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70" r:id="rId14"/>
    <p:sldId id="271" r:id="rId15"/>
    <p:sldId id="272" r:id="rId16"/>
    <p:sldId id="273" r:id="rId17"/>
    <p:sldId id="278" r:id="rId18"/>
    <p:sldId id="280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Moorhouse" initials="MM" lastIdx="1" clrIdx="0">
    <p:extLst/>
  </p:cmAuthor>
  <p:cmAuthor id="2" name="Michelle Moorhouse" initials="MM [2]" lastIdx="1" clrIdx="1">
    <p:extLst/>
  </p:cmAuthor>
  <p:cmAuthor id="3" name="Michelle Moorhouse" initials="MM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8"/>
    <p:restoredTop sz="72030"/>
  </p:normalViewPr>
  <p:slideViewPr>
    <p:cSldViewPr snapToGrid="0" snapToObjects="1">
      <p:cViewPr varScale="1">
        <p:scale>
          <a:sx n="76" d="100"/>
          <a:sy n="76" d="100"/>
        </p:scale>
        <p:origin x="20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ED34C-409C-4A6B-95E2-D49B12088A40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34DF3B68-6A50-443A-BB6A-B8DC340B5164}">
      <dgm:prSet phldrT="[Text]"/>
      <dgm:spPr/>
      <dgm:t>
        <a:bodyPr/>
        <a:lstStyle/>
        <a:p>
          <a:r>
            <a:rPr lang="en-ZA" dirty="0" smtClean="0"/>
            <a:t>Poverty</a:t>
          </a:r>
          <a:endParaRPr lang="en-ZA" dirty="0"/>
        </a:p>
      </dgm:t>
    </dgm:pt>
    <dgm:pt modelId="{86AB66C8-C0E7-4B99-B456-011EA75D89C2}" type="parTrans" cxnId="{DDAFC923-DC91-4192-B1D4-32C8386F4E73}">
      <dgm:prSet/>
      <dgm:spPr/>
      <dgm:t>
        <a:bodyPr/>
        <a:lstStyle/>
        <a:p>
          <a:endParaRPr lang="en-ZA"/>
        </a:p>
      </dgm:t>
    </dgm:pt>
    <dgm:pt modelId="{9B65F86C-41AA-4AC7-8DC7-4ADEB32161BA}" type="sibTrans" cxnId="{DDAFC923-DC91-4192-B1D4-32C8386F4E73}">
      <dgm:prSet/>
      <dgm:spPr/>
      <dgm:t>
        <a:bodyPr/>
        <a:lstStyle/>
        <a:p>
          <a:endParaRPr lang="en-ZA"/>
        </a:p>
      </dgm:t>
    </dgm:pt>
    <dgm:pt modelId="{2EA6B4AC-21C6-4C4B-9C25-1D7DA6038AD5}">
      <dgm:prSet phldrT="[Text]"/>
      <dgm:spPr/>
      <dgm:t>
        <a:bodyPr/>
        <a:lstStyle/>
        <a:p>
          <a:r>
            <a:rPr lang="en-ZA" dirty="0" smtClean="0"/>
            <a:t>Transactional sex</a:t>
          </a:r>
          <a:endParaRPr lang="en-ZA" dirty="0"/>
        </a:p>
      </dgm:t>
    </dgm:pt>
    <dgm:pt modelId="{4627D249-3D1C-43F9-908F-251D35355CB1}" type="parTrans" cxnId="{2EF40145-5377-4410-B76C-B8B554688B46}">
      <dgm:prSet/>
      <dgm:spPr/>
      <dgm:t>
        <a:bodyPr/>
        <a:lstStyle/>
        <a:p>
          <a:endParaRPr lang="en-ZA"/>
        </a:p>
      </dgm:t>
    </dgm:pt>
    <dgm:pt modelId="{70C9528D-9C27-4828-B1FA-F80F065345A1}" type="sibTrans" cxnId="{2EF40145-5377-4410-B76C-B8B554688B46}">
      <dgm:prSet/>
      <dgm:spPr/>
      <dgm:t>
        <a:bodyPr/>
        <a:lstStyle/>
        <a:p>
          <a:endParaRPr lang="en-ZA"/>
        </a:p>
      </dgm:t>
    </dgm:pt>
    <dgm:pt modelId="{320ADB25-E42F-4C5F-975B-1D50DC3BF722}">
      <dgm:prSet phldrT="[Text]"/>
      <dgm:spPr/>
      <dgm:t>
        <a:bodyPr/>
        <a:lstStyle/>
        <a:p>
          <a:r>
            <a:rPr lang="en-ZA" dirty="0" smtClean="0"/>
            <a:t>HIV/ unintended and unsupported pregnancy</a:t>
          </a:r>
          <a:endParaRPr lang="en-ZA" dirty="0"/>
        </a:p>
      </dgm:t>
    </dgm:pt>
    <dgm:pt modelId="{C2FF5614-7206-4A9F-B20B-A4FF43EBE23A}" type="parTrans" cxnId="{79BF1A43-BF45-4ABB-9FF0-3DCC23D8A25B}">
      <dgm:prSet/>
      <dgm:spPr/>
      <dgm:t>
        <a:bodyPr/>
        <a:lstStyle/>
        <a:p>
          <a:endParaRPr lang="en-ZA"/>
        </a:p>
      </dgm:t>
    </dgm:pt>
    <dgm:pt modelId="{84ADD56E-5555-4B30-A03C-573DAAE13C7A}" type="sibTrans" cxnId="{79BF1A43-BF45-4ABB-9FF0-3DCC23D8A25B}">
      <dgm:prSet/>
      <dgm:spPr/>
      <dgm:t>
        <a:bodyPr/>
        <a:lstStyle/>
        <a:p>
          <a:endParaRPr lang="en-ZA"/>
        </a:p>
      </dgm:t>
    </dgm:pt>
    <dgm:pt modelId="{59BFFD7C-6D43-4467-A0F9-15F0C6813E7A}">
      <dgm:prSet phldrT="[Text]"/>
      <dgm:spPr/>
      <dgm:t>
        <a:bodyPr/>
        <a:lstStyle/>
        <a:p>
          <a:r>
            <a:rPr lang="en-ZA" dirty="0" smtClean="0"/>
            <a:t>Drop out of school</a:t>
          </a:r>
          <a:endParaRPr lang="en-ZA" dirty="0"/>
        </a:p>
      </dgm:t>
    </dgm:pt>
    <dgm:pt modelId="{EBD7FDCA-0425-40F0-BF0D-000095FF8A4F}" type="parTrans" cxnId="{EA65DC62-72DD-404E-B31E-F9A85575E66E}">
      <dgm:prSet/>
      <dgm:spPr/>
      <dgm:t>
        <a:bodyPr/>
        <a:lstStyle/>
        <a:p>
          <a:endParaRPr lang="en-ZA"/>
        </a:p>
      </dgm:t>
    </dgm:pt>
    <dgm:pt modelId="{CE6DE50D-3A16-4FBC-B1E1-E53FF744644C}" type="sibTrans" cxnId="{EA65DC62-72DD-404E-B31E-F9A85575E66E}">
      <dgm:prSet/>
      <dgm:spPr/>
      <dgm:t>
        <a:bodyPr/>
        <a:lstStyle/>
        <a:p>
          <a:endParaRPr lang="en-ZA"/>
        </a:p>
      </dgm:t>
    </dgm:pt>
    <dgm:pt modelId="{D1D0004B-CFE1-4AD0-BC53-E034CE5ACEBE}">
      <dgm:prSet phldrT="[Text]"/>
      <dgm:spPr/>
      <dgm:t>
        <a:bodyPr/>
        <a:lstStyle/>
        <a:p>
          <a:r>
            <a:rPr lang="en-ZA" dirty="0" smtClean="0"/>
            <a:t>Gender based, sex work, alcohol violence</a:t>
          </a:r>
          <a:endParaRPr lang="en-ZA" dirty="0"/>
        </a:p>
      </dgm:t>
    </dgm:pt>
    <dgm:pt modelId="{F0EC0970-3023-4F42-B03B-F83BD625C22B}" type="parTrans" cxnId="{FEDC5506-573C-4ACC-8199-8F8826217FD8}">
      <dgm:prSet/>
      <dgm:spPr/>
      <dgm:t>
        <a:bodyPr/>
        <a:lstStyle/>
        <a:p>
          <a:endParaRPr lang="en-ZA"/>
        </a:p>
      </dgm:t>
    </dgm:pt>
    <dgm:pt modelId="{E803EF3D-22B3-41D5-8B14-229C031D7A2A}" type="sibTrans" cxnId="{FEDC5506-573C-4ACC-8199-8F8826217FD8}">
      <dgm:prSet/>
      <dgm:spPr/>
      <dgm:t>
        <a:bodyPr/>
        <a:lstStyle/>
        <a:p>
          <a:endParaRPr lang="en-ZA"/>
        </a:p>
      </dgm:t>
    </dgm:pt>
    <dgm:pt modelId="{3A30654D-EE7B-44C2-9EAC-5BA8C04DFCC0}" type="pres">
      <dgm:prSet presAssocID="{467ED34C-409C-4A6B-95E2-D49B12088A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5F18462-8A84-4D77-85F0-DD1571173CED}" type="pres">
      <dgm:prSet presAssocID="{34DF3B68-6A50-443A-BB6A-B8DC340B51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1F5F21-80CE-4B84-A5B6-36726375FA40}" type="pres">
      <dgm:prSet presAssocID="{34DF3B68-6A50-443A-BB6A-B8DC340B5164}" presName="spNode" presStyleCnt="0"/>
      <dgm:spPr/>
      <dgm:t>
        <a:bodyPr/>
        <a:lstStyle/>
        <a:p>
          <a:endParaRPr lang="en-GB"/>
        </a:p>
      </dgm:t>
    </dgm:pt>
    <dgm:pt modelId="{73176AEE-056F-47E7-AF63-ECE3E186C63F}" type="pres">
      <dgm:prSet presAssocID="{9B65F86C-41AA-4AC7-8DC7-4ADEB32161BA}" presName="sibTrans" presStyleLbl="sibTrans1D1" presStyleIdx="0" presStyleCnt="5"/>
      <dgm:spPr/>
      <dgm:t>
        <a:bodyPr/>
        <a:lstStyle/>
        <a:p>
          <a:endParaRPr lang="en-ZA"/>
        </a:p>
      </dgm:t>
    </dgm:pt>
    <dgm:pt modelId="{358070DE-CA32-4032-A98E-5DCCA2373FC3}" type="pres">
      <dgm:prSet presAssocID="{2EA6B4AC-21C6-4C4B-9C25-1D7DA6038A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442B4EF-953D-4BB1-9F49-43F00E3D4F11}" type="pres">
      <dgm:prSet presAssocID="{2EA6B4AC-21C6-4C4B-9C25-1D7DA6038AD5}" presName="spNode" presStyleCnt="0"/>
      <dgm:spPr/>
      <dgm:t>
        <a:bodyPr/>
        <a:lstStyle/>
        <a:p>
          <a:endParaRPr lang="en-GB"/>
        </a:p>
      </dgm:t>
    </dgm:pt>
    <dgm:pt modelId="{C5F0FEE1-0845-4A2F-A6EC-A3F5AFC7E180}" type="pres">
      <dgm:prSet presAssocID="{70C9528D-9C27-4828-B1FA-F80F065345A1}" presName="sibTrans" presStyleLbl="sibTrans1D1" presStyleIdx="1" presStyleCnt="5"/>
      <dgm:spPr/>
      <dgm:t>
        <a:bodyPr/>
        <a:lstStyle/>
        <a:p>
          <a:endParaRPr lang="en-ZA"/>
        </a:p>
      </dgm:t>
    </dgm:pt>
    <dgm:pt modelId="{546B5A7F-10F6-429C-94C0-8B85F88986CD}" type="pres">
      <dgm:prSet presAssocID="{320ADB25-E42F-4C5F-975B-1D50DC3BF7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F3FCA80-8396-4F0D-902D-E652D2FF284B}" type="pres">
      <dgm:prSet presAssocID="{320ADB25-E42F-4C5F-975B-1D50DC3BF722}" presName="spNode" presStyleCnt="0"/>
      <dgm:spPr/>
      <dgm:t>
        <a:bodyPr/>
        <a:lstStyle/>
        <a:p>
          <a:endParaRPr lang="en-GB"/>
        </a:p>
      </dgm:t>
    </dgm:pt>
    <dgm:pt modelId="{3BC02AE1-22E5-46CD-B8BD-3102EF9864FA}" type="pres">
      <dgm:prSet presAssocID="{84ADD56E-5555-4B30-A03C-573DAAE13C7A}" presName="sibTrans" presStyleLbl="sibTrans1D1" presStyleIdx="2" presStyleCnt="5"/>
      <dgm:spPr/>
      <dgm:t>
        <a:bodyPr/>
        <a:lstStyle/>
        <a:p>
          <a:endParaRPr lang="en-ZA"/>
        </a:p>
      </dgm:t>
    </dgm:pt>
    <dgm:pt modelId="{B2E6EE52-5928-4FE2-9ADD-EF17C503F868}" type="pres">
      <dgm:prSet presAssocID="{59BFFD7C-6D43-4467-A0F9-15F0C6813E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BB4883F-E57D-4B7A-B600-4B9A494E72B1}" type="pres">
      <dgm:prSet presAssocID="{59BFFD7C-6D43-4467-A0F9-15F0C6813E7A}" presName="spNode" presStyleCnt="0"/>
      <dgm:spPr/>
      <dgm:t>
        <a:bodyPr/>
        <a:lstStyle/>
        <a:p>
          <a:endParaRPr lang="en-GB"/>
        </a:p>
      </dgm:t>
    </dgm:pt>
    <dgm:pt modelId="{A54FAA75-4BD6-42FB-9009-EB45AA1CB85E}" type="pres">
      <dgm:prSet presAssocID="{CE6DE50D-3A16-4FBC-B1E1-E53FF744644C}" presName="sibTrans" presStyleLbl="sibTrans1D1" presStyleIdx="3" presStyleCnt="5"/>
      <dgm:spPr/>
      <dgm:t>
        <a:bodyPr/>
        <a:lstStyle/>
        <a:p>
          <a:endParaRPr lang="en-ZA"/>
        </a:p>
      </dgm:t>
    </dgm:pt>
    <dgm:pt modelId="{94F4B2DA-9815-4D01-AECA-3A0A0EC6191D}" type="pres">
      <dgm:prSet presAssocID="{D1D0004B-CFE1-4AD0-BC53-E034CE5ACE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77ECCF-8B7F-40CC-822B-9E9854AEA90C}" type="pres">
      <dgm:prSet presAssocID="{D1D0004B-CFE1-4AD0-BC53-E034CE5ACEBE}" presName="spNode" presStyleCnt="0"/>
      <dgm:spPr/>
      <dgm:t>
        <a:bodyPr/>
        <a:lstStyle/>
        <a:p>
          <a:endParaRPr lang="en-GB"/>
        </a:p>
      </dgm:t>
    </dgm:pt>
    <dgm:pt modelId="{1F7812DB-081B-4C68-9923-3162D73412E4}" type="pres">
      <dgm:prSet presAssocID="{E803EF3D-22B3-41D5-8B14-229C031D7A2A}" presName="sibTrans" presStyleLbl="sibTrans1D1" presStyleIdx="4" presStyleCnt="5"/>
      <dgm:spPr/>
      <dgm:t>
        <a:bodyPr/>
        <a:lstStyle/>
        <a:p>
          <a:endParaRPr lang="en-ZA"/>
        </a:p>
      </dgm:t>
    </dgm:pt>
  </dgm:ptLst>
  <dgm:cxnLst>
    <dgm:cxn modelId="{C47EB12A-3CFF-A446-BFEC-94D21FA438BE}" type="presOf" srcId="{84ADD56E-5555-4B30-A03C-573DAAE13C7A}" destId="{3BC02AE1-22E5-46CD-B8BD-3102EF9864FA}" srcOrd="0" destOrd="0" presId="urn:microsoft.com/office/officeart/2005/8/layout/cycle5"/>
    <dgm:cxn modelId="{4F1B8B4C-BA55-A248-9FE6-DBD9277855CE}" type="presOf" srcId="{467ED34C-409C-4A6B-95E2-D49B12088A40}" destId="{3A30654D-EE7B-44C2-9EAC-5BA8C04DFCC0}" srcOrd="0" destOrd="0" presId="urn:microsoft.com/office/officeart/2005/8/layout/cycle5"/>
    <dgm:cxn modelId="{4825F79B-CB68-1849-8462-F104149211EC}" type="presOf" srcId="{2EA6B4AC-21C6-4C4B-9C25-1D7DA6038AD5}" destId="{358070DE-CA32-4032-A98E-5DCCA2373FC3}" srcOrd="0" destOrd="0" presId="urn:microsoft.com/office/officeart/2005/8/layout/cycle5"/>
    <dgm:cxn modelId="{BC09FC5A-1CDE-BC4E-91D3-93325D2A481A}" type="presOf" srcId="{E803EF3D-22B3-41D5-8B14-229C031D7A2A}" destId="{1F7812DB-081B-4C68-9923-3162D73412E4}" srcOrd="0" destOrd="0" presId="urn:microsoft.com/office/officeart/2005/8/layout/cycle5"/>
    <dgm:cxn modelId="{FEDC5506-573C-4ACC-8199-8F8826217FD8}" srcId="{467ED34C-409C-4A6B-95E2-D49B12088A40}" destId="{D1D0004B-CFE1-4AD0-BC53-E034CE5ACEBE}" srcOrd="4" destOrd="0" parTransId="{F0EC0970-3023-4F42-B03B-F83BD625C22B}" sibTransId="{E803EF3D-22B3-41D5-8B14-229C031D7A2A}"/>
    <dgm:cxn modelId="{9E6076E8-AAC8-0140-B866-ECBADED8731A}" type="presOf" srcId="{34DF3B68-6A50-443A-BB6A-B8DC340B5164}" destId="{B5F18462-8A84-4D77-85F0-DD1571173CED}" srcOrd="0" destOrd="0" presId="urn:microsoft.com/office/officeart/2005/8/layout/cycle5"/>
    <dgm:cxn modelId="{BA60FBAA-3327-BD4E-9DFE-583218F35DAC}" type="presOf" srcId="{CE6DE50D-3A16-4FBC-B1E1-E53FF744644C}" destId="{A54FAA75-4BD6-42FB-9009-EB45AA1CB85E}" srcOrd="0" destOrd="0" presId="urn:microsoft.com/office/officeart/2005/8/layout/cycle5"/>
    <dgm:cxn modelId="{79BF1A43-BF45-4ABB-9FF0-3DCC23D8A25B}" srcId="{467ED34C-409C-4A6B-95E2-D49B12088A40}" destId="{320ADB25-E42F-4C5F-975B-1D50DC3BF722}" srcOrd="2" destOrd="0" parTransId="{C2FF5614-7206-4A9F-B20B-A4FF43EBE23A}" sibTransId="{84ADD56E-5555-4B30-A03C-573DAAE13C7A}"/>
    <dgm:cxn modelId="{DDAFC923-DC91-4192-B1D4-32C8386F4E73}" srcId="{467ED34C-409C-4A6B-95E2-D49B12088A40}" destId="{34DF3B68-6A50-443A-BB6A-B8DC340B5164}" srcOrd="0" destOrd="0" parTransId="{86AB66C8-C0E7-4B99-B456-011EA75D89C2}" sibTransId="{9B65F86C-41AA-4AC7-8DC7-4ADEB32161BA}"/>
    <dgm:cxn modelId="{58236D7B-CC4E-AA44-96E0-6FDF24C1FDEF}" type="presOf" srcId="{9B65F86C-41AA-4AC7-8DC7-4ADEB32161BA}" destId="{73176AEE-056F-47E7-AF63-ECE3E186C63F}" srcOrd="0" destOrd="0" presId="urn:microsoft.com/office/officeart/2005/8/layout/cycle5"/>
    <dgm:cxn modelId="{2EF40145-5377-4410-B76C-B8B554688B46}" srcId="{467ED34C-409C-4A6B-95E2-D49B12088A40}" destId="{2EA6B4AC-21C6-4C4B-9C25-1D7DA6038AD5}" srcOrd="1" destOrd="0" parTransId="{4627D249-3D1C-43F9-908F-251D35355CB1}" sibTransId="{70C9528D-9C27-4828-B1FA-F80F065345A1}"/>
    <dgm:cxn modelId="{D50A64D9-931B-034D-95D8-7A149105003E}" type="presOf" srcId="{D1D0004B-CFE1-4AD0-BC53-E034CE5ACEBE}" destId="{94F4B2DA-9815-4D01-AECA-3A0A0EC6191D}" srcOrd="0" destOrd="0" presId="urn:microsoft.com/office/officeart/2005/8/layout/cycle5"/>
    <dgm:cxn modelId="{5B85D738-F46E-9A4E-B4EC-FD00E3D5AF6F}" type="presOf" srcId="{59BFFD7C-6D43-4467-A0F9-15F0C6813E7A}" destId="{B2E6EE52-5928-4FE2-9ADD-EF17C503F868}" srcOrd="0" destOrd="0" presId="urn:microsoft.com/office/officeart/2005/8/layout/cycle5"/>
    <dgm:cxn modelId="{EB32E138-E6A4-E546-B780-0C27A86D33A3}" type="presOf" srcId="{320ADB25-E42F-4C5F-975B-1D50DC3BF722}" destId="{546B5A7F-10F6-429C-94C0-8B85F88986CD}" srcOrd="0" destOrd="0" presId="urn:microsoft.com/office/officeart/2005/8/layout/cycle5"/>
    <dgm:cxn modelId="{4980DBF3-B9FA-9443-9ECA-BD22CD6DD561}" type="presOf" srcId="{70C9528D-9C27-4828-B1FA-F80F065345A1}" destId="{C5F0FEE1-0845-4A2F-A6EC-A3F5AFC7E180}" srcOrd="0" destOrd="0" presId="urn:microsoft.com/office/officeart/2005/8/layout/cycle5"/>
    <dgm:cxn modelId="{EA65DC62-72DD-404E-B31E-F9A85575E66E}" srcId="{467ED34C-409C-4A6B-95E2-D49B12088A40}" destId="{59BFFD7C-6D43-4467-A0F9-15F0C6813E7A}" srcOrd="3" destOrd="0" parTransId="{EBD7FDCA-0425-40F0-BF0D-000095FF8A4F}" sibTransId="{CE6DE50D-3A16-4FBC-B1E1-E53FF744644C}"/>
    <dgm:cxn modelId="{4781ECA3-73FB-694E-A502-E1A395824FC9}" type="presParOf" srcId="{3A30654D-EE7B-44C2-9EAC-5BA8C04DFCC0}" destId="{B5F18462-8A84-4D77-85F0-DD1571173CED}" srcOrd="0" destOrd="0" presId="urn:microsoft.com/office/officeart/2005/8/layout/cycle5"/>
    <dgm:cxn modelId="{E780DEB6-AEA1-BE4B-9D1C-2509D163C67B}" type="presParOf" srcId="{3A30654D-EE7B-44C2-9EAC-5BA8C04DFCC0}" destId="{7D1F5F21-80CE-4B84-A5B6-36726375FA40}" srcOrd="1" destOrd="0" presId="urn:microsoft.com/office/officeart/2005/8/layout/cycle5"/>
    <dgm:cxn modelId="{7C33B595-5781-4348-8F0B-9BEBE1C1A711}" type="presParOf" srcId="{3A30654D-EE7B-44C2-9EAC-5BA8C04DFCC0}" destId="{73176AEE-056F-47E7-AF63-ECE3E186C63F}" srcOrd="2" destOrd="0" presId="urn:microsoft.com/office/officeart/2005/8/layout/cycle5"/>
    <dgm:cxn modelId="{167A6AD2-B230-D541-85DA-81FD8E7CD878}" type="presParOf" srcId="{3A30654D-EE7B-44C2-9EAC-5BA8C04DFCC0}" destId="{358070DE-CA32-4032-A98E-5DCCA2373FC3}" srcOrd="3" destOrd="0" presId="urn:microsoft.com/office/officeart/2005/8/layout/cycle5"/>
    <dgm:cxn modelId="{9B1AB151-EB03-8A42-9B4D-44F7960AD46A}" type="presParOf" srcId="{3A30654D-EE7B-44C2-9EAC-5BA8C04DFCC0}" destId="{9442B4EF-953D-4BB1-9F49-43F00E3D4F11}" srcOrd="4" destOrd="0" presId="urn:microsoft.com/office/officeart/2005/8/layout/cycle5"/>
    <dgm:cxn modelId="{DE8C44A6-B117-0544-B438-FAE8672DC613}" type="presParOf" srcId="{3A30654D-EE7B-44C2-9EAC-5BA8C04DFCC0}" destId="{C5F0FEE1-0845-4A2F-A6EC-A3F5AFC7E180}" srcOrd="5" destOrd="0" presId="urn:microsoft.com/office/officeart/2005/8/layout/cycle5"/>
    <dgm:cxn modelId="{C4580703-B07E-E948-8D70-0E0592019C66}" type="presParOf" srcId="{3A30654D-EE7B-44C2-9EAC-5BA8C04DFCC0}" destId="{546B5A7F-10F6-429C-94C0-8B85F88986CD}" srcOrd="6" destOrd="0" presId="urn:microsoft.com/office/officeart/2005/8/layout/cycle5"/>
    <dgm:cxn modelId="{38DA6CF8-D0C2-FD42-AF54-2A9F25FC283E}" type="presParOf" srcId="{3A30654D-EE7B-44C2-9EAC-5BA8C04DFCC0}" destId="{DF3FCA80-8396-4F0D-902D-E652D2FF284B}" srcOrd="7" destOrd="0" presId="urn:microsoft.com/office/officeart/2005/8/layout/cycle5"/>
    <dgm:cxn modelId="{2BF8F4E9-1171-DB46-A111-C802ADDB042D}" type="presParOf" srcId="{3A30654D-EE7B-44C2-9EAC-5BA8C04DFCC0}" destId="{3BC02AE1-22E5-46CD-B8BD-3102EF9864FA}" srcOrd="8" destOrd="0" presId="urn:microsoft.com/office/officeart/2005/8/layout/cycle5"/>
    <dgm:cxn modelId="{93052A3F-5394-D94B-98D7-1440638D3BE4}" type="presParOf" srcId="{3A30654D-EE7B-44C2-9EAC-5BA8C04DFCC0}" destId="{B2E6EE52-5928-4FE2-9ADD-EF17C503F868}" srcOrd="9" destOrd="0" presId="urn:microsoft.com/office/officeart/2005/8/layout/cycle5"/>
    <dgm:cxn modelId="{259BBFDB-4A66-3446-9D39-508A206E7F5D}" type="presParOf" srcId="{3A30654D-EE7B-44C2-9EAC-5BA8C04DFCC0}" destId="{BBB4883F-E57D-4B7A-B600-4B9A494E72B1}" srcOrd="10" destOrd="0" presId="urn:microsoft.com/office/officeart/2005/8/layout/cycle5"/>
    <dgm:cxn modelId="{970FE177-2ECF-DE46-8828-8C0A329D9B8A}" type="presParOf" srcId="{3A30654D-EE7B-44C2-9EAC-5BA8C04DFCC0}" destId="{A54FAA75-4BD6-42FB-9009-EB45AA1CB85E}" srcOrd="11" destOrd="0" presId="urn:microsoft.com/office/officeart/2005/8/layout/cycle5"/>
    <dgm:cxn modelId="{CFA8DB06-9A31-4642-A4EF-7AC73FDA7B64}" type="presParOf" srcId="{3A30654D-EE7B-44C2-9EAC-5BA8C04DFCC0}" destId="{94F4B2DA-9815-4D01-AECA-3A0A0EC6191D}" srcOrd="12" destOrd="0" presId="urn:microsoft.com/office/officeart/2005/8/layout/cycle5"/>
    <dgm:cxn modelId="{DF8C0C04-0932-B14F-A743-B87732E017AE}" type="presParOf" srcId="{3A30654D-EE7B-44C2-9EAC-5BA8C04DFCC0}" destId="{D177ECCF-8B7F-40CC-822B-9E9854AEA90C}" srcOrd="13" destOrd="0" presId="urn:microsoft.com/office/officeart/2005/8/layout/cycle5"/>
    <dgm:cxn modelId="{2575996E-9D23-844C-A8FA-90004D6701E2}" type="presParOf" srcId="{3A30654D-EE7B-44C2-9EAC-5BA8C04DFCC0}" destId="{1F7812DB-081B-4C68-9923-3162D73412E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18462-8A84-4D77-85F0-DD1571173CED}">
      <dsp:nvSpPr>
        <dsp:cNvPr id="0" name=""/>
        <dsp:cNvSpPr/>
      </dsp:nvSpPr>
      <dsp:spPr>
        <a:xfrm>
          <a:off x="4638679" y="1523"/>
          <a:ext cx="1645337" cy="1069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Poverty</a:t>
          </a:r>
          <a:endParaRPr lang="en-ZA" sz="1500" kern="1200" dirty="0"/>
        </a:p>
      </dsp:txBody>
      <dsp:txXfrm>
        <a:off x="4690886" y="53730"/>
        <a:ext cx="1540923" cy="965055"/>
      </dsp:txXfrm>
    </dsp:sp>
    <dsp:sp modelId="{73176AEE-056F-47E7-AF63-ECE3E186C63F}">
      <dsp:nvSpPr>
        <dsp:cNvPr id="0" name=""/>
        <dsp:cNvSpPr/>
      </dsp:nvSpPr>
      <dsp:spPr>
        <a:xfrm>
          <a:off x="3323753" y="536258"/>
          <a:ext cx="4275188" cy="4275188"/>
        </a:xfrm>
        <a:custGeom>
          <a:avLst/>
          <a:gdLst/>
          <a:ahLst/>
          <a:cxnLst/>
          <a:rect l="0" t="0" r="0" b="0"/>
          <a:pathLst>
            <a:path>
              <a:moveTo>
                <a:pt x="3180905" y="271900"/>
              </a:moveTo>
              <a:arcTo wR="2137594" hR="2137594" stAng="17952856" swAng="121245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070DE-CA32-4032-A98E-5DCCA2373FC3}">
      <dsp:nvSpPr>
        <dsp:cNvPr id="0" name=""/>
        <dsp:cNvSpPr/>
      </dsp:nvSpPr>
      <dsp:spPr>
        <a:xfrm>
          <a:off x="6671652" y="1478564"/>
          <a:ext cx="1645337" cy="1069469"/>
        </a:xfrm>
        <a:prstGeom prst="roundRect">
          <a:avLst/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Transactional sex</a:t>
          </a:r>
          <a:endParaRPr lang="en-ZA" sz="1500" kern="1200" dirty="0"/>
        </a:p>
      </dsp:txBody>
      <dsp:txXfrm>
        <a:off x="6723859" y="1530771"/>
        <a:ext cx="1540923" cy="965055"/>
      </dsp:txXfrm>
    </dsp:sp>
    <dsp:sp modelId="{C5F0FEE1-0845-4A2F-A6EC-A3F5AFC7E180}">
      <dsp:nvSpPr>
        <dsp:cNvPr id="0" name=""/>
        <dsp:cNvSpPr/>
      </dsp:nvSpPr>
      <dsp:spPr>
        <a:xfrm>
          <a:off x="3323753" y="536258"/>
          <a:ext cx="4275188" cy="4275188"/>
        </a:xfrm>
        <a:custGeom>
          <a:avLst/>
          <a:gdLst/>
          <a:ahLst/>
          <a:cxnLst/>
          <a:rect l="0" t="0" r="0" b="0"/>
          <a:pathLst>
            <a:path>
              <a:moveTo>
                <a:pt x="4270074" y="2285377"/>
              </a:moveTo>
              <a:arcTo wR="2137594" hR="2137594" stAng="21837860" swAng="1360438"/>
            </a:path>
          </a:pathLst>
        </a:custGeom>
        <a:noFill/>
        <a:ln w="6350" cap="flat" cmpd="sng" algn="ctr">
          <a:solidFill>
            <a:schemeClr val="accent4">
              <a:hueOff val="-1116193"/>
              <a:satOff val="6725"/>
              <a:lumOff val="5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B5A7F-10F6-429C-94C0-8B85F88986CD}">
      <dsp:nvSpPr>
        <dsp:cNvPr id="0" name=""/>
        <dsp:cNvSpPr/>
      </dsp:nvSpPr>
      <dsp:spPr>
        <a:xfrm>
          <a:off x="5895125" y="3868468"/>
          <a:ext cx="1645337" cy="1069469"/>
        </a:xfrm>
        <a:prstGeom prst="round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HIV/ unintended and unsupported pregnancy</a:t>
          </a:r>
          <a:endParaRPr lang="en-ZA" sz="1500" kern="1200" dirty="0"/>
        </a:p>
      </dsp:txBody>
      <dsp:txXfrm>
        <a:off x="5947332" y="3920675"/>
        <a:ext cx="1540923" cy="965055"/>
      </dsp:txXfrm>
    </dsp:sp>
    <dsp:sp modelId="{3BC02AE1-22E5-46CD-B8BD-3102EF9864FA}">
      <dsp:nvSpPr>
        <dsp:cNvPr id="0" name=""/>
        <dsp:cNvSpPr/>
      </dsp:nvSpPr>
      <dsp:spPr>
        <a:xfrm>
          <a:off x="3323753" y="536258"/>
          <a:ext cx="4275188" cy="4275188"/>
        </a:xfrm>
        <a:custGeom>
          <a:avLst/>
          <a:gdLst/>
          <a:ahLst/>
          <a:cxnLst/>
          <a:rect l="0" t="0" r="0" b="0"/>
          <a:pathLst>
            <a:path>
              <a:moveTo>
                <a:pt x="2400229" y="4258993"/>
              </a:moveTo>
              <a:arcTo wR="2137594" hR="2137594" stAng="4976552" swAng="846896"/>
            </a:path>
          </a:pathLst>
        </a:custGeom>
        <a:noFill/>
        <a:ln w="6350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6EE52-5928-4FE2-9ADD-EF17C503F868}">
      <dsp:nvSpPr>
        <dsp:cNvPr id="0" name=""/>
        <dsp:cNvSpPr/>
      </dsp:nvSpPr>
      <dsp:spPr>
        <a:xfrm>
          <a:off x="3382232" y="3868468"/>
          <a:ext cx="1645337" cy="1069469"/>
        </a:xfrm>
        <a:prstGeom prst="roundRect">
          <a:avLst/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Drop out of school</a:t>
          </a:r>
          <a:endParaRPr lang="en-ZA" sz="1500" kern="1200" dirty="0"/>
        </a:p>
      </dsp:txBody>
      <dsp:txXfrm>
        <a:off x="3434439" y="3920675"/>
        <a:ext cx="1540923" cy="965055"/>
      </dsp:txXfrm>
    </dsp:sp>
    <dsp:sp modelId="{A54FAA75-4BD6-42FB-9009-EB45AA1CB85E}">
      <dsp:nvSpPr>
        <dsp:cNvPr id="0" name=""/>
        <dsp:cNvSpPr/>
      </dsp:nvSpPr>
      <dsp:spPr>
        <a:xfrm>
          <a:off x="3323753" y="536258"/>
          <a:ext cx="4275188" cy="4275188"/>
        </a:xfrm>
        <a:custGeom>
          <a:avLst/>
          <a:gdLst/>
          <a:ahLst/>
          <a:cxnLst/>
          <a:rect l="0" t="0" r="0" b="0"/>
          <a:pathLst>
            <a:path>
              <a:moveTo>
                <a:pt x="226895" y="3095998"/>
              </a:moveTo>
              <a:arcTo wR="2137594" hR="2137594" stAng="9201703" swAng="1360438"/>
            </a:path>
          </a:pathLst>
        </a:custGeom>
        <a:noFill/>
        <a:ln w="6350" cap="flat" cmpd="sng" algn="ctr">
          <a:solidFill>
            <a:schemeClr val="accent4">
              <a:hueOff val="-3348579"/>
              <a:satOff val="20174"/>
              <a:lumOff val="16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4B2DA-9815-4D01-AECA-3A0A0EC6191D}">
      <dsp:nvSpPr>
        <dsp:cNvPr id="0" name=""/>
        <dsp:cNvSpPr/>
      </dsp:nvSpPr>
      <dsp:spPr>
        <a:xfrm>
          <a:off x="2605706" y="1478564"/>
          <a:ext cx="1645337" cy="1069469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Gender based, sex work, alcohol violence</a:t>
          </a:r>
          <a:endParaRPr lang="en-ZA" sz="1500" kern="1200" dirty="0"/>
        </a:p>
      </dsp:txBody>
      <dsp:txXfrm>
        <a:off x="2657913" y="1530771"/>
        <a:ext cx="1540923" cy="965055"/>
      </dsp:txXfrm>
    </dsp:sp>
    <dsp:sp modelId="{1F7812DB-081B-4C68-9923-3162D73412E4}">
      <dsp:nvSpPr>
        <dsp:cNvPr id="0" name=""/>
        <dsp:cNvSpPr/>
      </dsp:nvSpPr>
      <dsp:spPr>
        <a:xfrm>
          <a:off x="3323753" y="536258"/>
          <a:ext cx="4275188" cy="4275188"/>
        </a:xfrm>
        <a:custGeom>
          <a:avLst/>
          <a:gdLst/>
          <a:ahLst/>
          <a:cxnLst/>
          <a:rect l="0" t="0" r="0" b="0"/>
          <a:pathLst>
            <a:path>
              <a:moveTo>
                <a:pt x="514048" y="747123"/>
              </a:moveTo>
              <a:arcTo wR="2137594" hR="2137594" stAng="13234686" swAng="1212458"/>
            </a:path>
          </a:pathLst>
        </a:custGeom>
        <a:noFill/>
        <a:ln w="635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0B4A3-6668-2B41-BBC6-EC1EDC07D544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7CF-AB0D-2146-9519-80FA39626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7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[Insert country specific information]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/>
              <a:t>A note abut TOP and legal age: </a:t>
            </a:r>
            <a:r>
              <a:rPr lang="en-ZA" b="0" u="sng" dirty="0" smtClean="0"/>
              <a:t>In South Africa</a:t>
            </a:r>
            <a:r>
              <a:rPr lang="en-ZA" b="1" dirty="0" smtClean="0"/>
              <a:t>, 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Choice on Termination of Pregnancy (CTOP) Act defines a woman as: ‘any female person of any age’. It further states that only the woman’s consent is needed for the termination of pregnancy (TOP) and in the case of a minor, only the minor’s consent is needed subject to </a:t>
            </a:r>
            <a:r>
              <a:rPr lang="en-Z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advising 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</a:t>
            </a:r>
            <a:r>
              <a:rPr lang="en-Z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minor to consult with the parents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	</a:t>
            </a:r>
          </a:p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380-9FB5-445E-8A2B-3D1838D3784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55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1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4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12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48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7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533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2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0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7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58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8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5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[Insert country specific information]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069D-DFFE-4023-9B11-5F2ECF7082A7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0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8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065F3-042A-426A-B6DA-B79E8119CC8B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62121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1200" b="1" dirty="0">
                <a:latin typeface="+mn-lt"/>
              </a:rPr>
              <a:t>Issues relating to access… </a:t>
            </a:r>
            <a:endParaRPr lang="en-GB" sz="1200" dirty="0">
              <a:latin typeface="+mn-lt"/>
            </a:endParaRP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inflexible and inconvenient clinic opening times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Clinic location, distance from home and availability, and the need for money for transport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Sitting in waiting rooms with adults, some of whom may know them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The attitude of staff – receptionists, clerks and nurses – who may be rude and judgmental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Nurses who may not give enough information or clarity; lack of confidentiality, privacy and sufficient time 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The physical environment which looks intimidating, clinical and unattractive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Lack of accessible information developed to address the concerns, language and level of young people, which is easy to read and relevant to their lives </a:t>
            </a:r>
          </a:p>
          <a:p>
            <a:pPr>
              <a:buFontTx/>
              <a:buChar char="•"/>
            </a:pPr>
            <a:endParaRPr lang="en-GB" sz="1200" b="1" dirty="0">
              <a:latin typeface="+mn-lt"/>
            </a:endParaRPr>
          </a:p>
          <a:p>
            <a:pPr>
              <a:buFontTx/>
              <a:buChar char="•"/>
            </a:pPr>
            <a:r>
              <a:rPr lang="en-GB" sz="1200" b="1" dirty="0">
                <a:latin typeface="+mn-lt"/>
              </a:rPr>
              <a:t>Issues related to quality of care…</a:t>
            </a:r>
            <a:endParaRPr lang="en-GB" sz="1200" dirty="0">
              <a:latin typeface="+mn-lt"/>
            </a:endParaRP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Barriers relating to the quality of care which may discourage youth from using the clinic or completing treatment, e.g. drug stock-outs; having to walk through a waiting room with a urine sample; etc.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Anxiety about confidentiality and privacy</a:t>
            </a:r>
            <a:endParaRPr lang="en-GB" sz="1200" b="1" dirty="0">
              <a:latin typeface="+mn-lt"/>
            </a:endParaRPr>
          </a:p>
          <a:p>
            <a:endParaRPr lang="en-GB" sz="1200" b="1" dirty="0">
              <a:latin typeface="+mn-lt"/>
            </a:endParaRPr>
          </a:p>
          <a:p>
            <a:pPr>
              <a:buFontTx/>
              <a:buChar char="•"/>
            </a:pPr>
            <a:r>
              <a:rPr lang="en-GB" sz="1200" b="1" dirty="0">
                <a:latin typeface="+mn-lt"/>
              </a:rPr>
              <a:t>Issues related to communication…</a:t>
            </a:r>
            <a:r>
              <a:rPr lang="en-GB" sz="1200" dirty="0">
                <a:latin typeface="+mn-lt"/>
              </a:rPr>
              <a:t> …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Impatient and unsympathetic staff who do not deal well with the embarrassment or problems young people encounter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Staff with poor listening skills 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Embarrassment of provider who cannot discuss issues related to sexuality and safer sex </a:t>
            </a:r>
          </a:p>
          <a:p>
            <a:pPr>
              <a:buFontTx/>
              <a:buChar char="•"/>
            </a:pPr>
            <a:r>
              <a:rPr lang="en-GB" sz="1200" dirty="0">
                <a:latin typeface="+mn-lt"/>
              </a:rPr>
              <a:t>The language used and how well the health worker explains to the patient the nature of the problem and treatment </a:t>
            </a:r>
          </a:p>
        </p:txBody>
      </p:sp>
    </p:spTree>
    <p:extLst>
      <p:ext uri="{BB962C8B-B14F-4D97-AF65-F5344CB8AC3E}">
        <p14:creationId xmlns:p14="http://schemas.microsoft.com/office/powerpoint/2010/main" val="158856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6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17CF-AB0D-2146-9519-80FA39626E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1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HIV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297333" y="6423378"/>
            <a:ext cx="1873956" cy="434622"/>
          </a:xfrm>
          <a:prstGeom prst="rect">
            <a:avLst/>
          </a:prstGeom>
          <a:solidFill>
            <a:srgbClr val="1E497C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351" y="4521095"/>
            <a:ext cx="2348649" cy="23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9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9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9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39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98610"/>
            <a:ext cx="12192000" cy="25939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98360" y="6611779"/>
            <a:ext cx="3525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Southern</a:t>
            </a:r>
            <a:r>
              <a:rPr lang="en-GB" sz="1000" baseline="0" dirty="0" smtClean="0">
                <a:solidFill>
                  <a:schemeClr val="bg1"/>
                </a:solidFill>
              </a:rPr>
              <a:t> African HIV Clinician Society/Wits RHI: </a:t>
            </a:r>
            <a:r>
              <a:rPr lang="en-GB" sz="1000" baseline="0" dirty="0" smtClean="0">
                <a:solidFill>
                  <a:schemeClr val="bg1"/>
                </a:solidFill>
              </a:rPr>
              <a:t>2 February 2017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6" Type="http://schemas.openxmlformats.org/officeDocument/2006/relationships/image" Target="../media/image8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jiasociety.org/index.php/jias/article/view/2110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W</a:t>
            </a:r>
            <a:r>
              <a:rPr lang="en-ZA" dirty="0" smtClean="0"/>
              <a:t>orking </a:t>
            </a:r>
            <a:r>
              <a:rPr lang="en-ZA" dirty="0"/>
              <a:t>with </a:t>
            </a:r>
            <a:r>
              <a:rPr lang="en-ZA" dirty="0" smtClean="0"/>
              <a:t>Different Groups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Module 3 (d)</a:t>
            </a:r>
          </a:p>
          <a:p>
            <a:endParaRPr lang="en-GB" dirty="0"/>
          </a:p>
          <a:p>
            <a:r>
              <a:rPr lang="en-ZA" dirty="0" err="1" smtClean="0"/>
              <a:t>PrEP</a:t>
            </a:r>
            <a:r>
              <a:rPr lang="en-ZA" dirty="0" smtClean="0"/>
              <a:t> for Adolescents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3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Legal 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ZA" dirty="0" smtClean="0"/>
              <a:t>Legal framework differs from country to country</a:t>
            </a:r>
          </a:p>
          <a:p>
            <a:pPr>
              <a:lnSpc>
                <a:spcPct val="100000"/>
              </a:lnSpc>
            </a:pPr>
            <a:r>
              <a:rPr lang="en-ZA" dirty="0" smtClean="0"/>
              <a:t>Need to take this into account when providing PrEP</a:t>
            </a:r>
          </a:p>
          <a:p>
            <a:pPr>
              <a:lnSpc>
                <a:spcPct val="100000"/>
              </a:lnSpc>
            </a:pPr>
            <a:r>
              <a:rPr lang="en-ZA" dirty="0" smtClean="0"/>
              <a:t>Also one of the barriers to comprehensive research relating to PrEP and adolescents and young people (under 18 years)</a:t>
            </a:r>
          </a:p>
          <a:p>
            <a:pPr>
              <a:lnSpc>
                <a:spcPct val="100000"/>
              </a:lnSpc>
            </a:pPr>
            <a:r>
              <a:rPr lang="en-ZA" dirty="0" smtClean="0"/>
              <a:t>In South Africa, for example, legal age: </a:t>
            </a:r>
          </a:p>
          <a:p>
            <a:pPr lvl="1">
              <a:lnSpc>
                <a:spcPct val="100000"/>
              </a:lnSpc>
            </a:pPr>
            <a:r>
              <a:rPr lang="en-ZA" dirty="0" smtClean="0"/>
              <a:t>contraception 12 years</a:t>
            </a:r>
          </a:p>
          <a:p>
            <a:pPr lvl="1">
              <a:lnSpc>
                <a:spcPct val="100000"/>
              </a:lnSpc>
            </a:pPr>
            <a:r>
              <a:rPr lang="en-ZA" dirty="0" smtClean="0"/>
              <a:t>HIV counselling and testing 12 years</a:t>
            </a:r>
          </a:p>
          <a:p>
            <a:pPr lvl="1">
              <a:lnSpc>
                <a:spcPct val="100000"/>
              </a:lnSpc>
            </a:pPr>
            <a:r>
              <a:rPr lang="en-ZA" dirty="0" smtClean="0"/>
              <a:t>Termination of pregnancy – a woman of any age can give her consent </a:t>
            </a:r>
          </a:p>
          <a:p>
            <a:pPr>
              <a:lnSpc>
                <a:spcPct val="100000"/>
              </a:lnSpc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62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Barriers</a:t>
            </a:r>
            <a:endParaRPr lang="en-ZA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8022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What in your view are some of the most important barriers for young people using </a:t>
            </a:r>
            <a:r>
              <a:rPr lang="en-US" sz="4000">
                <a:solidFill>
                  <a:schemeClr val="tx2"/>
                </a:solidFill>
              </a:rPr>
              <a:t>health </a:t>
            </a:r>
            <a:r>
              <a:rPr lang="en-US" sz="4000" smtClean="0">
                <a:solidFill>
                  <a:schemeClr val="tx2"/>
                </a:solidFill>
              </a:rPr>
              <a:t>services?</a:t>
            </a: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7472363" y="1690688"/>
          <a:ext cx="4719637" cy="333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4" imgW="5346587" imgH="3778135" progId="AcroExch.Document.DC">
                  <p:embed/>
                </p:oleObj>
              </mc:Choice>
              <mc:Fallback>
                <p:oleObj name="Acrobat Document" r:id="rId4" imgW="5346587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2363" y="1690688"/>
                        <a:ext cx="4719637" cy="333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2"/>
          <p:cNvSpPr txBox="1">
            <a:spLocks/>
          </p:cNvSpPr>
          <p:nvPr/>
        </p:nvSpPr>
        <p:spPr>
          <a:xfrm>
            <a:off x="9323539" y="6277688"/>
            <a:ext cx="2868461" cy="324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WRHI M. Pleaner. May 2016 for HPTN 082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6793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Barriers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600" dirty="0"/>
              <a:t>The body of research shows that youth experience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600" dirty="0"/>
              <a:t>barriers to using health services: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Access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confidentiality/privacy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location of the clinic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waiting times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cost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600" dirty="0"/>
              <a:t>And at the heart of most research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youth-friendly </a:t>
            </a:r>
            <a:r>
              <a:rPr lang="en-US" sz="2200" dirty="0" smtClean="0"/>
              <a:t>staff, </a:t>
            </a:r>
            <a:r>
              <a:rPr lang="en-US" sz="2200" dirty="0"/>
              <a:t>staff attitude</a:t>
            </a:r>
            <a:endParaRPr lang="en-GB" sz="2200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305277" y="3615444"/>
          <a:ext cx="2556602" cy="256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Acrobat Document" r:id="rId4" imgW="3301827" imgH="3308050" progId="AcroExch.Document.DC">
                  <p:embed/>
                </p:oleObj>
              </mc:Choice>
              <mc:Fallback>
                <p:oleObj name="Acrobat Document" r:id="rId4" imgW="3301827" imgH="3308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5277" y="3615444"/>
                        <a:ext cx="2556602" cy="2561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222" y="1180306"/>
            <a:ext cx="2511501" cy="25908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Footer Placeholder 2"/>
          <p:cNvSpPr txBox="1">
            <a:spLocks/>
          </p:cNvSpPr>
          <p:nvPr/>
        </p:nvSpPr>
        <p:spPr>
          <a:xfrm>
            <a:off x="9323539" y="6277688"/>
            <a:ext cx="2868461" cy="324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WRHI M. </a:t>
            </a:r>
            <a:r>
              <a:rPr lang="en-US" sz="1200" dirty="0" err="1" smtClean="0"/>
              <a:t>Pleaner</a:t>
            </a:r>
            <a:r>
              <a:rPr lang="en-US" sz="1200" dirty="0" smtClean="0"/>
              <a:t>. May 2016 for HPTN 082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90126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Special considerations: </a:t>
            </a:r>
            <a:r>
              <a:rPr lang="en-ZA" dirty="0" smtClean="0"/>
              <a:t>Providing </a:t>
            </a:r>
            <a:r>
              <a:rPr lang="en-ZA" dirty="0"/>
              <a:t>youth sensitive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6689"/>
            <a:ext cx="10515600" cy="41602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ZA" dirty="0"/>
              <a:t>Respectful, non-judgemental</a:t>
            </a:r>
          </a:p>
          <a:p>
            <a:pPr>
              <a:lnSpc>
                <a:spcPct val="100000"/>
              </a:lnSpc>
            </a:pPr>
            <a:r>
              <a:rPr lang="en-ZA" dirty="0"/>
              <a:t>Very important to listen</a:t>
            </a:r>
          </a:p>
          <a:p>
            <a:pPr>
              <a:lnSpc>
                <a:spcPct val="100000"/>
              </a:lnSpc>
            </a:pPr>
            <a:r>
              <a:rPr lang="en-ZA" dirty="0"/>
              <a:t>Screening for STIs, TB, contraception, other NCD needs</a:t>
            </a:r>
          </a:p>
          <a:p>
            <a:pPr>
              <a:lnSpc>
                <a:spcPct val="100000"/>
              </a:lnSpc>
            </a:pPr>
            <a:r>
              <a:rPr lang="en-ZA" dirty="0"/>
              <a:t>Support to use contraception and protection against HIV</a:t>
            </a:r>
          </a:p>
          <a:p>
            <a:pPr>
              <a:lnSpc>
                <a:spcPct val="100000"/>
              </a:lnSpc>
            </a:pPr>
            <a:r>
              <a:rPr lang="en-ZA" dirty="0"/>
              <a:t>Dual protection</a:t>
            </a:r>
          </a:p>
          <a:p>
            <a:pPr>
              <a:lnSpc>
                <a:spcPct val="100000"/>
              </a:lnSpc>
            </a:pPr>
            <a:r>
              <a:rPr lang="en-ZA" dirty="0"/>
              <a:t>Frequent HIV testing (potentially every 3 months)</a:t>
            </a:r>
          </a:p>
          <a:p>
            <a:pPr>
              <a:lnSpc>
                <a:spcPct val="100000"/>
              </a:lnSpc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45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Special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Challenges for young people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Living with HIV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Being open about sex, sexuality and sexual orientation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Stigma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Disclosure vs. non-disclosure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Adherence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Reproductive health and sexuality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Mental health issues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Transition to adulthood</a:t>
            </a:r>
          </a:p>
          <a:p>
            <a:pPr>
              <a:lnSpc>
                <a:spcPct val="100000"/>
              </a:lnSpc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1097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Providing services to young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ZA" dirty="0"/>
              <a:t>What are some of the ways adolescents are stigmatised and discriminated against?</a:t>
            </a:r>
          </a:p>
          <a:p>
            <a:pPr>
              <a:lnSpc>
                <a:spcPct val="100000"/>
              </a:lnSpc>
            </a:pPr>
            <a:r>
              <a:rPr lang="en-ZA" dirty="0"/>
              <a:t>How does this affect their ability to seek healthcare?</a:t>
            </a:r>
          </a:p>
          <a:p>
            <a:pPr>
              <a:lnSpc>
                <a:spcPct val="100000"/>
              </a:lnSpc>
            </a:pPr>
            <a:r>
              <a:rPr lang="en-ZA" dirty="0"/>
              <a:t>Think about your own reaction when an adolescent requests services relating to sexual and reproductive health – contraception, STIs, HIV? </a:t>
            </a:r>
          </a:p>
          <a:p>
            <a:pPr>
              <a:lnSpc>
                <a:spcPct val="100000"/>
              </a:lnSpc>
            </a:pPr>
            <a:r>
              <a:rPr lang="en-ZA" dirty="0"/>
              <a:t>How can healthcare providers make adolescents feel more at ease in the clinic?</a:t>
            </a:r>
          </a:p>
          <a:p>
            <a:pPr>
              <a:lnSpc>
                <a:spcPct val="100000"/>
              </a:lnSpc>
            </a:pPr>
            <a:endParaRPr lang="en-ZA" dirty="0"/>
          </a:p>
          <a:p>
            <a:pPr>
              <a:lnSpc>
                <a:spcPct val="100000"/>
              </a:lnSpc>
            </a:pPr>
            <a:endParaRPr lang="en-ZA" dirty="0"/>
          </a:p>
          <a:p>
            <a:pPr>
              <a:lnSpc>
                <a:spcPct val="100000"/>
              </a:lnSpc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37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sz="4400" dirty="0"/>
              <a:t>PrEP and </a:t>
            </a:r>
            <a:r>
              <a:rPr lang="en-ZA" sz="4400" dirty="0" smtClean="0"/>
              <a:t>adolescents</a:t>
            </a:r>
            <a:endParaRPr lang="en-ZA" sz="44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838200" y="1474896"/>
            <a:ext cx="10515600" cy="4351338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dirty="0" smtClean="0">
                <a:solidFill>
                  <a:schemeClr val="tx1"/>
                </a:solidFill>
              </a:rPr>
              <a:t>Interventions need 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b="1" dirty="0" smtClean="0">
                <a:solidFill>
                  <a:schemeClr val="tx2"/>
                </a:solidFill>
              </a:rPr>
              <a:t>Involve beneficiaries </a:t>
            </a:r>
            <a:r>
              <a:rPr lang="en-ZA" dirty="0">
                <a:solidFill>
                  <a:schemeClr val="tx1"/>
                </a:solidFill>
              </a:rPr>
              <a:t>in </a:t>
            </a:r>
            <a:r>
              <a:rPr lang="en-ZA" dirty="0" smtClean="0">
                <a:solidFill>
                  <a:schemeClr val="tx1"/>
                </a:solidFill>
              </a:rPr>
              <a:t>design </a:t>
            </a:r>
            <a:r>
              <a:rPr lang="en-ZA" dirty="0">
                <a:solidFill>
                  <a:schemeClr val="tx1"/>
                </a:solidFill>
              </a:rPr>
              <a:t>and implementation of the </a:t>
            </a:r>
            <a:r>
              <a:rPr lang="en-ZA" dirty="0" smtClean="0">
                <a:solidFill>
                  <a:schemeClr val="tx1"/>
                </a:solidFill>
              </a:rPr>
              <a:t>intervention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>
                <a:solidFill>
                  <a:schemeClr val="tx1"/>
                </a:solidFill>
              </a:rPr>
              <a:t>Take </a:t>
            </a:r>
            <a:r>
              <a:rPr lang="en-ZA" dirty="0">
                <a:solidFill>
                  <a:schemeClr val="tx1"/>
                </a:solidFill>
              </a:rPr>
              <a:t>into account the </a:t>
            </a:r>
            <a:r>
              <a:rPr lang="en-ZA" b="1" dirty="0" smtClean="0">
                <a:solidFill>
                  <a:schemeClr val="tx2"/>
                </a:solidFill>
              </a:rPr>
              <a:t>context</a:t>
            </a:r>
            <a:r>
              <a:rPr lang="en-ZA" dirty="0" smtClean="0">
                <a:solidFill>
                  <a:schemeClr val="tx2"/>
                </a:solidFill>
              </a:rPr>
              <a:t> </a:t>
            </a:r>
            <a:r>
              <a:rPr lang="en-ZA" dirty="0" smtClean="0">
                <a:solidFill>
                  <a:schemeClr val="tx1"/>
                </a:solidFill>
              </a:rPr>
              <a:t>in </a:t>
            </a:r>
            <a:r>
              <a:rPr lang="en-ZA" dirty="0">
                <a:solidFill>
                  <a:schemeClr val="tx1"/>
                </a:solidFill>
              </a:rPr>
              <a:t>which the intervention is being </a:t>
            </a:r>
            <a:r>
              <a:rPr lang="en-ZA" dirty="0" smtClean="0">
                <a:solidFill>
                  <a:schemeClr val="tx1"/>
                </a:solidFill>
              </a:rPr>
              <a:t>delivered.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>
                <a:solidFill>
                  <a:schemeClr val="tx1"/>
                </a:solidFill>
              </a:rPr>
              <a:t>Address issues of </a:t>
            </a:r>
            <a:r>
              <a:rPr lang="en-ZA" b="1" dirty="0" smtClean="0">
                <a:solidFill>
                  <a:schemeClr val="tx2"/>
                </a:solidFill>
              </a:rPr>
              <a:t>stigma and discrimination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>
                <a:solidFill>
                  <a:schemeClr val="tx1"/>
                </a:solidFill>
              </a:rPr>
              <a:t>Address issues related to </a:t>
            </a:r>
            <a:r>
              <a:rPr lang="en-ZA" b="1" dirty="0" smtClean="0">
                <a:solidFill>
                  <a:schemeClr val="tx2"/>
                </a:solidFill>
              </a:rPr>
              <a:t>adherence and effective use</a:t>
            </a:r>
            <a:r>
              <a:rPr lang="en-ZA" dirty="0" smtClean="0">
                <a:solidFill>
                  <a:schemeClr val="tx2"/>
                </a:solidFill>
              </a:rPr>
              <a:t> </a:t>
            </a:r>
            <a:r>
              <a:rPr lang="en-ZA" dirty="0" smtClean="0">
                <a:solidFill>
                  <a:schemeClr val="tx1"/>
                </a:solidFill>
              </a:rPr>
              <a:t>of PrEP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>
                <a:solidFill>
                  <a:schemeClr val="tx1"/>
                </a:solidFill>
              </a:rPr>
              <a:t>Be implemented in an </a:t>
            </a:r>
            <a:r>
              <a:rPr lang="en-ZA" dirty="0">
                <a:solidFill>
                  <a:schemeClr val="tx1"/>
                </a:solidFill>
              </a:rPr>
              <a:t>enabling environment, </a:t>
            </a:r>
            <a:r>
              <a:rPr lang="en-ZA" dirty="0" smtClean="0">
                <a:solidFill>
                  <a:schemeClr val="tx1"/>
                </a:solidFill>
              </a:rPr>
              <a:t>including: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dirty="0" smtClean="0">
                <a:solidFill>
                  <a:schemeClr val="tx1"/>
                </a:solidFill>
              </a:rPr>
              <a:t>Increasing </a:t>
            </a:r>
            <a:r>
              <a:rPr lang="en-ZA" dirty="0">
                <a:solidFill>
                  <a:schemeClr val="tx1"/>
                </a:solidFill>
              </a:rPr>
              <a:t>access to HIV testing and health services for PrEP and other prevention </a:t>
            </a:r>
            <a:r>
              <a:rPr lang="en-ZA" dirty="0" smtClean="0">
                <a:solidFill>
                  <a:schemeClr val="tx1"/>
                </a:solidFill>
              </a:rPr>
              <a:t>strategies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dirty="0" smtClean="0">
                <a:solidFill>
                  <a:schemeClr val="tx1"/>
                </a:solidFill>
              </a:rPr>
              <a:t>Decriminalising </a:t>
            </a:r>
            <a:r>
              <a:rPr lang="en-ZA" dirty="0">
                <a:solidFill>
                  <a:schemeClr val="tx1"/>
                </a:solidFill>
              </a:rPr>
              <a:t>key </a:t>
            </a:r>
            <a:r>
              <a:rPr lang="en-ZA" dirty="0" smtClean="0">
                <a:solidFill>
                  <a:schemeClr val="tx1"/>
                </a:solidFill>
              </a:rPr>
              <a:t>populations’ practices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dirty="0">
                <a:solidFill>
                  <a:schemeClr val="tx1"/>
                </a:solidFill>
              </a:rPr>
              <a:t>F</a:t>
            </a:r>
            <a:r>
              <a:rPr lang="en-ZA" dirty="0" smtClean="0">
                <a:solidFill>
                  <a:schemeClr val="tx1"/>
                </a:solidFill>
              </a:rPr>
              <a:t>ostering </a:t>
            </a:r>
            <a:r>
              <a:rPr lang="en-ZA" dirty="0">
                <a:solidFill>
                  <a:schemeClr val="tx1"/>
                </a:solidFill>
              </a:rPr>
              <a:t>community </a:t>
            </a:r>
            <a:r>
              <a:rPr lang="en-ZA" dirty="0" smtClean="0">
                <a:solidFill>
                  <a:schemeClr val="tx1"/>
                </a:solidFill>
              </a:rPr>
              <a:t>empowerment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94981" y="6311900"/>
            <a:ext cx="4097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err="1" smtClean="0"/>
              <a:t>Pettifor</a:t>
            </a:r>
            <a:r>
              <a:rPr lang="en-ZA" sz="1200" dirty="0" smtClean="0"/>
              <a:t> </a:t>
            </a:r>
            <a:r>
              <a:rPr lang="en-ZA" sz="1200" dirty="0"/>
              <a:t>A et al. Journal of the International AIDS Society </a:t>
            </a:r>
            <a:r>
              <a:rPr lang="en-ZA" sz="1200" dirty="0" smtClean="0"/>
              <a:t>2015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2458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sz="4400" dirty="0"/>
              <a:t>PrEP and </a:t>
            </a:r>
            <a:r>
              <a:rPr lang="en-ZA" sz="4400" dirty="0" smtClean="0"/>
              <a:t>adolescents - Research</a:t>
            </a:r>
            <a:endParaRPr lang="en-ZA" sz="44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838200" y="1042416"/>
            <a:ext cx="10515600" cy="3401568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2400" dirty="0" smtClean="0">
                <a:solidFill>
                  <a:schemeClr val="tx1"/>
                </a:solidFill>
              </a:rPr>
              <a:t>Several studies – but still awaiting evidence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2400" dirty="0" smtClean="0">
                <a:solidFill>
                  <a:schemeClr val="tx1"/>
                </a:solidFill>
              </a:rPr>
              <a:t>Emerging trends: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dirty="0" smtClean="0">
                <a:solidFill>
                  <a:schemeClr val="tx1"/>
                </a:solidFill>
              </a:rPr>
              <a:t>Adherence </a:t>
            </a:r>
            <a:r>
              <a:rPr lang="en-ZA" sz="2400" dirty="0">
                <a:solidFill>
                  <a:schemeClr val="tx1"/>
                </a:solidFill>
              </a:rPr>
              <a:t>to daily PrEP is a greater challenge for younger populations, and poor adherence </a:t>
            </a:r>
            <a:r>
              <a:rPr lang="en-ZA" sz="2400" dirty="0" smtClean="0">
                <a:solidFill>
                  <a:schemeClr val="tx1"/>
                </a:solidFill>
              </a:rPr>
              <a:t>associated </a:t>
            </a:r>
            <a:r>
              <a:rPr lang="en-ZA" sz="2400" dirty="0">
                <a:solidFill>
                  <a:schemeClr val="tx1"/>
                </a:solidFill>
              </a:rPr>
              <a:t>with decreased efficacy in all PrEP trials</a:t>
            </a:r>
            <a:r>
              <a:rPr lang="en-ZA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dirty="0" smtClean="0">
                <a:solidFill>
                  <a:schemeClr val="tx1"/>
                </a:solidFill>
              </a:rPr>
              <a:t>Individual-level </a:t>
            </a:r>
            <a:r>
              <a:rPr lang="en-ZA" sz="2400" dirty="0">
                <a:solidFill>
                  <a:schemeClr val="tx1"/>
                </a:solidFill>
              </a:rPr>
              <a:t>barriers include limited familiarity with antiretroviral-based prevention, stigma, product storage, and social support. </a:t>
            </a:r>
            <a:endParaRPr lang="en-ZA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dirty="0" smtClean="0">
                <a:solidFill>
                  <a:schemeClr val="tx1"/>
                </a:solidFill>
              </a:rPr>
              <a:t>Structural </a:t>
            </a:r>
            <a:r>
              <a:rPr lang="en-ZA" sz="2400" dirty="0">
                <a:solidFill>
                  <a:schemeClr val="tx1"/>
                </a:solidFill>
              </a:rPr>
              <a:t>challenges include healthcare financing for PrEP, clinician acceptability and comfort with PrEP delivery, and the limited </a:t>
            </a:r>
            <a:r>
              <a:rPr lang="en-ZA" sz="2400" dirty="0" smtClean="0">
                <a:solidFill>
                  <a:schemeClr val="tx1"/>
                </a:solidFill>
              </a:rPr>
              <a:t>availability of youth-friendly </a:t>
            </a:r>
            <a:r>
              <a:rPr lang="en-ZA" sz="2400" dirty="0">
                <a:solidFill>
                  <a:schemeClr val="tx1"/>
                </a:solidFill>
              </a:rPr>
              <a:t>health </a:t>
            </a:r>
            <a:r>
              <a:rPr lang="en-ZA" sz="2400" dirty="0" smtClean="0">
                <a:solidFill>
                  <a:schemeClr val="tx1"/>
                </a:solidFill>
              </a:rPr>
              <a:t>services.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948" y="4783241"/>
            <a:ext cx="10738104" cy="1631216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ZA" sz="2000" i="1" dirty="0" smtClean="0"/>
              <a:t>Adolescent </a:t>
            </a:r>
            <a:r>
              <a:rPr lang="en-ZA" sz="2000" i="1" dirty="0"/>
              <a:t>populations are particularly vulnerable to HIV, and oral PrEP in these populations is likely to have an impact on population-level HIV incidence. The challenges of disseminating an HIV biomedical prevention tool requiring daily usage in adolescents are </a:t>
            </a:r>
            <a:r>
              <a:rPr lang="en-ZA" sz="2000" i="1" dirty="0" smtClean="0"/>
              <a:t>formidable</a:t>
            </a:r>
            <a:r>
              <a:rPr lang="en-ZA" sz="2000" i="1" dirty="0"/>
              <a:t>, but addressing these issues and starting dialogues will lay the groundwork for the many other HIV prevention tools now being developed and tested. </a:t>
            </a:r>
            <a:r>
              <a:rPr lang="en-ZA" sz="2000" i="1" dirty="0" smtClean="0">
                <a:solidFill>
                  <a:srgbClr val="111111"/>
                </a:solidFill>
              </a:rPr>
              <a:t>- </a:t>
            </a:r>
            <a:r>
              <a:rPr lang="en-ZA" sz="2000" i="1" dirty="0" err="1" smtClean="0">
                <a:solidFill>
                  <a:srgbClr val="111111"/>
                </a:solidFill>
              </a:rPr>
              <a:t>Hosek</a:t>
            </a:r>
            <a:r>
              <a:rPr lang="en-ZA" sz="2000" i="1" dirty="0" smtClean="0">
                <a:solidFill>
                  <a:srgbClr val="111111"/>
                </a:solidFill>
              </a:rPr>
              <a:t> 2016 </a:t>
            </a:r>
            <a:endParaRPr lang="en-ZA" sz="2000" i="1" dirty="0"/>
          </a:p>
        </p:txBody>
      </p:sp>
    </p:spTree>
    <p:extLst>
      <p:ext uri="{BB962C8B-B14F-4D97-AF65-F5344CB8AC3E}">
        <p14:creationId xmlns:p14="http://schemas.microsoft.com/office/powerpoint/2010/main" val="27224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66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Adolescent Girls &amp; Young Women PrEP Implementation Projects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1" y="1099818"/>
            <a:ext cx="9098208" cy="5484595"/>
            <a:chOff x="1524001" y="1192806"/>
            <a:chExt cx="9098208" cy="54845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6978"/>
            <a:stretch/>
          </p:blipFill>
          <p:spPr>
            <a:xfrm>
              <a:off x="1524001" y="2123580"/>
              <a:ext cx="4449519" cy="3086100"/>
            </a:xfrm>
            <a:prstGeom prst="rect">
              <a:avLst/>
            </a:prstGeom>
          </p:spPr>
        </p:pic>
        <p:cxnSp>
          <p:nvCxnSpPr>
            <p:cNvPr id="1075" name="Straight Connector 1074"/>
            <p:cNvCxnSpPr/>
            <p:nvPr/>
          </p:nvCxnSpPr>
          <p:spPr>
            <a:xfrm flipV="1">
              <a:off x="3284193" y="2010054"/>
              <a:ext cx="2490965" cy="120918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>
              <a:off x="3236405" y="4782159"/>
              <a:ext cx="2756597" cy="1432714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9" name="Freeform 2148"/>
            <p:cNvSpPr/>
            <p:nvPr/>
          </p:nvSpPr>
          <p:spPr>
            <a:xfrm>
              <a:off x="4858325" y="1359398"/>
              <a:ext cx="5151122" cy="5318003"/>
            </a:xfrm>
            <a:custGeom>
              <a:avLst/>
              <a:gdLst>
                <a:gd name="connsiteX0" fmla="*/ 471488 w 942976"/>
                <a:gd name="connsiteY0" fmla="*/ 0 h 1107282"/>
                <a:gd name="connsiteX1" fmla="*/ 942976 w 942976"/>
                <a:gd name="connsiteY1" fmla="*/ 553641 h 1107282"/>
                <a:gd name="connsiteX2" fmla="*/ 471488 w 942976"/>
                <a:gd name="connsiteY2" fmla="*/ 1107282 h 1107282"/>
                <a:gd name="connsiteX3" fmla="*/ 0 w 942976"/>
                <a:gd name="connsiteY3" fmla="*/ 553641 h 1107282"/>
                <a:gd name="connsiteX4" fmla="*/ 471488 w 942976"/>
                <a:gd name="connsiteY4" fmla="*/ 0 h 110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6" h="1107282">
                  <a:moveTo>
                    <a:pt x="471488" y="0"/>
                  </a:moveTo>
                  <a:cubicBezTo>
                    <a:pt x="731884" y="0"/>
                    <a:pt x="942976" y="247874"/>
                    <a:pt x="942976" y="553641"/>
                  </a:cubicBezTo>
                  <a:cubicBezTo>
                    <a:pt x="942976" y="859408"/>
                    <a:pt x="731884" y="1107282"/>
                    <a:pt x="471488" y="1107282"/>
                  </a:cubicBezTo>
                  <a:cubicBezTo>
                    <a:pt x="211092" y="1107282"/>
                    <a:pt x="0" y="859408"/>
                    <a:pt x="0" y="553641"/>
                  </a:cubicBezTo>
                  <a:cubicBezTo>
                    <a:pt x="0" y="247874"/>
                    <a:pt x="211092" y="0"/>
                    <a:pt x="471488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50" name="Group 2149"/>
            <p:cNvGrpSpPr>
              <a:grpSpLocks noChangeAspect="1"/>
            </p:cNvGrpSpPr>
            <p:nvPr/>
          </p:nvGrpSpPr>
          <p:grpSpPr>
            <a:xfrm>
              <a:off x="5822056" y="2442337"/>
              <a:ext cx="3340224" cy="3914719"/>
              <a:chOff x="2537724" y="5839843"/>
              <a:chExt cx="1039320" cy="1232527"/>
            </a:xfrm>
          </p:grpSpPr>
          <p:sp>
            <p:nvSpPr>
              <p:cNvPr id="2151" name="Freeform 31"/>
              <p:cNvSpPr>
                <a:spLocks noChangeAspect="1"/>
              </p:cNvSpPr>
              <p:nvPr/>
            </p:nvSpPr>
            <p:spPr bwMode="auto">
              <a:xfrm>
                <a:off x="3027879" y="6847755"/>
                <a:ext cx="235084" cy="224615"/>
              </a:xfrm>
              <a:custGeom>
                <a:avLst/>
                <a:gdLst>
                  <a:gd name="T0" fmla="*/ 2147483647 w 206"/>
                  <a:gd name="T1" fmla="*/ 2147483647 h 197"/>
                  <a:gd name="T2" fmla="*/ 2147483647 w 206"/>
                  <a:gd name="T3" fmla="*/ 2147483647 h 197"/>
                  <a:gd name="T4" fmla="*/ 2147483647 w 206"/>
                  <a:gd name="T5" fmla="*/ 2147483647 h 197"/>
                  <a:gd name="T6" fmla="*/ 2147483647 w 206"/>
                  <a:gd name="T7" fmla="*/ 2147483647 h 197"/>
                  <a:gd name="T8" fmla="*/ 2147483647 w 206"/>
                  <a:gd name="T9" fmla="*/ 2147483647 h 197"/>
                  <a:gd name="T10" fmla="*/ 2147483647 w 206"/>
                  <a:gd name="T11" fmla="*/ 2147483647 h 197"/>
                  <a:gd name="T12" fmla="*/ 2147483647 w 206"/>
                  <a:gd name="T13" fmla="*/ 2147483647 h 197"/>
                  <a:gd name="T14" fmla="*/ 2147483647 w 206"/>
                  <a:gd name="T15" fmla="*/ 2147483647 h 197"/>
                  <a:gd name="T16" fmla="*/ 2147483647 w 206"/>
                  <a:gd name="T17" fmla="*/ 2147483647 h 197"/>
                  <a:gd name="T18" fmla="*/ 2147483647 w 206"/>
                  <a:gd name="T19" fmla="*/ 2147483647 h 197"/>
                  <a:gd name="T20" fmla="*/ 2147483647 w 206"/>
                  <a:gd name="T21" fmla="*/ 2147483647 h 197"/>
                  <a:gd name="T22" fmla="*/ 2147483647 w 206"/>
                  <a:gd name="T23" fmla="*/ 2147483647 h 197"/>
                  <a:gd name="T24" fmla="*/ 2147483647 w 206"/>
                  <a:gd name="T25" fmla="*/ 2147483647 h 197"/>
                  <a:gd name="T26" fmla="*/ 2147483647 w 206"/>
                  <a:gd name="T27" fmla="*/ 2147483647 h 197"/>
                  <a:gd name="T28" fmla="*/ 2147483647 w 206"/>
                  <a:gd name="T29" fmla="*/ 2147483647 h 197"/>
                  <a:gd name="T30" fmla="*/ 2147483647 w 206"/>
                  <a:gd name="T31" fmla="*/ 2147483647 h 197"/>
                  <a:gd name="T32" fmla="*/ 2147483647 w 206"/>
                  <a:gd name="T33" fmla="*/ 2147483647 h 197"/>
                  <a:gd name="T34" fmla="*/ 2147483647 w 206"/>
                  <a:gd name="T35" fmla="*/ 2147483647 h 197"/>
                  <a:gd name="T36" fmla="*/ 2147483647 w 206"/>
                  <a:gd name="T37" fmla="*/ 2147483647 h 197"/>
                  <a:gd name="T38" fmla="*/ 2147483647 w 206"/>
                  <a:gd name="T39" fmla="*/ 2147483647 h 197"/>
                  <a:gd name="T40" fmla="*/ 2147483647 w 206"/>
                  <a:gd name="T41" fmla="*/ 2147483647 h 197"/>
                  <a:gd name="T42" fmla="*/ 2147483647 w 206"/>
                  <a:gd name="T43" fmla="*/ 2147483647 h 197"/>
                  <a:gd name="T44" fmla="*/ 2147483647 w 206"/>
                  <a:gd name="T45" fmla="*/ 2147483647 h 197"/>
                  <a:gd name="T46" fmla="*/ 2147483647 w 206"/>
                  <a:gd name="T47" fmla="*/ 2147483647 h 197"/>
                  <a:gd name="T48" fmla="*/ 2147483647 w 206"/>
                  <a:gd name="T49" fmla="*/ 2147483647 h 197"/>
                  <a:gd name="T50" fmla="*/ 2147483647 w 206"/>
                  <a:gd name="T51" fmla="*/ 2147483647 h 197"/>
                  <a:gd name="T52" fmla="*/ 2147483647 w 206"/>
                  <a:gd name="T53" fmla="*/ 2147483647 h 197"/>
                  <a:gd name="T54" fmla="*/ 2147483647 w 206"/>
                  <a:gd name="T55" fmla="*/ 2147483647 h 197"/>
                  <a:gd name="T56" fmla="*/ 2147483647 w 206"/>
                  <a:gd name="T57" fmla="*/ 2147483647 h 197"/>
                  <a:gd name="T58" fmla="*/ 2147483647 w 206"/>
                  <a:gd name="T59" fmla="*/ 2147483647 h 197"/>
                  <a:gd name="T60" fmla="*/ 2147483647 w 206"/>
                  <a:gd name="T61" fmla="*/ 2147483647 h 197"/>
                  <a:gd name="T62" fmla="*/ 2147483647 w 206"/>
                  <a:gd name="T63" fmla="*/ 2147483647 h 197"/>
                  <a:gd name="T64" fmla="*/ 2147483647 w 206"/>
                  <a:gd name="T65" fmla="*/ 2147483647 h 197"/>
                  <a:gd name="T66" fmla="*/ 2147483647 w 206"/>
                  <a:gd name="T67" fmla="*/ 2147483647 h 197"/>
                  <a:gd name="T68" fmla="*/ 2147483647 w 206"/>
                  <a:gd name="T69" fmla="*/ 2147483647 h 197"/>
                  <a:gd name="T70" fmla="*/ 2147483647 w 206"/>
                  <a:gd name="T71" fmla="*/ 2147483647 h 197"/>
                  <a:gd name="T72" fmla="*/ 2147483647 w 206"/>
                  <a:gd name="T73" fmla="*/ 2147483647 h 197"/>
                  <a:gd name="T74" fmla="*/ 2147483647 w 206"/>
                  <a:gd name="T75" fmla="*/ 2147483647 h 197"/>
                  <a:gd name="T76" fmla="*/ 2147483647 w 206"/>
                  <a:gd name="T77" fmla="*/ 2147483647 h 197"/>
                  <a:gd name="T78" fmla="*/ 2147483647 w 206"/>
                  <a:gd name="T79" fmla="*/ 2147483647 h 197"/>
                  <a:gd name="T80" fmla="*/ 2147483647 w 206"/>
                  <a:gd name="T81" fmla="*/ 2147483647 h 197"/>
                  <a:gd name="T82" fmla="*/ 2147483647 w 206"/>
                  <a:gd name="T83" fmla="*/ 2147483647 h 197"/>
                  <a:gd name="T84" fmla="*/ 2147483647 w 206"/>
                  <a:gd name="T85" fmla="*/ 2147483647 h 197"/>
                  <a:gd name="T86" fmla="*/ 2147483647 w 206"/>
                  <a:gd name="T87" fmla="*/ 2147483647 h 197"/>
                  <a:gd name="T88" fmla="*/ 2147483647 w 206"/>
                  <a:gd name="T89" fmla="*/ 2147483647 h 197"/>
                  <a:gd name="T90" fmla="*/ 2147483647 w 206"/>
                  <a:gd name="T91" fmla="*/ 2147483647 h 197"/>
                  <a:gd name="T92" fmla="*/ 2147483647 w 206"/>
                  <a:gd name="T93" fmla="*/ 2147483647 h 197"/>
                  <a:gd name="T94" fmla="*/ 2147483647 w 206"/>
                  <a:gd name="T95" fmla="*/ 2147483647 h 197"/>
                  <a:gd name="T96" fmla="*/ 2147483647 w 206"/>
                  <a:gd name="T97" fmla="*/ 2147483647 h 1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6" h="197">
                    <a:moveTo>
                      <a:pt x="206" y="72"/>
                    </a:moveTo>
                    <a:lnTo>
                      <a:pt x="196" y="71"/>
                    </a:lnTo>
                    <a:cubicBezTo>
                      <a:pt x="196" y="74"/>
                      <a:pt x="195" y="76"/>
                      <a:pt x="194" y="77"/>
                    </a:cubicBezTo>
                    <a:cubicBezTo>
                      <a:pt x="193" y="78"/>
                      <a:pt x="192" y="79"/>
                      <a:pt x="191" y="79"/>
                    </a:cubicBezTo>
                    <a:cubicBezTo>
                      <a:pt x="189" y="79"/>
                      <a:pt x="186" y="78"/>
                      <a:pt x="185" y="77"/>
                    </a:cubicBezTo>
                    <a:cubicBezTo>
                      <a:pt x="182" y="76"/>
                      <a:pt x="180" y="74"/>
                      <a:pt x="179" y="72"/>
                    </a:cubicBezTo>
                    <a:cubicBezTo>
                      <a:pt x="178" y="70"/>
                      <a:pt x="178" y="67"/>
                      <a:pt x="179" y="65"/>
                    </a:cubicBezTo>
                    <a:cubicBezTo>
                      <a:pt x="179" y="63"/>
                      <a:pt x="181" y="61"/>
                      <a:pt x="182" y="59"/>
                    </a:cubicBezTo>
                    <a:cubicBezTo>
                      <a:pt x="184" y="57"/>
                      <a:pt x="185" y="55"/>
                      <a:pt x="187" y="55"/>
                    </a:cubicBezTo>
                    <a:cubicBezTo>
                      <a:pt x="190" y="55"/>
                      <a:pt x="193" y="58"/>
                      <a:pt x="196" y="60"/>
                    </a:cubicBezTo>
                    <a:cubicBezTo>
                      <a:pt x="195" y="58"/>
                      <a:pt x="194" y="57"/>
                      <a:pt x="194" y="56"/>
                    </a:cubicBezTo>
                    <a:cubicBezTo>
                      <a:pt x="194" y="55"/>
                      <a:pt x="194" y="54"/>
                      <a:pt x="194" y="52"/>
                    </a:cubicBezTo>
                    <a:cubicBezTo>
                      <a:pt x="195" y="47"/>
                      <a:pt x="195" y="42"/>
                      <a:pt x="195" y="37"/>
                    </a:cubicBezTo>
                    <a:cubicBezTo>
                      <a:pt x="195" y="35"/>
                      <a:pt x="194" y="32"/>
                      <a:pt x="193" y="30"/>
                    </a:cubicBezTo>
                    <a:cubicBezTo>
                      <a:pt x="192" y="27"/>
                      <a:pt x="191" y="25"/>
                      <a:pt x="191" y="22"/>
                    </a:cubicBezTo>
                    <a:cubicBezTo>
                      <a:pt x="190" y="20"/>
                      <a:pt x="191" y="18"/>
                      <a:pt x="191" y="16"/>
                    </a:cubicBezTo>
                    <a:cubicBezTo>
                      <a:pt x="191" y="15"/>
                      <a:pt x="189" y="13"/>
                      <a:pt x="189" y="12"/>
                    </a:cubicBezTo>
                    <a:cubicBezTo>
                      <a:pt x="188" y="9"/>
                      <a:pt x="188" y="7"/>
                      <a:pt x="188" y="4"/>
                    </a:cubicBezTo>
                    <a:cubicBezTo>
                      <a:pt x="187" y="4"/>
                      <a:pt x="187" y="5"/>
                      <a:pt x="186" y="4"/>
                    </a:cubicBezTo>
                    <a:cubicBezTo>
                      <a:pt x="185" y="4"/>
                      <a:pt x="184" y="2"/>
                      <a:pt x="182" y="2"/>
                    </a:cubicBezTo>
                    <a:cubicBezTo>
                      <a:pt x="180" y="2"/>
                      <a:pt x="178" y="2"/>
                      <a:pt x="177" y="2"/>
                    </a:cubicBezTo>
                    <a:cubicBezTo>
                      <a:pt x="174" y="2"/>
                      <a:pt x="171" y="1"/>
                      <a:pt x="168" y="1"/>
                    </a:cubicBezTo>
                    <a:cubicBezTo>
                      <a:pt x="166" y="0"/>
                      <a:pt x="164" y="0"/>
                      <a:pt x="161" y="0"/>
                    </a:cubicBezTo>
                    <a:cubicBezTo>
                      <a:pt x="160" y="1"/>
                      <a:pt x="158" y="2"/>
                      <a:pt x="157" y="3"/>
                    </a:cubicBezTo>
                    <a:cubicBezTo>
                      <a:pt x="156" y="4"/>
                      <a:pt x="154" y="5"/>
                      <a:pt x="153" y="5"/>
                    </a:cubicBezTo>
                    <a:cubicBezTo>
                      <a:pt x="150" y="7"/>
                      <a:pt x="148" y="9"/>
                      <a:pt x="146" y="10"/>
                    </a:cubicBezTo>
                    <a:cubicBezTo>
                      <a:pt x="142" y="14"/>
                      <a:pt x="137" y="17"/>
                      <a:pt x="134" y="21"/>
                    </a:cubicBezTo>
                    <a:cubicBezTo>
                      <a:pt x="133" y="23"/>
                      <a:pt x="134" y="27"/>
                      <a:pt x="132" y="30"/>
                    </a:cubicBezTo>
                    <a:cubicBezTo>
                      <a:pt x="131" y="32"/>
                      <a:pt x="129" y="34"/>
                      <a:pt x="126" y="36"/>
                    </a:cubicBezTo>
                    <a:cubicBezTo>
                      <a:pt x="124" y="37"/>
                      <a:pt x="121" y="37"/>
                      <a:pt x="119" y="38"/>
                    </a:cubicBezTo>
                    <a:cubicBezTo>
                      <a:pt x="117" y="41"/>
                      <a:pt x="118" y="44"/>
                      <a:pt x="117" y="47"/>
                    </a:cubicBezTo>
                    <a:cubicBezTo>
                      <a:pt x="116" y="49"/>
                      <a:pt x="116" y="51"/>
                      <a:pt x="115" y="53"/>
                    </a:cubicBezTo>
                    <a:cubicBezTo>
                      <a:pt x="112" y="54"/>
                      <a:pt x="109" y="54"/>
                      <a:pt x="106" y="54"/>
                    </a:cubicBezTo>
                    <a:cubicBezTo>
                      <a:pt x="105" y="55"/>
                      <a:pt x="104" y="55"/>
                      <a:pt x="102" y="55"/>
                    </a:cubicBezTo>
                    <a:cubicBezTo>
                      <a:pt x="100" y="55"/>
                      <a:pt x="97" y="54"/>
                      <a:pt x="95" y="53"/>
                    </a:cubicBezTo>
                    <a:cubicBezTo>
                      <a:pt x="93" y="51"/>
                      <a:pt x="93" y="48"/>
                      <a:pt x="91" y="47"/>
                    </a:cubicBezTo>
                    <a:cubicBezTo>
                      <a:pt x="90" y="46"/>
                      <a:pt x="88" y="46"/>
                      <a:pt x="86" y="47"/>
                    </a:cubicBezTo>
                    <a:cubicBezTo>
                      <a:pt x="84" y="47"/>
                      <a:pt x="82" y="48"/>
                      <a:pt x="81" y="49"/>
                    </a:cubicBezTo>
                    <a:cubicBezTo>
                      <a:pt x="80" y="52"/>
                      <a:pt x="80" y="55"/>
                      <a:pt x="78" y="57"/>
                    </a:cubicBezTo>
                    <a:cubicBezTo>
                      <a:pt x="77" y="59"/>
                      <a:pt x="76" y="61"/>
                      <a:pt x="74" y="62"/>
                    </a:cubicBezTo>
                    <a:cubicBezTo>
                      <a:pt x="72" y="64"/>
                      <a:pt x="69" y="65"/>
                      <a:pt x="67" y="67"/>
                    </a:cubicBezTo>
                    <a:cubicBezTo>
                      <a:pt x="66" y="67"/>
                      <a:pt x="67" y="70"/>
                      <a:pt x="66" y="70"/>
                    </a:cubicBezTo>
                    <a:cubicBezTo>
                      <a:pt x="63" y="71"/>
                      <a:pt x="60" y="69"/>
                      <a:pt x="57" y="69"/>
                    </a:cubicBezTo>
                    <a:cubicBezTo>
                      <a:pt x="55" y="70"/>
                      <a:pt x="53" y="72"/>
                      <a:pt x="52" y="71"/>
                    </a:cubicBezTo>
                    <a:cubicBezTo>
                      <a:pt x="50" y="70"/>
                      <a:pt x="50" y="68"/>
                      <a:pt x="50" y="66"/>
                    </a:cubicBezTo>
                    <a:cubicBezTo>
                      <a:pt x="51" y="63"/>
                      <a:pt x="54" y="61"/>
                      <a:pt x="54" y="58"/>
                    </a:cubicBezTo>
                    <a:cubicBezTo>
                      <a:pt x="54" y="56"/>
                      <a:pt x="52" y="55"/>
                      <a:pt x="51" y="53"/>
                    </a:cubicBezTo>
                    <a:cubicBezTo>
                      <a:pt x="50" y="50"/>
                      <a:pt x="51" y="47"/>
                      <a:pt x="49" y="44"/>
                    </a:cubicBezTo>
                    <a:cubicBezTo>
                      <a:pt x="48" y="42"/>
                      <a:pt x="46" y="41"/>
                      <a:pt x="45" y="40"/>
                    </a:cubicBezTo>
                    <a:lnTo>
                      <a:pt x="44" y="96"/>
                    </a:lnTo>
                    <a:cubicBezTo>
                      <a:pt x="43" y="97"/>
                      <a:pt x="42" y="98"/>
                      <a:pt x="41" y="99"/>
                    </a:cubicBezTo>
                    <a:cubicBezTo>
                      <a:pt x="39" y="100"/>
                      <a:pt x="38" y="100"/>
                      <a:pt x="37" y="101"/>
                    </a:cubicBezTo>
                    <a:cubicBezTo>
                      <a:pt x="36" y="102"/>
                      <a:pt x="35" y="104"/>
                      <a:pt x="34" y="104"/>
                    </a:cubicBezTo>
                    <a:cubicBezTo>
                      <a:pt x="32" y="105"/>
                      <a:pt x="30" y="102"/>
                      <a:pt x="28" y="102"/>
                    </a:cubicBezTo>
                    <a:cubicBezTo>
                      <a:pt x="25" y="102"/>
                      <a:pt x="23" y="104"/>
                      <a:pt x="20" y="104"/>
                    </a:cubicBezTo>
                    <a:cubicBezTo>
                      <a:pt x="18" y="103"/>
                      <a:pt x="15" y="103"/>
                      <a:pt x="13" y="101"/>
                    </a:cubicBezTo>
                    <a:cubicBezTo>
                      <a:pt x="11" y="100"/>
                      <a:pt x="12" y="97"/>
                      <a:pt x="11" y="95"/>
                    </a:cubicBezTo>
                    <a:cubicBezTo>
                      <a:pt x="10" y="93"/>
                      <a:pt x="9" y="90"/>
                      <a:pt x="7" y="90"/>
                    </a:cubicBezTo>
                    <a:cubicBezTo>
                      <a:pt x="6" y="89"/>
                      <a:pt x="4" y="91"/>
                      <a:pt x="4" y="92"/>
                    </a:cubicBezTo>
                    <a:cubicBezTo>
                      <a:pt x="3" y="94"/>
                      <a:pt x="4" y="96"/>
                      <a:pt x="4" y="98"/>
                    </a:cubicBezTo>
                    <a:cubicBezTo>
                      <a:pt x="3" y="98"/>
                      <a:pt x="1" y="98"/>
                      <a:pt x="0" y="98"/>
                    </a:cubicBezTo>
                    <a:cubicBezTo>
                      <a:pt x="1" y="102"/>
                      <a:pt x="2" y="104"/>
                      <a:pt x="3" y="108"/>
                    </a:cubicBezTo>
                    <a:cubicBezTo>
                      <a:pt x="5" y="112"/>
                      <a:pt x="6" y="116"/>
                      <a:pt x="8" y="120"/>
                    </a:cubicBezTo>
                    <a:cubicBezTo>
                      <a:pt x="11" y="127"/>
                      <a:pt x="14" y="133"/>
                      <a:pt x="16" y="140"/>
                    </a:cubicBezTo>
                    <a:cubicBezTo>
                      <a:pt x="18" y="144"/>
                      <a:pt x="21" y="148"/>
                      <a:pt x="22" y="153"/>
                    </a:cubicBezTo>
                    <a:cubicBezTo>
                      <a:pt x="22" y="156"/>
                      <a:pt x="23" y="160"/>
                      <a:pt x="21" y="163"/>
                    </a:cubicBezTo>
                    <a:cubicBezTo>
                      <a:pt x="20" y="164"/>
                      <a:pt x="18" y="159"/>
                      <a:pt x="17" y="160"/>
                    </a:cubicBezTo>
                    <a:cubicBezTo>
                      <a:pt x="15" y="161"/>
                      <a:pt x="16" y="164"/>
                      <a:pt x="17" y="166"/>
                    </a:cubicBezTo>
                    <a:cubicBezTo>
                      <a:pt x="18" y="170"/>
                      <a:pt x="21" y="173"/>
                      <a:pt x="22" y="177"/>
                    </a:cubicBezTo>
                    <a:cubicBezTo>
                      <a:pt x="23" y="178"/>
                      <a:pt x="22" y="180"/>
                      <a:pt x="22" y="181"/>
                    </a:cubicBezTo>
                    <a:cubicBezTo>
                      <a:pt x="23" y="182"/>
                      <a:pt x="24" y="182"/>
                      <a:pt x="25" y="183"/>
                    </a:cubicBezTo>
                    <a:cubicBezTo>
                      <a:pt x="26" y="184"/>
                      <a:pt x="27" y="186"/>
                      <a:pt x="28" y="187"/>
                    </a:cubicBezTo>
                    <a:cubicBezTo>
                      <a:pt x="31" y="189"/>
                      <a:pt x="33" y="190"/>
                      <a:pt x="36" y="192"/>
                    </a:cubicBezTo>
                    <a:cubicBezTo>
                      <a:pt x="38" y="193"/>
                      <a:pt x="39" y="196"/>
                      <a:pt x="41" y="196"/>
                    </a:cubicBezTo>
                    <a:cubicBezTo>
                      <a:pt x="43" y="197"/>
                      <a:pt x="44" y="194"/>
                      <a:pt x="45" y="193"/>
                    </a:cubicBezTo>
                    <a:cubicBezTo>
                      <a:pt x="48" y="191"/>
                      <a:pt x="51" y="189"/>
                      <a:pt x="54" y="188"/>
                    </a:cubicBezTo>
                    <a:cubicBezTo>
                      <a:pt x="57" y="188"/>
                      <a:pt x="60" y="189"/>
                      <a:pt x="62" y="188"/>
                    </a:cubicBezTo>
                    <a:cubicBezTo>
                      <a:pt x="64" y="188"/>
                      <a:pt x="65" y="186"/>
                      <a:pt x="67" y="185"/>
                    </a:cubicBezTo>
                    <a:cubicBezTo>
                      <a:pt x="69" y="184"/>
                      <a:pt x="70" y="182"/>
                      <a:pt x="72" y="182"/>
                    </a:cubicBezTo>
                    <a:cubicBezTo>
                      <a:pt x="75" y="182"/>
                      <a:pt x="79" y="185"/>
                      <a:pt x="83" y="185"/>
                    </a:cubicBezTo>
                    <a:cubicBezTo>
                      <a:pt x="85" y="185"/>
                      <a:pt x="86" y="181"/>
                      <a:pt x="87" y="181"/>
                    </a:cubicBezTo>
                    <a:cubicBezTo>
                      <a:pt x="92" y="181"/>
                      <a:pt x="96" y="185"/>
                      <a:pt x="101" y="185"/>
                    </a:cubicBezTo>
                    <a:cubicBezTo>
                      <a:pt x="103" y="185"/>
                      <a:pt x="102" y="182"/>
                      <a:pt x="104" y="182"/>
                    </a:cubicBezTo>
                    <a:cubicBezTo>
                      <a:pt x="106" y="181"/>
                      <a:pt x="109" y="183"/>
                      <a:pt x="112" y="182"/>
                    </a:cubicBezTo>
                    <a:cubicBezTo>
                      <a:pt x="113" y="182"/>
                      <a:pt x="113" y="179"/>
                      <a:pt x="114" y="178"/>
                    </a:cubicBezTo>
                    <a:cubicBezTo>
                      <a:pt x="117" y="177"/>
                      <a:pt x="120" y="179"/>
                      <a:pt x="123" y="178"/>
                    </a:cubicBezTo>
                    <a:cubicBezTo>
                      <a:pt x="126" y="177"/>
                      <a:pt x="128" y="176"/>
                      <a:pt x="131" y="174"/>
                    </a:cubicBezTo>
                    <a:cubicBezTo>
                      <a:pt x="135" y="172"/>
                      <a:pt x="138" y="169"/>
                      <a:pt x="141" y="167"/>
                    </a:cubicBezTo>
                    <a:cubicBezTo>
                      <a:pt x="144" y="164"/>
                      <a:pt x="146" y="161"/>
                      <a:pt x="149" y="158"/>
                    </a:cubicBezTo>
                    <a:cubicBezTo>
                      <a:pt x="153" y="154"/>
                      <a:pt x="156" y="151"/>
                      <a:pt x="159" y="148"/>
                    </a:cubicBezTo>
                    <a:cubicBezTo>
                      <a:pt x="160" y="146"/>
                      <a:pt x="162" y="144"/>
                      <a:pt x="164" y="143"/>
                    </a:cubicBezTo>
                    <a:cubicBezTo>
                      <a:pt x="167" y="140"/>
                      <a:pt x="170" y="137"/>
                      <a:pt x="172" y="134"/>
                    </a:cubicBezTo>
                    <a:cubicBezTo>
                      <a:pt x="175" y="131"/>
                      <a:pt x="177" y="126"/>
                      <a:pt x="178" y="122"/>
                    </a:cubicBezTo>
                    <a:cubicBezTo>
                      <a:pt x="180" y="118"/>
                      <a:pt x="181" y="114"/>
                      <a:pt x="183" y="111"/>
                    </a:cubicBezTo>
                    <a:cubicBezTo>
                      <a:pt x="184" y="109"/>
                      <a:pt x="186" y="107"/>
                      <a:pt x="188" y="106"/>
                    </a:cubicBezTo>
                    <a:cubicBezTo>
                      <a:pt x="190" y="104"/>
                      <a:pt x="194" y="103"/>
                      <a:pt x="196" y="101"/>
                    </a:cubicBezTo>
                    <a:cubicBezTo>
                      <a:pt x="198" y="98"/>
                      <a:pt x="199" y="96"/>
                      <a:pt x="200" y="93"/>
                    </a:cubicBezTo>
                    <a:cubicBezTo>
                      <a:pt x="201" y="89"/>
                      <a:pt x="202" y="85"/>
                      <a:pt x="203" y="81"/>
                    </a:cubicBezTo>
                    <a:cubicBezTo>
                      <a:pt x="204" y="78"/>
                      <a:pt x="205" y="75"/>
                      <a:pt x="206" y="72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2" name="Freeform 32"/>
              <p:cNvSpPr>
                <a:spLocks noChangeAspect="1"/>
              </p:cNvSpPr>
              <p:nvPr/>
            </p:nvSpPr>
            <p:spPr bwMode="auto">
              <a:xfrm>
                <a:off x="3230605" y="6910571"/>
                <a:ext cx="20938" cy="27601"/>
              </a:xfrm>
              <a:custGeom>
                <a:avLst/>
                <a:gdLst>
                  <a:gd name="T0" fmla="*/ 2147483647 w 18"/>
                  <a:gd name="T1" fmla="*/ 2147483647 h 24"/>
                  <a:gd name="T2" fmla="*/ 2147483647 w 18"/>
                  <a:gd name="T3" fmla="*/ 2147483647 h 24"/>
                  <a:gd name="T4" fmla="*/ 2147483647 w 18"/>
                  <a:gd name="T5" fmla="*/ 2147483647 h 24"/>
                  <a:gd name="T6" fmla="*/ 2147483647 w 18"/>
                  <a:gd name="T7" fmla="*/ 0 h 24"/>
                  <a:gd name="T8" fmla="*/ 2147483647 w 18"/>
                  <a:gd name="T9" fmla="*/ 2147483647 h 24"/>
                  <a:gd name="T10" fmla="*/ 2147483647 w 18"/>
                  <a:gd name="T11" fmla="*/ 2147483647 h 24"/>
                  <a:gd name="T12" fmla="*/ 2147483647 w 18"/>
                  <a:gd name="T13" fmla="*/ 2147483647 h 24"/>
                  <a:gd name="T14" fmla="*/ 2147483647 w 18"/>
                  <a:gd name="T15" fmla="*/ 2147483647 h 24"/>
                  <a:gd name="T16" fmla="*/ 2147483647 w 18"/>
                  <a:gd name="T17" fmla="*/ 2147483647 h 24"/>
                  <a:gd name="T18" fmla="*/ 2147483647 w 18"/>
                  <a:gd name="T19" fmla="*/ 2147483647 h 24"/>
                  <a:gd name="T20" fmla="*/ 2147483647 w 18"/>
                  <a:gd name="T21" fmla="*/ 2147483647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24">
                    <a:moveTo>
                      <a:pt x="18" y="16"/>
                    </a:moveTo>
                    <a:cubicBezTo>
                      <a:pt x="18" y="14"/>
                      <a:pt x="18" y="13"/>
                      <a:pt x="18" y="11"/>
                    </a:cubicBezTo>
                    <a:cubicBezTo>
                      <a:pt x="18" y="9"/>
                      <a:pt x="17" y="7"/>
                      <a:pt x="18" y="5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7" y="0"/>
                      <a:pt x="6" y="2"/>
                      <a:pt x="4" y="4"/>
                    </a:cubicBezTo>
                    <a:cubicBezTo>
                      <a:pt x="3" y="6"/>
                      <a:pt x="1" y="8"/>
                      <a:pt x="1" y="10"/>
                    </a:cubicBezTo>
                    <a:cubicBezTo>
                      <a:pt x="0" y="12"/>
                      <a:pt x="0" y="15"/>
                      <a:pt x="1" y="17"/>
                    </a:cubicBezTo>
                    <a:cubicBezTo>
                      <a:pt x="2" y="19"/>
                      <a:pt x="4" y="21"/>
                      <a:pt x="7" y="22"/>
                    </a:cubicBezTo>
                    <a:cubicBezTo>
                      <a:pt x="8" y="23"/>
                      <a:pt x="11" y="24"/>
                      <a:pt x="13" y="24"/>
                    </a:cubicBezTo>
                    <a:cubicBezTo>
                      <a:pt x="14" y="24"/>
                      <a:pt x="15" y="23"/>
                      <a:pt x="16" y="22"/>
                    </a:cubicBezTo>
                    <a:cubicBezTo>
                      <a:pt x="17" y="21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3" name="Freeform 33"/>
              <p:cNvSpPr>
                <a:spLocks noChangeAspect="1"/>
              </p:cNvSpPr>
              <p:nvPr/>
            </p:nvSpPr>
            <p:spPr bwMode="auto">
              <a:xfrm>
                <a:off x="2960305" y="6759241"/>
                <a:ext cx="195110" cy="208436"/>
              </a:xfrm>
              <a:custGeom>
                <a:avLst/>
                <a:gdLst>
                  <a:gd name="T0" fmla="*/ 2147483647 w 171"/>
                  <a:gd name="T1" fmla="*/ 2147483647 h 182"/>
                  <a:gd name="T2" fmla="*/ 2147483647 w 171"/>
                  <a:gd name="T3" fmla="*/ 2147483647 h 182"/>
                  <a:gd name="T4" fmla="*/ 2147483647 w 171"/>
                  <a:gd name="T5" fmla="*/ 2147483647 h 182"/>
                  <a:gd name="T6" fmla="*/ 2147483647 w 171"/>
                  <a:gd name="T7" fmla="*/ 2147483647 h 182"/>
                  <a:gd name="T8" fmla="*/ 2147483647 w 171"/>
                  <a:gd name="T9" fmla="*/ 2147483647 h 182"/>
                  <a:gd name="T10" fmla="*/ 2147483647 w 171"/>
                  <a:gd name="T11" fmla="*/ 2147483647 h 182"/>
                  <a:gd name="T12" fmla="*/ 2147483647 w 171"/>
                  <a:gd name="T13" fmla="*/ 2147483647 h 182"/>
                  <a:gd name="T14" fmla="*/ 2147483647 w 171"/>
                  <a:gd name="T15" fmla="*/ 2147483647 h 182"/>
                  <a:gd name="T16" fmla="*/ 2147483647 w 171"/>
                  <a:gd name="T17" fmla="*/ 2147483647 h 182"/>
                  <a:gd name="T18" fmla="*/ 2147483647 w 171"/>
                  <a:gd name="T19" fmla="*/ 2147483647 h 182"/>
                  <a:gd name="T20" fmla="*/ 2147483647 w 171"/>
                  <a:gd name="T21" fmla="*/ 2147483647 h 182"/>
                  <a:gd name="T22" fmla="*/ 2147483647 w 171"/>
                  <a:gd name="T23" fmla="*/ 2147483647 h 182"/>
                  <a:gd name="T24" fmla="*/ 2147483647 w 171"/>
                  <a:gd name="T25" fmla="*/ 2147483647 h 182"/>
                  <a:gd name="T26" fmla="*/ 2147483647 w 171"/>
                  <a:gd name="T27" fmla="*/ 2147483647 h 182"/>
                  <a:gd name="T28" fmla="*/ 2147483647 w 171"/>
                  <a:gd name="T29" fmla="*/ 2147483647 h 182"/>
                  <a:gd name="T30" fmla="*/ 2147483647 w 171"/>
                  <a:gd name="T31" fmla="*/ 2147483647 h 182"/>
                  <a:gd name="T32" fmla="*/ 2147483647 w 171"/>
                  <a:gd name="T33" fmla="*/ 2147483647 h 182"/>
                  <a:gd name="T34" fmla="*/ 2147483647 w 171"/>
                  <a:gd name="T35" fmla="*/ 2147483647 h 182"/>
                  <a:gd name="T36" fmla="*/ 2147483647 w 171"/>
                  <a:gd name="T37" fmla="*/ 2147483647 h 182"/>
                  <a:gd name="T38" fmla="*/ 2147483647 w 171"/>
                  <a:gd name="T39" fmla="*/ 2147483647 h 182"/>
                  <a:gd name="T40" fmla="*/ 2147483647 w 171"/>
                  <a:gd name="T41" fmla="*/ 2147483647 h 182"/>
                  <a:gd name="T42" fmla="*/ 2147483647 w 171"/>
                  <a:gd name="T43" fmla="*/ 2147483647 h 182"/>
                  <a:gd name="T44" fmla="*/ 2147483647 w 171"/>
                  <a:gd name="T45" fmla="*/ 2147483647 h 182"/>
                  <a:gd name="T46" fmla="*/ 2147483647 w 171"/>
                  <a:gd name="T47" fmla="*/ 2147483647 h 182"/>
                  <a:gd name="T48" fmla="*/ 2147483647 w 171"/>
                  <a:gd name="T49" fmla="*/ 2147483647 h 182"/>
                  <a:gd name="T50" fmla="*/ 2147483647 w 171"/>
                  <a:gd name="T51" fmla="*/ 2147483647 h 182"/>
                  <a:gd name="T52" fmla="*/ 2147483647 w 171"/>
                  <a:gd name="T53" fmla="*/ 2147483647 h 182"/>
                  <a:gd name="T54" fmla="*/ 2147483647 w 171"/>
                  <a:gd name="T55" fmla="*/ 2147483647 h 182"/>
                  <a:gd name="T56" fmla="*/ 2147483647 w 171"/>
                  <a:gd name="T57" fmla="*/ 2147483647 h 182"/>
                  <a:gd name="T58" fmla="*/ 2147483647 w 171"/>
                  <a:gd name="T59" fmla="*/ 2147483647 h 182"/>
                  <a:gd name="T60" fmla="*/ 2147483647 w 171"/>
                  <a:gd name="T61" fmla="*/ 2147483647 h 182"/>
                  <a:gd name="T62" fmla="*/ 2147483647 w 171"/>
                  <a:gd name="T63" fmla="*/ 2147483647 h 182"/>
                  <a:gd name="T64" fmla="*/ 2147483647 w 171"/>
                  <a:gd name="T65" fmla="*/ 2147483647 h 182"/>
                  <a:gd name="T66" fmla="*/ 2147483647 w 171"/>
                  <a:gd name="T67" fmla="*/ 2147483647 h 182"/>
                  <a:gd name="T68" fmla="*/ 2147483647 w 171"/>
                  <a:gd name="T69" fmla="*/ 2147483647 h 182"/>
                  <a:gd name="T70" fmla="*/ 2147483647 w 171"/>
                  <a:gd name="T71" fmla="*/ 2147483647 h 182"/>
                  <a:gd name="T72" fmla="*/ 2147483647 w 171"/>
                  <a:gd name="T73" fmla="*/ 2147483647 h 182"/>
                  <a:gd name="T74" fmla="*/ 2147483647 w 171"/>
                  <a:gd name="T75" fmla="*/ 2147483647 h 182"/>
                  <a:gd name="T76" fmla="*/ 2147483647 w 171"/>
                  <a:gd name="T77" fmla="*/ 2147483647 h 182"/>
                  <a:gd name="T78" fmla="*/ 2147483647 w 171"/>
                  <a:gd name="T79" fmla="*/ 2147483647 h 182"/>
                  <a:gd name="T80" fmla="*/ 2147483647 w 171"/>
                  <a:gd name="T81" fmla="*/ 2147483647 h 182"/>
                  <a:gd name="T82" fmla="*/ 2147483647 w 171"/>
                  <a:gd name="T83" fmla="*/ 2147483647 h 182"/>
                  <a:gd name="T84" fmla="*/ 0 w 171"/>
                  <a:gd name="T85" fmla="*/ 2147483647 h 182"/>
                  <a:gd name="T86" fmla="*/ 2147483647 w 171"/>
                  <a:gd name="T87" fmla="*/ 2147483647 h 182"/>
                  <a:gd name="T88" fmla="*/ 2147483647 w 171"/>
                  <a:gd name="T89" fmla="*/ 2147483647 h 182"/>
                  <a:gd name="T90" fmla="*/ 2147483647 w 171"/>
                  <a:gd name="T91" fmla="*/ 0 h 182"/>
                  <a:gd name="T92" fmla="*/ 2147483647 w 171"/>
                  <a:gd name="T93" fmla="*/ 2147483647 h 182"/>
                  <a:gd name="T94" fmla="*/ 2147483647 w 171"/>
                  <a:gd name="T95" fmla="*/ 2147483647 h 182"/>
                  <a:gd name="T96" fmla="*/ 2147483647 w 171"/>
                  <a:gd name="T97" fmla="*/ 2147483647 h 182"/>
                  <a:gd name="T98" fmla="*/ 2147483647 w 171"/>
                  <a:gd name="T99" fmla="*/ 2147483647 h 182"/>
                  <a:gd name="T100" fmla="*/ 2147483647 w 171"/>
                  <a:gd name="T101" fmla="*/ 2147483647 h 182"/>
                  <a:gd name="T102" fmla="*/ 2147483647 w 171"/>
                  <a:gd name="T103" fmla="*/ 2147483647 h 182"/>
                  <a:gd name="T104" fmla="*/ 2147483647 w 171"/>
                  <a:gd name="T105" fmla="*/ 2147483647 h 182"/>
                  <a:gd name="T106" fmla="*/ 2147483647 w 171"/>
                  <a:gd name="T107" fmla="*/ 2147483647 h 182"/>
                  <a:gd name="T108" fmla="*/ 2147483647 w 171"/>
                  <a:gd name="T109" fmla="*/ 2147483647 h 182"/>
                  <a:gd name="T110" fmla="*/ 2147483647 w 171"/>
                  <a:gd name="T111" fmla="*/ 2147483647 h 182"/>
                  <a:gd name="T112" fmla="*/ 2147483647 w 171"/>
                  <a:gd name="T113" fmla="*/ 2147483647 h 182"/>
                  <a:gd name="T114" fmla="*/ 2147483647 w 171"/>
                  <a:gd name="T115" fmla="*/ 2147483647 h 1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1" h="182">
                    <a:moveTo>
                      <a:pt x="171" y="15"/>
                    </a:moveTo>
                    <a:cubicBezTo>
                      <a:pt x="169" y="14"/>
                      <a:pt x="167" y="14"/>
                      <a:pt x="166" y="14"/>
                    </a:cubicBezTo>
                    <a:cubicBezTo>
                      <a:pt x="165" y="15"/>
                      <a:pt x="164" y="17"/>
                      <a:pt x="163" y="17"/>
                    </a:cubicBezTo>
                    <a:cubicBezTo>
                      <a:pt x="161" y="17"/>
                      <a:pt x="160" y="15"/>
                      <a:pt x="159" y="15"/>
                    </a:cubicBezTo>
                    <a:cubicBezTo>
                      <a:pt x="156" y="17"/>
                      <a:pt x="155" y="21"/>
                      <a:pt x="153" y="23"/>
                    </a:cubicBezTo>
                    <a:cubicBezTo>
                      <a:pt x="152" y="24"/>
                      <a:pt x="150" y="24"/>
                      <a:pt x="148" y="23"/>
                    </a:cubicBezTo>
                    <a:cubicBezTo>
                      <a:pt x="146" y="22"/>
                      <a:pt x="146" y="18"/>
                      <a:pt x="143" y="17"/>
                    </a:cubicBezTo>
                    <a:cubicBezTo>
                      <a:pt x="141" y="16"/>
                      <a:pt x="138" y="17"/>
                      <a:pt x="135" y="18"/>
                    </a:cubicBezTo>
                    <a:cubicBezTo>
                      <a:pt x="131" y="18"/>
                      <a:pt x="127" y="21"/>
                      <a:pt x="123" y="21"/>
                    </a:cubicBezTo>
                    <a:lnTo>
                      <a:pt x="118" y="21"/>
                    </a:lnTo>
                    <a:lnTo>
                      <a:pt x="118" y="75"/>
                    </a:lnTo>
                    <a:lnTo>
                      <a:pt x="104" y="75"/>
                    </a:lnTo>
                    <a:lnTo>
                      <a:pt x="104" y="117"/>
                    </a:lnTo>
                    <a:lnTo>
                      <a:pt x="103" y="173"/>
                    </a:lnTo>
                    <a:cubicBezTo>
                      <a:pt x="102" y="174"/>
                      <a:pt x="101" y="175"/>
                      <a:pt x="100" y="176"/>
                    </a:cubicBezTo>
                    <a:cubicBezTo>
                      <a:pt x="98" y="177"/>
                      <a:pt x="97" y="177"/>
                      <a:pt x="96" y="178"/>
                    </a:cubicBezTo>
                    <a:cubicBezTo>
                      <a:pt x="95" y="179"/>
                      <a:pt x="94" y="181"/>
                      <a:pt x="93" y="181"/>
                    </a:cubicBezTo>
                    <a:cubicBezTo>
                      <a:pt x="91" y="182"/>
                      <a:pt x="89" y="179"/>
                      <a:pt x="87" y="179"/>
                    </a:cubicBezTo>
                    <a:cubicBezTo>
                      <a:pt x="84" y="179"/>
                      <a:pt x="82" y="181"/>
                      <a:pt x="79" y="181"/>
                    </a:cubicBezTo>
                    <a:cubicBezTo>
                      <a:pt x="77" y="180"/>
                      <a:pt x="74" y="180"/>
                      <a:pt x="72" y="178"/>
                    </a:cubicBezTo>
                    <a:cubicBezTo>
                      <a:pt x="70" y="177"/>
                      <a:pt x="71" y="174"/>
                      <a:pt x="70" y="172"/>
                    </a:cubicBezTo>
                    <a:cubicBezTo>
                      <a:pt x="69" y="170"/>
                      <a:pt x="68" y="167"/>
                      <a:pt x="66" y="167"/>
                    </a:cubicBezTo>
                    <a:cubicBezTo>
                      <a:pt x="65" y="166"/>
                      <a:pt x="63" y="168"/>
                      <a:pt x="63" y="169"/>
                    </a:cubicBezTo>
                    <a:cubicBezTo>
                      <a:pt x="62" y="171"/>
                      <a:pt x="63" y="173"/>
                      <a:pt x="63" y="175"/>
                    </a:cubicBezTo>
                    <a:cubicBezTo>
                      <a:pt x="62" y="175"/>
                      <a:pt x="60" y="175"/>
                      <a:pt x="59" y="175"/>
                    </a:cubicBezTo>
                    <a:cubicBezTo>
                      <a:pt x="56" y="173"/>
                      <a:pt x="53" y="171"/>
                      <a:pt x="50" y="168"/>
                    </a:cubicBezTo>
                    <a:cubicBezTo>
                      <a:pt x="48" y="164"/>
                      <a:pt x="46" y="159"/>
                      <a:pt x="44" y="154"/>
                    </a:cubicBezTo>
                    <a:cubicBezTo>
                      <a:pt x="44" y="152"/>
                      <a:pt x="44" y="149"/>
                      <a:pt x="44" y="146"/>
                    </a:cubicBezTo>
                    <a:cubicBezTo>
                      <a:pt x="43" y="143"/>
                      <a:pt x="41" y="142"/>
                      <a:pt x="40" y="140"/>
                    </a:cubicBezTo>
                    <a:cubicBezTo>
                      <a:pt x="40" y="138"/>
                      <a:pt x="41" y="137"/>
                      <a:pt x="41" y="135"/>
                    </a:cubicBezTo>
                    <a:cubicBezTo>
                      <a:pt x="40" y="133"/>
                      <a:pt x="39" y="132"/>
                      <a:pt x="39" y="130"/>
                    </a:cubicBezTo>
                    <a:cubicBezTo>
                      <a:pt x="38" y="127"/>
                      <a:pt x="39" y="125"/>
                      <a:pt x="39" y="123"/>
                    </a:cubicBezTo>
                    <a:cubicBezTo>
                      <a:pt x="38" y="120"/>
                      <a:pt x="37" y="117"/>
                      <a:pt x="37" y="114"/>
                    </a:cubicBezTo>
                    <a:cubicBezTo>
                      <a:pt x="36" y="110"/>
                      <a:pt x="35" y="107"/>
                      <a:pt x="35" y="103"/>
                    </a:cubicBezTo>
                    <a:cubicBezTo>
                      <a:pt x="35" y="99"/>
                      <a:pt x="34" y="96"/>
                      <a:pt x="35" y="92"/>
                    </a:cubicBezTo>
                    <a:cubicBezTo>
                      <a:pt x="35" y="89"/>
                      <a:pt x="38" y="87"/>
                      <a:pt x="37" y="85"/>
                    </a:cubicBezTo>
                    <a:cubicBezTo>
                      <a:pt x="35" y="79"/>
                      <a:pt x="30" y="76"/>
                      <a:pt x="26" y="71"/>
                    </a:cubicBezTo>
                    <a:cubicBezTo>
                      <a:pt x="24" y="67"/>
                      <a:pt x="21" y="63"/>
                      <a:pt x="20" y="59"/>
                    </a:cubicBezTo>
                    <a:cubicBezTo>
                      <a:pt x="19" y="56"/>
                      <a:pt x="21" y="52"/>
                      <a:pt x="20" y="49"/>
                    </a:cubicBezTo>
                    <a:cubicBezTo>
                      <a:pt x="18" y="46"/>
                      <a:pt x="15" y="44"/>
                      <a:pt x="13" y="41"/>
                    </a:cubicBezTo>
                    <a:cubicBezTo>
                      <a:pt x="12" y="38"/>
                      <a:pt x="12" y="34"/>
                      <a:pt x="10" y="31"/>
                    </a:cubicBezTo>
                    <a:cubicBezTo>
                      <a:pt x="7" y="26"/>
                      <a:pt x="3" y="23"/>
                      <a:pt x="1" y="19"/>
                    </a:cubicBezTo>
                    <a:cubicBezTo>
                      <a:pt x="0" y="16"/>
                      <a:pt x="0" y="13"/>
                      <a:pt x="0" y="10"/>
                    </a:cubicBezTo>
                    <a:cubicBezTo>
                      <a:pt x="0" y="8"/>
                      <a:pt x="1" y="6"/>
                      <a:pt x="2" y="4"/>
                    </a:cubicBezTo>
                    <a:cubicBezTo>
                      <a:pt x="4" y="4"/>
                      <a:pt x="6" y="4"/>
                      <a:pt x="9" y="4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19" y="0"/>
                      <a:pt x="22" y="1"/>
                      <a:pt x="24" y="2"/>
                    </a:cubicBezTo>
                    <a:cubicBezTo>
                      <a:pt x="26" y="3"/>
                      <a:pt x="28" y="6"/>
                      <a:pt x="30" y="6"/>
                    </a:cubicBezTo>
                    <a:cubicBezTo>
                      <a:pt x="48" y="7"/>
                      <a:pt x="67" y="4"/>
                      <a:pt x="85" y="6"/>
                    </a:cubicBezTo>
                    <a:cubicBezTo>
                      <a:pt x="88" y="6"/>
                      <a:pt x="89" y="10"/>
                      <a:pt x="91" y="12"/>
                    </a:cubicBezTo>
                    <a:cubicBezTo>
                      <a:pt x="94" y="13"/>
                      <a:pt x="96" y="14"/>
                      <a:pt x="99" y="14"/>
                    </a:cubicBezTo>
                    <a:cubicBezTo>
                      <a:pt x="103" y="15"/>
                      <a:pt x="107" y="16"/>
                      <a:pt x="111" y="16"/>
                    </a:cubicBezTo>
                    <a:cubicBezTo>
                      <a:pt x="113" y="16"/>
                      <a:pt x="116" y="14"/>
                      <a:pt x="118" y="14"/>
                    </a:cubicBezTo>
                    <a:cubicBezTo>
                      <a:pt x="121" y="14"/>
                      <a:pt x="124" y="16"/>
                      <a:pt x="126" y="16"/>
                    </a:cubicBezTo>
                    <a:cubicBezTo>
                      <a:pt x="134" y="15"/>
                      <a:pt x="142" y="12"/>
                      <a:pt x="150" y="11"/>
                    </a:cubicBezTo>
                    <a:cubicBezTo>
                      <a:pt x="154" y="10"/>
                      <a:pt x="157" y="9"/>
                      <a:pt x="161" y="8"/>
                    </a:cubicBezTo>
                    <a:cubicBezTo>
                      <a:pt x="163" y="8"/>
                      <a:pt x="165" y="8"/>
                      <a:pt x="166" y="9"/>
                    </a:cubicBezTo>
                    <a:cubicBezTo>
                      <a:pt x="168" y="10"/>
                      <a:pt x="169" y="13"/>
                      <a:pt x="171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4" name="Freeform 34"/>
              <p:cNvSpPr>
                <a:spLocks noChangeAspect="1"/>
              </p:cNvSpPr>
              <p:nvPr/>
            </p:nvSpPr>
            <p:spPr bwMode="auto">
              <a:xfrm>
                <a:off x="3079275" y="6775422"/>
                <a:ext cx="132295" cy="154185"/>
              </a:xfrm>
              <a:custGeom>
                <a:avLst/>
                <a:gdLst>
                  <a:gd name="T0" fmla="*/ 2147483647 w 116"/>
                  <a:gd name="T1" fmla="*/ 2147483647 h 135"/>
                  <a:gd name="T2" fmla="*/ 2147483647 w 116"/>
                  <a:gd name="T3" fmla="*/ 2147483647 h 135"/>
                  <a:gd name="T4" fmla="*/ 2147483647 w 116"/>
                  <a:gd name="T5" fmla="*/ 2147483647 h 135"/>
                  <a:gd name="T6" fmla="*/ 2147483647 w 116"/>
                  <a:gd name="T7" fmla="*/ 2147483647 h 135"/>
                  <a:gd name="T8" fmla="*/ 2147483647 w 116"/>
                  <a:gd name="T9" fmla="*/ 2147483647 h 135"/>
                  <a:gd name="T10" fmla="*/ 2147483647 w 116"/>
                  <a:gd name="T11" fmla="*/ 2147483647 h 135"/>
                  <a:gd name="T12" fmla="*/ 2147483647 w 116"/>
                  <a:gd name="T13" fmla="*/ 2147483647 h 135"/>
                  <a:gd name="T14" fmla="*/ 2147483647 w 116"/>
                  <a:gd name="T15" fmla="*/ 2147483647 h 135"/>
                  <a:gd name="T16" fmla="*/ 2147483647 w 116"/>
                  <a:gd name="T17" fmla="*/ 2147483647 h 135"/>
                  <a:gd name="T18" fmla="*/ 2147483647 w 116"/>
                  <a:gd name="T19" fmla="*/ 2147483647 h 135"/>
                  <a:gd name="T20" fmla="*/ 2147483647 w 116"/>
                  <a:gd name="T21" fmla="*/ 2147483647 h 135"/>
                  <a:gd name="T22" fmla="*/ 2147483647 w 116"/>
                  <a:gd name="T23" fmla="*/ 2147483647 h 135"/>
                  <a:gd name="T24" fmla="*/ 2147483647 w 116"/>
                  <a:gd name="T25" fmla="*/ 2147483647 h 135"/>
                  <a:gd name="T26" fmla="*/ 2147483647 w 116"/>
                  <a:gd name="T27" fmla="*/ 2147483647 h 135"/>
                  <a:gd name="T28" fmla="*/ 2147483647 w 116"/>
                  <a:gd name="T29" fmla="*/ 0 h 135"/>
                  <a:gd name="T30" fmla="*/ 2147483647 w 116"/>
                  <a:gd name="T31" fmla="*/ 2147483647 h 135"/>
                  <a:gd name="T32" fmla="*/ 2147483647 w 116"/>
                  <a:gd name="T33" fmla="*/ 2147483647 h 135"/>
                  <a:gd name="T34" fmla="*/ 2147483647 w 116"/>
                  <a:gd name="T35" fmla="*/ 2147483647 h 135"/>
                  <a:gd name="T36" fmla="*/ 2147483647 w 116"/>
                  <a:gd name="T37" fmla="*/ 2147483647 h 135"/>
                  <a:gd name="T38" fmla="*/ 2147483647 w 116"/>
                  <a:gd name="T39" fmla="*/ 2147483647 h 135"/>
                  <a:gd name="T40" fmla="*/ 2147483647 w 116"/>
                  <a:gd name="T41" fmla="*/ 2147483647 h 135"/>
                  <a:gd name="T42" fmla="*/ 2147483647 w 116"/>
                  <a:gd name="T43" fmla="*/ 2147483647 h 135"/>
                  <a:gd name="T44" fmla="*/ 2147483647 w 116"/>
                  <a:gd name="T45" fmla="*/ 2147483647 h 135"/>
                  <a:gd name="T46" fmla="*/ 2147483647 w 116"/>
                  <a:gd name="T47" fmla="*/ 2147483647 h 135"/>
                  <a:gd name="T48" fmla="*/ 0 w 116"/>
                  <a:gd name="T49" fmla="*/ 2147483647 h 135"/>
                  <a:gd name="T50" fmla="*/ 0 w 116"/>
                  <a:gd name="T51" fmla="*/ 2147483647 h 135"/>
                  <a:gd name="T52" fmla="*/ 2147483647 w 116"/>
                  <a:gd name="T53" fmla="*/ 2147483647 h 135"/>
                  <a:gd name="T54" fmla="*/ 2147483647 w 116"/>
                  <a:gd name="T55" fmla="*/ 2147483647 h 135"/>
                  <a:gd name="T56" fmla="*/ 2147483647 w 116"/>
                  <a:gd name="T57" fmla="*/ 2147483647 h 135"/>
                  <a:gd name="T58" fmla="*/ 2147483647 w 116"/>
                  <a:gd name="T59" fmla="*/ 2147483647 h 135"/>
                  <a:gd name="T60" fmla="*/ 2147483647 w 116"/>
                  <a:gd name="T61" fmla="*/ 2147483647 h 135"/>
                  <a:gd name="T62" fmla="*/ 2147483647 w 116"/>
                  <a:gd name="T63" fmla="*/ 2147483647 h 135"/>
                  <a:gd name="T64" fmla="*/ 2147483647 w 116"/>
                  <a:gd name="T65" fmla="*/ 2147483647 h 135"/>
                  <a:gd name="T66" fmla="*/ 2147483647 w 116"/>
                  <a:gd name="T67" fmla="*/ 2147483647 h 135"/>
                  <a:gd name="T68" fmla="*/ 2147483647 w 116"/>
                  <a:gd name="T69" fmla="*/ 2147483647 h 135"/>
                  <a:gd name="T70" fmla="*/ 2147483647 w 116"/>
                  <a:gd name="T71" fmla="*/ 2147483647 h 135"/>
                  <a:gd name="T72" fmla="*/ 2147483647 w 116"/>
                  <a:gd name="T73" fmla="*/ 2147483647 h 135"/>
                  <a:gd name="T74" fmla="*/ 2147483647 w 116"/>
                  <a:gd name="T75" fmla="*/ 2147483647 h 135"/>
                  <a:gd name="T76" fmla="*/ 2147483647 w 116"/>
                  <a:gd name="T77" fmla="*/ 2147483647 h 135"/>
                  <a:gd name="T78" fmla="*/ 2147483647 w 116"/>
                  <a:gd name="T79" fmla="*/ 2147483647 h 135"/>
                  <a:gd name="T80" fmla="*/ 2147483647 w 116"/>
                  <a:gd name="T81" fmla="*/ 2147483647 h 135"/>
                  <a:gd name="T82" fmla="*/ 2147483647 w 116"/>
                  <a:gd name="T83" fmla="*/ 2147483647 h 135"/>
                  <a:gd name="T84" fmla="*/ 2147483647 w 116"/>
                  <a:gd name="T85" fmla="*/ 2147483647 h 135"/>
                  <a:gd name="T86" fmla="*/ 2147483647 w 116"/>
                  <a:gd name="T87" fmla="*/ 2147483647 h 135"/>
                  <a:gd name="T88" fmla="*/ 2147483647 w 116"/>
                  <a:gd name="T89" fmla="*/ 2147483647 h 135"/>
                  <a:gd name="T90" fmla="*/ 2147483647 w 116"/>
                  <a:gd name="T91" fmla="*/ 2147483647 h 135"/>
                  <a:gd name="T92" fmla="*/ 2147483647 w 116"/>
                  <a:gd name="T93" fmla="*/ 2147483647 h 135"/>
                  <a:gd name="T94" fmla="*/ 2147483647 w 116"/>
                  <a:gd name="T95" fmla="*/ 2147483647 h 135"/>
                  <a:gd name="T96" fmla="*/ 2147483647 w 116"/>
                  <a:gd name="T97" fmla="*/ 2147483647 h 135"/>
                  <a:gd name="T98" fmla="*/ 2147483647 w 116"/>
                  <a:gd name="T99" fmla="*/ 2147483647 h 135"/>
                  <a:gd name="T100" fmla="*/ 2147483647 w 116"/>
                  <a:gd name="T101" fmla="*/ 2147483647 h 135"/>
                  <a:gd name="T102" fmla="*/ 2147483647 w 116"/>
                  <a:gd name="T103" fmla="*/ 2147483647 h 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6" h="135">
                    <a:moveTo>
                      <a:pt x="116" y="63"/>
                    </a:moveTo>
                    <a:cubicBezTo>
                      <a:pt x="115" y="63"/>
                      <a:pt x="115" y="62"/>
                      <a:pt x="114" y="61"/>
                    </a:cubicBezTo>
                    <a:cubicBezTo>
                      <a:pt x="114" y="60"/>
                      <a:pt x="115" y="58"/>
                      <a:pt x="114" y="58"/>
                    </a:cubicBezTo>
                    <a:cubicBezTo>
                      <a:pt x="112" y="56"/>
                      <a:pt x="110" y="56"/>
                      <a:pt x="107" y="55"/>
                    </a:cubicBezTo>
                    <a:cubicBezTo>
                      <a:pt x="105" y="54"/>
                      <a:pt x="103" y="56"/>
                      <a:pt x="101" y="54"/>
                    </a:cubicBezTo>
                    <a:cubicBezTo>
                      <a:pt x="99" y="53"/>
                      <a:pt x="98" y="51"/>
                      <a:pt x="97" y="48"/>
                    </a:cubicBezTo>
                    <a:cubicBezTo>
                      <a:pt x="97" y="45"/>
                      <a:pt x="99" y="41"/>
                      <a:pt x="97" y="39"/>
                    </a:cubicBezTo>
                    <a:cubicBezTo>
                      <a:pt x="97" y="37"/>
                      <a:pt x="94" y="40"/>
                      <a:pt x="93" y="39"/>
                    </a:cubicBezTo>
                    <a:cubicBezTo>
                      <a:pt x="92" y="37"/>
                      <a:pt x="94" y="35"/>
                      <a:pt x="93" y="33"/>
                    </a:cubicBezTo>
                    <a:cubicBezTo>
                      <a:pt x="90" y="31"/>
                      <a:pt x="86" y="29"/>
                      <a:pt x="83" y="27"/>
                    </a:cubicBezTo>
                    <a:cubicBezTo>
                      <a:pt x="81" y="26"/>
                      <a:pt x="79" y="27"/>
                      <a:pt x="78" y="25"/>
                    </a:cubicBezTo>
                    <a:cubicBezTo>
                      <a:pt x="76" y="22"/>
                      <a:pt x="76" y="18"/>
                      <a:pt x="75" y="15"/>
                    </a:cubicBezTo>
                    <a:cubicBezTo>
                      <a:pt x="74" y="13"/>
                      <a:pt x="73" y="11"/>
                      <a:pt x="71" y="9"/>
                    </a:cubicBezTo>
                    <a:cubicBezTo>
                      <a:pt x="70" y="6"/>
                      <a:pt x="68" y="3"/>
                      <a:pt x="67" y="1"/>
                    </a:cubicBezTo>
                    <a:cubicBezTo>
                      <a:pt x="65" y="0"/>
                      <a:pt x="63" y="0"/>
                      <a:pt x="62" y="0"/>
                    </a:cubicBezTo>
                    <a:cubicBezTo>
                      <a:pt x="61" y="1"/>
                      <a:pt x="60" y="3"/>
                      <a:pt x="59" y="3"/>
                    </a:cubicBezTo>
                    <a:cubicBezTo>
                      <a:pt x="57" y="3"/>
                      <a:pt x="56" y="1"/>
                      <a:pt x="55" y="1"/>
                    </a:cubicBezTo>
                    <a:cubicBezTo>
                      <a:pt x="52" y="3"/>
                      <a:pt x="51" y="7"/>
                      <a:pt x="49" y="9"/>
                    </a:cubicBezTo>
                    <a:cubicBezTo>
                      <a:pt x="48" y="10"/>
                      <a:pt x="46" y="10"/>
                      <a:pt x="44" y="9"/>
                    </a:cubicBezTo>
                    <a:cubicBezTo>
                      <a:pt x="42" y="8"/>
                      <a:pt x="42" y="4"/>
                      <a:pt x="39" y="3"/>
                    </a:cubicBezTo>
                    <a:cubicBezTo>
                      <a:pt x="37" y="2"/>
                      <a:pt x="34" y="3"/>
                      <a:pt x="31" y="4"/>
                    </a:cubicBezTo>
                    <a:cubicBezTo>
                      <a:pt x="27" y="4"/>
                      <a:pt x="23" y="7"/>
                      <a:pt x="19" y="7"/>
                    </a:cubicBezTo>
                    <a:lnTo>
                      <a:pt x="14" y="7"/>
                    </a:lnTo>
                    <a:lnTo>
                      <a:pt x="14" y="61"/>
                    </a:lnTo>
                    <a:lnTo>
                      <a:pt x="0" y="61"/>
                    </a:lnTo>
                    <a:lnTo>
                      <a:pt x="0" y="103"/>
                    </a:lnTo>
                    <a:cubicBezTo>
                      <a:pt x="1" y="104"/>
                      <a:pt x="3" y="105"/>
                      <a:pt x="4" y="107"/>
                    </a:cubicBezTo>
                    <a:cubicBezTo>
                      <a:pt x="6" y="110"/>
                      <a:pt x="5" y="113"/>
                      <a:pt x="6" y="116"/>
                    </a:cubicBezTo>
                    <a:cubicBezTo>
                      <a:pt x="7" y="118"/>
                      <a:pt x="9" y="119"/>
                      <a:pt x="9" y="121"/>
                    </a:cubicBezTo>
                    <a:cubicBezTo>
                      <a:pt x="9" y="124"/>
                      <a:pt x="6" y="126"/>
                      <a:pt x="5" y="129"/>
                    </a:cubicBezTo>
                    <a:cubicBezTo>
                      <a:pt x="5" y="131"/>
                      <a:pt x="5" y="133"/>
                      <a:pt x="7" y="134"/>
                    </a:cubicBezTo>
                    <a:cubicBezTo>
                      <a:pt x="8" y="135"/>
                      <a:pt x="10" y="133"/>
                      <a:pt x="12" y="132"/>
                    </a:cubicBezTo>
                    <a:cubicBezTo>
                      <a:pt x="15" y="132"/>
                      <a:pt x="18" y="134"/>
                      <a:pt x="21" y="133"/>
                    </a:cubicBezTo>
                    <a:cubicBezTo>
                      <a:pt x="22" y="133"/>
                      <a:pt x="21" y="130"/>
                      <a:pt x="22" y="130"/>
                    </a:cubicBezTo>
                    <a:cubicBezTo>
                      <a:pt x="24" y="128"/>
                      <a:pt x="27" y="127"/>
                      <a:pt x="29" y="125"/>
                    </a:cubicBezTo>
                    <a:cubicBezTo>
                      <a:pt x="31" y="124"/>
                      <a:pt x="32" y="122"/>
                      <a:pt x="33" y="120"/>
                    </a:cubicBezTo>
                    <a:cubicBezTo>
                      <a:pt x="35" y="118"/>
                      <a:pt x="35" y="115"/>
                      <a:pt x="36" y="112"/>
                    </a:cubicBezTo>
                    <a:cubicBezTo>
                      <a:pt x="37" y="111"/>
                      <a:pt x="39" y="110"/>
                      <a:pt x="41" y="110"/>
                    </a:cubicBezTo>
                    <a:cubicBezTo>
                      <a:pt x="43" y="109"/>
                      <a:pt x="45" y="109"/>
                      <a:pt x="46" y="110"/>
                    </a:cubicBezTo>
                    <a:cubicBezTo>
                      <a:pt x="48" y="111"/>
                      <a:pt x="48" y="114"/>
                      <a:pt x="50" y="116"/>
                    </a:cubicBezTo>
                    <a:cubicBezTo>
                      <a:pt x="52" y="117"/>
                      <a:pt x="55" y="118"/>
                      <a:pt x="57" y="118"/>
                    </a:cubicBezTo>
                    <a:cubicBezTo>
                      <a:pt x="59" y="118"/>
                      <a:pt x="60" y="118"/>
                      <a:pt x="61" y="117"/>
                    </a:cubicBezTo>
                    <a:cubicBezTo>
                      <a:pt x="64" y="117"/>
                      <a:pt x="67" y="117"/>
                      <a:pt x="70" y="116"/>
                    </a:cubicBezTo>
                    <a:cubicBezTo>
                      <a:pt x="71" y="114"/>
                      <a:pt x="71" y="112"/>
                      <a:pt x="72" y="110"/>
                    </a:cubicBezTo>
                    <a:cubicBezTo>
                      <a:pt x="73" y="107"/>
                      <a:pt x="72" y="104"/>
                      <a:pt x="74" y="101"/>
                    </a:cubicBezTo>
                    <a:cubicBezTo>
                      <a:pt x="76" y="100"/>
                      <a:pt x="79" y="100"/>
                      <a:pt x="81" y="99"/>
                    </a:cubicBezTo>
                    <a:cubicBezTo>
                      <a:pt x="84" y="97"/>
                      <a:pt x="86" y="95"/>
                      <a:pt x="87" y="93"/>
                    </a:cubicBezTo>
                    <a:cubicBezTo>
                      <a:pt x="89" y="90"/>
                      <a:pt x="88" y="86"/>
                      <a:pt x="89" y="84"/>
                    </a:cubicBezTo>
                    <a:cubicBezTo>
                      <a:pt x="92" y="80"/>
                      <a:pt x="97" y="77"/>
                      <a:pt x="101" y="73"/>
                    </a:cubicBezTo>
                    <a:cubicBezTo>
                      <a:pt x="103" y="72"/>
                      <a:pt x="105" y="70"/>
                      <a:pt x="108" y="68"/>
                    </a:cubicBezTo>
                    <a:cubicBezTo>
                      <a:pt x="109" y="68"/>
                      <a:pt x="111" y="67"/>
                      <a:pt x="112" y="66"/>
                    </a:cubicBezTo>
                    <a:cubicBezTo>
                      <a:pt x="113" y="65"/>
                      <a:pt x="115" y="64"/>
                      <a:pt x="116" y="6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5" name="Freeform 35"/>
              <p:cNvSpPr>
                <a:spLocks noChangeAspect="1"/>
              </p:cNvSpPr>
              <p:nvPr/>
            </p:nvSpPr>
            <p:spPr bwMode="auto">
              <a:xfrm>
                <a:off x="3155415" y="6736399"/>
                <a:ext cx="112308" cy="117066"/>
              </a:xfrm>
              <a:custGeom>
                <a:avLst/>
                <a:gdLst>
                  <a:gd name="T0" fmla="*/ 2147483647 w 98"/>
                  <a:gd name="T1" fmla="*/ 2147483647 h 102"/>
                  <a:gd name="T2" fmla="*/ 2147483647 w 98"/>
                  <a:gd name="T3" fmla="*/ 2147483647 h 102"/>
                  <a:gd name="T4" fmla="*/ 2147483647 w 98"/>
                  <a:gd name="T5" fmla="*/ 2147483647 h 102"/>
                  <a:gd name="T6" fmla="*/ 2147483647 w 98"/>
                  <a:gd name="T7" fmla="*/ 2147483647 h 102"/>
                  <a:gd name="T8" fmla="*/ 2147483647 w 98"/>
                  <a:gd name="T9" fmla="*/ 2147483647 h 102"/>
                  <a:gd name="T10" fmla="*/ 2147483647 w 98"/>
                  <a:gd name="T11" fmla="*/ 2147483647 h 102"/>
                  <a:gd name="T12" fmla="*/ 2147483647 w 98"/>
                  <a:gd name="T13" fmla="*/ 2147483647 h 102"/>
                  <a:gd name="T14" fmla="*/ 2147483647 w 98"/>
                  <a:gd name="T15" fmla="*/ 2147483647 h 102"/>
                  <a:gd name="T16" fmla="*/ 2147483647 w 98"/>
                  <a:gd name="T17" fmla="*/ 2147483647 h 102"/>
                  <a:gd name="T18" fmla="*/ 2147483647 w 98"/>
                  <a:gd name="T19" fmla="*/ 2147483647 h 102"/>
                  <a:gd name="T20" fmla="*/ 2147483647 w 98"/>
                  <a:gd name="T21" fmla="*/ 2147483647 h 102"/>
                  <a:gd name="T22" fmla="*/ 2147483647 w 98"/>
                  <a:gd name="T23" fmla="*/ 2147483647 h 102"/>
                  <a:gd name="T24" fmla="*/ 2147483647 w 98"/>
                  <a:gd name="T25" fmla="*/ 2147483647 h 102"/>
                  <a:gd name="T26" fmla="*/ 2147483647 w 98"/>
                  <a:gd name="T27" fmla="*/ 2147483647 h 102"/>
                  <a:gd name="T28" fmla="*/ 2147483647 w 98"/>
                  <a:gd name="T29" fmla="*/ 2147483647 h 102"/>
                  <a:gd name="T30" fmla="*/ 2147483647 w 98"/>
                  <a:gd name="T31" fmla="*/ 2147483647 h 102"/>
                  <a:gd name="T32" fmla="*/ 2147483647 w 98"/>
                  <a:gd name="T33" fmla="*/ 2147483647 h 102"/>
                  <a:gd name="T34" fmla="*/ 2147483647 w 98"/>
                  <a:gd name="T35" fmla="*/ 2147483647 h 102"/>
                  <a:gd name="T36" fmla="*/ 2147483647 w 98"/>
                  <a:gd name="T37" fmla="*/ 2147483647 h 102"/>
                  <a:gd name="T38" fmla="*/ 2147483647 w 98"/>
                  <a:gd name="T39" fmla="*/ 2147483647 h 102"/>
                  <a:gd name="T40" fmla="*/ 2147483647 w 98"/>
                  <a:gd name="T41" fmla="*/ 2147483647 h 102"/>
                  <a:gd name="T42" fmla="*/ 2147483647 w 98"/>
                  <a:gd name="T43" fmla="*/ 2147483647 h 102"/>
                  <a:gd name="T44" fmla="*/ 2147483647 w 98"/>
                  <a:gd name="T45" fmla="*/ 2147483647 h 102"/>
                  <a:gd name="T46" fmla="*/ 2147483647 w 98"/>
                  <a:gd name="T47" fmla="*/ 2147483647 h 102"/>
                  <a:gd name="T48" fmla="*/ 2147483647 w 98"/>
                  <a:gd name="T49" fmla="*/ 2147483647 h 102"/>
                  <a:gd name="T50" fmla="*/ 2147483647 w 98"/>
                  <a:gd name="T51" fmla="*/ 2147483647 h 102"/>
                  <a:gd name="T52" fmla="*/ 2147483647 w 98"/>
                  <a:gd name="T53" fmla="*/ 2147483647 h 102"/>
                  <a:gd name="T54" fmla="*/ 2147483647 w 98"/>
                  <a:gd name="T55" fmla="*/ 2147483647 h 102"/>
                  <a:gd name="T56" fmla="*/ 2147483647 w 98"/>
                  <a:gd name="T57" fmla="*/ 2147483647 h 102"/>
                  <a:gd name="T58" fmla="*/ 2147483647 w 98"/>
                  <a:gd name="T59" fmla="*/ 2147483647 h 102"/>
                  <a:gd name="T60" fmla="*/ 2147483647 w 98"/>
                  <a:gd name="T61" fmla="*/ 2147483647 h 102"/>
                  <a:gd name="T62" fmla="*/ 0 w 98"/>
                  <a:gd name="T63" fmla="*/ 2147483647 h 102"/>
                  <a:gd name="T64" fmla="*/ 2147483647 w 98"/>
                  <a:gd name="T65" fmla="*/ 2147483647 h 102"/>
                  <a:gd name="T66" fmla="*/ 2147483647 w 98"/>
                  <a:gd name="T67" fmla="*/ 2147483647 h 102"/>
                  <a:gd name="T68" fmla="*/ 2147483647 w 98"/>
                  <a:gd name="T69" fmla="*/ 2147483647 h 102"/>
                  <a:gd name="T70" fmla="*/ 2147483647 w 98"/>
                  <a:gd name="T71" fmla="*/ 2147483647 h 102"/>
                  <a:gd name="T72" fmla="*/ 2147483647 w 98"/>
                  <a:gd name="T73" fmla="*/ 2147483647 h 102"/>
                  <a:gd name="T74" fmla="*/ 2147483647 w 98"/>
                  <a:gd name="T75" fmla="*/ 2147483647 h 102"/>
                  <a:gd name="T76" fmla="*/ 2147483647 w 98"/>
                  <a:gd name="T77" fmla="*/ 2147483647 h 102"/>
                  <a:gd name="T78" fmla="*/ 2147483647 w 98"/>
                  <a:gd name="T79" fmla="*/ 2147483647 h 102"/>
                  <a:gd name="T80" fmla="*/ 2147483647 w 98"/>
                  <a:gd name="T81" fmla="*/ 2147483647 h 102"/>
                  <a:gd name="T82" fmla="*/ 2147483647 w 98"/>
                  <a:gd name="T83" fmla="*/ 2147483647 h 102"/>
                  <a:gd name="T84" fmla="*/ 2147483647 w 98"/>
                  <a:gd name="T85" fmla="*/ 2147483647 h 102"/>
                  <a:gd name="T86" fmla="*/ 2147483647 w 98"/>
                  <a:gd name="T87" fmla="*/ 2147483647 h 102"/>
                  <a:gd name="T88" fmla="*/ 2147483647 w 98"/>
                  <a:gd name="T89" fmla="*/ 2147483647 h 102"/>
                  <a:gd name="T90" fmla="*/ 2147483647 w 98"/>
                  <a:gd name="T91" fmla="*/ 2147483647 h 102"/>
                  <a:gd name="T92" fmla="*/ 2147483647 w 98"/>
                  <a:gd name="T93" fmla="*/ 2147483647 h 102"/>
                  <a:gd name="T94" fmla="*/ 2147483647 w 98"/>
                  <a:gd name="T95" fmla="*/ 2147483647 h 102"/>
                  <a:gd name="T96" fmla="*/ 2147483647 w 98"/>
                  <a:gd name="T97" fmla="*/ 2147483647 h 102"/>
                  <a:gd name="T98" fmla="*/ 2147483647 w 98"/>
                  <a:gd name="T99" fmla="*/ 2147483647 h 1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8" h="102">
                    <a:moveTo>
                      <a:pt x="76" y="101"/>
                    </a:moveTo>
                    <a:cubicBezTo>
                      <a:pt x="80" y="96"/>
                      <a:pt x="86" y="91"/>
                      <a:pt x="90" y="85"/>
                    </a:cubicBezTo>
                    <a:cubicBezTo>
                      <a:pt x="91" y="83"/>
                      <a:pt x="89" y="79"/>
                      <a:pt x="90" y="76"/>
                    </a:cubicBezTo>
                    <a:cubicBezTo>
                      <a:pt x="90" y="75"/>
                      <a:pt x="91" y="74"/>
                      <a:pt x="92" y="73"/>
                    </a:cubicBezTo>
                    <a:cubicBezTo>
                      <a:pt x="93" y="72"/>
                      <a:pt x="93" y="70"/>
                      <a:pt x="94" y="68"/>
                    </a:cubicBezTo>
                    <a:cubicBezTo>
                      <a:pt x="95" y="67"/>
                      <a:pt x="97" y="65"/>
                      <a:pt x="97" y="63"/>
                    </a:cubicBezTo>
                    <a:cubicBezTo>
                      <a:pt x="97" y="62"/>
                      <a:pt x="94" y="61"/>
                      <a:pt x="93" y="60"/>
                    </a:cubicBezTo>
                    <a:cubicBezTo>
                      <a:pt x="93" y="59"/>
                      <a:pt x="94" y="57"/>
                      <a:pt x="94" y="56"/>
                    </a:cubicBezTo>
                    <a:cubicBezTo>
                      <a:pt x="93" y="54"/>
                      <a:pt x="91" y="53"/>
                      <a:pt x="91" y="51"/>
                    </a:cubicBezTo>
                    <a:cubicBezTo>
                      <a:pt x="90" y="50"/>
                      <a:pt x="92" y="50"/>
                      <a:pt x="93" y="49"/>
                    </a:cubicBezTo>
                    <a:cubicBezTo>
                      <a:pt x="94" y="47"/>
                      <a:pt x="97" y="45"/>
                      <a:pt x="98" y="43"/>
                    </a:cubicBezTo>
                    <a:cubicBezTo>
                      <a:pt x="98" y="41"/>
                      <a:pt x="96" y="39"/>
                      <a:pt x="96" y="37"/>
                    </a:cubicBezTo>
                    <a:cubicBezTo>
                      <a:pt x="96" y="33"/>
                      <a:pt x="97" y="30"/>
                      <a:pt x="96" y="27"/>
                    </a:cubicBezTo>
                    <a:cubicBezTo>
                      <a:pt x="96" y="24"/>
                      <a:pt x="95" y="20"/>
                      <a:pt x="92" y="18"/>
                    </a:cubicBezTo>
                    <a:cubicBezTo>
                      <a:pt x="90" y="16"/>
                      <a:pt x="86" y="17"/>
                      <a:pt x="84" y="16"/>
                    </a:cubicBezTo>
                    <a:cubicBezTo>
                      <a:pt x="82" y="15"/>
                      <a:pt x="82" y="13"/>
                      <a:pt x="81" y="12"/>
                    </a:cubicBezTo>
                    <a:cubicBezTo>
                      <a:pt x="80" y="10"/>
                      <a:pt x="79" y="9"/>
                      <a:pt x="78" y="8"/>
                    </a:cubicBezTo>
                    <a:cubicBezTo>
                      <a:pt x="76" y="7"/>
                      <a:pt x="74" y="7"/>
                      <a:pt x="72" y="6"/>
                    </a:cubicBezTo>
                    <a:cubicBezTo>
                      <a:pt x="70" y="6"/>
                      <a:pt x="67" y="7"/>
                      <a:pt x="65" y="6"/>
                    </a:cubicBezTo>
                    <a:cubicBezTo>
                      <a:pt x="64" y="6"/>
                      <a:pt x="63" y="5"/>
                      <a:pt x="63" y="4"/>
                    </a:cubicBezTo>
                    <a:cubicBezTo>
                      <a:pt x="64" y="3"/>
                      <a:pt x="65" y="2"/>
                      <a:pt x="65" y="1"/>
                    </a:cubicBezTo>
                    <a:cubicBezTo>
                      <a:pt x="62" y="1"/>
                      <a:pt x="60" y="0"/>
                      <a:pt x="58" y="1"/>
                    </a:cubicBezTo>
                    <a:cubicBezTo>
                      <a:pt x="54" y="2"/>
                      <a:pt x="49" y="4"/>
                      <a:pt x="47" y="7"/>
                    </a:cubicBezTo>
                    <a:cubicBezTo>
                      <a:pt x="45" y="8"/>
                      <a:pt x="48" y="12"/>
                      <a:pt x="46" y="14"/>
                    </a:cubicBezTo>
                    <a:cubicBezTo>
                      <a:pt x="43" y="17"/>
                      <a:pt x="39" y="17"/>
                      <a:pt x="36" y="20"/>
                    </a:cubicBezTo>
                    <a:cubicBezTo>
                      <a:pt x="34" y="21"/>
                      <a:pt x="32" y="23"/>
                      <a:pt x="30" y="25"/>
                    </a:cubicBezTo>
                    <a:cubicBezTo>
                      <a:pt x="29" y="27"/>
                      <a:pt x="28" y="29"/>
                      <a:pt x="27" y="31"/>
                    </a:cubicBezTo>
                    <a:cubicBezTo>
                      <a:pt x="25" y="33"/>
                      <a:pt x="24" y="35"/>
                      <a:pt x="22" y="36"/>
                    </a:cubicBezTo>
                    <a:cubicBezTo>
                      <a:pt x="20" y="37"/>
                      <a:pt x="18" y="38"/>
                      <a:pt x="15" y="37"/>
                    </a:cubicBezTo>
                    <a:cubicBezTo>
                      <a:pt x="14" y="37"/>
                      <a:pt x="13" y="36"/>
                      <a:pt x="11" y="35"/>
                    </a:cubicBezTo>
                    <a:cubicBezTo>
                      <a:pt x="9" y="35"/>
                      <a:pt x="7" y="34"/>
                      <a:pt x="4" y="34"/>
                    </a:cubicBezTo>
                    <a:cubicBezTo>
                      <a:pt x="2" y="34"/>
                      <a:pt x="1" y="34"/>
                      <a:pt x="0" y="35"/>
                    </a:cubicBezTo>
                    <a:cubicBezTo>
                      <a:pt x="1" y="37"/>
                      <a:pt x="3" y="40"/>
                      <a:pt x="4" y="43"/>
                    </a:cubicBezTo>
                    <a:cubicBezTo>
                      <a:pt x="6" y="45"/>
                      <a:pt x="7" y="47"/>
                      <a:pt x="8" y="49"/>
                    </a:cubicBezTo>
                    <a:cubicBezTo>
                      <a:pt x="9" y="52"/>
                      <a:pt x="9" y="56"/>
                      <a:pt x="11" y="59"/>
                    </a:cubicBezTo>
                    <a:cubicBezTo>
                      <a:pt x="12" y="61"/>
                      <a:pt x="14" y="60"/>
                      <a:pt x="16" y="61"/>
                    </a:cubicBezTo>
                    <a:cubicBezTo>
                      <a:pt x="19" y="63"/>
                      <a:pt x="23" y="65"/>
                      <a:pt x="26" y="67"/>
                    </a:cubicBezTo>
                    <a:cubicBezTo>
                      <a:pt x="27" y="69"/>
                      <a:pt x="25" y="71"/>
                      <a:pt x="26" y="73"/>
                    </a:cubicBezTo>
                    <a:cubicBezTo>
                      <a:pt x="27" y="74"/>
                      <a:pt x="30" y="71"/>
                      <a:pt x="30" y="73"/>
                    </a:cubicBezTo>
                    <a:cubicBezTo>
                      <a:pt x="32" y="75"/>
                      <a:pt x="30" y="79"/>
                      <a:pt x="30" y="82"/>
                    </a:cubicBezTo>
                    <a:cubicBezTo>
                      <a:pt x="31" y="85"/>
                      <a:pt x="32" y="87"/>
                      <a:pt x="34" y="88"/>
                    </a:cubicBezTo>
                    <a:cubicBezTo>
                      <a:pt x="36" y="90"/>
                      <a:pt x="38" y="88"/>
                      <a:pt x="40" y="89"/>
                    </a:cubicBezTo>
                    <a:cubicBezTo>
                      <a:pt x="43" y="90"/>
                      <a:pt x="45" y="90"/>
                      <a:pt x="47" y="92"/>
                    </a:cubicBezTo>
                    <a:cubicBezTo>
                      <a:pt x="48" y="92"/>
                      <a:pt x="47" y="94"/>
                      <a:pt x="47" y="95"/>
                    </a:cubicBezTo>
                    <a:cubicBezTo>
                      <a:pt x="48" y="96"/>
                      <a:pt x="48" y="97"/>
                      <a:pt x="49" y="97"/>
                    </a:cubicBezTo>
                    <a:cubicBezTo>
                      <a:pt x="52" y="97"/>
                      <a:pt x="54" y="97"/>
                      <a:pt x="56" y="98"/>
                    </a:cubicBezTo>
                    <a:cubicBezTo>
                      <a:pt x="59" y="98"/>
                      <a:pt x="62" y="99"/>
                      <a:pt x="65" y="99"/>
                    </a:cubicBezTo>
                    <a:cubicBezTo>
                      <a:pt x="66" y="99"/>
                      <a:pt x="68" y="99"/>
                      <a:pt x="70" y="99"/>
                    </a:cubicBezTo>
                    <a:cubicBezTo>
                      <a:pt x="72" y="99"/>
                      <a:pt x="73" y="101"/>
                      <a:pt x="74" y="101"/>
                    </a:cubicBezTo>
                    <a:cubicBezTo>
                      <a:pt x="75" y="102"/>
                      <a:pt x="75" y="101"/>
                      <a:pt x="76" y="101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6" name="Freeform 36"/>
              <p:cNvSpPr>
                <a:spLocks noChangeAspect="1"/>
              </p:cNvSpPr>
              <p:nvPr/>
            </p:nvSpPr>
            <p:spPr bwMode="auto">
              <a:xfrm>
                <a:off x="3227749" y="6647886"/>
                <a:ext cx="153234" cy="281720"/>
              </a:xfrm>
              <a:custGeom>
                <a:avLst/>
                <a:gdLst>
                  <a:gd name="T0" fmla="*/ 2147483647 w 134"/>
                  <a:gd name="T1" fmla="*/ 2147483647 h 247"/>
                  <a:gd name="T2" fmla="*/ 2147483647 w 134"/>
                  <a:gd name="T3" fmla="*/ 2147483647 h 247"/>
                  <a:gd name="T4" fmla="*/ 2147483647 w 134"/>
                  <a:gd name="T5" fmla="*/ 2147483647 h 247"/>
                  <a:gd name="T6" fmla="*/ 2147483647 w 134"/>
                  <a:gd name="T7" fmla="*/ 2147483647 h 247"/>
                  <a:gd name="T8" fmla="*/ 2147483647 w 134"/>
                  <a:gd name="T9" fmla="*/ 2147483647 h 247"/>
                  <a:gd name="T10" fmla="*/ 2147483647 w 134"/>
                  <a:gd name="T11" fmla="*/ 2147483647 h 247"/>
                  <a:gd name="T12" fmla="*/ 2147483647 w 134"/>
                  <a:gd name="T13" fmla="*/ 2147483647 h 247"/>
                  <a:gd name="T14" fmla="*/ 2147483647 w 134"/>
                  <a:gd name="T15" fmla="*/ 2147483647 h 247"/>
                  <a:gd name="T16" fmla="*/ 2147483647 w 134"/>
                  <a:gd name="T17" fmla="*/ 2147483647 h 247"/>
                  <a:gd name="T18" fmla="*/ 2147483647 w 134"/>
                  <a:gd name="T19" fmla="*/ 2147483647 h 247"/>
                  <a:gd name="T20" fmla="*/ 2147483647 w 134"/>
                  <a:gd name="T21" fmla="*/ 2147483647 h 247"/>
                  <a:gd name="T22" fmla="*/ 2147483647 w 134"/>
                  <a:gd name="T23" fmla="*/ 2147483647 h 247"/>
                  <a:gd name="T24" fmla="*/ 2147483647 w 134"/>
                  <a:gd name="T25" fmla="*/ 2147483647 h 247"/>
                  <a:gd name="T26" fmla="*/ 2147483647 w 134"/>
                  <a:gd name="T27" fmla="*/ 2147483647 h 247"/>
                  <a:gd name="T28" fmla="*/ 2147483647 w 134"/>
                  <a:gd name="T29" fmla="*/ 2147483647 h 247"/>
                  <a:gd name="T30" fmla="*/ 2147483647 w 134"/>
                  <a:gd name="T31" fmla="*/ 2147483647 h 247"/>
                  <a:gd name="T32" fmla="*/ 2147483647 w 134"/>
                  <a:gd name="T33" fmla="*/ 2147483647 h 247"/>
                  <a:gd name="T34" fmla="*/ 2147483647 w 134"/>
                  <a:gd name="T35" fmla="*/ 2147483647 h 247"/>
                  <a:gd name="T36" fmla="*/ 2147483647 w 134"/>
                  <a:gd name="T37" fmla="*/ 2147483647 h 247"/>
                  <a:gd name="T38" fmla="*/ 2147483647 w 134"/>
                  <a:gd name="T39" fmla="*/ 2147483647 h 247"/>
                  <a:gd name="T40" fmla="*/ 2147483647 w 134"/>
                  <a:gd name="T41" fmla="*/ 2147483647 h 247"/>
                  <a:gd name="T42" fmla="*/ 2147483647 w 134"/>
                  <a:gd name="T43" fmla="*/ 2147483647 h 247"/>
                  <a:gd name="T44" fmla="*/ 2147483647 w 134"/>
                  <a:gd name="T45" fmla="*/ 2147483647 h 247"/>
                  <a:gd name="T46" fmla="*/ 2147483647 w 134"/>
                  <a:gd name="T47" fmla="*/ 2147483647 h 247"/>
                  <a:gd name="T48" fmla="*/ 2147483647 w 134"/>
                  <a:gd name="T49" fmla="*/ 2147483647 h 247"/>
                  <a:gd name="T50" fmla="*/ 2147483647 w 134"/>
                  <a:gd name="T51" fmla="*/ 2147483647 h 247"/>
                  <a:gd name="T52" fmla="*/ 2147483647 w 134"/>
                  <a:gd name="T53" fmla="*/ 2147483647 h 247"/>
                  <a:gd name="T54" fmla="*/ 2147483647 w 134"/>
                  <a:gd name="T55" fmla="*/ 2147483647 h 247"/>
                  <a:gd name="T56" fmla="*/ 2147483647 w 134"/>
                  <a:gd name="T57" fmla="*/ 2147483647 h 247"/>
                  <a:gd name="T58" fmla="*/ 2147483647 w 134"/>
                  <a:gd name="T59" fmla="*/ 2147483647 h 247"/>
                  <a:gd name="T60" fmla="*/ 2147483647 w 134"/>
                  <a:gd name="T61" fmla="*/ 2147483647 h 247"/>
                  <a:gd name="T62" fmla="*/ 2147483647 w 134"/>
                  <a:gd name="T63" fmla="*/ 2147483647 h 247"/>
                  <a:gd name="T64" fmla="*/ 2147483647 w 134"/>
                  <a:gd name="T65" fmla="*/ 2147483647 h 247"/>
                  <a:gd name="T66" fmla="*/ 2147483647 w 134"/>
                  <a:gd name="T67" fmla="*/ 2147483647 h 247"/>
                  <a:gd name="T68" fmla="*/ 2147483647 w 134"/>
                  <a:gd name="T69" fmla="*/ 2147483647 h 247"/>
                  <a:gd name="T70" fmla="*/ 2147483647 w 134"/>
                  <a:gd name="T71" fmla="*/ 2147483647 h 247"/>
                  <a:gd name="T72" fmla="*/ 0 w 134"/>
                  <a:gd name="T73" fmla="*/ 2147483647 h 247"/>
                  <a:gd name="T74" fmla="*/ 2147483647 w 134"/>
                  <a:gd name="T75" fmla="*/ 2147483647 h 247"/>
                  <a:gd name="T76" fmla="*/ 2147483647 w 134"/>
                  <a:gd name="T77" fmla="*/ 2147483647 h 247"/>
                  <a:gd name="T78" fmla="*/ 2147483647 w 134"/>
                  <a:gd name="T79" fmla="*/ 2147483647 h 247"/>
                  <a:gd name="T80" fmla="*/ 2147483647 w 134"/>
                  <a:gd name="T81" fmla="*/ 2147483647 h 247"/>
                  <a:gd name="T82" fmla="*/ 2147483647 w 134"/>
                  <a:gd name="T83" fmla="*/ 2147483647 h 247"/>
                  <a:gd name="T84" fmla="*/ 2147483647 w 134"/>
                  <a:gd name="T85" fmla="*/ 2147483647 h 247"/>
                  <a:gd name="T86" fmla="*/ 2147483647 w 134"/>
                  <a:gd name="T87" fmla="*/ 2147483647 h 247"/>
                  <a:gd name="T88" fmla="*/ 2147483647 w 134"/>
                  <a:gd name="T89" fmla="*/ 2147483647 h 247"/>
                  <a:gd name="T90" fmla="*/ 2147483647 w 134"/>
                  <a:gd name="T91" fmla="*/ 2147483647 h 247"/>
                  <a:gd name="T92" fmla="*/ 2147483647 w 134"/>
                  <a:gd name="T93" fmla="*/ 2147483647 h 247"/>
                  <a:gd name="T94" fmla="*/ 2147483647 w 134"/>
                  <a:gd name="T95" fmla="*/ 2147483647 h 247"/>
                  <a:gd name="T96" fmla="*/ 2147483647 w 134"/>
                  <a:gd name="T97" fmla="*/ 2147483647 h 247"/>
                  <a:gd name="T98" fmla="*/ 2147483647 w 134"/>
                  <a:gd name="T99" fmla="*/ 2147483647 h 247"/>
                  <a:gd name="T100" fmla="*/ 2147483647 w 134"/>
                  <a:gd name="T101" fmla="*/ 2147483647 h 247"/>
                  <a:gd name="T102" fmla="*/ 2147483647 w 134"/>
                  <a:gd name="T103" fmla="*/ 2147483647 h 2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4" h="247">
                    <a:moveTo>
                      <a:pt x="31" y="247"/>
                    </a:moveTo>
                    <a:cubicBezTo>
                      <a:pt x="31" y="246"/>
                      <a:pt x="31" y="243"/>
                      <a:pt x="31" y="242"/>
                    </a:cubicBezTo>
                    <a:cubicBezTo>
                      <a:pt x="31" y="239"/>
                      <a:pt x="29" y="237"/>
                      <a:pt x="28" y="235"/>
                    </a:cubicBezTo>
                    <a:cubicBezTo>
                      <a:pt x="28" y="234"/>
                      <a:pt x="28" y="232"/>
                      <a:pt x="29" y="230"/>
                    </a:cubicBezTo>
                    <a:cubicBezTo>
                      <a:pt x="29" y="228"/>
                      <a:pt x="30" y="226"/>
                      <a:pt x="31" y="225"/>
                    </a:cubicBezTo>
                    <a:cubicBezTo>
                      <a:pt x="31" y="224"/>
                      <a:pt x="32" y="225"/>
                      <a:pt x="33" y="225"/>
                    </a:cubicBezTo>
                    <a:cubicBezTo>
                      <a:pt x="35" y="223"/>
                      <a:pt x="37" y="222"/>
                      <a:pt x="39" y="220"/>
                    </a:cubicBezTo>
                    <a:cubicBezTo>
                      <a:pt x="42" y="219"/>
                      <a:pt x="45" y="218"/>
                      <a:pt x="48" y="217"/>
                    </a:cubicBezTo>
                    <a:cubicBezTo>
                      <a:pt x="51" y="215"/>
                      <a:pt x="55" y="214"/>
                      <a:pt x="59" y="212"/>
                    </a:cubicBezTo>
                    <a:cubicBezTo>
                      <a:pt x="60" y="210"/>
                      <a:pt x="62" y="209"/>
                      <a:pt x="63" y="207"/>
                    </a:cubicBezTo>
                    <a:cubicBezTo>
                      <a:pt x="63" y="206"/>
                      <a:pt x="63" y="204"/>
                      <a:pt x="63" y="203"/>
                    </a:cubicBezTo>
                    <a:cubicBezTo>
                      <a:pt x="64" y="199"/>
                      <a:pt x="64" y="196"/>
                      <a:pt x="64" y="193"/>
                    </a:cubicBezTo>
                    <a:cubicBezTo>
                      <a:pt x="64" y="189"/>
                      <a:pt x="64" y="185"/>
                      <a:pt x="64" y="181"/>
                    </a:cubicBezTo>
                    <a:cubicBezTo>
                      <a:pt x="63" y="178"/>
                      <a:pt x="63" y="176"/>
                      <a:pt x="62" y="173"/>
                    </a:cubicBezTo>
                    <a:cubicBezTo>
                      <a:pt x="62" y="169"/>
                      <a:pt x="61" y="165"/>
                      <a:pt x="60" y="161"/>
                    </a:cubicBezTo>
                    <a:cubicBezTo>
                      <a:pt x="59" y="160"/>
                      <a:pt x="57" y="160"/>
                      <a:pt x="56" y="159"/>
                    </a:cubicBezTo>
                    <a:cubicBezTo>
                      <a:pt x="56" y="158"/>
                      <a:pt x="58" y="157"/>
                      <a:pt x="58" y="155"/>
                    </a:cubicBezTo>
                    <a:cubicBezTo>
                      <a:pt x="58" y="151"/>
                      <a:pt x="54" y="148"/>
                      <a:pt x="55" y="144"/>
                    </a:cubicBezTo>
                    <a:cubicBezTo>
                      <a:pt x="55" y="143"/>
                      <a:pt x="58" y="142"/>
                      <a:pt x="59" y="141"/>
                    </a:cubicBezTo>
                    <a:cubicBezTo>
                      <a:pt x="63" y="137"/>
                      <a:pt x="67" y="133"/>
                      <a:pt x="71" y="128"/>
                    </a:cubicBezTo>
                    <a:cubicBezTo>
                      <a:pt x="75" y="124"/>
                      <a:pt x="78" y="120"/>
                      <a:pt x="82" y="116"/>
                    </a:cubicBezTo>
                    <a:cubicBezTo>
                      <a:pt x="83" y="115"/>
                      <a:pt x="84" y="113"/>
                      <a:pt x="85" y="112"/>
                    </a:cubicBezTo>
                    <a:cubicBezTo>
                      <a:pt x="91" y="108"/>
                      <a:pt x="96" y="105"/>
                      <a:pt x="102" y="102"/>
                    </a:cubicBezTo>
                    <a:cubicBezTo>
                      <a:pt x="106" y="99"/>
                      <a:pt x="111" y="98"/>
                      <a:pt x="114" y="95"/>
                    </a:cubicBezTo>
                    <a:cubicBezTo>
                      <a:pt x="120" y="90"/>
                      <a:pt x="124" y="84"/>
                      <a:pt x="128" y="78"/>
                    </a:cubicBezTo>
                    <a:cubicBezTo>
                      <a:pt x="130" y="74"/>
                      <a:pt x="133" y="71"/>
                      <a:pt x="134" y="67"/>
                    </a:cubicBezTo>
                    <a:cubicBezTo>
                      <a:pt x="134" y="66"/>
                      <a:pt x="131" y="66"/>
                      <a:pt x="131" y="65"/>
                    </a:cubicBezTo>
                    <a:cubicBezTo>
                      <a:pt x="131" y="64"/>
                      <a:pt x="133" y="63"/>
                      <a:pt x="133" y="61"/>
                    </a:cubicBezTo>
                    <a:cubicBezTo>
                      <a:pt x="133" y="60"/>
                      <a:pt x="130" y="59"/>
                      <a:pt x="130" y="57"/>
                    </a:cubicBezTo>
                    <a:cubicBezTo>
                      <a:pt x="129" y="53"/>
                      <a:pt x="131" y="49"/>
                      <a:pt x="131" y="44"/>
                    </a:cubicBezTo>
                    <a:cubicBezTo>
                      <a:pt x="131" y="41"/>
                      <a:pt x="130" y="37"/>
                      <a:pt x="130" y="33"/>
                    </a:cubicBezTo>
                    <a:cubicBezTo>
                      <a:pt x="129" y="28"/>
                      <a:pt x="128" y="23"/>
                      <a:pt x="128" y="18"/>
                    </a:cubicBezTo>
                    <a:cubicBezTo>
                      <a:pt x="128" y="15"/>
                      <a:pt x="128" y="12"/>
                      <a:pt x="129" y="9"/>
                    </a:cubicBezTo>
                    <a:cubicBezTo>
                      <a:pt x="129" y="8"/>
                      <a:pt x="132" y="7"/>
                      <a:pt x="132" y="5"/>
                    </a:cubicBezTo>
                    <a:cubicBezTo>
                      <a:pt x="132" y="4"/>
                      <a:pt x="132" y="2"/>
                      <a:pt x="131" y="1"/>
                    </a:cubicBezTo>
                    <a:cubicBezTo>
                      <a:pt x="130" y="0"/>
                      <a:pt x="128" y="2"/>
                      <a:pt x="127" y="2"/>
                    </a:cubicBezTo>
                    <a:cubicBezTo>
                      <a:pt x="124" y="5"/>
                      <a:pt x="121" y="9"/>
                      <a:pt x="117" y="11"/>
                    </a:cubicBezTo>
                    <a:cubicBezTo>
                      <a:pt x="116" y="12"/>
                      <a:pt x="113" y="12"/>
                      <a:pt x="111" y="13"/>
                    </a:cubicBezTo>
                    <a:cubicBezTo>
                      <a:pt x="110" y="14"/>
                      <a:pt x="108" y="15"/>
                      <a:pt x="106" y="16"/>
                    </a:cubicBezTo>
                    <a:cubicBezTo>
                      <a:pt x="105" y="16"/>
                      <a:pt x="105" y="14"/>
                      <a:pt x="103" y="14"/>
                    </a:cubicBezTo>
                    <a:cubicBezTo>
                      <a:pt x="102" y="13"/>
                      <a:pt x="100" y="13"/>
                      <a:pt x="99" y="14"/>
                    </a:cubicBezTo>
                    <a:cubicBezTo>
                      <a:pt x="96" y="15"/>
                      <a:pt x="96" y="18"/>
                      <a:pt x="94" y="19"/>
                    </a:cubicBezTo>
                    <a:cubicBezTo>
                      <a:pt x="91" y="20"/>
                      <a:pt x="90" y="17"/>
                      <a:pt x="87" y="17"/>
                    </a:cubicBezTo>
                    <a:cubicBezTo>
                      <a:pt x="85" y="17"/>
                      <a:pt x="83" y="20"/>
                      <a:pt x="80" y="20"/>
                    </a:cubicBezTo>
                    <a:cubicBezTo>
                      <a:pt x="77" y="19"/>
                      <a:pt x="77" y="14"/>
                      <a:pt x="74" y="13"/>
                    </a:cubicBezTo>
                    <a:cubicBezTo>
                      <a:pt x="72" y="13"/>
                      <a:pt x="71" y="17"/>
                      <a:pt x="69" y="18"/>
                    </a:cubicBezTo>
                    <a:cubicBezTo>
                      <a:pt x="67" y="18"/>
                      <a:pt x="64" y="18"/>
                      <a:pt x="62" y="18"/>
                    </a:cubicBezTo>
                    <a:cubicBezTo>
                      <a:pt x="61" y="17"/>
                      <a:pt x="60" y="17"/>
                      <a:pt x="58" y="16"/>
                    </a:cubicBezTo>
                    <a:cubicBezTo>
                      <a:pt x="58" y="19"/>
                      <a:pt x="57" y="21"/>
                      <a:pt x="56" y="23"/>
                    </a:cubicBezTo>
                    <a:cubicBezTo>
                      <a:pt x="56" y="25"/>
                      <a:pt x="55" y="27"/>
                      <a:pt x="55" y="29"/>
                    </a:cubicBezTo>
                    <a:cubicBezTo>
                      <a:pt x="55" y="31"/>
                      <a:pt x="55" y="34"/>
                      <a:pt x="55" y="36"/>
                    </a:cubicBezTo>
                    <a:cubicBezTo>
                      <a:pt x="56" y="38"/>
                      <a:pt x="56" y="41"/>
                      <a:pt x="57" y="44"/>
                    </a:cubicBezTo>
                    <a:cubicBezTo>
                      <a:pt x="57" y="46"/>
                      <a:pt x="57" y="48"/>
                      <a:pt x="58" y="50"/>
                    </a:cubicBezTo>
                    <a:cubicBezTo>
                      <a:pt x="59" y="52"/>
                      <a:pt x="62" y="53"/>
                      <a:pt x="64" y="55"/>
                    </a:cubicBezTo>
                    <a:cubicBezTo>
                      <a:pt x="66" y="57"/>
                      <a:pt x="66" y="59"/>
                      <a:pt x="67" y="61"/>
                    </a:cubicBezTo>
                    <a:cubicBezTo>
                      <a:pt x="69" y="64"/>
                      <a:pt x="70" y="66"/>
                      <a:pt x="71" y="68"/>
                    </a:cubicBezTo>
                    <a:cubicBezTo>
                      <a:pt x="72" y="71"/>
                      <a:pt x="71" y="75"/>
                      <a:pt x="71" y="79"/>
                    </a:cubicBezTo>
                    <a:cubicBezTo>
                      <a:pt x="71" y="81"/>
                      <a:pt x="72" y="83"/>
                      <a:pt x="71" y="85"/>
                    </a:cubicBezTo>
                    <a:cubicBezTo>
                      <a:pt x="70" y="87"/>
                      <a:pt x="67" y="85"/>
                      <a:pt x="65" y="86"/>
                    </a:cubicBezTo>
                    <a:cubicBezTo>
                      <a:pt x="64" y="87"/>
                      <a:pt x="64" y="89"/>
                      <a:pt x="64" y="91"/>
                    </a:cubicBezTo>
                    <a:cubicBezTo>
                      <a:pt x="63" y="93"/>
                      <a:pt x="64" y="98"/>
                      <a:pt x="62" y="97"/>
                    </a:cubicBezTo>
                    <a:cubicBezTo>
                      <a:pt x="58" y="96"/>
                      <a:pt x="56" y="92"/>
                      <a:pt x="54" y="89"/>
                    </a:cubicBezTo>
                    <a:cubicBezTo>
                      <a:pt x="53" y="87"/>
                      <a:pt x="52" y="86"/>
                      <a:pt x="52" y="84"/>
                    </a:cubicBezTo>
                    <a:cubicBezTo>
                      <a:pt x="51" y="83"/>
                      <a:pt x="50" y="82"/>
                      <a:pt x="51" y="81"/>
                    </a:cubicBezTo>
                    <a:cubicBezTo>
                      <a:pt x="52" y="78"/>
                      <a:pt x="54" y="77"/>
                      <a:pt x="55" y="75"/>
                    </a:cubicBezTo>
                    <a:cubicBezTo>
                      <a:pt x="56" y="72"/>
                      <a:pt x="56" y="69"/>
                      <a:pt x="55" y="66"/>
                    </a:cubicBezTo>
                    <a:cubicBezTo>
                      <a:pt x="54" y="64"/>
                      <a:pt x="54" y="61"/>
                      <a:pt x="52" y="61"/>
                    </a:cubicBezTo>
                    <a:cubicBezTo>
                      <a:pt x="49" y="60"/>
                      <a:pt x="46" y="65"/>
                      <a:pt x="43" y="63"/>
                    </a:cubicBezTo>
                    <a:cubicBezTo>
                      <a:pt x="40" y="62"/>
                      <a:pt x="41" y="57"/>
                      <a:pt x="39" y="55"/>
                    </a:cubicBezTo>
                    <a:cubicBezTo>
                      <a:pt x="39" y="54"/>
                      <a:pt x="37" y="56"/>
                      <a:pt x="36" y="56"/>
                    </a:cubicBezTo>
                    <a:lnTo>
                      <a:pt x="1" y="70"/>
                    </a:lnTo>
                    <a:lnTo>
                      <a:pt x="3" y="76"/>
                    </a:lnTo>
                    <a:lnTo>
                      <a:pt x="2" y="79"/>
                    </a:lnTo>
                    <a:cubicBezTo>
                      <a:pt x="2" y="80"/>
                      <a:pt x="1" y="81"/>
                      <a:pt x="0" y="82"/>
                    </a:cubicBezTo>
                    <a:cubicBezTo>
                      <a:pt x="0" y="83"/>
                      <a:pt x="1" y="84"/>
                      <a:pt x="2" y="84"/>
                    </a:cubicBezTo>
                    <a:cubicBezTo>
                      <a:pt x="4" y="85"/>
                      <a:pt x="7" y="84"/>
                      <a:pt x="9" y="84"/>
                    </a:cubicBezTo>
                    <a:cubicBezTo>
                      <a:pt x="11" y="85"/>
                      <a:pt x="13" y="85"/>
                      <a:pt x="15" y="86"/>
                    </a:cubicBezTo>
                    <a:cubicBezTo>
                      <a:pt x="16" y="87"/>
                      <a:pt x="17" y="88"/>
                      <a:pt x="18" y="90"/>
                    </a:cubicBezTo>
                    <a:cubicBezTo>
                      <a:pt x="19" y="91"/>
                      <a:pt x="19" y="93"/>
                      <a:pt x="21" y="94"/>
                    </a:cubicBezTo>
                    <a:cubicBezTo>
                      <a:pt x="23" y="95"/>
                      <a:pt x="27" y="94"/>
                      <a:pt x="29" y="96"/>
                    </a:cubicBezTo>
                    <a:cubicBezTo>
                      <a:pt x="32" y="98"/>
                      <a:pt x="33" y="102"/>
                      <a:pt x="33" y="105"/>
                    </a:cubicBezTo>
                    <a:cubicBezTo>
                      <a:pt x="34" y="108"/>
                      <a:pt x="33" y="111"/>
                      <a:pt x="33" y="115"/>
                    </a:cubicBezTo>
                    <a:cubicBezTo>
                      <a:pt x="33" y="117"/>
                      <a:pt x="35" y="119"/>
                      <a:pt x="35" y="121"/>
                    </a:cubicBezTo>
                    <a:cubicBezTo>
                      <a:pt x="34" y="123"/>
                      <a:pt x="31" y="125"/>
                      <a:pt x="30" y="127"/>
                    </a:cubicBezTo>
                    <a:cubicBezTo>
                      <a:pt x="29" y="128"/>
                      <a:pt x="27" y="128"/>
                      <a:pt x="28" y="129"/>
                    </a:cubicBezTo>
                    <a:cubicBezTo>
                      <a:pt x="28" y="131"/>
                      <a:pt x="30" y="132"/>
                      <a:pt x="31" y="134"/>
                    </a:cubicBezTo>
                    <a:cubicBezTo>
                      <a:pt x="31" y="135"/>
                      <a:pt x="30" y="137"/>
                      <a:pt x="30" y="138"/>
                    </a:cubicBezTo>
                    <a:cubicBezTo>
                      <a:pt x="31" y="139"/>
                      <a:pt x="34" y="140"/>
                      <a:pt x="34" y="141"/>
                    </a:cubicBezTo>
                    <a:cubicBezTo>
                      <a:pt x="34" y="143"/>
                      <a:pt x="32" y="145"/>
                      <a:pt x="31" y="146"/>
                    </a:cubicBezTo>
                    <a:cubicBezTo>
                      <a:pt x="30" y="148"/>
                      <a:pt x="30" y="150"/>
                      <a:pt x="29" y="151"/>
                    </a:cubicBezTo>
                    <a:cubicBezTo>
                      <a:pt x="28" y="152"/>
                      <a:pt x="27" y="153"/>
                      <a:pt x="27" y="154"/>
                    </a:cubicBezTo>
                    <a:cubicBezTo>
                      <a:pt x="26" y="157"/>
                      <a:pt x="28" y="161"/>
                      <a:pt x="27" y="163"/>
                    </a:cubicBezTo>
                    <a:cubicBezTo>
                      <a:pt x="23" y="169"/>
                      <a:pt x="17" y="174"/>
                      <a:pt x="13" y="179"/>
                    </a:cubicBezTo>
                    <a:cubicBezTo>
                      <a:pt x="13" y="182"/>
                      <a:pt x="13" y="184"/>
                      <a:pt x="14" y="187"/>
                    </a:cubicBezTo>
                    <a:cubicBezTo>
                      <a:pt x="14" y="188"/>
                      <a:pt x="16" y="190"/>
                      <a:pt x="16" y="191"/>
                    </a:cubicBezTo>
                    <a:cubicBezTo>
                      <a:pt x="16" y="193"/>
                      <a:pt x="15" y="195"/>
                      <a:pt x="16" y="197"/>
                    </a:cubicBezTo>
                    <a:cubicBezTo>
                      <a:pt x="16" y="200"/>
                      <a:pt x="17" y="202"/>
                      <a:pt x="18" y="205"/>
                    </a:cubicBezTo>
                    <a:cubicBezTo>
                      <a:pt x="19" y="207"/>
                      <a:pt x="20" y="210"/>
                      <a:pt x="20" y="212"/>
                    </a:cubicBezTo>
                    <a:cubicBezTo>
                      <a:pt x="20" y="217"/>
                      <a:pt x="20" y="222"/>
                      <a:pt x="19" y="227"/>
                    </a:cubicBezTo>
                    <a:cubicBezTo>
                      <a:pt x="19" y="229"/>
                      <a:pt x="19" y="230"/>
                      <a:pt x="19" y="231"/>
                    </a:cubicBezTo>
                    <a:cubicBezTo>
                      <a:pt x="19" y="232"/>
                      <a:pt x="20" y="233"/>
                      <a:pt x="21" y="235"/>
                    </a:cubicBezTo>
                    <a:cubicBezTo>
                      <a:pt x="20" y="237"/>
                      <a:pt x="21" y="239"/>
                      <a:pt x="21" y="241"/>
                    </a:cubicBezTo>
                    <a:cubicBezTo>
                      <a:pt x="21" y="243"/>
                      <a:pt x="21" y="244"/>
                      <a:pt x="21" y="246"/>
                    </a:cubicBezTo>
                    <a:lnTo>
                      <a:pt x="31" y="2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7" name="Freeform 37"/>
              <p:cNvSpPr>
                <a:spLocks noChangeAspect="1"/>
              </p:cNvSpPr>
              <p:nvPr/>
            </p:nvSpPr>
            <p:spPr bwMode="auto">
              <a:xfrm>
                <a:off x="3262964" y="6630754"/>
                <a:ext cx="46636" cy="128487"/>
              </a:xfrm>
              <a:custGeom>
                <a:avLst/>
                <a:gdLst>
                  <a:gd name="T0" fmla="*/ 2147483647 w 41"/>
                  <a:gd name="T1" fmla="*/ 0 h 113"/>
                  <a:gd name="T2" fmla="*/ 2147483647 w 41"/>
                  <a:gd name="T3" fmla="*/ 2147483647 h 113"/>
                  <a:gd name="T4" fmla="*/ 2147483647 w 41"/>
                  <a:gd name="T5" fmla="*/ 2147483647 h 113"/>
                  <a:gd name="T6" fmla="*/ 2147483647 w 41"/>
                  <a:gd name="T7" fmla="*/ 2147483647 h 113"/>
                  <a:gd name="T8" fmla="*/ 2147483647 w 41"/>
                  <a:gd name="T9" fmla="*/ 2147483647 h 113"/>
                  <a:gd name="T10" fmla="*/ 2147483647 w 41"/>
                  <a:gd name="T11" fmla="*/ 2147483647 h 113"/>
                  <a:gd name="T12" fmla="*/ 2147483647 w 41"/>
                  <a:gd name="T13" fmla="*/ 2147483647 h 113"/>
                  <a:gd name="T14" fmla="*/ 2147483647 w 41"/>
                  <a:gd name="T15" fmla="*/ 2147483647 h 113"/>
                  <a:gd name="T16" fmla="*/ 2147483647 w 41"/>
                  <a:gd name="T17" fmla="*/ 2147483647 h 113"/>
                  <a:gd name="T18" fmla="*/ 2147483647 w 41"/>
                  <a:gd name="T19" fmla="*/ 2147483647 h 113"/>
                  <a:gd name="T20" fmla="*/ 2147483647 w 41"/>
                  <a:gd name="T21" fmla="*/ 2147483647 h 113"/>
                  <a:gd name="T22" fmla="*/ 2147483647 w 41"/>
                  <a:gd name="T23" fmla="*/ 2147483647 h 113"/>
                  <a:gd name="T24" fmla="*/ 2147483647 w 41"/>
                  <a:gd name="T25" fmla="*/ 2147483647 h 113"/>
                  <a:gd name="T26" fmla="*/ 2147483647 w 41"/>
                  <a:gd name="T27" fmla="*/ 2147483647 h 113"/>
                  <a:gd name="T28" fmla="*/ 2147483647 w 41"/>
                  <a:gd name="T29" fmla="*/ 2147483647 h 113"/>
                  <a:gd name="T30" fmla="*/ 2147483647 w 41"/>
                  <a:gd name="T31" fmla="*/ 2147483647 h 113"/>
                  <a:gd name="T32" fmla="*/ 2147483647 w 41"/>
                  <a:gd name="T33" fmla="*/ 2147483647 h 113"/>
                  <a:gd name="T34" fmla="*/ 2147483647 w 41"/>
                  <a:gd name="T35" fmla="*/ 2147483647 h 113"/>
                  <a:gd name="T36" fmla="*/ 2147483647 w 41"/>
                  <a:gd name="T37" fmla="*/ 2147483647 h 113"/>
                  <a:gd name="T38" fmla="*/ 2147483647 w 41"/>
                  <a:gd name="T39" fmla="*/ 2147483647 h 113"/>
                  <a:gd name="T40" fmla="*/ 2147483647 w 41"/>
                  <a:gd name="T41" fmla="*/ 2147483647 h 113"/>
                  <a:gd name="T42" fmla="*/ 2147483647 w 41"/>
                  <a:gd name="T43" fmla="*/ 2147483647 h 113"/>
                  <a:gd name="T44" fmla="*/ 2147483647 w 41"/>
                  <a:gd name="T45" fmla="*/ 2147483647 h 113"/>
                  <a:gd name="T46" fmla="*/ 2147483647 w 41"/>
                  <a:gd name="T47" fmla="*/ 2147483647 h 113"/>
                  <a:gd name="T48" fmla="*/ 2147483647 w 41"/>
                  <a:gd name="T49" fmla="*/ 2147483647 h 113"/>
                  <a:gd name="T50" fmla="*/ 2147483647 w 41"/>
                  <a:gd name="T51" fmla="*/ 2147483647 h 113"/>
                  <a:gd name="T52" fmla="*/ 2147483647 w 41"/>
                  <a:gd name="T53" fmla="*/ 2147483647 h 113"/>
                  <a:gd name="T54" fmla="*/ 0 w 41"/>
                  <a:gd name="T55" fmla="*/ 2147483647 h 113"/>
                  <a:gd name="T56" fmla="*/ 2147483647 w 41"/>
                  <a:gd name="T57" fmla="*/ 2147483647 h 113"/>
                  <a:gd name="T58" fmla="*/ 2147483647 w 41"/>
                  <a:gd name="T59" fmla="*/ 2147483647 h 113"/>
                  <a:gd name="T60" fmla="*/ 2147483647 w 41"/>
                  <a:gd name="T61" fmla="*/ 2147483647 h 113"/>
                  <a:gd name="T62" fmla="*/ 2147483647 w 41"/>
                  <a:gd name="T63" fmla="*/ 2147483647 h 113"/>
                  <a:gd name="T64" fmla="*/ 2147483647 w 41"/>
                  <a:gd name="T65" fmla="*/ 2147483647 h 113"/>
                  <a:gd name="T66" fmla="*/ 2147483647 w 41"/>
                  <a:gd name="T67" fmla="*/ 2147483647 h 113"/>
                  <a:gd name="T68" fmla="*/ 2147483647 w 41"/>
                  <a:gd name="T69" fmla="*/ 2147483647 h 113"/>
                  <a:gd name="T70" fmla="*/ 2147483647 w 41"/>
                  <a:gd name="T71" fmla="*/ 2147483647 h 113"/>
                  <a:gd name="T72" fmla="*/ 2147483647 w 41"/>
                  <a:gd name="T73" fmla="*/ 2147483647 h 113"/>
                  <a:gd name="T74" fmla="*/ 2147483647 w 41"/>
                  <a:gd name="T75" fmla="*/ 2147483647 h 113"/>
                  <a:gd name="T76" fmla="*/ 2147483647 w 41"/>
                  <a:gd name="T77" fmla="*/ 0 h 1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" h="113">
                    <a:moveTo>
                      <a:pt x="6" y="0"/>
                    </a:moveTo>
                    <a:cubicBezTo>
                      <a:pt x="9" y="2"/>
                      <a:pt x="12" y="3"/>
                      <a:pt x="15" y="5"/>
                    </a:cubicBezTo>
                    <a:cubicBezTo>
                      <a:pt x="19" y="8"/>
                      <a:pt x="23" y="11"/>
                      <a:pt x="25" y="15"/>
                    </a:cubicBezTo>
                    <a:cubicBezTo>
                      <a:pt x="26" y="18"/>
                      <a:pt x="23" y="21"/>
                      <a:pt x="24" y="25"/>
                    </a:cubicBezTo>
                    <a:cubicBezTo>
                      <a:pt x="24" y="27"/>
                      <a:pt x="26" y="29"/>
                      <a:pt x="27" y="31"/>
                    </a:cubicBezTo>
                    <a:cubicBezTo>
                      <a:pt x="27" y="34"/>
                      <a:pt x="26" y="36"/>
                      <a:pt x="25" y="38"/>
                    </a:cubicBezTo>
                    <a:cubicBezTo>
                      <a:pt x="25" y="40"/>
                      <a:pt x="24" y="42"/>
                      <a:pt x="24" y="44"/>
                    </a:cubicBezTo>
                    <a:cubicBezTo>
                      <a:pt x="24" y="46"/>
                      <a:pt x="24" y="49"/>
                      <a:pt x="24" y="51"/>
                    </a:cubicBezTo>
                    <a:cubicBezTo>
                      <a:pt x="25" y="53"/>
                      <a:pt x="25" y="56"/>
                      <a:pt x="26" y="59"/>
                    </a:cubicBezTo>
                    <a:cubicBezTo>
                      <a:pt x="26" y="61"/>
                      <a:pt x="26" y="63"/>
                      <a:pt x="27" y="65"/>
                    </a:cubicBezTo>
                    <a:cubicBezTo>
                      <a:pt x="28" y="67"/>
                      <a:pt x="31" y="68"/>
                      <a:pt x="33" y="70"/>
                    </a:cubicBezTo>
                    <a:cubicBezTo>
                      <a:pt x="35" y="72"/>
                      <a:pt x="35" y="74"/>
                      <a:pt x="36" y="76"/>
                    </a:cubicBezTo>
                    <a:cubicBezTo>
                      <a:pt x="38" y="79"/>
                      <a:pt x="39" y="81"/>
                      <a:pt x="40" y="83"/>
                    </a:cubicBezTo>
                    <a:cubicBezTo>
                      <a:pt x="41" y="86"/>
                      <a:pt x="40" y="90"/>
                      <a:pt x="40" y="94"/>
                    </a:cubicBezTo>
                    <a:cubicBezTo>
                      <a:pt x="40" y="96"/>
                      <a:pt x="41" y="98"/>
                      <a:pt x="40" y="100"/>
                    </a:cubicBezTo>
                    <a:cubicBezTo>
                      <a:pt x="39" y="102"/>
                      <a:pt x="36" y="100"/>
                      <a:pt x="34" y="101"/>
                    </a:cubicBezTo>
                    <a:cubicBezTo>
                      <a:pt x="33" y="102"/>
                      <a:pt x="33" y="104"/>
                      <a:pt x="33" y="106"/>
                    </a:cubicBezTo>
                    <a:cubicBezTo>
                      <a:pt x="32" y="108"/>
                      <a:pt x="33" y="113"/>
                      <a:pt x="31" y="112"/>
                    </a:cubicBezTo>
                    <a:cubicBezTo>
                      <a:pt x="27" y="111"/>
                      <a:pt x="25" y="107"/>
                      <a:pt x="23" y="104"/>
                    </a:cubicBezTo>
                    <a:cubicBezTo>
                      <a:pt x="22" y="102"/>
                      <a:pt x="21" y="101"/>
                      <a:pt x="21" y="99"/>
                    </a:cubicBezTo>
                    <a:cubicBezTo>
                      <a:pt x="20" y="98"/>
                      <a:pt x="19" y="97"/>
                      <a:pt x="20" y="96"/>
                    </a:cubicBezTo>
                    <a:cubicBezTo>
                      <a:pt x="21" y="93"/>
                      <a:pt x="23" y="92"/>
                      <a:pt x="24" y="90"/>
                    </a:cubicBezTo>
                    <a:cubicBezTo>
                      <a:pt x="25" y="87"/>
                      <a:pt x="25" y="84"/>
                      <a:pt x="24" y="81"/>
                    </a:cubicBezTo>
                    <a:cubicBezTo>
                      <a:pt x="23" y="79"/>
                      <a:pt x="23" y="76"/>
                      <a:pt x="21" y="76"/>
                    </a:cubicBezTo>
                    <a:cubicBezTo>
                      <a:pt x="18" y="75"/>
                      <a:pt x="15" y="80"/>
                      <a:pt x="12" y="78"/>
                    </a:cubicBezTo>
                    <a:cubicBezTo>
                      <a:pt x="9" y="77"/>
                      <a:pt x="10" y="72"/>
                      <a:pt x="8" y="70"/>
                    </a:cubicBezTo>
                    <a:cubicBezTo>
                      <a:pt x="8" y="69"/>
                      <a:pt x="6" y="71"/>
                      <a:pt x="5" y="71"/>
                    </a:cubicBezTo>
                    <a:cubicBezTo>
                      <a:pt x="4" y="69"/>
                      <a:pt x="0" y="68"/>
                      <a:pt x="0" y="66"/>
                    </a:cubicBezTo>
                    <a:cubicBezTo>
                      <a:pt x="0" y="63"/>
                      <a:pt x="4" y="61"/>
                      <a:pt x="5" y="58"/>
                    </a:cubicBezTo>
                    <a:cubicBezTo>
                      <a:pt x="6" y="55"/>
                      <a:pt x="3" y="52"/>
                      <a:pt x="4" y="49"/>
                    </a:cubicBezTo>
                    <a:cubicBezTo>
                      <a:pt x="5" y="47"/>
                      <a:pt x="9" y="48"/>
                      <a:pt x="11" y="46"/>
                    </a:cubicBezTo>
                    <a:cubicBezTo>
                      <a:pt x="11" y="45"/>
                      <a:pt x="10" y="45"/>
                      <a:pt x="9" y="44"/>
                    </a:cubicBezTo>
                    <a:cubicBezTo>
                      <a:pt x="9" y="41"/>
                      <a:pt x="8" y="37"/>
                      <a:pt x="9" y="34"/>
                    </a:cubicBezTo>
                    <a:cubicBezTo>
                      <a:pt x="9" y="32"/>
                      <a:pt x="12" y="30"/>
                      <a:pt x="11" y="28"/>
                    </a:cubicBezTo>
                    <a:cubicBezTo>
                      <a:pt x="11" y="26"/>
                      <a:pt x="7" y="25"/>
                      <a:pt x="8" y="23"/>
                    </a:cubicBezTo>
                    <a:cubicBezTo>
                      <a:pt x="8" y="21"/>
                      <a:pt x="13" y="23"/>
                      <a:pt x="14" y="20"/>
                    </a:cubicBezTo>
                    <a:cubicBezTo>
                      <a:pt x="15" y="18"/>
                      <a:pt x="14" y="15"/>
                      <a:pt x="12" y="13"/>
                    </a:cubicBezTo>
                    <a:cubicBezTo>
                      <a:pt x="11" y="10"/>
                      <a:pt x="7" y="9"/>
                      <a:pt x="6" y="6"/>
                    </a:cubicBezTo>
                    <a:cubicBezTo>
                      <a:pt x="5" y="5"/>
                      <a:pt x="6" y="2"/>
                      <a:pt x="6" y="0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8" name="Freeform 38"/>
              <p:cNvSpPr>
                <a:spLocks noChangeAspect="1"/>
              </p:cNvSpPr>
              <p:nvPr/>
            </p:nvSpPr>
            <p:spPr bwMode="auto">
              <a:xfrm>
                <a:off x="3109731" y="6612670"/>
                <a:ext cx="170365" cy="167510"/>
              </a:xfrm>
              <a:custGeom>
                <a:avLst/>
                <a:gdLst>
                  <a:gd name="T0" fmla="*/ 2147483647 w 149"/>
                  <a:gd name="T1" fmla="*/ 2147483647 h 147"/>
                  <a:gd name="T2" fmla="*/ 2147483647 w 149"/>
                  <a:gd name="T3" fmla="*/ 2147483647 h 147"/>
                  <a:gd name="T4" fmla="*/ 2147483647 w 149"/>
                  <a:gd name="T5" fmla="*/ 2147483647 h 147"/>
                  <a:gd name="T6" fmla="*/ 2147483647 w 149"/>
                  <a:gd name="T7" fmla="*/ 2147483647 h 147"/>
                  <a:gd name="T8" fmla="*/ 2147483647 w 149"/>
                  <a:gd name="T9" fmla="*/ 2147483647 h 147"/>
                  <a:gd name="T10" fmla="*/ 2147483647 w 149"/>
                  <a:gd name="T11" fmla="*/ 2147483647 h 147"/>
                  <a:gd name="T12" fmla="*/ 2147483647 w 149"/>
                  <a:gd name="T13" fmla="*/ 2147483647 h 147"/>
                  <a:gd name="T14" fmla="*/ 2147483647 w 149"/>
                  <a:gd name="T15" fmla="*/ 2147483647 h 147"/>
                  <a:gd name="T16" fmla="*/ 2147483647 w 149"/>
                  <a:gd name="T17" fmla="*/ 2147483647 h 147"/>
                  <a:gd name="T18" fmla="*/ 2147483647 w 149"/>
                  <a:gd name="T19" fmla="*/ 2147483647 h 147"/>
                  <a:gd name="T20" fmla="*/ 2147483647 w 149"/>
                  <a:gd name="T21" fmla="*/ 2147483647 h 147"/>
                  <a:gd name="T22" fmla="*/ 2147483647 w 149"/>
                  <a:gd name="T23" fmla="*/ 2147483647 h 147"/>
                  <a:gd name="T24" fmla="*/ 2147483647 w 149"/>
                  <a:gd name="T25" fmla="*/ 2147483647 h 147"/>
                  <a:gd name="T26" fmla="*/ 2147483647 w 149"/>
                  <a:gd name="T27" fmla="*/ 2147483647 h 147"/>
                  <a:gd name="T28" fmla="*/ 2147483647 w 149"/>
                  <a:gd name="T29" fmla="*/ 2147483647 h 147"/>
                  <a:gd name="T30" fmla="*/ 0 w 149"/>
                  <a:gd name="T31" fmla="*/ 2147483647 h 147"/>
                  <a:gd name="T32" fmla="*/ 2147483647 w 149"/>
                  <a:gd name="T33" fmla="*/ 2147483647 h 147"/>
                  <a:gd name="T34" fmla="*/ 2147483647 w 149"/>
                  <a:gd name="T35" fmla="*/ 2147483647 h 147"/>
                  <a:gd name="T36" fmla="*/ 2147483647 w 149"/>
                  <a:gd name="T37" fmla="*/ 2147483647 h 147"/>
                  <a:gd name="T38" fmla="*/ 2147483647 w 149"/>
                  <a:gd name="T39" fmla="*/ 2147483647 h 147"/>
                  <a:gd name="T40" fmla="*/ 2147483647 w 149"/>
                  <a:gd name="T41" fmla="*/ 2147483647 h 147"/>
                  <a:gd name="T42" fmla="*/ 2147483647 w 149"/>
                  <a:gd name="T43" fmla="*/ 2147483647 h 147"/>
                  <a:gd name="T44" fmla="*/ 2147483647 w 149"/>
                  <a:gd name="T45" fmla="*/ 2147483647 h 147"/>
                  <a:gd name="T46" fmla="*/ 2147483647 w 149"/>
                  <a:gd name="T47" fmla="*/ 2147483647 h 147"/>
                  <a:gd name="T48" fmla="*/ 2147483647 w 149"/>
                  <a:gd name="T49" fmla="*/ 2147483647 h 147"/>
                  <a:gd name="T50" fmla="*/ 2147483647 w 149"/>
                  <a:gd name="T51" fmla="*/ 2147483647 h 147"/>
                  <a:gd name="T52" fmla="*/ 2147483647 w 149"/>
                  <a:gd name="T53" fmla="*/ 2147483647 h 147"/>
                  <a:gd name="T54" fmla="*/ 2147483647 w 149"/>
                  <a:gd name="T55" fmla="*/ 2147483647 h 147"/>
                  <a:gd name="T56" fmla="*/ 2147483647 w 149"/>
                  <a:gd name="T57" fmla="*/ 2147483647 h 147"/>
                  <a:gd name="T58" fmla="*/ 2147483647 w 149"/>
                  <a:gd name="T59" fmla="*/ 2147483647 h 147"/>
                  <a:gd name="T60" fmla="*/ 2147483647 w 149"/>
                  <a:gd name="T61" fmla="*/ 2147483647 h 147"/>
                  <a:gd name="T62" fmla="*/ 2147483647 w 149"/>
                  <a:gd name="T63" fmla="*/ 2147483647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9" h="147">
                    <a:moveTo>
                      <a:pt x="140" y="16"/>
                    </a:moveTo>
                    <a:lnTo>
                      <a:pt x="134" y="16"/>
                    </a:lnTo>
                    <a:lnTo>
                      <a:pt x="126" y="13"/>
                    </a:lnTo>
                    <a:lnTo>
                      <a:pt x="117" y="8"/>
                    </a:lnTo>
                    <a:lnTo>
                      <a:pt x="111" y="2"/>
                    </a:lnTo>
                    <a:cubicBezTo>
                      <a:pt x="103" y="3"/>
                      <a:pt x="95" y="0"/>
                      <a:pt x="88" y="3"/>
                    </a:cubicBezTo>
                    <a:cubicBezTo>
                      <a:pt x="84" y="6"/>
                      <a:pt x="85" y="13"/>
                      <a:pt x="84" y="17"/>
                    </a:cubicBezTo>
                    <a:cubicBezTo>
                      <a:pt x="84" y="20"/>
                      <a:pt x="86" y="21"/>
                      <a:pt x="86" y="24"/>
                    </a:cubicBezTo>
                    <a:cubicBezTo>
                      <a:pt x="86" y="28"/>
                      <a:pt x="85" y="33"/>
                      <a:pt x="84" y="38"/>
                    </a:cubicBezTo>
                    <a:cubicBezTo>
                      <a:pt x="84" y="40"/>
                      <a:pt x="82" y="42"/>
                      <a:pt x="82" y="44"/>
                    </a:cubicBezTo>
                    <a:cubicBezTo>
                      <a:pt x="82" y="48"/>
                      <a:pt x="82" y="51"/>
                      <a:pt x="83" y="54"/>
                    </a:cubicBezTo>
                    <a:cubicBezTo>
                      <a:pt x="85" y="57"/>
                      <a:pt x="88" y="60"/>
                      <a:pt x="91" y="61"/>
                    </a:cubicBezTo>
                    <a:cubicBezTo>
                      <a:pt x="92" y="62"/>
                      <a:pt x="93" y="62"/>
                      <a:pt x="95" y="62"/>
                    </a:cubicBezTo>
                    <a:cubicBezTo>
                      <a:pt x="96" y="62"/>
                      <a:pt x="100" y="59"/>
                      <a:pt x="99" y="60"/>
                    </a:cubicBezTo>
                    <a:cubicBezTo>
                      <a:pt x="98" y="65"/>
                      <a:pt x="98" y="72"/>
                      <a:pt x="97" y="77"/>
                    </a:cubicBezTo>
                    <a:cubicBezTo>
                      <a:pt x="96" y="80"/>
                      <a:pt x="91" y="79"/>
                      <a:pt x="89" y="78"/>
                    </a:cubicBezTo>
                    <a:cubicBezTo>
                      <a:pt x="85" y="76"/>
                      <a:pt x="84" y="71"/>
                      <a:pt x="81" y="67"/>
                    </a:cubicBezTo>
                    <a:cubicBezTo>
                      <a:pt x="78" y="65"/>
                      <a:pt x="76" y="62"/>
                      <a:pt x="74" y="60"/>
                    </a:cubicBezTo>
                    <a:cubicBezTo>
                      <a:pt x="72" y="58"/>
                      <a:pt x="70" y="57"/>
                      <a:pt x="68" y="55"/>
                    </a:cubicBezTo>
                    <a:cubicBezTo>
                      <a:pt x="66" y="53"/>
                      <a:pt x="66" y="49"/>
                      <a:pt x="63" y="49"/>
                    </a:cubicBezTo>
                    <a:cubicBezTo>
                      <a:pt x="60" y="49"/>
                      <a:pt x="60" y="54"/>
                      <a:pt x="58" y="55"/>
                    </a:cubicBezTo>
                    <a:cubicBezTo>
                      <a:pt x="54" y="55"/>
                      <a:pt x="50" y="54"/>
                      <a:pt x="46" y="52"/>
                    </a:cubicBezTo>
                    <a:cubicBezTo>
                      <a:pt x="44" y="52"/>
                      <a:pt x="43" y="50"/>
                      <a:pt x="41" y="48"/>
                    </a:cubicBezTo>
                    <a:cubicBezTo>
                      <a:pt x="41" y="47"/>
                      <a:pt x="41" y="45"/>
                      <a:pt x="40" y="45"/>
                    </a:cubicBezTo>
                    <a:cubicBezTo>
                      <a:pt x="37" y="45"/>
                      <a:pt x="34" y="48"/>
                      <a:pt x="31" y="48"/>
                    </a:cubicBezTo>
                    <a:cubicBezTo>
                      <a:pt x="28" y="47"/>
                      <a:pt x="27" y="45"/>
                      <a:pt x="24" y="43"/>
                    </a:cubicBezTo>
                    <a:cubicBezTo>
                      <a:pt x="25" y="45"/>
                      <a:pt x="26" y="47"/>
                      <a:pt x="26" y="49"/>
                    </a:cubicBezTo>
                    <a:cubicBezTo>
                      <a:pt x="26" y="51"/>
                      <a:pt x="25" y="54"/>
                      <a:pt x="24" y="56"/>
                    </a:cubicBezTo>
                    <a:cubicBezTo>
                      <a:pt x="24" y="58"/>
                      <a:pt x="24" y="60"/>
                      <a:pt x="24" y="62"/>
                    </a:cubicBezTo>
                    <a:cubicBezTo>
                      <a:pt x="24" y="64"/>
                      <a:pt x="22" y="65"/>
                      <a:pt x="22" y="66"/>
                    </a:cubicBezTo>
                    <a:cubicBezTo>
                      <a:pt x="23" y="68"/>
                      <a:pt x="28" y="70"/>
                      <a:pt x="26" y="70"/>
                    </a:cubicBezTo>
                    <a:lnTo>
                      <a:pt x="0" y="70"/>
                    </a:lnTo>
                    <a:lnTo>
                      <a:pt x="0" y="119"/>
                    </a:lnTo>
                    <a:cubicBezTo>
                      <a:pt x="3" y="123"/>
                      <a:pt x="6" y="126"/>
                      <a:pt x="9" y="130"/>
                    </a:cubicBezTo>
                    <a:cubicBezTo>
                      <a:pt x="10" y="132"/>
                      <a:pt x="11" y="135"/>
                      <a:pt x="13" y="136"/>
                    </a:cubicBezTo>
                    <a:cubicBezTo>
                      <a:pt x="15" y="138"/>
                      <a:pt x="17" y="139"/>
                      <a:pt x="19" y="140"/>
                    </a:cubicBezTo>
                    <a:cubicBezTo>
                      <a:pt x="23" y="139"/>
                      <a:pt x="26" y="138"/>
                      <a:pt x="30" y="137"/>
                    </a:cubicBezTo>
                    <a:cubicBezTo>
                      <a:pt x="32" y="137"/>
                      <a:pt x="34" y="137"/>
                      <a:pt x="35" y="138"/>
                    </a:cubicBezTo>
                    <a:cubicBezTo>
                      <a:pt x="37" y="139"/>
                      <a:pt x="38" y="142"/>
                      <a:pt x="40" y="144"/>
                    </a:cubicBezTo>
                    <a:cubicBezTo>
                      <a:pt x="41" y="143"/>
                      <a:pt x="42" y="143"/>
                      <a:pt x="44" y="143"/>
                    </a:cubicBezTo>
                    <a:cubicBezTo>
                      <a:pt x="47" y="143"/>
                      <a:pt x="49" y="144"/>
                      <a:pt x="51" y="144"/>
                    </a:cubicBezTo>
                    <a:cubicBezTo>
                      <a:pt x="53" y="145"/>
                      <a:pt x="54" y="146"/>
                      <a:pt x="55" y="146"/>
                    </a:cubicBezTo>
                    <a:cubicBezTo>
                      <a:pt x="58" y="147"/>
                      <a:pt x="60" y="146"/>
                      <a:pt x="62" y="145"/>
                    </a:cubicBezTo>
                    <a:cubicBezTo>
                      <a:pt x="64" y="144"/>
                      <a:pt x="65" y="142"/>
                      <a:pt x="67" y="140"/>
                    </a:cubicBezTo>
                    <a:cubicBezTo>
                      <a:pt x="68" y="138"/>
                      <a:pt x="69" y="136"/>
                      <a:pt x="70" y="134"/>
                    </a:cubicBezTo>
                    <a:cubicBezTo>
                      <a:pt x="72" y="132"/>
                      <a:pt x="74" y="130"/>
                      <a:pt x="76" y="129"/>
                    </a:cubicBezTo>
                    <a:cubicBezTo>
                      <a:pt x="79" y="126"/>
                      <a:pt x="83" y="126"/>
                      <a:pt x="86" y="123"/>
                    </a:cubicBezTo>
                    <a:cubicBezTo>
                      <a:pt x="88" y="121"/>
                      <a:pt x="85" y="117"/>
                      <a:pt x="87" y="116"/>
                    </a:cubicBezTo>
                    <a:cubicBezTo>
                      <a:pt x="89" y="113"/>
                      <a:pt x="94" y="111"/>
                      <a:pt x="98" y="110"/>
                    </a:cubicBezTo>
                    <a:cubicBezTo>
                      <a:pt x="100" y="109"/>
                      <a:pt x="102" y="110"/>
                      <a:pt x="105" y="110"/>
                    </a:cubicBezTo>
                    <a:lnTo>
                      <a:pt x="106" y="107"/>
                    </a:lnTo>
                    <a:lnTo>
                      <a:pt x="104" y="101"/>
                    </a:lnTo>
                    <a:lnTo>
                      <a:pt x="139" y="87"/>
                    </a:lnTo>
                    <a:cubicBezTo>
                      <a:pt x="138" y="85"/>
                      <a:pt x="134" y="84"/>
                      <a:pt x="134" y="82"/>
                    </a:cubicBezTo>
                    <a:cubicBezTo>
                      <a:pt x="134" y="79"/>
                      <a:pt x="138" y="77"/>
                      <a:pt x="139" y="74"/>
                    </a:cubicBezTo>
                    <a:cubicBezTo>
                      <a:pt x="140" y="71"/>
                      <a:pt x="137" y="68"/>
                      <a:pt x="138" y="65"/>
                    </a:cubicBezTo>
                    <a:cubicBezTo>
                      <a:pt x="139" y="63"/>
                      <a:pt x="143" y="64"/>
                      <a:pt x="145" y="62"/>
                    </a:cubicBezTo>
                    <a:cubicBezTo>
                      <a:pt x="145" y="61"/>
                      <a:pt x="144" y="61"/>
                      <a:pt x="143" y="60"/>
                    </a:cubicBezTo>
                    <a:cubicBezTo>
                      <a:pt x="143" y="57"/>
                      <a:pt x="142" y="53"/>
                      <a:pt x="143" y="50"/>
                    </a:cubicBezTo>
                    <a:cubicBezTo>
                      <a:pt x="143" y="48"/>
                      <a:pt x="146" y="46"/>
                      <a:pt x="145" y="44"/>
                    </a:cubicBezTo>
                    <a:cubicBezTo>
                      <a:pt x="145" y="42"/>
                      <a:pt x="141" y="41"/>
                      <a:pt x="142" y="39"/>
                    </a:cubicBezTo>
                    <a:cubicBezTo>
                      <a:pt x="142" y="37"/>
                      <a:pt x="147" y="39"/>
                      <a:pt x="148" y="36"/>
                    </a:cubicBezTo>
                    <a:cubicBezTo>
                      <a:pt x="149" y="34"/>
                      <a:pt x="148" y="31"/>
                      <a:pt x="146" y="29"/>
                    </a:cubicBezTo>
                    <a:cubicBezTo>
                      <a:pt x="145" y="26"/>
                      <a:pt x="141" y="25"/>
                      <a:pt x="140" y="22"/>
                    </a:cubicBezTo>
                    <a:cubicBezTo>
                      <a:pt x="139" y="21"/>
                      <a:pt x="140" y="18"/>
                      <a:pt x="140" y="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" name="Freeform 39"/>
              <p:cNvSpPr>
                <a:spLocks noChangeAspect="1"/>
              </p:cNvSpPr>
              <p:nvPr/>
            </p:nvSpPr>
            <p:spPr bwMode="auto">
              <a:xfrm>
                <a:off x="2962208" y="6572696"/>
                <a:ext cx="179882" cy="205580"/>
              </a:xfrm>
              <a:custGeom>
                <a:avLst/>
                <a:gdLst>
                  <a:gd name="T0" fmla="*/ 2147483647 w 157"/>
                  <a:gd name="T1" fmla="*/ 2147483647 h 180"/>
                  <a:gd name="T2" fmla="*/ 2147483647 w 157"/>
                  <a:gd name="T3" fmla="*/ 2147483647 h 180"/>
                  <a:gd name="T4" fmla="*/ 2147483647 w 157"/>
                  <a:gd name="T5" fmla="*/ 2147483647 h 180"/>
                  <a:gd name="T6" fmla="*/ 2147483647 w 157"/>
                  <a:gd name="T7" fmla="*/ 2147483647 h 180"/>
                  <a:gd name="T8" fmla="*/ 2147483647 w 157"/>
                  <a:gd name="T9" fmla="*/ 2147483647 h 180"/>
                  <a:gd name="T10" fmla="*/ 2147483647 w 157"/>
                  <a:gd name="T11" fmla="*/ 2147483647 h 180"/>
                  <a:gd name="T12" fmla="*/ 2147483647 w 157"/>
                  <a:gd name="T13" fmla="*/ 2147483647 h 180"/>
                  <a:gd name="T14" fmla="*/ 2147483647 w 157"/>
                  <a:gd name="T15" fmla="*/ 2147483647 h 180"/>
                  <a:gd name="T16" fmla="*/ 2147483647 w 157"/>
                  <a:gd name="T17" fmla="*/ 2147483647 h 180"/>
                  <a:gd name="T18" fmla="*/ 2147483647 w 157"/>
                  <a:gd name="T19" fmla="*/ 2147483647 h 180"/>
                  <a:gd name="T20" fmla="*/ 2147483647 w 157"/>
                  <a:gd name="T21" fmla="*/ 2147483647 h 180"/>
                  <a:gd name="T22" fmla="*/ 2147483647 w 157"/>
                  <a:gd name="T23" fmla="*/ 2147483647 h 180"/>
                  <a:gd name="T24" fmla="*/ 2147483647 w 157"/>
                  <a:gd name="T25" fmla="*/ 2147483647 h 180"/>
                  <a:gd name="T26" fmla="*/ 2147483647 w 157"/>
                  <a:gd name="T27" fmla="*/ 2147483647 h 180"/>
                  <a:gd name="T28" fmla="*/ 2147483647 w 157"/>
                  <a:gd name="T29" fmla="*/ 2147483647 h 180"/>
                  <a:gd name="T30" fmla="*/ 2147483647 w 157"/>
                  <a:gd name="T31" fmla="*/ 2147483647 h 180"/>
                  <a:gd name="T32" fmla="*/ 2147483647 w 157"/>
                  <a:gd name="T33" fmla="*/ 2147483647 h 180"/>
                  <a:gd name="T34" fmla="*/ 2147483647 w 157"/>
                  <a:gd name="T35" fmla="*/ 2147483647 h 180"/>
                  <a:gd name="T36" fmla="*/ 2147483647 w 157"/>
                  <a:gd name="T37" fmla="*/ 2147483647 h 180"/>
                  <a:gd name="T38" fmla="*/ 2147483647 w 157"/>
                  <a:gd name="T39" fmla="*/ 2147483647 h 180"/>
                  <a:gd name="T40" fmla="*/ 2147483647 w 157"/>
                  <a:gd name="T41" fmla="*/ 2147483647 h 180"/>
                  <a:gd name="T42" fmla="*/ 2147483647 w 157"/>
                  <a:gd name="T43" fmla="*/ 2147483647 h 180"/>
                  <a:gd name="T44" fmla="*/ 2147483647 w 157"/>
                  <a:gd name="T45" fmla="*/ 2147483647 h 180"/>
                  <a:gd name="T46" fmla="*/ 2147483647 w 157"/>
                  <a:gd name="T47" fmla="*/ 2147483647 h 180"/>
                  <a:gd name="T48" fmla="*/ 2147483647 w 157"/>
                  <a:gd name="T49" fmla="*/ 2147483647 h 180"/>
                  <a:gd name="T50" fmla="*/ 2147483647 w 157"/>
                  <a:gd name="T51" fmla="*/ 2147483647 h 180"/>
                  <a:gd name="T52" fmla="*/ 2147483647 w 157"/>
                  <a:gd name="T53" fmla="*/ 2147483647 h 180"/>
                  <a:gd name="T54" fmla="*/ 2147483647 w 157"/>
                  <a:gd name="T55" fmla="*/ 2147483647 h 180"/>
                  <a:gd name="T56" fmla="*/ 2147483647 w 157"/>
                  <a:gd name="T57" fmla="*/ 2147483647 h 180"/>
                  <a:gd name="T58" fmla="*/ 2147483647 w 157"/>
                  <a:gd name="T59" fmla="*/ 2147483647 h 180"/>
                  <a:gd name="T60" fmla="*/ 2147483647 w 157"/>
                  <a:gd name="T61" fmla="*/ 2147483647 h 180"/>
                  <a:gd name="T62" fmla="*/ 2147483647 w 157"/>
                  <a:gd name="T63" fmla="*/ 2147483647 h 180"/>
                  <a:gd name="T64" fmla="*/ 2147483647 w 157"/>
                  <a:gd name="T65" fmla="*/ 2147483647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7" h="180">
                    <a:moveTo>
                      <a:pt x="6" y="0"/>
                    </a:moveTo>
                    <a:cubicBezTo>
                      <a:pt x="6" y="1"/>
                      <a:pt x="9" y="3"/>
                      <a:pt x="9" y="5"/>
                    </a:cubicBezTo>
                    <a:cubicBezTo>
                      <a:pt x="9" y="6"/>
                      <a:pt x="6" y="5"/>
                      <a:pt x="7" y="6"/>
                    </a:cubicBezTo>
                    <a:cubicBezTo>
                      <a:pt x="7" y="9"/>
                      <a:pt x="9" y="11"/>
                      <a:pt x="10" y="13"/>
                    </a:cubicBezTo>
                    <a:cubicBezTo>
                      <a:pt x="12" y="16"/>
                      <a:pt x="14" y="18"/>
                      <a:pt x="15" y="21"/>
                    </a:cubicBezTo>
                    <a:cubicBezTo>
                      <a:pt x="17" y="27"/>
                      <a:pt x="21" y="33"/>
                      <a:pt x="21" y="40"/>
                    </a:cubicBezTo>
                    <a:cubicBezTo>
                      <a:pt x="21" y="42"/>
                      <a:pt x="17" y="43"/>
                      <a:pt x="16" y="46"/>
                    </a:cubicBezTo>
                    <a:cubicBezTo>
                      <a:pt x="16" y="48"/>
                      <a:pt x="17" y="51"/>
                      <a:pt x="18" y="53"/>
                    </a:cubicBezTo>
                    <a:cubicBezTo>
                      <a:pt x="19" y="57"/>
                      <a:pt x="21" y="61"/>
                      <a:pt x="22" y="65"/>
                    </a:cubicBezTo>
                    <a:cubicBezTo>
                      <a:pt x="24" y="69"/>
                      <a:pt x="27" y="73"/>
                      <a:pt x="27" y="78"/>
                    </a:cubicBezTo>
                    <a:cubicBezTo>
                      <a:pt x="27" y="83"/>
                      <a:pt x="26" y="89"/>
                      <a:pt x="24" y="93"/>
                    </a:cubicBezTo>
                    <a:cubicBezTo>
                      <a:pt x="23" y="96"/>
                      <a:pt x="21" y="98"/>
                      <a:pt x="19" y="100"/>
                    </a:cubicBezTo>
                    <a:cubicBezTo>
                      <a:pt x="17" y="103"/>
                      <a:pt x="13" y="106"/>
                      <a:pt x="11" y="110"/>
                    </a:cubicBezTo>
                    <a:cubicBezTo>
                      <a:pt x="9" y="113"/>
                      <a:pt x="9" y="116"/>
                      <a:pt x="8" y="120"/>
                    </a:cubicBezTo>
                    <a:cubicBezTo>
                      <a:pt x="7" y="125"/>
                      <a:pt x="6" y="131"/>
                      <a:pt x="5" y="137"/>
                    </a:cubicBezTo>
                    <a:cubicBezTo>
                      <a:pt x="4" y="142"/>
                      <a:pt x="2" y="146"/>
                      <a:pt x="1" y="150"/>
                    </a:cubicBezTo>
                    <a:cubicBezTo>
                      <a:pt x="0" y="156"/>
                      <a:pt x="0" y="162"/>
                      <a:pt x="0" y="168"/>
                    </a:cubicBezTo>
                    <a:cubicBezTo>
                      <a:pt x="2" y="168"/>
                      <a:pt x="4" y="168"/>
                      <a:pt x="7" y="168"/>
                    </a:cubicBezTo>
                    <a:cubicBezTo>
                      <a:pt x="10" y="167"/>
                      <a:pt x="12" y="164"/>
                      <a:pt x="15" y="164"/>
                    </a:cubicBezTo>
                    <a:cubicBezTo>
                      <a:pt x="17" y="164"/>
                      <a:pt x="20" y="165"/>
                      <a:pt x="22" y="166"/>
                    </a:cubicBezTo>
                    <a:cubicBezTo>
                      <a:pt x="24" y="167"/>
                      <a:pt x="26" y="170"/>
                      <a:pt x="28" y="170"/>
                    </a:cubicBezTo>
                    <a:cubicBezTo>
                      <a:pt x="46" y="171"/>
                      <a:pt x="65" y="168"/>
                      <a:pt x="83" y="170"/>
                    </a:cubicBezTo>
                    <a:cubicBezTo>
                      <a:pt x="86" y="170"/>
                      <a:pt x="87" y="174"/>
                      <a:pt x="89" y="176"/>
                    </a:cubicBezTo>
                    <a:cubicBezTo>
                      <a:pt x="92" y="177"/>
                      <a:pt x="94" y="178"/>
                      <a:pt x="97" y="178"/>
                    </a:cubicBezTo>
                    <a:cubicBezTo>
                      <a:pt x="101" y="179"/>
                      <a:pt x="105" y="180"/>
                      <a:pt x="109" y="180"/>
                    </a:cubicBezTo>
                    <a:cubicBezTo>
                      <a:pt x="111" y="180"/>
                      <a:pt x="114" y="178"/>
                      <a:pt x="116" y="178"/>
                    </a:cubicBezTo>
                    <a:cubicBezTo>
                      <a:pt x="119" y="178"/>
                      <a:pt x="122" y="180"/>
                      <a:pt x="124" y="180"/>
                    </a:cubicBezTo>
                    <a:cubicBezTo>
                      <a:pt x="132" y="179"/>
                      <a:pt x="140" y="176"/>
                      <a:pt x="148" y="175"/>
                    </a:cubicBezTo>
                    <a:cubicBezTo>
                      <a:pt x="146" y="174"/>
                      <a:pt x="144" y="173"/>
                      <a:pt x="142" y="171"/>
                    </a:cubicBezTo>
                    <a:cubicBezTo>
                      <a:pt x="140" y="170"/>
                      <a:pt x="139" y="167"/>
                      <a:pt x="138" y="165"/>
                    </a:cubicBezTo>
                    <a:cubicBezTo>
                      <a:pt x="135" y="161"/>
                      <a:pt x="132" y="158"/>
                      <a:pt x="129" y="154"/>
                    </a:cubicBezTo>
                    <a:lnTo>
                      <a:pt x="129" y="105"/>
                    </a:lnTo>
                    <a:lnTo>
                      <a:pt x="155" y="105"/>
                    </a:lnTo>
                    <a:cubicBezTo>
                      <a:pt x="157" y="105"/>
                      <a:pt x="152" y="103"/>
                      <a:pt x="151" y="101"/>
                    </a:cubicBezTo>
                    <a:cubicBezTo>
                      <a:pt x="151" y="100"/>
                      <a:pt x="153" y="99"/>
                      <a:pt x="153" y="97"/>
                    </a:cubicBezTo>
                    <a:cubicBezTo>
                      <a:pt x="153" y="95"/>
                      <a:pt x="153" y="93"/>
                      <a:pt x="153" y="91"/>
                    </a:cubicBezTo>
                    <a:cubicBezTo>
                      <a:pt x="154" y="89"/>
                      <a:pt x="155" y="86"/>
                      <a:pt x="155" y="84"/>
                    </a:cubicBezTo>
                    <a:cubicBezTo>
                      <a:pt x="155" y="82"/>
                      <a:pt x="154" y="80"/>
                      <a:pt x="153" y="78"/>
                    </a:cubicBezTo>
                    <a:cubicBezTo>
                      <a:pt x="153" y="77"/>
                      <a:pt x="153" y="76"/>
                      <a:pt x="152" y="76"/>
                    </a:cubicBezTo>
                    <a:cubicBezTo>
                      <a:pt x="149" y="76"/>
                      <a:pt x="145" y="77"/>
                      <a:pt x="142" y="78"/>
                    </a:cubicBezTo>
                    <a:cubicBezTo>
                      <a:pt x="139" y="79"/>
                      <a:pt x="135" y="81"/>
                      <a:pt x="132" y="81"/>
                    </a:cubicBezTo>
                    <a:cubicBezTo>
                      <a:pt x="130" y="81"/>
                      <a:pt x="131" y="79"/>
                      <a:pt x="132" y="77"/>
                    </a:cubicBezTo>
                    <a:cubicBezTo>
                      <a:pt x="132" y="76"/>
                      <a:pt x="133" y="74"/>
                      <a:pt x="133" y="72"/>
                    </a:cubicBezTo>
                    <a:cubicBezTo>
                      <a:pt x="133" y="68"/>
                      <a:pt x="134" y="64"/>
                      <a:pt x="133" y="61"/>
                    </a:cubicBezTo>
                    <a:cubicBezTo>
                      <a:pt x="132" y="58"/>
                      <a:pt x="127" y="58"/>
                      <a:pt x="127" y="55"/>
                    </a:cubicBezTo>
                    <a:cubicBezTo>
                      <a:pt x="126" y="50"/>
                      <a:pt x="128" y="43"/>
                      <a:pt x="128" y="37"/>
                    </a:cubicBezTo>
                    <a:cubicBezTo>
                      <a:pt x="128" y="35"/>
                      <a:pt x="127" y="33"/>
                      <a:pt x="126" y="30"/>
                    </a:cubicBezTo>
                    <a:cubicBezTo>
                      <a:pt x="126" y="29"/>
                      <a:pt x="128" y="28"/>
                      <a:pt x="127" y="26"/>
                    </a:cubicBezTo>
                    <a:cubicBezTo>
                      <a:pt x="127" y="24"/>
                      <a:pt x="127" y="21"/>
                      <a:pt x="125" y="20"/>
                    </a:cubicBezTo>
                    <a:cubicBezTo>
                      <a:pt x="121" y="18"/>
                      <a:pt x="117" y="21"/>
                      <a:pt x="113" y="21"/>
                    </a:cubicBezTo>
                    <a:cubicBezTo>
                      <a:pt x="112" y="20"/>
                      <a:pt x="112" y="18"/>
                      <a:pt x="111" y="18"/>
                    </a:cubicBezTo>
                    <a:cubicBezTo>
                      <a:pt x="110" y="17"/>
                      <a:pt x="109" y="18"/>
                      <a:pt x="108" y="18"/>
                    </a:cubicBezTo>
                    <a:cubicBezTo>
                      <a:pt x="105" y="18"/>
                      <a:pt x="102" y="18"/>
                      <a:pt x="100" y="20"/>
                    </a:cubicBezTo>
                    <a:cubicBezTo>
                      <a:pt x="98" y="21"/>
                      <a:pt x="100" y="24"/>
                      <a:pt x="99" y="26"/>
                    </a:cubicBezTo>
                    <a:cubicBezTo>
                      <a:pt x="99" y="27"/>
                      <a:pt x="98" y="28"/>
                      <a:pt x="98" y="29"/>
                    </a:cubicBezTo>
                    <a:cubicBezTo>
                      <a:pt x="97" y="30"/>
                      <a:pt x="98" y="32"/>
                      <a:pt x="97" y="33"/>
                    </a:cubicBezTo>
                    <a:cubicBezTo>
                      <a:pt x="95" y="34"/>
                      <a:pt x="93" y="33"/>
                      <a:pt x="92" y="33"/>
                    </a:cubicBezTo>
                    <a:cubicBezTo>
                      <a:pt x="89" y="33"/>
                      <a:pt x="87" y="33"/>
                      <a:pt x="85" y="33"/>
                    </a:cubicBezTo>
                    <a:cubicBezTo>
                      <a:pt x="80" y="33"/>
                      <a:pt x="76" y="35"/>
                      <a:pt x="72" y="33"/>
                    </a:cubicBezTo>
                    <a:cubicBezTo>
                      <a:pt x="68" y="31"/>
                      <a:pt x="67" y="26"/>
                      <a:pt x="66" y="22"/>
                    </a:cubicBezTo>
                    <a:cubicBezTo>
                      <a:pt x="65" y="19"/>
                      <a:pt x="64" y="16"/>
                      <a:pt x="64" y="14"/>
                    </a:cubicBezTo>
                    <a:cubicBezTo>
                      <a:pt x="64" y="11"/>
                      <a:pt x="64" y="9"/>
                      <a:pt x="63" y="6"/>
                    </a:cubicBezTo>
                    <a:cubicBezTo>
                      <a:pt x="63" y="4"/>
                      <a:pt x="64" y="1"/>
                      <a:pt x="62" y="1"/>
                    </a:cubicBezTo>
                    <a:lnTo>
                      <a:pt x="20" y="1"/>
                    </a:lnTo>
                    <a:cubicBezTo>
                      <a:pt x="18" y="1"/>
                      <a:pt x="16" y="1"/>
                      <a:pt x="14" y="1"/>
                    </a:cubicBezTo>
                    <a:cubicBezTo>
                      <a:pt x="12" y="1"/>
                      <a:pt x="11" y="3"/>
                      <a:pt x="10" y="3"/>
                    </a:cubicBezTo>
                    <a:cubicBezTo>
                      <a:pt x="8" y="3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0" name="Freeform 40"/>
              <p:cNvSpPr>
                <a:spLocks noChangeAspect="1"/>
              </p:cNvSpPr>
              <p:nvPr/>
            </p:nvSpPr>
            <p:spPr bwMode="auto">
              <a:xfrm>
                <a:off x="3219183" y="6485630"/>
                <a:ext cx="153233" cy="181786"/>
              </a:xfrm>
              <a:custGeom>
                <a:avLst/>
                <a:gdLst>
                  <a:gd name="T0" fmla="*/ 2147483647 w 134"/>
                  <a:gd name="T1" fmla="*/ 2147483647 h 159"/>
                  <a:gd name="T2" fmla="*/ 2147483647 w 134"/>
                  <a:gd name="T3" fmla="*/ 2147483647 h 159"/>
                  <a:gd name="T4" fmla="*/ 2147483647 w 134"/>
                  <a:gd name="T5" fmla="*/ 2147483647 h 159"/>
                  <a:gd name="T6" fmla="*/ 2147483647 w 134"/>
                  <a:gd name="T7" fmla="*/ 2147483647 h 159"/>
                  <a:gd name="T8" fmla="*/ 2147483647 w 134"/>
                  <a:gd name="T9" fmla="*/ 2147483647 h 159"/>
                  <a:gd name="T10" fmla="*/ 2147483647 w 134"/>
                  <a:gd name="T11" fmla="*/ 2147483647 h 159"/>
                  <a:gd name="T12" fmla="*/ 2147483647 w 134"/>
                  <a:gd name="T13" fmla="*/ 2147483647 h 159"/>
                  <a:gd name="T14" fmla="*/ 2147483647 w 134"/>
                  <a:gd name="T15" fmla="*/ 2147483647 h 159"/>
                  <a:gd name="T16" fmla="*/ 2147483647 w 134"/>
                  <a:gd name="T17" fmla="*/ 2147483647 h 159"/>
                  <a:gd name="T18" fmla="*/ 2147483647 w 134"/>
                  <a:gd name="T19" fmla="*/ 2147483647 h 159"/>
                  <a:gd name="T20" fmla="*/ 2147483647 w 134"/>
                  <a:gd name="T21" fmla="*/ 2147483647 h 159"/>
                  <a:gd name="T22" fmla="*/ 2147483647 w 134"/>
                  <a:gd name="T23" fmla="*/ 2147483647 h 159"/>
                  <a:gd name="T24" fmla="*/ 2147483647 w 134"/>
                  <a:gd name="T25" fmla="*/ 2147483647 h 159"/>
                  <a:gd name="T26" fmla="*/ 2147483647 w 134"/>
                  <a:gd name="T27" fmla="*/ 2147483647 h 159"/>
                  <a:gd name="T28" fmla="*/ 2147483647 w 134"/>
                  <a:gd name="T29" fmla="*/ 2147483647 h 159"/>
                  <a:gd name="T30" fmla="*/ 2147483647 w 134"/>
                  <a:gd name="T31" fmla="*/ 2147483647 h 159"/>
                  <a:gd name="T32" fmla="*/ 2147483647 w 134"/>
                  <a:gd name="T33" fmla="*/ 2147483647 h 159"/>
                  <a:gd name="T34" fmla="*/ 2147483647 w 134"/>
                  <a:gd name="T35" fmla="*/ 2147483647 h 159"/>
                  <a:gd name="T36" fmla="*/ 2147483647 w 134"/>
                  <a:gd name="T37" fmla="*/ 2147483647 h 159"/>
                  <a:gd name="T38" fmla="*/ 2147483647 w 134"/>
                  <a:gd name="T39" fmla="*/ 2147483647 h 159"/>
                  <a:gd name="T40" fmla="*/ 2147483647 w 134"/>
                  <a:gd name="T41" fmla="*/ 2147483647 h 159"/>
                  <a:gd name="T42" fmla="*/ 2147483647 w 134"/>
                  <a:gd name="T43" fmla="*/ 2147483647 h 159"/>
                  <a:gd name="T44" fmla="*/ 2147483647 w 134"/>
                  <a:gd name="T45" fmla="*/ 2147483647 h 159"/>
                  <a:gd name="T46" fmla="*/ 2147483647 w 134"/>
                  <a:gd name="T47" fmla="*/ 2147483647 h 159"/>
                  <a:gd name="T48" fmla="*/ 2147483647 w 134"/>
                  <a:gd name="T49" fmla="*/ 2147483647 h 159"/>
                  <a:gd name="T50" fmla="*/ 2147483647 w 134"/>
                  <a:gd name="T51" fmla="*/ 2147483647 h 159"/>
                  <a:gd name="T52" fmla="*/ 2147483647 w 134"/>
                  <a:gd name="T53" fmla="*/ 2147483647 h 159"/>
                  <a:gd name="T54" fmla="*/ 2147483647 w 134"/>
                  <a:gd name="T55" fmla="*/ 2147483647 h 159"/>
                  <a:gd name="T56" fmla="*/ 2147483647 w 134"/>
                  <a:gd name="T57" fmla="*/ 2147483647 h 159"/>
                  <a:gd name="T58" fmla="*/ 2147483647 w 134"/>
                  <a:gd name="T59" fmla="*/ 2147483647 h 159"/>
                  <a:gd name="T60" fmla="*/ 2147483647 w 134"/>
                  <a:gd name="T61" fmla="*/ 2147483647 h 159"/>
                  <a:gd name="T62" fmla="*/ 2147483647 w 134"/>
                  <a:gd name="T63" fmla="*/ 2147483647 h 159"/>
                  <a:gd name="T64" fmla="*/ 2147483647 w 134"/>
                  <a:gd name="T65" fmla="*/ 2147483647 h 159"/>
                  <a:gd name="T66" fmla="*/ 2147483647 w 134"/>
                  <a:gd name="T67" fmla="*/ 2147483647 h 159"/>
                  <a:gd name="T68" fmla="*/ 2147483647 w 134"/>
                  <a:gd name="T69" fmla="*/ 2147483647 h 159"/>
                  <a:gd name="T70" fmla="*/ 2147483647 w 134"/>
                  <a:gd name="T71" fmla="*/ 0 h 159"/>
                  <a:gd name="T72" fmla="*/ 2147483647 w 134"/>
                  <a:gd name="T73" fmla="*/ 2147483647 h 159"/>
                  <a:gd name="T74" fmla="*/ 2147483647 w 134"/>
                  <a:gd name="T75" fmla="*/ 2147483647 h 159"/>
                  <a:gd name="T76" fmla="*/ 2147483647 w 134"/>
                  <a:gd name="T77" fmla="*/ 2147483647 h 159"/>
                  <a:gd name="T78" fmla="*/ 2147483647 w 134"/>
                  <a:gd name="T79" fmla="*/ 2147483647 h 159"/>
                  <a:gd name="T80" fmla="*/ 2147483647 w 134"/>
                  <a:gd name="T81" fmla="*/ 2147483647 h 159"/>
                  <a:gd name="T82" fmla="*/ 2147483647 w 134"/>
                  <a:gd name="T83" fmla="*/ 2147483647 h 159"/>
                  <a:gd name="T84" fmla="*/ 2147483647 w 134"/>
                  <a:gd name="T85" fmla="*/ 2147483647 h 159"/>
                  <a:gd name="T86" fmla="*/ 2147483647 w 134"/>
                  <a:gd name="T87" fmla="*/ 2147483647 h 159"/>
                  <a:gd name="T88" fmla="*/ 2147483647 w 134"/>
                  <a:gd name="T89" fmla="*/ 2147483647 h 159"/>
                  <a:gd name="T90" fmla="*/ 2147483647 w 134"/>
                  <a:gd name="T91" fmla="*/ 2147483647 h 159"/>
                  <a:gd name="T92" fmla="*/ 2147483647 w 134"/>
                  <a:gd name="T93" fmla="*/ 2147483647 h 159"/>
                  <a:gd name="T94" fmla="*/ 2147483647 w 134"/>
                  <a:gd name="T95" fmla="*/ 2147483647 h 159"/>
                  <a:gd name="T96" fmla="*/ 2147483647 w 134"/>
                  <a:gd name="T97" fmla="*/ 2147483647 h 159"/>
                  <a:gd name="T98" fmla="*/ 0 w 134"/>
                  <a:gd name="T99" fmla="*/ 2147483647 h 159"/>
                  <a:gd name="T100" fmla="*/ 2147483647 w 134"/>
                  <a:gd name="T101" fmla="*/ 2147483647 h 159"/>
                  <a:gd name="T102" fmla="*/ 2147483647 w 134"/>
                  <a:gd name="T103" fmla="*/ 2147483647 h 159"/>
                  <a:gd name="T104" fmla="*/ 2147483647 w 134"/>
                  <a:gd name="T105" fmla="*/ 2147483647 h 159"/>
                  <a:gd name="T106" fmla="*/ 2147483647 w 134"/>
                  <a:gd name="T107" fmla="*/ 2147483647 h 159"/>
                  <a:gd name="T108" fmla="*/ 2147483647 w 134"/>
                  <a:gd name="T109" fmla="*/ 2147483647 h 159"/>
                  <a:gd name="T110" fmla="*/ 2147483647 w 134"/>
                  <a:gd name="T111" fmla="*/ 2147483647 h 1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34" h="159">
                    <a:moveTo>
                      <a:pt x="15" y="110"/>
                    </a:moveTo>
                    <a:lnTo>
                      <a:pt x="21" y="116"/>
                    </a:lnTo>
                    <a:lnTo>
                      <a:pt x="30" y="121"/>
                    </a:lnTo>
                    <a:lnTo>
                      <a:pt x="38" y="124"/>
                    </a:lnTo>
                    <a:lnTo>
                      <a:pt x="44" y="124"/>
                    </a:lnTo>
                    <a:cubicBezTo>
                      <a:pt x="47" y="126"/>
                      <a:pt x="50" y="127"/>
                      <a:pt x="53" y="129"/>
                    </a:cubicBezTo>
                    <a:cubicBezTo>
                      <a:pt x="57" y="132"/>
                      <a:pt x="61" y="135"/>
                      <a:pt x="63" y="139"/>
                    </a:cubicBezTo>
                    <a:cubicBezTo>
                      <a:pt x="64" y="142"/>
                      <a:pt x="61" y="145"/>
                      <a:pt x="62" y="149"/>
                    </a:cubicBezTo>
                    <a:cubicBezTo>
                      <a:pt x="62" y="151"/>
                      <a:pt x="64" y="153"/>
                      <a:pt x="65" y="155"/>
                    </a:cubicBezTo>
                    <a:cubicBezTo>
                      <a:pt x="67" y="156"/>
                      <a:pt x="68" y="156"/>
                      <a:pt x="69" y="157"/>
                    </a:cubicBezTo>
                    <a:cubicBezTo>
                      <a:pt x="71" y="157"/>
                      <a:pt x="74" y="157"/>
                      <a:pt x="76" y="157"/>
                    </a:cubicBezTo>
                    <a:cubicBezTo>
                      <a:pt x="78" y="156"/>
                      <a:pt x="79" y="152"/>
                      <a:pt x="81" y="152"/>
                    </a:cubicBezTo>
                    <a:cubicBezTo>
                      <a:pt x="84" y="153"/>
                      <a:pt x="84" y="158"/>
                      <a:pt x="87" y="159"/>
                    </a:cubicBezTo>
                    <a:cubicBezTo>
                      <a:pt x="90" y="159"/>
                      <a:pt x="92" y="156"/>
                      <a:pt x="94" y="156"/>
                    </a:cubicBezTo>
                    <a:cubicBezTo>
                      <a:pt x="97" y="156"/>
                      <a:pt x="98" y="159"/>
                      <a:pt x="101" y="158"/>
                    </a:cubicBezTo>
                    <a:cubicBezTo>
                      <a:pt x="103" y="157"/>
                      <a:pt x="103" y="154"/>
                      <a:pt x="106" y="153"/>
                    </a:cubicBezTo>
                    <a:cubicBezTo>
                      <a:pt x="107" y="152"/>
                      <a:pt x="109" y="152"/>
                      <a:pt x="110" y="153"/>
                    </a:cubicBezTo>
                    <a:cubicBezTo>
                      <a:pt x="112" y="153"/>
                      <a:pt x="112" y="155"/>
                      <a:pt x="113" y="155"/>
                    </a:cubicBezTo>
                    <a:cubicBezTo>
                      <a:pt x="115" y="154"/>
                      <a:pt x="117" y="153"/>
                      <a:pt x="118" y="152"/>
                    </a:cubicBezTo>
                    <a:cubicBezTo>
                      <a:pt x="120" y="151"/>
                      <a:pt x="123" y="151"/>
                      <a:pt x="124" y="150"/>
                    </a:cubicBezTo>
                    <a:cubicBezTo>
                      <a:pt x="128" y="148"/>
                      <a:pt x="131" y="144"/>
                      <a:pt x="134" y="141"/>
                    </a:cubicBezTo>
                    <a:cubicBezTo>
                      <a:pt x="134" y="139"/>
                      <a:pt x="133" y="138"/>
                      <a:pt x="132" y="136"/>
                    </a:cubicBezTo>
                    <a:cubicBezTo>
                      <a:pt x="131" y="134"/>
                      <a:pt x="129" y="132"/>
                      <a:pt x="129" y="129"/>
                    </a:cubicBezTo>
                    <a:cubicBezTo>
                      <a:pt x="128" y="127"/>
                      <a:pt x="128" y="124"/>
                      <a:pt x="127" y="122"/>
                    </a:cubicBezTo>
                    <a:cubicBezTo>
                      <a:pt x="126" y="118"/>
                      <a:pt x="123" y="114"/>
                      <a:pt x="122" y="110"/>
                    </a:cubicBezTo>
                    <a:cubicBezTo>
                      <a:pt x="122" y="108"/>
                      <a:pt x="123" y="105"/>
                      <a:pt x="123" y="103"/>
                    </a:cubicBezTo>
                    <a:cubicBezTo>
                      <a:pt x="124" y="100"/>
                      <a:pt x="123" y="97"/>
                      <a:pt x="123" y="95"/>
                    </a:cubicBezTo>
                    <a:cubicBezTo>
                      <a:pt x="124" y="93"/>
                      <a:pt x="125" y="92"/>
                      <a:pt x="125" y="90"/>
                    </a:cubicBezTo>
                    <a:cubicBezTo>
                      <a:pt x="124" y="86"/>
                      <a:pt x="123" y="83"/>
                      <a:pt x="121" y="80"/>
                    </a:cubicBezTo>
                    <a:cubicBezTo>
                      <a:pt x="120" y="78"/>
                      <a:pt x="117" y="78"/>
                      <a:pt x="116" y="76"/>
                    </a:cubicBezTo>
                    <a:cubicBezTo>
                      <a:pt x="115" y="74"/>
                      <a:pt x="116" y="72"/>
                      <a:pt x="116" y="70"/>
                    </a:cubicBezTo>
                    <a:cubicBezTo>
                      <a:pt x="117" y="67"/>
                      <a:pt x="118" y="65"/>
                      <a:pt x="119" y="63"/>
                    </a:cubicBezTo>
                    <a:cubicBezTo>
                      <a:pt x="120" y="61"/>
                      <a:pt x="122" y="59"/>
                      <a:pt x="123" y="58"/>
                    </a:cubicBezTo>
                    <a:lnTo>
                      <a:pt x="102" y="39"/>
                    </a:lnTo>
                    <a:lnTo>
                      <a:pt x="101" y="33"/>
                    </a:lnTo>
                    <a:lnTo>
                      <a:pt x="51" y="0"/>
                    </a:lnTo>
                    <a:cubicBezTo>
                      <a:pt x="49" y="1"/>
                      <a:pt x="48" y="2"/>
                      <a:pt x="46" y="3"/>
                    </a:cubicBezTo>
                    <a:cubicBezTo>
                      <a:pt x="42" y="4"/>
                      <a:pt x="38" y="4"/>
                      <a:pt x="34" y="3"/>
                    </a:cubicBezTo>
                    <a:cubicBezTo>
                      <a:pt x="29" y="3"/>
                      <a:pt x="24" y="2"/>
                      <a:pt x="19" y="2"/>
                    </a:cubicBezTo>
                    <a:cubicBezTo>
                      <a:pt x="16" y="2"/>
                      <a:pt x="14" y="4"/>
                      <a:pt x="11" y="4"/>
                    </a:cubicBezTo>
                    <a:cubicBezTo>
                      <a:pt x="13" y="6"/>
                      <a:pt x="15" y="7"/>
                      <a:pt x="16" y="10"/>
                    </a:cubicBezTo>
                    <a:cubicBezTo>
                      <a:pt x="17" y="12"/>
                      <a:pt x="16" y="14"/>
                      <a:pt x="16" y="17"/>
                    </a:cubicBezTo>
                    <a:cubicBezTo>
                      <a:pt x="16" y="18"/>
                      <a:pt x="18" y="20"/>
                      <a:pt x="18" y="22"/>
                    </a:cubicBezTo>
                    <a:cubicBezTo>
                      <a:pt x="17" y="24"/>
                      <a:pt x="14" y="25"/>
                      <a:pt x="13" y="27"/>
                    </a:cubicBezTo>
                    <a:lnTo>
                      <a:pt x="13" y="30"/>
                    </a:lnTo>
                    <a:lnTo>
                      <a:pt x="17" y="33"/>
                    </a:lnTo>
                    <a:lnTo>
                      <a:pt x="17" y="37"/>
                    </a:lnTo>
                    <a:lnTo>
                      <a:pt x="12" y="42"/>
                    </a:lnTo>
                    <a:lnTo>
                      <a:pt x="9" y="47"/>
                    </a:lnTo>
                    <a:lnTo>
                      <a:pt x="0" y="57"/>
                    </a:lnTo>
                    <a:cubicBezTo>
                      <a:pt x="0" y="60"/>
                      <a:pt x="1" y="63"/>
                      <a:pt x="1" y="65"/>
                    </a:cubicBezTo>
                    <a:cubicBezTo>
                      <a:pt x="1" y="68"/>
                      <a:pt x="1" y="70"/>
                      <a:pt x="1" y="72"/>
                    </a:cubicBezTo>
                    <a:cubicBezTo>
                      <a:pt x="1" y="75"/>
                      <a:pt x="1" y="78"/>
                      <a:pt x="2" y="81"/>
                    </a:cubicBezTo>
                    <a:cubicBezTo>
                      <a:pt x="3" y="84"/>
                      <a:pt x="5" y="86"/>
                      <a:pt x="7" y="88"/>
                    </a:cubicBezTo>
                    <a:cubicBezTo>
                      <a:pt x="9" y="92"/>
                      <a:pt x="11" y="95"/>
                      <a:pt x="12" y="98"/>
                    </a:cubicBezTo>
                    <a:cubicBezTo>
                      <a:pt x="14" y="102"/>
                      <a:pt x="14" y="106"/>
                      <a:pt x="15" y="110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1" name="Freeform 41"/>
              <p:cNvSpPr>
                <a:spLocks noChangeAspect="1"/>
              </p:cNvSpPr>
              <p:nvPr/>
            </p:nvSpPr>
            <p:spPr bwMode="auto">
              <a:xfrm>
                <a:off x="3211569" y="6514640"/>
                <a:ext cx="27601" cy="39022"/>
              </a:xfrm>
              <a:custGeom>
                <a:avLst/>
                <a:gdLst>
                  <a:gd name="T0" fmla="*/ 2147483647 w 24"/>
                  <a:gd name="T1" fmla="*/ 2147483647 h 34"/>
                  <a:gd name="T2" fmla="*/ 2147483647 w 24"/>
                  <a:gd name="T3" fmla="*/ 2147483647 h 34"/>
                  <a:gd name="T4" fmla="*/ 2147483647 w 24"/>
                  <a:gd name="T5" fmla="*/ 2147483647 h 34"/>
                  <a:gd name="T6" fmla="*/ 2147483647 w 24"/>
                  <a:gd name="T7" fmla="*/ 2147483647 h 34"/>
                  <a:gd name="T8" fmla="*/ 0 w 24"/>
                  <a:gd name="T9" fmla="*/ 2147483647 h 34"/>
                  <a:gd name="T10" fmla="*/ 2147483647 w 24"/>
                  <a:gd name="T11" fmla="*/ 2147483647 h 34"/>
                  <a:gd name="T12" fmla="*/ 2147483647 w 24"/>
                  <a:gd name="T13" fmla="*/ 2147483647 h 34"/>
                  <a:gd name="T14" fmla="*/ 2147483647 w 24"/>
                  <a:gd name="T15" fmla="*/ 2147483647 h 34"/>
                  <a:gd name="T16" fmla="*/ 2147483647 w 24"/>
                  <a:gd name="T17" fmla="*/ 2147483647 h 34"/>
                  <a:gd name="T18" fmla="*/ 2147483647 w 24"/>
                  <a:gd name="T19" fmla="*/ 2147483647 h 34"/>
                  <a:gd name="T20" fmla="*/ 2147483647 w 24"/>
                  <a:gd name="T21" fmla="*/ 2147483647 h 34"/>
                  <a:gd name="T22" fmla="*/ 2147483647 w 24"/>
                  <a:gd name="T23" fmla="*/ 2147483647 h 34"/>
                  <a:gd name="T24" fmla="*/ 2147483647 w 24"/>
                  <a:gd name="T25" fmla="*/ 2147483647 h 34"/>
                  <a:gd name="T26" fmla="*/ 2147483647 w 24"/>
                  <a:gd name="T27" fmla="*/ 2147483647 h 34"/>
                  <a:gd name="T28" fmla="*/ 2147483647 w 24"/>
                  <a:gd name="T29" fmla="*/ 2147483647 h 34"/>
                  <a:gd name="T30" fmla="*/ 2147483647 w 24"/>
                  <a:gd name="T31" fmla="*/ 2147483647 h 34"/>
                  <a:gd name="T32" fmla="*/ 2147483647 w 24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34">
                    <a:moveTo>
                      <a:pt x="7" y="34"/>
                    </a:moveTo>
                    <a:cubicBezTo>
                      <a:pt x="6" y="31"/>
                      <a:pt x="5" y="29"/>
                      <a:pt x="5" y="26"/>
                    </a:cubicBezTo>
                    <a:cubicBezTo>
                      <a:pt x="4" y="22"/>
                      <a:pt x="3" y="17"/>
                      <a:pt x="3" y="13"/>
                    </a:cubicBezTo>
                    <a:cubicBezTo>
                      <a:pt x="3" y="12"/>
                      <a:pt x="4" y="11"/>
                      <a:pt x="4" y="9"/>
                    </a:cubicBezTo>
                    <a:cubicBezTo>
                      <a:pt x="3" y="8"/>
                      <a:pt x="2" y="6"/>
                      <a:pt x="0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6"/>
                      <a:pt x="6" y="6"/>
                    </a:cubicBezTo>
                    <a:cubicBezTo>
                      <a:pt x="7" y="6"/>
                      <a:pt x="9" y="6"/>
                      <a:pt x="10" y="6"/>
                    </a:cubicBezTo>
                    <a:cubicBezTo>
                      <a:pt x="11" y="5"/>
                      <a:pt x="11" y="2"/>
                      <a:pt x="12" y="1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9" y="2"/>
                      <a:pt x="19" y="3"/>
                      <a:pt x="20" y="4"/>
                    </a:cubicBezTo>
                    <a:lnTo>
                      <a:pt x="20" y="7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" name="Freeform 42"/>
              <p:cNvSpPr>
                <a:spLocks noChangeAspect="1"/>
              </p:cNvSpPr>
              <p:nvPr/>
            </p:nvSpPr>
            <p:spPr bwMode="auto">
              <a:xfrm>
                <a:off x="3210617" y="6493701"/>
                <a:ext cx="29505" cy="28553"/>
              </a:xfrm>
              <a:custGeom>
                <a:avLst/>
                <a:gdLst>
                  <a:gd name="T0" fmla="*/ 2147483647 w 26"/>
                  <a:gd name="T1" fmla="*/ 2147483647 h 25"/>
                  <a:gd name="T2" fmla="*/ 0 w 26"/>
                  <a:gd name="T3" fmla="*/ 2147483647 h 25"/>
                  <a:gd name="T4" fmla="*/ 2147483647 w 26"/>
                  <a:gd name="T5" fmla="*/ 2147483647 h 25"/>
                  <a:gd name="T6" fmla="*/ 2147483647 w 26"/>
                  <a:gd name="T7" fmla="*/ 2147483647 h 25"/>
                  <a:gd name="T8" fmla="*/ 2147483647 w 26"/>
                  <a:gd name="T9" fmla="*/ 2147483647 h 25"/>
                  <a:gd name="T10" fmla="*/ 2147483647 w 26"/>
                  <a:gd name="T11" fmla="*/ 0 h 25"/>
                  <a:gd name="T12" fmla="*/ 2147483647 w 26"/>
                  <a:gd name="T13" fmla="*/ 2147483647 h 25"/>
                  <a:gd name="T14" fmla="*/ 2147483647 w 26"/>
                  <a:gd name="T15" fmla="*/ 2147483647 h 25"/>
                  <a:gd name="T16" fmla="*/ 2147483647 w 26"/>
                  <a:gd name="T17" fmla="*/ 2147483647 h 25"/>
                  <a:gd name="T18" fmla="*/ 2147483647 w 26"/>
                  <a:gd name="T19" fmla="*/ 2147483647 h 25"/>
                  <a:gd name="T20" fmla="*/ 2147483647 w 26"/>
                  <a:gd name="T21" fmla="*/ 2147483647 h 25"/>
                  <a:gd name="T22" fmla="*/ 2147483647 w 26"/>
                  <a:gd name="T23" fmla="*/ 2147483647 h 25"/>
                  <a:gd name="T24" fmla="*/ 2147483647 w 26"/>
                  <a:gd name="T25" fmla="*/ 2147483647 h 25"/>
                  <a:gd name="T26" fmla="*/ 2147483647 w 26"/>
                  <a:gd name="T27" fmla="*/ 2147483647 h 25"/>
                  <a:gd name="T28" fmla="*/ 2147483647 w 26"/>
                  <a:gd name="T29" fmla="*/ 2147483647 h 25"/>
                  <a:gd name="T30" fmla="*/ 2147483647 w 26"/>
                  <a:gd name="T31" fmla="*/ 2147483647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" h="25">
                    <a:moveTo>
                      <a:pt x="1" y="24"/>
                    </a:moveTo>
                    <a:cubicBezTo>
                      <a:pt x="1" y="22"/>
                      <a:pt x="0" y="21"/>
                      <a:pt x="0" y="20"/>
                    </a:cubicBezTo>
                    <a:cubicBezTo>
                      <a:pt x="1" y="16"/>
                      <a:pt x="3" y="12"/>
                      <a:pt x="4" y="8"/>
                    </a:cubicBezTo>
                    <a:cubicBezTo>
                      <a:pt x="5" y="6"/>
                      <a:pt x="7" y="5"/>
                      <a:pt x="8" y="3"/>
                    </a:cubicBezTo>
                    <a:cubicBezTo>
                      <a:pt x="10" y="4"/>
                      <a:pt x="12" y="5"/>
                      <a:pt x="14" y="4"/>
                    </a:cubicBezTo>
                    <a:cubicBezTo>
                      <a:pt x="17" y="4"/>
                      <a:pt x="18" y="1"/>
                      <a:pt x="19" y="0"/>
                    </a:cubicBezTo>
                    <a:cubicBezTo>
                      <a:pt x="21" y="2"/>
                      <a:pt x="23" y="3"/>
                      <a:pt x="24" y="6"/>
                    </a:cubicBezTo>
                    <a:cubicBezTo>
                      <a:pt x="25" y="8"/>
                      <a:pt x="24" y="10"/>
                      <a:pt x="24" y="13"/>
                    </a:cubicBezTo>
                    <a:cubicBezTo>
                      <a:pt x="24" y="14"/>
                      <a:pt x="26" y="16"/>
                      <a:pt x="26" y="18"/>
                    </a:cubicBezTo>
                    <a:cubicBezTo>
                      <a:pt x="25" y="20"/>
                      <a:pt x="22" y="21"/>
                      <a:pt x="21" y="23"/>
                    </a:cubicBezTo>
                    <a:cubicBezTo>
                      <a:pt x="20" y="22"/>
                      <a:pt x="20" y="21"/>
                      <a:pt x="18" y="21"/>
                    </a:cubicBezTo>
                    <a:cubicBezTo>
                      <a:pt x="17" y="20"/>
                      <a:pt x="15" y="19"/>
                      <a:pt x="13" y="20"/>
                    </a:cubicBezTo>
                    <a:cubicBezTo>
                      <a:pt x="12" y="21"/>
                      <a:pt x="12" y="24"/>
                      <a:pt x="11" y="25"/>
                    </a:cubicBezTo>
                    <a:cubicBezTo>
                      <a:pt x="10" y="25"/>
                      <a:pt x="8" y="25"/>
                      <a:pt x="7" y="25"/>
                    </a:cubicBezTo>
                    <a:cubicBezTo>
                      <a:pt x="6" y="25"/>
                      <a:pt x="6" y="23"/>
                      <a:pt x="5" y="23"/>
                    </a:cubicBezTo>
                    <a:cubicBezTo>
                      <a:pt x="4" y="23"/>
                      <a:pt x="3" y="23"/>
                      <a:pt x="1" y="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3" name="Freeform 43"/>
              <p:cNvSpPr>
                <a:spLocks noChangeAspect="1"/>
              </p:cNvSpPr>
              <p:nvPr/>
            </p:nvSpPr>
            <p:spPr bwMode="auto">
              <a:xfrm>
                <a:off x="2966015" y="6548903"/>
                <a:ext cx="16180" cy="24746"/>
              </a:xfrm>
              <a:custGeom>
                <a:avLst/>
                <a:gdLst>
                  <a:gd name="T0" fmla="*/ 2147483647 w 14"/>
                  <a:gd name="T1" fmla="*/ 2147483647 h 21"/>
                  <a:gd name="T2" fmla="*/ 2147483647 w 14"/>
                  <a:gd name="T3" fmla="*/ 2147483647 h 21"/>
                  <a:gd name="T4" fmla="*/ 0 w 14"/>
                  <a:gd name="T5" fmla="*/ 2147483647 h 21"/>
                  <a:gd name="T6" fmla="*/ 2147483647 w 14"/>
                  <a:gd name="T7" fmla="*/ 2147483647 h 21"/>
                  <a:gd name="T8" fmla="*/ 2147483647 w 14"/>
                  <a:gd name="T9" fmla="*/ 2147483647 h 21"/>
                  <a:gd name="T10" fmla="*/ 2147483647 w 14"/>
                  <a:gd name="T11" fmla="*/ 2147483647 h 21"/>
                  <a:gd name="T12" fmla="*/ 2147483647 w 14"/>
                  <a:gd name="T13" fmla="*/ 2147483647 h 21"/>
                  <a:gd name="T14" fmla="*/ 2147483647 w 14"/>
                  <a:gd name="T15" fmla="*/ 2147483647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21">
                    <a:moveTo>
                      <a:pt x="3" y="20"/>
                    </a:moveTo>
                    <a:cubicBezTo>
                      <a:pt x="3" y="18"/>
                      <a:pt x="3" y="16"/>
                      <a:pt x="3" y="14"/>
                    </a:cubicBezTo>
                    <a:cubicBezTo>
                      <a:pt x="2" y="12"/>
                      <a:pt x="1" y="10"/>
                      <a:pt x="0" y="8"/>
                    </a:cubicBezTo>
                    <a:cubicBezTo>
                      <a:pt x="3" y="6"/>
                      <a:pt x="6" y="2"/>
                      <a:pt x="10" y="1"/>
                    </a:cubicBezTo>
                    <a:cubicBezTo>
                      <a:pt x="11" y="0"/>
                      <a:pt x="13" y="3"/>
                      <a:pt x="14" y="4"/>
                    </a:cubicBezTo>
                    <a:cubicBezTo>
                      <a:pt x="11" y="5"/>
                      <a:pt x="8" y="7"/>
                      <a:pt x="6" y="9"/>
                    </a:cubicBezTo>
                    <a:cubicBezTo>
                      <a:pt x="5" y="12"/>
                      <a:pt x="8" y="16"/>
                      <a:pt x="7" y="19"/>
                    </a:cubicBezTo>
                    <a:cubicBezTo>
                      <a:pt x="6" y="21"/>
                      <a:pt x="4" y="20"/>
                      <a:pt x="3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4" name="Freeform 44"/>
              <p:cNvSpPr>
                <a:spLocks noChangeAspect="1"/>
              </p:cNvSpPr>
              <p:nvPr/>
            </p:nvSpPr>
            <p:spPr bwMode="auto">
              <a:xfrm>
                <a:off x="2969823" y="6389008"/>
                <a:ext cx="275058" cy="315032"/>
              </a:xfrm>
              <a:custGeom>
                <a:avLst/>
                <a:gdLst>
                  <a:gd name="T0" fmla="*/ 2147483647 w 241"/>
                  <a:gd name="T1" fmla="*/ 2147483647 h 275"/>
                  <a:gd name="T2" fmla="*/ 2147483647 w 241"/>
                  <a:gd name="T3" fmla="*/ 2147483647 h 275"/>
                  <a:gd name="T4" fmla="*/ 2147483647 w 241"/>
                  <a:gd name="T5" fmla="*/ 2147483647 h 275"/>
                  <a:gd name="T6" fmla="*/ 2147483647 w 241"/>
                  <a:gd name="T7" fmla="*/ 2147483647 h 275"/>
                  <a:gd name="T8" fmla="*/ 2147483647 w 241"/>
                  <a:gd name="T9" fmla="*/ 2147483647 h 275"/>
                  <a:gd name="T10" fmla="*/ 2147483647 w 241"/>
                  <a:gd name="T11" fmla="*/ 2147483647 h 275"/>
                  <a:gd name="T12" fmla="*/ 2147483647 w 241"/>
                  <a:gd name="T13" fmla="*/ 2147483647 h 275"/>
                  <a:gd name="T14" fmla="*/ 2147483647 w 241"/>
                  <a:gd name="T15" fmla="*/ 2147483647 h 275"/>
                  <a:gd name="T16" fmla="*/ 2147483647 w 241"/>
                  <a:gd name="T17" fmla="*/ 2147483647 h 275"/>
                  <a:gd name="T18" fmla="*/ 2147483647 w 241"/>
                  <a:gd name="T19" fmla="*/ 2147483647 h 275"/>
                  <a:gd name="T20" fmla="*/ 2147483647 w 241"/>
                  <a:gd name="T21" fmla="*/ 2147483647 h 275"/>
                  <a:gd name="T22" fmla="*/ 2147483647 w 241"/>
                  <a:gd name="T23" fmla="*/ 0 h 275"/>
                  <a:gd name="T24" fmla="*/ 2147483647 w 241"/>
                  <a:gd name="T25" fmla="*/ 2147483647 h 275"/>
                  <a:gd name="T26" fmla="*/ 2147483647 w 241"/>
                  <a:gd name="T27" fmla="*/ 2147483647 h 275"/>
                  <a:gd name="T28" fmla="*/ 2147483647 w 241"/>
                  <a:gd name="T29" fmla="*/ 2147483647 h 275"/>
                  <a:gd name="T30" fmla="*/ 2147483647 w 241"/>
                  <a:gd name="T31" fmla="*/ 2147483647 h 275"/>
                  <a:gd name="T32" fmla="*/ 2147483647 w 241"/>
                  <a:gd name="T33" fmla="*/ 2147483647 h 275"/>
                  <a:gd name="T34" fmla="*/ 2147483647 w 241"/>
                  <a:gd name="T35" fmla="*/ 2147483647 h 275"/>
                  <a:gd name="T36" fmla="*/ 2147483647 w 241"/>
                  <a:gd name="T37" fmla="*/ 2147483647 h 275"/>
                  <a:gd name="T38" fmla="*/ 2147483647 w 241"/>
                  <a:gd name="T39" fmla="*/ 2147483647 h 275"/>
                  <a:gd name="T40" fmla="*/ 2147483647 w 241"/>
                  <a:gd name="T41" fmla="*/ 2147483647 h 275"/>
                  <a:gd name="T42" fmla="*/ 2147483647 w 241"/>
                  <a:gd name="T43" fmla="*/ 2147483647 h 275"/>
                  <a:gd name="T44" fmla="*/ 2147483647 w 241"/>
                  <a:gd name="T45" fmla="*/ 2147483647 h 275"/>
                  <a:gd name="T46" fmla="*/ 2147483647 w 241"/>
                  <a:gd name="T47" fmla="*/ 2147483647 h 275"/>
                  <a:gd name="T48" fmla="*/ 2147483647 w 241"/>
                  <a:gd name="T49" fmla="*/ 2147483647 h 275"/>
                  <a:gd name="T50" fmla="*/ 2147483647 w 241"/>
                  <a:gd name="T51" fmla="*/ 2147483647 h 275"/>
                  <a:gd name="T52" fmla="*/ 2147483647 w 241"/>
                  <a:gd name="T53" fmla="*/ 2147483647 h 275"/>
                  <a:gd name="T54" fmla="*/ 2147483647 w 241"/>
                  <a:gd name="T55" fmla="*/ 2147483647 h 275"/>
                  <a:gd name="T56" fmla="*/ 2147483647 w 241"/>
                  <a:gd name="T57" fmla="*/ 2147483647 h 275"/>
                  <a:gd name="T58" fmla="*/ 2147483647 w 241"/>
                  <a:gd name="T59" fmla="*/ 2147483647 h 275"/>
                  <a:gd name="T60" fmla="*/ 2147483647 w 241"/>
                  <a:gd name="T61" fmla="*/ 2147483647 h 275"/>
                  <a:gd name="T62" fmla="*/ 2147483647 w 241"/>
                  <a:gd name="T63" fmla="*/ 2147483647 h 275"/>
                  <a:gd name="T64" fmla="*/ 2147483647 w 241"/>
                  <a:gd name="T65" fmla="*/ 2147483647 h 275"/>
                  <a:gd name="T66" fmla="*/ 2147483647 w 241"/>
                  <a:gd name="T67" fmla="*/ 2147483647 h 275"/>
                  <a:gd name="T68" fmla="*/ 2147483647 w 241"/>
                  <a:gd name="T69" fmla="*/ 2147483647 h 275"/>
                  <a:gd name="T70" fmla="*/ 2147483647 w 241"/>
                  <a:gd name="T71" fmla="*/ 2147483647 h 275"/>
                  <a:gd name="T72" fmla="*/ 2147483647 w 241"/>
                  <a:gd name="T73" fmla="*/ 2147483647 h 275"/>
                  <a:gd name="T74" fmla="*/ 2147483647 w 241"/>
                  <a:gd name="T75" fmla="*/ 2147483647 h 275"/>
                  <a:gd name="T76" fmla="*/ 2147483647 w 241"/>
                  <a:gd name="T77" fmla="*/ 2147483647 h 275"/>
                  <a:gd name="T78" fmla="*/ 2147483647 w 241"/>
                  <a:gd name="T79" fmla="*/ 2147483647 h 275"/>
                  <a:gd name="T80" fmla="*/ 2147483647 w 241"/>
                  <a:gd name="T81" fmla="*/ 2147483647 h 275"/>
                  <a:gd name="T82" fmla="*/ 2147483647 w 241"/>
                  <a:gd name="T83" fmla="*/ 2147483647 h 2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1" h="275">
                    <a:moveTo>
                      <a:pt x="11" y="144"/>
                    </a:moveTo>
                    <a:cubicBezTo>
                      <a:pt x="12" y="144"/>
                      <a:pt x="14" y="147"/>
                      <a:pt x="16" y="147"/>
                    </a:cubicBezTo>
                    <a:cubicBezTo>
                      <a:pt x="17" y="146"/>
                      <a:pt x="17" y="143"/>
                      <a:pt x="18" y="142"/>
                    </a:cubicBezTo>
                    <a:cubicBezTo>
                      <a:pt x="21" y="140"/>
                      <a:pt x="24" y="138"/>
                      <a:pt x="27" y="138"/>
                    </a:cubicBezTo>
                    <a:cubicBezTo>
                      <a:pt x="29" y="138"/>
                      <a:pt x="26" y="142"/>
                      <a:pt x="27" y="144"/>
                    </a:cubicBezTo>
                    <a:cubicBezTo>
                      <a:pt x="28" y="145"/>
                      <a:pt x="31" y="146"/>
                      <a:pt x="33" y="145"/>
                    </a:cubicBezTo>
                    <a:cubicBezTo>
                      <a:pt x="36" y="144"/>
                      <a:pt x="36" y="140"/>
                      <a:pt x="38" y="138"/>
                    </a:cubicBezTo>
                    <a:cubicBezTo>
                      <a:pt x="40" y="136"/>
                      <a:pt x="45" y="137"/>
                      <a:pt x="47" y="134"/>
                    </a:cubicBezTo>
                    <a:cubicBezTo>
                      <a:pt x="49" y="130"/>
                      <a:pt x="50" y="126"/>
                      <a:pt x="51" y="121"/>
                    </a:cubicBezTo>
                    <a:cubicBezTo>
                      <a:pt x="52" y="117"/>
                      <a:pt x="49" y="113"/>
                      <a:pt x="50" y="110"/>
                    </a:cubicBezTo>
                    <a:cubicBezTo>
                      <a:pt x="51" y="106"/>
                      <a:pt x="55" y="104"/>
                      <a:pt x="57" y="101"/>
                    </a:cubicBezTo>
                    <a:cubicBezTo>
                      <a:pt x="58" y="99"/>
                      <a:pt x="57" y="96"/>
                      <a:pt x="59" y="95"/>
                    </a:cubicBezTo>
                    <a:cubicBezTo>
                      <a:pt x="61" y="93"/>
                      <a:pt x="64" y="94"/>
                      <a:pt x="66" y="93"/>
                    </a:cubicBezTo>
                    <a:cubicBezTo>
                      <a:pt x="67" y="92"/>
                      <a:pt x="65" y="89"/>
                      <a:pt x="66" y="88"/>
                    </a:cubicBezTo>
                    <a:cubicBezTo>
                      <a:pt x="67" y="87"/>
                      <a:pt x="71" y="87"/>
                      <a:pt x="72" y="85"/>
                    </a:cubicBezTo>
                    <a:cubicBezTo>
                      <a:pt x="73" y="82"/>
                      <a:pt x="71" y="78"/>
                      <a:pt x="72" y="75"/>
                    </a:cubicBezTo>
                    <a:cubicBezTo>
                      <a:pt x="72" y="71"/>
                      <a:pt x="72" y="67"/>
                      <a:pt x="72" y="63"/>
                    </a:cubicBezTo>
                    <a:cubicBezTo>
                      <a:pt x="72" y="60"/>
                      <a:pt x="73" y="57"/>
                      <a:pt x="73" y="54"/>
                    </a:cubicBezTo>
                    <a:cubicBezTo>
                      <a:pt x="74" y="49"/>
                      <a:pt x="75" y="45"/>
                      <a:pt x="77" y="41"/>
                    </a:cubicBezTo>
                    <a:cubicBezTo>
                      <a:pt x="78" y="37"/>
                      <a:pt x="81" y="34"/>
                      <a:pt x="81" y="30"/>
                    </a:cubicBezTo>
                    <a:cubicBezTo>
                      <a:pt x="82" y="28"/>
                      <a:pt x="81" y="26"/>
                      <a:pt x="81" y="24"/>
                    </a:cubicBezTo>
                    <a:cubicBezTo>
                      <a:pt x="81" y="21"/>
                      <a:pt x="80" y="18"/>
                      <a:pt x="81" y="14"/>
                    </a:cubicBezTo>
                    <a:cubicBezTo>
                      <a:pt x="81" y="12"/>
                      <a:pt x="83" y="9"/>
                      <a:pt x="84" y="7"/>
                    </a:cubicBezTo>
                    <a:cubicBezTo>
                      <a:pt x="85" y="5"/>
                      <a:pt x="87" y="4"/>
                      <a:pt x="89" y="3"/>
                    </a:cubicBezTo>
                    <a:cubicBezTo>
                      <a:pt x="90" y="3"/>
                      <a:pt x="93" y="2"/>
                      <a:pt x="94" y="3"/>
                    </a:cubicBezTo>
                    <a:cubicBezTo>
                      <a:pt x="98" y="5"/>
                      <a:pt x="101" y="9"/>
                      <a:pt x="105" y="11"/>
                    </a:cubicBezTo>
                    <a:cubicBezTo>
                      <a:pt x="108" y="13"/>
                      <a:pt x="111" y="12"/>
                      <a:pt x="114" y="13"/>
                    </a:cubicBezTo>
                    <a:cubicBezTo>
                      <a:pt x="119" y="14"/>
                      <a:pt x="123" y="17"/>
                      <a:pt x="127" y="16"/>
                    </a:cubicBezTo>
                    <a:cubicBezTo>
                      <a:pt x="130" y="16"/>
                      <a:pt x="130" y="11"/>
                      <a:pt x="131" y="9"/>
                    </a:cubicBezTo>
                    <a:cubicBezTo>
                      <a:pt x="132" y="8"/>
                      <a:pt x="134" y="6"/>
                      <a:pt x="135" y="6"/>
                    </a:cubicBezTo>
                    <a:cubicBezTo>
                      <a:pt x="138" y="6"/>
                      <a:pt x="140" y="9"/>
                      <a:pt x="142" y="9"/>
                    </a:cubicBezTo>
                    <a:cubicBezTo>
                      <a:pt x="145" y="9"/>
                      <a:pt x="149" y="7"/>
                      <a:pt x="152" y="6"/>
                    </a:cubicBezTo>
                    <a:cubicBezTo>
                      <a:pt x="153" y="5"/>
                      <a:pt x="154" y="2"/>
                      <a:pt x="155" y="2"/>
                    </a:cubicBezTo>
                    <a:cubicBezTo>
                      <a:pt x="157" y="2"/>
                      <a:pt x="157" y="5"/>
                      <a:pt x="158" y="5"/>
                    </a:cubicBezTo>
                    <a:cubicBezTo>
                      <a:pt x="160" y="6"/>
                      <a:pt x="162" y="6"/>
                      <a:pt x="164" y="5"/>
                    </a:cubicBezTo>
                    <a:cubicBezTo>
                      <a:pt x="166" y="4"/>
                      <a:pt x="165" y="0"/>
                      <a:pt x="167" y="0"/>
                    </a:cubicBezTo>
                    <a:cubicBezTo>
                      <a:pt x="170" y="0"/>
                      <a:pt x="171" y="4"/>
                      <a:pt x="173" y="4"/>
                    </a:cubicBezTo>
                    <a:cubicBezTo>
                      <a:pt x="175" y="4"/>
                      <a:pt x="176" y="2"/>
                      <a:pt x="177" y="2"/>
                    </a:cubicBezTo>
                    <a:cubicBezTo>
                      <a:pt x="179" y="2"/>
                      <a:pt x="178" y="6"/>
                      <a:pt x="180" y="6"/>
                    </a:cubicBezTo>
                    <a:cubicBezTo>
                      <a:pt x="183" y="5"/>
                      <a:pt x="184" y="2"/>
                      <a:pt x="187" y="2"/>
                    </a:cubicBezTo>
                    <a:cubicBezTo>
                      <a:pt x="188" y="2"/>
                      <a:pt x="190" y="4"/>
                      <a:pt x="191" y="5"/>
                    </a:cubicBezTo>
                    <a:cubicBezTo>
                      <a:pt x="193" y="6"/>
                      <a:pt x="195" y="8"/>
                      <a:pt x="197" y="9"/>
                    </a:cubicBezTo>
                    <a:cubicBezTo>
                      <a:pt x="199" y="10"/>
                      <a:pt x="202" y="12"/>
                      <a:pt x="204" y="12"/>
                    </a:cubicBezTo>
                    <a:cubicBezTo>
                      <a:pt x="206" y="12"/>
                      <a:pt x="207" y="10"/>
                      <a:pt x="208" y="10"/>
                    </a:cubicBezTo>
                    <a:cubicBezTo>
                      <a:pt x="210" y="9"/>
                      <a:pt x="212" y="10"/>
                      <a:pt x="214" y="10"/>
                    </a:cubicBezTo>
                    <a:cubicBezTo>
                      <a:pt x="216" y="9"/>
                      <a:pt x="216" y="7"/>
                      <a:pt x="218" y="7"/>
                    </a:cubicBezTo>
                    <a:cubicBezTo>
                      <a:pt x="221" y="9"/>
                      <a:pt x="224" y="13"/>
                      <a:pt x="226" y="17"/>
                    </a:cubicBezTo>
                    <a:cubicBezTo>
                      <a:pt x="228" y="18"/>
                      <a:pt x="228" y="21"/>
                      <a:pt x="230" y="23"/>
                    </a:cubicBezTo>
                    <a:cubicBezTo>
                      <a:pt x="231" y="24"/>
                      <a:pt x="232" y="25"/>
                      <a:pt x="233" y="26"/>
                    </a:cubicBezTo>
                    <a:cubicBezTo>
                      <a:pt x="234" y="27"/>
                      <a:pt x="236" y="29"/>
                      <a:pt x="235" y="30"/>
                    </a:cubicBezTo>
                    <a:cubicBezTo>
                      <a:pt x="235" y="31"/>
                      <a:pt x="233" y="32"/>
                      <a:pt x="233" y="33"/>
                    </a:cubicBezTo>
                    <a:cubicBezTo>
                      <a:pt x="233" y="35"/>
                      <a:pt x="236" y="35"/>
                      <a:pt x="237" y="36"/>
                    </a:cubicBezTo>
                    <a:cubicBezTo>
                      <a:pt x="237" y="39"/>
                      <a:pt x="234" y="41"/>
                      <a:pt x="235" y="43"/>
                    </a:cubicBezTo>
                    <a:cubicBezTo>
                      <a:pt x="236" y="44"/>
                      <a:pt x="240" y="43"/>
                      <a:pt x="241" y="45"/>
                    </a:cubicBezTo>
                    <a:cubicBezTo>
                      <a:pt x="241" y="47"/>
                      <a:pt x="237" y="47"/>
                      <a:pt x="236" y="49"/>
                    </a:cubicBezTo>
                    <a:cubicBezTo>
                      <a:pt x="234" y="50"/>
                      <a:pt x="232" y="51"/>
                      <a:pt x="231" y="53"/>
                    </a:cubicBezTo>
                    <a:cubicBezTo>
                      <a:pt x="230" y="54"/>
                      <a:pt x="231" y="56"/>
                      <a:pt x="230" y="58"/>
                    </a:cubicBezTo>
                    <a:cubicBezTo>
                      <a:pt x="229" y="59"/>
                      <a:pt x="227" y="59"/>
                      <a:pt x="227" y="61"/>
                    </a:cubicBezTo>
                    <a:cubicBezTo>
                      <a:pt x="225" y="63"/>
                      <a:pt x="225" y="65"/>
                      <a:pt x="224" y="68"/>
                    </a:cubicBezTo>
                    <a:cubicBezTo>
                      <a:pt x="223" y="71"/>
                      <a:pt x="222" y="74"/>
                      <a:pt x="221" y="77"/>
                    </a:cubicBezTo>
                    <a:cubicBezTo>
                      <a:pt x="220" y="79"/>
                      <a:pt x="220" y="81"/>
                      <a:pt x="220" y="83"/>
                    </a:cubicBezTo>
                    <a:cubicBezTo>
                      <a:pt x="220" y="87"/>
                      <a:pt x="219" y="90"/>
                      <a:pt x="219" y="94"/>
                    </a:cubicBezTo>
                    <a:cubicBezTo>
                      <a:pt x="218" y="96"/>
                      <a:pt x="216" y="97"/>
                      <a:pt x="215" y="99"/>
                    </a:cubicBezTo>
                    <a:cubicBezTo>
                      <a:pt x="214" y="103"/>
                      <a:pt x="212" y="107"/>
                      <a:pt x="211" y="111"/>
                    </a:cubicBezTo>
                    <a:cubicBezTo>
                      <a:pt x="211" y="112"/>
                      <a:pt x="212" y="113"/>
                      <a:pt x="212" y="115"/>
                    </a:cubicBezTo>
                    <a:cubicBezTo>
                      <a:pt x="214" y="116"/>
                      <a:pt x="215" y="118"/>
                      <a:pt x="216" y="119"/>
                    </a:cubicBezTo>
                    <a:cubicBezTo>
                      <a:pt x="216" y="121"/>
                      <a:pt x="215" y="122"/>
                      <a:pt x="215" y="123"/>
                    </a:cubicBezTo>
                    <a:cubicBezTo>
                      <a:pt x="215" y="127"/>
                      <a:pt x="216" y="132"/>
                      <a:pt x="217" y="136"/>
                    </a:cubicBezTo>
                    <a:cubicBezTo>
                      <a:pt x="217" y="139"/>
                      <a:pt x="218" y="141"/>
                      <a:pt x="219" y="144"/>
                    </a:cubicBezTo>
                    <a:cubicBezTo>
                      <a:pt x="219" y="147"/>
                      <a:pt x="220" y="150"/>
                      <a:pt x="220" y="152"/>
                    </a:cubicBezTo>
                    <a:cubicBezTo>
                      <a:pt x="220" y="155"/>
                      <a:pt x="220" y="157"/>
                      <a:pt x="220" y="159"/>
                    </a:cubicBezTo>
                    <a:cubicBezTo>
                      <a:pt x="220" y="162"/>
                      <a:pt x="220" y="165"/>
                      <a:pt x="221" y="168"/>
                    </a:cubicBezTo>
                    <a:cubicBezTo>
                      <a:pt x="222" y="171"/>
                      <a:pt x="224" y="173"/>
                      <a:pt x="226" y="175"/>
                    </a:cubicBezTo>
                    <a:cubicBezTo>
                      <a:pt x="228" y="179"/>
                      <a:pt x="230" y="182"/>
                      <a:pt x="231" y="185"/>
                    </a:cubicBezTo>
                    <a:cubicBezTo>
                      <a:pt x="233" y="189"/>
                      <a:pt x="233" y="193"/>
                      <a:pt x="234" y="197"/>
                    </a:cubicBezTo>
                    <a:cubicBezTo>
                      <a:pt x="226" y="198"/>
                      <a:pt x="218" y="195"/>
                      <a:pt x="211" y="198"/>
                    </a:cubicBezTo>
                    <a:cubicBezTo>
                      <a:pt x="207" y="201"/>
                      <a:pt x="208" y="208"/>
                      <a:pt x="207" y="212"/>
                    </a:cubicBezTo>
                    <a:cubicBezTo>
                      <a:pt x="207" y="215"/>
                      <a:pt x="209" y="216"/>
                      <a:pt x="209" y="219"/>
                    </a:cubicBezTo>
                    <a:cubicBezTo>
                      <a:pt x="209" y="223"/>
                      <a:pt x="208" y="228"/>
                      <a:pt x="207" y="233"/>
                    </a:cubicBezTo>
                    <a:cubicBezTo>
                      <a:pt x="207" y="235"/>
                      <a:pt x="205" y="237"/>
                      <a:pt x="205" y="239"/>
                    </a:cubicBezTo>
                    <a:cubicBezTo>
                      <a:pt x="205" y="243"/>
                      <a:pt x="205" y="246"/>
                      <a:pt x="206" y="249"/>
                    </a:cubicBezTo>
                    <a:cubicBezTo>
                      <a:pt x="208" y="252"/>
                      <a:pt x="211" y="255"/>
                      <a:pt x="214" y="256"/>
                    </a:cubicBezTo>
                    <a:cubicBezTo>
                      <a:pt x="215" y="257"/>
                      <a:pt x="216" y="257"/>
                      <a:pt x="218" y="257"/>
                    </a:cubicBezTo>
                    <a:cubicBezTo>
                      <a:pt x="219" y="257"/>
                      <a:pt x="223" y="254"/>
                      <a:pt x="222" y="255"/>
                    </a:cubicBezTo>
                    <a:cubicBezTo>
                      <a:pt x="221" y="260"/>
                      <a:pt x="221" y="267"/>
                      <a:pt x="220" y="272"/>
                    </a:cubicBezTo>
                    <a:cubicBezTo>
                      <a:pt x="219" y="275"/>
                      <a:pt x="214" y="274"/>
                      <a:pt x="212" y="273"/>
                    </a:cubicBezTo>
                    <a:cubicBezTo>
                      <a:pt x="208" y="271"/>
                      <a:pt x="207" y="266"/>
                      <a:pt x="204" y="262"/>
                    </a:cubicBezTo>
                    <a:cubicBezTo>
                      <a:pt x="201" y="260"/>
                      <a:pt x="199" y="257"/>
                      <a:pt x="197" y="255"/>
                    </a:cubicBezTo>
                    <a:cubicBezTo>
                      <a:pt x="195" y="253"/>
                      <a:pt x="193" y="252"/>
                      <a:pt x="191" y="250"/>
                    </a:cubicBezTo>
                    <a:cubicBezTo>
                      <a:pt x="189" y="248"/>
                      <a:pt x="189" y="244"/>
                      <a:pt x="186" y="244"/>
                    </a:cubicBezTo>
                    <a:cubicBezTo>
                      <a:pt x="183" y="244"/>
                      <a:pt x="183" y="249"/>
                      <a:pt x="181" y="250"/>
                    </a:cubicBezTo>
                    <a:cubicBezTo>
                      <a:pt x="177" y="250"/>
                      <a:pt x="173" y="249"/>
                      <a:pt x="169" y="247"/>
                    </a:cubicBezTo>
                    <a:cubicBezTo>
                      <a:pt x="167" y="247"/>
                      <a:pt x="166" y="245"/>
                      <a:pt x="164" y="243"/>
                    </a:cubicBezTo>
                    <a:cubicBezTo>
                      <a:pt x="164" y="242"/>
                      <a:pt x="164" y="240"/>
                      <a:pt x="163" y="240"/>
                    </a:cubicBezTo>
                    <a:cubicBezTo>
                      <a:pt x="160" y="240"/>
                      <a:pt x="157" y="243"/>
                      <a:pt x="154" y="243"/>
                    </a:cubicBezTo>
                    <a:cubicBezTo>
                      <a:pt x="151" y="242"/>
                      <a:pt x="150" y="240"/>
                      <a:pt x="147" y="238"/>
                    </a:cubicBezTo>
                    <a:cubicBezTo>
                      <a:pt x="147" y="237"/>
                      <a:pt x="147" y="236"/>
                      <a:pt x="146" y="236"/>
                    </a:cubicBezTo>
                    <a:cubicBezTo>
                      <a:pt x="143" y="236"/>
                      <a:pt x="139" y="237"/>
                      <a:pt x="136" y="238"/>
                    </a:cubicBezTo>
                    <a:cubicBezTo>
                      <a:pt x="133" y="239"/>
                      <a:pt x="129" y="241"/>
                      <a:pt x="126" y="241"/>
                    </a:cubicBezTo>
                    <a:cubicBezTo>
                      <a:pt x="124" y="241"/>
                      <a:pt x="125" y="239"/>
                      <a:pt x="126" y="237"/>
                    </a:cubicBezTo>
                    <a:cubicBezTo>
                      <a:pt x="126" y="236"/>
                      <a:pt x="127" y="234"/>
                      <a:pt x="127" y="232"/>
                    </a:cubicBezTo>
                    <a:cubicBezTo>
                      <a:pt x="127" y="228"/>
                      <a:pt x="128" y="224"/>
                      <a:pt x="127" y="221"/>
                    </a:cubicBezTo>
                    <a:cubicBezTo>
                      <a:pt x="126" y="218"/>
                      <a:pt x="121" y="218"/>
                      <a:pt x="121" y="215"/>
                    </a:cubicBezTo>
                    <a:cubicBezTo>
                      <a:pt x="120" y="210"/>
                      <a:pt x="122" y="203"/>
                      <a:pt x="122" y="197"/>
                    </a:cubicBezTo>
                    <a:cubicBezTo>
                      <a:pt x="122" y="195"/>
                      <a:pt x="121" y="193"/>
                      <a:pt x="120" y="190"/>
                    </a:cubicBezTo>
                    <a:cubicBezTo>
                      <a:pt x="120" y="189"/>
                      <a:pt x="122" y="188"/>
                      <a:pt x="121" y="186"/>
                    </a:cubicBezTo>
                    <a:cubicBezTo>
                      <a:pt x="121" y="184"/>
                      <a:pt x="121" y="181"/>
                      <a:pt x="119" y="180"/>
                    </a:cubicBezTo>
                    <a:cubicBezTo>
                      <a:pt x="115" y="178"/>
                      <a:pt x="111" y="181"/>
                      <a:pt x="107" y="181"/>
                    </a:cubicBezTo>
                    <a:cubicBezTo>
                      <a:pt x="106" y="180"/>
                      <a:pt x="106" y="178"/>
                      <a:pt x="105" y="178"/>
                    </a:cubicBezTo>
                    <a:cubicBezTo>
                      <a:pt x="104" y="177"/>
                      <a:pt x="103" y="178"/>
                      <a:pt x="102" y="178"/>
                    </a:cubicBezTo>
                    <a:cubicBezTo>
                      <a:pt x="99" y="178"/>
                      <a:pt x="96" y="178"/>
                      <a:pt x="94" y="180"/>
                    </a:cubicBezTo>
                    <a:cubicBezTo>
                      <a:pt x="92" y="181"/>
                      <a:pt x="94" y="184"/>
                      <a:pt x="93" y="186"/>
                    </a:cubicBezTo>
                    <a:cubicBezTo>
                      <a:pt x="93" y="187"/>
                      <a:pt x="92" y="188"/>
                      <a:pt x="92" y="189"/>
                    </a:cubicBezTo>
                    <a:cubicBezTo>
                      <a:pt x="91" y="190"/>
                      <a:pt x="92" y="192"/>
                      <a:pt x="91" y="193"/>
                    </a:cubicBezTo>
                    <a:cubicBezTo>
                      <a:pt x="89" y="194"/>
                      <a:pt x="87" y="193"/>
                      <a:pt x="86" y="193"/>
                    </a:cubicBezTo>
                    <a:cubicBezTo>
                      <a:pt x="83" y="193"/>
                      <a:pt x="81" y="193"/>
                      <a:pt x="79" y="193"/>
                    </a:cubicBezTo>
                    <a:cubicBezTo>
                      <a:pt x="74" y="193"/>
                      <a:pt x="70" y="195"/>
                      <a:pt x="66" y="193"/>
                    </a:cubicBezTo>
                    <a:cubicBezTo>
                      <a:pt x="62" y="191"/>
                      <a:pt x="61" y="186"/>
                      <a:pt x="60" y="182"/>
                    </a:cubicBezTo>
                    <a:cubicBezTo>
                      <a:pt x="59" y="179"/>
                      <a:pt x="58" y="176"/>
                      <a:pt x="58" y="174"/>
                    </a:cubicBezTo>
                    <a:cubicBezTo>
                      <a:pt x="58" y="171"/>
                      <a:pt x="58" y="169"/>
                      <a:pt x="57" y="166"/>
                    </a:cubicBezTo>
                    <a:cubicBezTo>
                      <a:pt x="57" y="164"/>
                      <a:pt x="58" y="161"/>
                      <a:pt x="56" y="161"/>
                    </a:cubicBezTo>
                    <a:lnTo>
                      <a:pt x="14" y="161"/>
                    </a:lnTo>
                    <a:cubicBezTo>
                      <a:pt x="12" y="161"/>
                      <a:pt x="10" y="161"/>
                      <a:pt x="8" y="161"/>
                    </a:cubicBezTo>
                    <a:cubicBezTo>
                      <a:pt x="6" y="161"/>
                      <a:pt x="5" y="163"/>
                      <a:pt x="4" y="163"/>
                    </a:cubicBezTo>
                    <a:cubicBezTo>
                      <a:pt x="2" y="163"/>
                      <a:pt x="1" y="161"/>
                      <a:pt x="0" y="160"/>
                    </a:cubicBezTo>
                    <a:cubicBezTo>
                      <a:pt x="1" y="160"/>
                      <a:pt x="3" y="161"/>
                      <a:pt x="4" y="159"/>
                    </a:cubicBezTo>
                    <a:cubicBezTo>
                      <a:pt x="5" y="156"/>
                      <a:pt x="2" y="152"/>
                      <a:pt x="3" y="149"/>
                    </a:cubicBezTo>
                    <a:cubicBezTo>
                      <a:pt x="5" y="147"/>
                      <a:pt x="8" y="145"/>
                      <a:pt x="11" y="14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5" name="Freeform 45"/>
              <p:cNvSpPr>
                <a:spLocks noChangeAspect="1"/>
              </p:cNvSpPr>
              <p:nvPr/>
            </p:nvSpPr>
            <p:spPr bwMode="auto">
              <a:xfrm>
                <a:off x="2953643" y="6415657"/>
                <a:ext cx="109452" cy="142764"/>
              </a:xfrm>
              <a:custGeom>
                <a:avLst/>
                <a:gdLst>
                  <a:gd name="T0" fmla="*/ 2147483647 w 96"/>
                  <a:gd name="T1" fmla="*/ 2147483647 h 125"/>
                  <a:gd name="T2" fmla="*/ 2147483647 w 96"/>
                  <a:gd name="T3" fmla="*/ 2147483647 h 125"/>
                  <a:gd name="T4" fmla="*/ 0 w 96"/>
                  <a:gd name="T5" fmla="*/ 2147483647 h 125"/>
                  <a:gd name="T6" fmla="*/ 2147483647 w 96"/>
                  <a:gd name="T7" fmla="*/ 2147483647 h 125"/>
                  <a:gd name="T8" fmla="*/ 2147483647 w 96"/>
                  <a:gd name="T9" fmla="*/ 2147483647 h 125"/>
                  <a:gd name="T10" fmla="*/ 2147483647 w 96"/>
                  <a:gd name="T11" fmla="*/ 2147483647 h 125"/>
                  <a:gd name="T12" fmla="*/ 2147483647 w 96"/>
                  <a:gd name="T13" fmla="*/ 2147483647 h 125"/>
                  <a:gd name="T14" fmla="*/ 2147483647 w 96"/>
                  <a:gd name="T15" fmla="*/ 2147483647 h 125"/>
                  <a:gd name="T16" fmla="*/ 2147483647 w 96"/>
                  <a:gd name="T17" fmla="*/ 2147483647 h 125"/>
                  <a:gd name="T18" fmla="*/ 2147483647 w 96"/>
                  <a:gd name="T19" fmla="*/ 2147483647 h 125"/>
                  <a:gd name="T20" fmla="*/ 2147483647 w 96"/>
                  <a:gd name="T21" fmla="*/ 2147483647 h 125"/>
                  <a:gd name="T22" fmla="*/ 2147483647 w 96"/>
                  <a:gd name="T23" fmla="*/ 2147483647 h 125"/>
                  <a:gd name="T24" fmla="*/ 2147483647 w 96"/>
                  <a:gd name="T25" fmla="*/ 2147483647 h 125"/>
                  <a:gd name="T26" fmla="*/ 2147483647 w 96"/>
                  <a:gd name="T27" fmla="*/ 2147483647 h 125"/>
                  <a:gd name="T28" fmla="*/ 2147483647 w 96"/>
                  <a:gd name="T29" fmla="*/ 2147483647 h 125"/>
                  <a:gd name="T30" fmla="*/ 2147483647 w 96"/>
                  <a:gd name="T31" fmla="*/ 2147483647 h 125"/>
                  <a:gd name="T32" fmla="*/ 2147483647 w 96"/>
                  <a:gd name="T33" fmla="*/ 2147483647 h 125"/>
                  <a:gd name="T34" fmla="*/ 2147483647 w 96"/>
                  <a:gd name="T35" fmla="*/ 2147483647 h 125"/>
                  <a:gd name="T36" fmla="*/ 2147483647 w 96"/>
                  <a:gd name="T37" fmla="*/ 2147483647 h 125"/>
                  <a:gd name="T38" fmla="*/ 2147483647 w 96"/>
                  <a:gd name="T39" fmla="*/ 2147483647 h 125"/>
                  <a:gd name="T40" fmla="*/ 2147483647 w 96"/>
                  <a:gd name="T41" fmla="*/ 2147483647 h 125"/>
                  <a:gd name="T42" fmla="*/ 2147483647 w 96"/>
                  <a:gd name="T43" fmla="*/ 2147483647 h 125"/>
                  <a:gd name="T44" fmla="*/ 2147483647 w 96"/>
                  <a:gd name="T45" fmla="*/ 2147483647 h 125"/>
                  <a:gd name="T46" fmla="*/ 2147483647 w 96"/>
                  <a:gd name="T47" fmla="*/ 2147483647 h 125"/>
                  <a:gd name="T48" fmla="*/ 2147483647 w 96"/>
                  <a:gd name="T49" fmla="*/ 2147483647 h 125"/>
                  <a:gd name="T50" fmla="*/ 2147483647 w 96"/>
                  <a:gd name="T51" fmla="*/ 2147483647 h 125"/>
                  <a:gd name="T52" fmla="*/ 2147483647 w 96"/>
                  <a:gd name="T53" fmla="*/ 2147483647 h 125"/>
                  <a:gd name="T54" fmla="*/ 2147483647 w 96"/>
                  <a:gd name="T55" fmla="*/ 2147483647 h 125"/>
                  <a:gd name="T56" fmla="*/ 2147483647 w 96"/>
                  <a:gd name="T57" fmla="*/ 2147483647 h 125"/>
                  <a:gd name="T58" fmla="*/ 2147483647 w 96"/>
                  <a:gd name="T59" fmla="*/ 2147483647 h 125"/>
                  <a:gd name="T60" fmla="*/ 2147483647 w 96"/>
                  <a:gd name="T61" fmla="*/ 2147483647 h 125"/>
                  <a:gd name="T62" fmla="*/ 2147483647 w 96"/>
                  <a:gd name="T63" fmla="*/ 2147483647 h 125"/>
                  <a:gd name="T64" fmla="*/ 2147483647 w 96"/>
                  <a:gd name="T65" fmla="*/ 0 h 125"/>
                  <a:gd name="T66" fmla="*/ 2147483647 w 96"/>
                  <a:gd name="T67" fmla="*/ 2147483647 h 125"/>
                  <a:gd name="T68" fmla="*/ 2147483647 w 96"/>
                  <a:gd name="T69" fmla="*/ 2147483647 h 125"/>
                  <a:gd name="T70" fmla="*/ 2147483647 w 96"/>
                  <a:gd name="T71" fmla="*/ 2147483647 h 125"/>
                  <a:gd name="T72" fmla="*/ 2147483647 w 96"/>
                  <a:gd name="T73" fmla="*/ 2147483647 h 125"/>
                  <a:gd name="T74" fmla="*/ 2147483647 w 96"/>
                  <a:gd name="T75" fmla="*/ 2147483647 h 125"/>
                  <a:gd name="T76" fmla="*/ 2147483647 w 96"/>
                  <a:gd name="T77" fmla="*/ 2147483647 h 125"/>
                  <a:gd name="T78" fmla="*/ 2147483647 w 96"/>
                  <a:gd name="T79" fmla="*/ 2147483647 h 125"/>
                  <a:gd name="T80" fmla="*/ 2147483647 w 96"/>
                  <a:gd name="T81" fmla="*/ 2147483647 h 125"/>
                  <a:gd name="T82" fmla="*/ 2147483647 w 96"/>
                  <a:gd name="T83" fmla="*/ 2147483647 h 125"/>
                  <a:gd name="T84" fmla="*/ 2147483647 w 96"/>
                  <a:gd name="T85" fmla="*/ 2147483647 h 125"/>
                  <a:gd name="T86" fmla="*/ 2147483647 w 96"/>
                  <a:gd name="T87" fmla="*/ 2147483647 h 125"/>
                  <a:gd name="T88" fmla="*/ 2147483647 w 96"/>
                  <a:gd name="T89" fmla="*/ 2147483647 h 125"/>
                  <a:gd name="T90" fmla="*/ 2147483647 w 96"/>
                  <a:gd name="T91" fmla="*/ 2147483647 h 125"/>
                  <a:gd name="T92" fmla="*/ 2147483647 w 96"/>
                  <a:gd name="T93" fmla="*/ 2147483647 h 125"/>
                  <a:gd name="T94" fmla="*/ 2147483647 w 96"/>
                  <a:gd name="T95" fmla="*/ 2147483647 h 125"/>
                  <a:gd name="T96" fmla="*/ 2147483647 w 96"/>
                  <a:gd name="T97" fmla="*/ 2147483647 h 125"/>
                  <a:gd name="T98" fmla="*/ 2147483647 w 96"/>
                  <a:gd name="T99" fmla="*/ 2147483647 h 125"/>
                  <a:gd name="T100" fmla="*/ 2147483647 w 96"/>
                  <a:gd name="T101" fmla="*/ 2147483647 h 125"/>
                  <a:gd name="T102" fmla="*/ 2147483647 w 96"/>
                  <a:gd name="T103" fmla="*/ 2147483647 h 125"/>
                  <a:gd name="T104" fmla="*/ 2147483647 w 96"/>
                  <a:gd name="T105" fmla="*/ 2147483647 h 125"/>
                  <a:gd name="T106" fmla="*/ 2147483647 w 96"/>
                  <a:gd name="T107" fmla="*/ 2147483647 h 125"/>
                  <a:gd name="T108" fmla="*/ 2147483647 w 96"/>
                  <a:gd name="T109" fmla="*/ 2147483647 h 125"/>
                  <a:gd name="T110" fmla="*/ 2147483647 w 96"/>
                  <a:gd name="T111" fmla="*/ 2147483647 h 125"/>
                  <a:gd name="T112" fmla="*/ 2147483647 w 96"/>
                  <a:gd name="T113" fmla="*/ 2147483647 h 1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6" h="125">
                    <a:moveTo>
                      <a:pt x="11" y="125"/>
                    </a:moveTo>
                    <a:lnTo>
                      <a:pt x="5" y="117"/>
                    </a:lnTo>
                    <a:lnTo>
                      <a:pt x="0" y="110"/>
                    </a:lnTo>
                    <a:cubicBezTo>
                      <a:pt x="1" y="108"/>
                      <a:pt x="1" y="106"/>
                      <a:pt x="2" y="105"/>
                    </a:cubicBezTo>
                    <a:cubicBezTo>
                      <a:pt x="4" y="104"/>
                      <a:pt x="7" y="107"/>
                      <a:pt x="8" y="106"/>
                    </a:cubicBezTo>
                    <a:cubicBezTo>
                      <a:pt x="9" y="104"/>
                      <a:pt x="9" y="101"/>
                      <a:pt x="9" y="99"/>
                    </a:cubicBezTo>
                    <a:cubicBezTo>
                      <a:pt x="8" y="97"/>
                      <a:pt x="4" y="96"/>
                      <a:pt x="4" y="94"/>
                    </a:cubicBezTo>
                    <a:cubicBezTo>
                      <a:pt x="3" y="91"/>
                      <a:pt x="3" y="88"/>
                      <a:pt x="5" y="87"/>
                    </a:cubicBezTo>
                    <a:cubicBezTo>
                      <a:pt x="8" y="85"/>
                      <a:pt x="12" y="90"/>
                      <a:pt x="14" y="88"/>
                    </a:cubicBezTo>
                    <a:cubicBezTo>
                      <a:pt x="16" y="87"/>
                      <a:pt x="14" y="82"/>
                      <a:pt x="16" y="81"/>
                    </a:cubicBezTo>
                    <a:cubicBezTo>
                      <a:pt x="19" y="80"/>
                      <a:pt x="20" y="85"/>
                      <a:pt x="22" y="86"/>
                    </a:cubicBezTo>
                    <a:cubicBezTo>
                      <a:pt x="25" y="87"/>
                      <a:pt x="28" y="85"/>
                      <a:pt x="30" y="85"/>
                    </a:cubicBezTo>
                    <a:cubicBezTo>
                      <a:pt x="31" y="86"/>
                      <a:pt x="31" y="88"/>
                      <a:pt x="32" y="88"/>
                    </a:cubicBezTo>
                    <a:cubicBezTo>
                      <a:pt x="33" y="89"/>
                      <a:pt x="35" y="90"/>
                      <a:pt x="36" y="88"/>
                    </a:cubicBezTo>
                    <a:cubicBezTo>
                      <a:pt x="38" y="86"/>
                      <a:pt x="37" y="82"/>
                      <a:pt x="37" y="79"/>
                    </a:cubicBezTo>
                    <a:cubicBezTo>
                      <a:pt x="37" y="76"/>
                      <a:pt x="37" y="72"/>
                      <a:pt x="37" y="69"/>
                    </a:cubicBezTo>
                    <a:cubicBezTo>
                      <a:pt x="37" y="67"/>
                      <a:pt x="40" y="64"/>
                      <a:pt x="39" y="62"/>
                    </a:cubicBezTo>
                    <a:cubicBezTo>
                      <a:pt x="38" y="60"/>
                      <a:pt x="34" y="62"/>
                      <a:pt x="33" y="60"/>
                    </a:cubicBezTo>
                    <a:cubicBezTo>
                      <a:pt x="32" y="56"/>
                      <a:pt x="33" y="52"/>
                      <a:pt x="35" y="49"/>
                    </a:cubicBezTo>
                    <a:cubicBezTo>
                      <a:pt x="36" y="47"/>
                      <a:pt x="40" y="47"/>
                      <a:pt x="42" y="45"/>
                    </a:cubicBezTo>
                    <a:cubicBezTo>
                      <a:pt x="43" y="42"/>
                      <a:pt x="45" y="37"/>
                      <a:pt x="42" y="35"/>
                    </a:cubicBezTo>
                    <a:cubicBezTo>
                      <a:pt x="39" y="32"/>
                      <a:pt x="32" y="36"/>
                      <a:pt x="28" y="34"/>
                    </a:cubicBezTo>
                    <a:cubicBezTo>
                      <a:pt x="26" y="34"/>
                      <a:pt x="26" y="31"/>
                      <a:pt x="26" y="29"/>
                    </a:cubicBezTo>
                    <a:cubicBezTo>
                      <a:pt x="26" y="27"/>
                      <a:pt x="28" y="24"/>
                      <a:pt x="29" y="22"/>
                    </a:cubicBezTo>
                    <a:cubicBezTo>
                      <a:pt x="34" y="22"/>
                      <a:pt x="38" y="21"/>
                      <a:pt x="43" y="22"/>
                    </a:cubicBezTo>
                    <a:cubicBezTo>
                      <a:pt x="50" y="23"/>
                      <a:pt x="56" y="28"/>
                      <a:pt x="63" y="29"/>
                    </a:cubicBezTo>
                    <a:cubicBezTo>
                      <a:pt x="64" y="29"/>
                      <a:pt x="62" y="26"/>
                      <a:pt x="63" y="24"/>
                    </a:cubicBezTo>
                    <a:cubicBezTo>
                      <a:pt x="63" y="22"/>
                      <a:pt x="63" y="20"/>
                      <a:pt x="64" y="18"/>
                    </a:cubicBezTo>
                    <a:cubicBezTo>
                      <a:pt x="65" y="17"/>
                      <a:pt x="67" y="17"/>
                      <a:pt x="67" y="15"/>
                    </a:cubicBezTo>
                    <a:cubicBezTo>
                      <a:pt x="68" y="13"/>
                      <a:pt x="68" y="10"/>
                      <a:pt x="68" y="7"/>
                    </a:cubicBezTo>
                    <a:cubicBezTo>
                      <a:pt x="68" y="6"/>
                      <a:pt x="68" y="3"/>
                      <a:pt x="69" y="2"/>
                    </a:cubicBezTo>
                    <a:cubicBezTo>
                      <a:pt x="72" y="1"/>
                      <a:pt x="75" y="2"/>
                      <a:pt x="78" y="2"/>
                    </a:cubicBezTo>
                    <a:cubicBezTo>
                      <a:pt x="79" y="2"/>
                      <a:pt x="80" y="0"/>
                      <a:pt x="82" y="0"/>
                    </a:cubicBezTo>
                    <a:cubicBezTo>
                      <a:pt x="84" y="1"/>
                      <a:pt x="86" y="2"/>
                      <a:pt x="88" y="2"/>
                    </a:cubicBezTo>
                    <a:cubicBezTo>
                      <a:pt x="90" y="3"/>
                      <a:pt x="92" y="2"/>
                      <a:pt x="95" y="1"/>
                    </a:cubicBezTo>
                    <a:cubicBezTo>
                      <a:pt x="95" y="3"/>
                      <a:pt x="96" y="5"/>
                      <a:pt x="95" y="7"/>
                    </a:cubicBezTo>
                    <a:cubicBezTo>
                      <a:pt x="95" y="11"/>
                      <a:pt x="92" y="14"/>
                      <a:pt x="91" y="18"/>
                    </a:cubicBezTo>
                    <a:cubicBezTo>
                      <a:pt x="89" y="22"/>
                      <a:pt x="88" y="26"/>
                      <a:pt x="87" y="31"/>
                    </a:cubicBezTo>
                    <a:cubicBezTo>
                      <a:pt x="87" y="34"/>
                      <a:pt x="86" y="37"/>
                      <a:pt x="86" y="40"/>
                    </a:cubicBezTo>
                    <a:cubicBezTo>
                      <a:pt x="86" y="44"/>
                      <a:pt x="86" y="48"/>
                      <a:pt x="86" y="52"/>
                    </a:cubicBezTo>
                    <a:cubicBezTo>
                      <a:pt x="85" y="55"/>
                      <a:pt x="87" y="59"/>
                      <a:pt x="86" y="62"/>
                    </a:cubicBezTo>
                    <a:cubicBezTo>
                      <a:pt x="85" y="64"/>
                      <a:pt x="81" y="64"/>
                      <a:pt x="80" y="65"/>
                    </a:cubicBezTo>
                    <a:cubicBezTo>
                      <a:pt x="79" y="66"/>
                      <a:pt x="81" y="69"/>
                      <a:pt x="80" y="70"/>
                    </a:cubicBezTo>
                    <a:cubicBezTo>
                      <a:pt x="78" y="71"/>
                      <a:pt x="75" y="70"/>
                      <a:pt x="73" y="72"/>
                    </a:cubicBezTo>
                    <a:cubicBezTo>
                      <a:pt x="71" y="73"/>
                      <a:pt x="72" y="76"/>
                      <a:pt x="71" y="78"/>
                    </a:cubicBezTo>
                    <a:cubicBezTo>
                      <a:pt x="69" y="81"/>
                      <a:pt x="65" y="83"/>
                      <a:pt x="64" y="87"/>
                    </a:cubicBezTo>
                    <a:cubicBezTo>
                      <a:pt x="63" y="90"/>
                      <a:pt x="66" y="94"/>
                      <a:pt x="65" y="98"/>
                    </a:cubicBezTo>
                    <a:cubicBezTo>
                      <a:pt x="64" y="103"/>
                      <a:pt x="63" y="107"/>
                      <a:pt x="61" y="111"/>
                    </a:cubicBezTo>
                    <a:cubicBezTo>
                      <a:pt x="59" y="114"/>
                      <a:pt x="54" y="113"/>
                      <a:pt x="52" y="115"/>
                    </a:cubicBezTo>
                    <a:cubicBezTo>
                      <a:pt x="50" y="117"/>
                      <a:pt x="50" y="121"/>
                      <a:pt x="47" y="122"/>
                    </a:cubicBezTo>
                    <a:cubicBezTo>
                      <a:pt x="45" y="123"/>
                      <a:pt x="42" y="122"/>
                      <a:pt x="41" y="121"/>
                    </a:cubicBezTo>
                    <a:cubicBezTo>
                      <a:pt x="40" y="119"/>
                      <a:pt x="43" y="115"/>
                      <a:pt x="41" y="115"/>
                    </a:cubicBezTo>
                    <a:cubicBezTo>
                      <a:pt x="38" y="115"/>
                      <a:pt x="35" y="117"/>
                      <a:pt x="32" y="119"/>
                    </a:cubicBezTo>
                    <a:cubicBezTo>
                      <a:pt x="31" y="120"/>
                      <a:pt x="31" y="123"/>
                      <a:pt x="30" y="124"/>
                    </a:cubicBezTo>
                    <a:cubicBezTo>
                      <a:pt x="28" y="124"/>
                      <a:pt x="26" y="121"/>
                      <a:pt x="25" y="121"/>
                    </a:cubicBezTo>
                    <a:cubicBezTo>
                      <a:pt x="24" y="120"/>
                      <a:pt x="22" y="117"/>
                      <a:pt x="21" y="118"/>
                    </a:cubicBezTo>
                    <a:cubicBezTo>
                      <a:pt x="17" y="119"/>
                      <a:pt x="14" y="123"/>
                      <a:pt x="11" y="12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6" name="Freeform 46"/>
              <p:cNvSpPr>
                <a:spLocks noChangeAspect="1"/>
              </p:cNvSpPr>
              <p:nvPr/>
            </p:nvSpPr>
            <p:spPr bwMode="auto">
              <a:xfrm>
                <a:off x="2548193" y="6012111"/>
                <a:ext cx="118018" cy="114211"/>
              </a:xfrm>
              <a:custGeom>
                <a:avLst/>
                <a:gdLst>
                  <a:gd name="T0" fmla="*/ 2147483647 w 104"/>
                  <a:gd name="T1" fmla="*/ 2147483647 h 100"/>
                  <a:gd name="T2" fmla="*/ 2147483647 w 104"/>
                  <a:gd name="T3" fmla="*/ 2147483647 h 100"/>
                  <a:gd name="T4" fmla="*/ 2147483647 w 104"/>
                  <a:gd name="T5" fmla="*/ 2147483647 h 100"/>
                  <a:gd name="T6" fmla="*/ 2147483647 w 104"/>
                  <a:gd name="T7" fmla="*/ 2147483647 h 100"/>
                  <a:gd name="T8" fmla="*/ 2147483647 w 104"/>
                  <a:gd name="T9" fmla="*/ 2147483647 h 100"/>
                  <a:gd name="T10" fmla="*/ 2147483647 w 104"/>
                  <a:gd name="T11" fmla="*/ 2147483647 h 100"/>
                  <a:gd name="T12" fmla="*/ 2147483647 w 104"/>
                  <a:gd name="T13" fmla="*/ 2147483647 h 100"/>
                  <a:gd name="T14" fmla="*/ 2147483647 w 104"/>
                  <a:gd name="T15" fmla="*/ 2147483647 h 100"/>
                  <a:gd name="T16" fmla="*/ 2147483647 w 104"/>
                  <a:gd name="T17" fmla="*/ 2147483647 h 100"/>
                  <a:gd name="T18" fmla="*/ 2147483647 w 104"/>
                  <a:gd name="T19" fmla="*/ 2147483647 h 100"/>
                  <a:gd name="T20" fmla="*/ 2147483647 w 104"/>
                  <a:gd name="T21" fmla="*/ 0 h 100"/>
                  <a:gd name="T22" fmla="*/ 2147483647 w 104"/>
                  <a:gd name="T23" fmla="*/ 0 h 100"/>
                  <a:gd name="T24" fmla="*/ 2147483647 w 104"/>
                  <a:gd name="T25" fmla="*/ 2147483647 h 100"/>
                  <a:gd name="T26" fmla="*/ 2147483647 w 104"/>
                  <a:gd name="T27" fmla="*/ 2147483647 h 100"/>
                  <a:gd name="T28" fmla="*/ 2147483647 w 104"/>
                  <a:gd name="T29" fmla="*/ 2147483647 h 100"/>
                  <a:gd name="T30" fmla="*/ 2147483647 w 104"/>
                  <a:gd name="T31" fmla="*/ 2147483647 h 100"/>
                  <a:gd name="T32" fmla="*/ 2147483647 w 104"/>
                  <a:gd name="T33" fmla="*/ 2147483647 h 100"/>
                  <a:gd name="T34" fmla="*/ 2147483647 w 104"/>
                  <a:gd name="T35" fmla="*/ 2147483647 h 100"/>
                  <a:gd name="T36" fmla="*/ 2147483647 w 104"/>
                  <a:gd name="T37" fmla="*/ 2147483647 h 100"/>
                  <a:gd name="T38" fmla="*/ 2147483647 w 104"/>
                  <a:gd name="T39" fmla="*/ 2147483647 h 100"/>
                  <a:gd name="T40" fmla="*/ 2147483647 w 104"/>
                  <a:gd name="T41" fmla="*/ 2147483647 h 100"/>
                  <a:gd name="T42" fmla="*/ 2147483647 w 104"/>
                  <a:gd name="T43" fmla="*/ 2147483647 h 100"/>
                  <a:gd name="T44" fmla="*/ 2147483647 w 104"/>
                  <a:gd name="T45" fmla="*/ 2147483647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4" h="100">
                    <a:moveTo>
                      <a:pt x="1" y="100"/>
                    </a:moveTo>
                    <a:cubicBezTo>
                      <a:pt x="1" y="95"/>
                      <a:pt x="0" y="91"/>
                      <a:pt x="1" y="86"/>
                    </a:cubicBezTo>
                    <a:cubicBezTo>
                      <a:pt x="1" y="84"/>
                      <a:pt x="3" y="81"/>
                      <a:pt x="4" y="79"/>
                    </a:cubicBezTo>
                    <a:cubicBezTo>
                      <a:pt x="6" y="76"/>
                      <a:pt x="8" y="72"/>
                      <a:pt x="9" y="69"/>
                    </a:cubicBezTo>
                    <a:cubicBezTo>
                      <a:pt x="11" y="66"/>
                      <a:pt x="13" y="62"/>
                      <a:pt x="15" y="59"/>
                    </a:cubicBezTo>
                    <a:cubicBezTo>
                      <a:pt x="16" y="56"/>
                      <a:pt x="18" y="53"/>
                      <a:pt x="20" y="50"/>
                    </a:cubicBezTo>
                    <a:cubicBezTo>
                      <a:pt x="22" y="47"/>
                      <a:pt x="26" y="46"/>
                      <a:pt x="27" y="43"/>
                    </a:cubicBezTo>
                    <a:cubicBezTo>
                      <a:pt x="30" y="37"/>
                      <a:pt x="27" y="29"/>
                      <a:pt x="30" y="23"/>
                    </a:cubicBezTo>
                    <a:cubicBezTo>
                      <a:pt x="32" y="19"/>
                      <a:pt x="39" y="19"/>
                      <a:pt x="42" y="16"/>
                    </a:cubicBezTo>
                    <a:cubicBezTo>
                      <a:pt x="44" y="12"/>
                      <a:pt x="43" y="7"/>
                      <a:pt x="45" y="3"/>
                    </a:cubicBezTo>
                    <a:cubicBezTo>
                      <a:pt x="45" y="2"/>
                      <a:pt x="47" y="1"/>
                      <a:pt x="48" y="0"/>
                    </a:cubicBezTo>
                    <a:lnTo>
                      <a:pt x="104" y="0"/>
                    </a:lnTo>
                    <a:lnTo>
                      <a:pt x="104" y="5"/>
                    </a:lnTo>
                    <a:lnTo>
                      <a:pt x="104" y="26"/>
                    </a:lnTo>
                    <a:lnTo>
                      <a:pt x="63" y="26"/>
                    </a:lnTo>
                    <a:lnTo>
                      <a:pt x="63" y="63"/>
                    </a:lnTo>
                    <a:lnTo>
                      <a:pt x="59" y="65"/>
                    </a:lnTo>
                    <a:cubicBezTo>
                      <a:pt x="57" y="65"/>
                      <a:pt x="55" y="65"/>
                      <a:pt x="54" y="66"/>
                    </a:cubicBezTo>
                    <a:cubicBezTo>
                      <a:pt x="51" y="68"/>
                      <a:pt x="49" y="71"/>
                      <a:pt x="47" y="74"/>
                    </a:cubicBezTo>
                    <a:cubicBezTo>
                      <a:pt x="47" y="80"/>
                      <a:pt x="49" y="86"/>
                      <a:pt x="49" y="92"/>
                    </a:cubicBezTo>
                    <a:cubicBezTo>
                      <a:pt x="49" y="94"/>
                      <a:pt x="47" y="94"/>
                      <a:pt x="47" y="95"/>
                    </a:cubicBezTo>
                    <a:lnTo>
                      <a:pt x="5" y="94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7" name="Freeform 47"/>
              <p:cNvSpPr>
                <a:spLocks noChangeAspect="1"/>
              </p:cNvSpPr>
              <p:nvPr/>
            </p:nvSpPr>
            <p:spPr bwMode="auto">
              <a:xfrm>
                <a:off x="2602444" y="5863637"/>
                <a:ext cx="171316" cy="148474"/>
              </a:xfrm>
              <a:custGeom>
                <a:avLst/>
                <a:gdLst>
                  <a:gd name="T0" fmla="*/ 2147483647 w 150"/>
                  <a:gd name="T1" fmla="*/ 2147483647 h 130"/>
                  <a:gd name="T2" fmla="*/ 2147483647 w 150"/>
                  <a:gd name="T3" fmla="*/ 2147483647 h 130"/>
                  <a:gd name="T4" fmla="*/ 2147483647 w 150"/>
                  <a:gd name="T5" fmla="*/ 2147483647 h 130"/>
                  <a:gd name="T6" fmla="*/ 2147483647 w 150"/>
                  <a:gd name="T7" fmla="*/ 2147483647 h 130"/>
                  <a:gd name="T8" fmla="*/ 2147483647 w 150"/>
                  <a:gd name="T9" fmla="*/ 2147483647 h 130"/>
                  <a:gd name="T10" fmla="*/ 2147483647 w 150"/>
                  <a:gd name="T11" fmla="*/ 2147483647 h 130"/>
                  <a:gd name="T12" fmla="*/ 2147483647 w 150"/>
                  <a:gd name="T13" fmla="*/ 2147483647 h 130"/>
                  <a:gd name="T14" fmla="*/ 2147483647 w 150"/>
                  <a:gd name="T15" fmla="*/ 2147483647 h 130"/>
                  <a:gd name="T16" fmla="*/ 2147483647 w 150"/>
                  <a:gd name="T17" fmla="*/ 2147483647 h 130"/>
                  <a:gd name="T18" fmla="*/ 2147483647 w 150"/>
                  <a:gd name="T19" fmla="*/ 2147483647 h 130"/>
                  <a:gd name="T20" fmla="*/ 2147483647 w 150"/>
                  <a:gd name="T21" fmla="*/ 2147483647 h 130"/>
                  <a:gd name="T22" fmla="*/ 2147483647 w 150"/>
                  <a:gd name="T23" fmla="*/ 2147483647 h 130"/>
                  <a:gd name="T24" fmla="*/ 2147483647 w 150"/>
                  <a:gd name="T25" fmla="*/ 2147483647 h 130"/>
                  <a:gd name="T26" fmla="*/ 2147483647 w 150"/>
                  <a:gd name="T27" fmla="*/ 2147483647 h 130"/>
                  <a:gd name="T28" fmla="*/ 2147483647 w 150"/>
                  <a:gd name="T29" fmla="*/ 2147483647 h 130"/>
                  <a:gd name="T30" fmla="*/ 2147483647 w 150"/>
                  <a:gd name="T31" fmla="*/ 2147483647 h 130"/>
                  <a:gd name="T32" fmla="*/ 2147483647 w 150"/>
                  <a:gd name="T33" fmla="*/ 2147483647 h 130"/>
                  <a:gd name="T34" fmla="*/ 2147483647 w 150"/>
                  <a:gd name="T35" fmla="*/ 2147483647 h 130"/>
                  <a:gd name="T36" fmla="*/ 2147483647 w 150"/>
                  <a:gd name="T37" fmla="*/ 2147483647 h 130"/>
                  <a:gd name="T38" fmla="*/ 2147483647 w 150"/>
                  <a:gd name="T39" fmla="*/ 2147483647 h 130"/>
                  <a:gd name="T40" fmla="*/ 2147483647 w 150"/>
                  <a:gd name="T41" fmla="*/ 2147483647 h 130"/>
                  <a:gd name="T42" fmla="*/ 2147483647 w 150"/>
                  <a:gd name="T43" fmla="*/ 2147483647 h 130"/>
                  <a:gd name="T44" fmla="*/ 2147483647 w 150"/>
                  <a:gd name="T45" fmla="*/ 2147483647 h 130"/>
                  <a:gd name="T46" fmla="*/ 2147483647 w 150"/>
                  <a:gd name="T47" fmla="*/ 2147483647 h 130"/>
                  <a:gd name="T48" fmla="*/ 0 w 150"/>
                  <a:gd name="T49" fmla="*/ 2147483647 h 130"/>
                  <a:gd name="T50" fmla="*/ 2147483647 w 150"/>
                  <a:gd name="T51" fmla="*/ 2147483647 h 130"/>
                  <a:gd name="T52" fmla="*/ 2147483647 w 150"/>
                  <a:gd name="T53" fmla="*/ 2147483647 h 130"/>
                  <a:gd name="T54" fmla="*/ 2147483647 w 150"/>
                  <a:gd name="T55" fmla="*/ 2147483647 h 130"/>
                  <a:gd name="T56" fmla="*/ 2147483647 w 150"/>
                  <a:gd name="T57" fmla="*/ 2147483647 h 130"/>
                  <a:gd name="T58" fmla="*/ 2147483647 w 150"/>
                  <a:gd name="T59" fmla="*/ 2147483647 h 130"/>
                  <a:gd name="T60" fmla="*/ 2147483647 w 150"/>
                  <a:gd name="T61" fmla="*/ 2147483647 h 130"/>
                  <a:gd name="T62" fmla="*/ 2147483647 w 150"/>
                  <a:gd name="T63" fmla="*/ 2147483647 h 130"/>
                  <a:gd name="T64" fmla="*/ 2147483647 w 150"/>
                  <a:gd name="T65" fmla="*/ 2147483647 h 130"/>
                  <a:gd name="T66" fmla="*/ 2147483647 w 150"/>
                  <a:gd name="T67" fmla="*/ 2147483647 h 130"/>
                  <a:gd name="T68" fmla="*/ 2147483647 w 150"/>
                  <a:gd name="T69" fmla="*/ 2147483647 h 130"/>
                  <a:gd name="T70" fmla="*/ 2147483647 w 150"/>
                  <a:gd name="T71" fmla="*/ 2147483647 h 130"/>
                  <a:gd name="T72" fmla="*/ 2147483647 w 150"/>
                  <a:gd name="T73" fmla="*/ 2147483647 h 130"/>
                  <a:gd name="T74" fmla="*/ 2147483647 w 150"/>
                  <a:gd name="T75" fmla="*/ 2147483647 h 130"/>
                  <a:gd name="T76" fmla="*/ 2147483647 w 150"/>
                  <a:gd name="T77" fmla="*/ 2147483647 h 130"/>
                  <a:gd name="T78" fmla="*/ 2147483647 w 150"/>
                  <a:gd name="T79" fmla="*/ 2147483647 h 130"/>
                  <a:gd name="T80" fmla="*/ 2147483647 w 150"/>
                  <a:gd name="T81" fmla="*/ 2147483647 h 130"/>
                  <a:gd name="T82" fmla="*/ 2147483647 w 150"/>
                  <a:gd name="T83" fmla="*/ 2147483647 h 130"/>
                  <a:gd name="T84" fmla="*/ 2147483647 w 150"/>
                  <a:gd name="T85" fmla="*/ 2147483647 h 130"/>
                  <a:gd name="T86" fmla="*/ 2147483647 w 150"/>
                  <a:gd name="T87" fmla="*/ 2147483647 h 130"/>
                  <a:gd name="T88" fmla="*/ 2147483647 w 150"/>
                  <a:gd name="T89" fmla="*/ 2147483647 h 130"/>
                  <a:gd name="T90" fmla="*/ 2147483647 w 150"/>
                  <a:gd name="T91" fmla="*/ 2147483647 h 130"/>
                  <a:gd name="T92" fmla="*/ 2147483647 w 150"/>
                  <a:gd name="T93" fmla="*/ 2147483647 h 130"/>
                  <a:gd name="T94" fmla="*/ 2147483647 w 150"/>
                  <a:gd name="T95" fmla="*/ 2147483647 h 1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0" h="130">
                    <a:moveTo>
                      <a:pt x="138" y="14"/>
                    </a:moveTo>
                    <a:lnTo>
                      <a:pt x="131" y="13"/>
                    </a:lnTo>
                    <a:cubicBezTo>
                      <a:pt x="129" y="13"/>
                      <a:pt x="128" y="10"/>
                      <a:pt x="126" y="10"/>
                    </a:cubicBezTo>
                    <a:cubicBezTo>
                      <a:pt x="124" y="9"/>
                      <a:pt x="121" y="11"/>
                      <a:pt x="118" y="11"/>
                    </a:cubicBezTo>
                    <a:cubicBezTo>
                      <a:pt x="115" y="12"/>
                      <a:pt x="111" y="13"/>
                      <a:pt x="107" y="12"/>
                    </a:cubicBezTo>
                    <a:cubicBezTo>
                      <a:pt x="104" y="11"/>
                      <a:pt x="102" y="8"/>
                      <a:pt x="101" y="5"/>
                    </a:cubicBezTo>
                    <a:cubicBezTo>
                      <a:pt x="100" y="4"/>
                      <a:pt x="103" y="2"/>
                      <a:pt x="102" y="1"/>
                    </a:cubicBezTo>
                    <a:cubicBezTo>
                      <a:pt x="99" y="0"/>
                      <a:pt x="95" y="1"/>
                      <a:pt x="93" y="3"/>
                    </a:cubicBezTo>
                    <a:cubicBezTo>
                      <a:pt x="91" y="5"/>
                      <a:pt x="90" y="9"/>
                      <a:pt x="88" y="12"/>
                    </a:cubicBezTo>
                    <a:cubicBezTo>
                      <a:pt x="86" y="16"/>
                      <a:pt x="85" y="21"/>
                      <a:pt x="82" y="26"/>
                    </a:cubicBezTo>
                    <a:cubicBezTo>
                      <a:pt x="80" y="29"/>
                      <a:pt x="79" y="33"/>
                      <a:pt x="76" y="35"/>
                    </a:cubicBezTo>
                    <a:cubicBezTo>
                      <a:pt x="73" y="38"/>
                      <a:pt x="68" y="38"/>
                      <a:pt x="65" y="40"/>
                    </a:cubicBezTo>
                    <a:cubicBezTo>
                      <a:pt x="62" y="41"/>
                      <a:pt x="60" y="43"/>
                      <a:pt x="58" y="45"/>
                    </a:cubicBezTo>
                    <a:cubicBezTo>
                      <a:pt x="55" y="48"/>
                      <a:pt x="51" y="51"/>
                      <a:pt x="49" y="54"/>
                    </a:cubicBezTo>
                    <a:cubicBezTo>
                      <a:pt x="48" y="55"/>
                      <a:pt x="49" y="57"/>
                      <a:pt x="49" y="58"/>
                    </a:cubicBezTo>
                    <a:cubicBezTo>
                      <a:pt x="47" y="62"/>
                      <a:pt x="44" y="64"/>
                      <a:pt x="43" y="68"/>
                    </a:cubicBezTo>
                    <a:cubicBezTo>
                      <a:pt x="41" y="73"/>
                      <a:pt x="41" y="79"/>
                      <a:pt x="42" y="84"/>
                    </a:cubicBezTo>
                    <a:cubicBezTo>
                      <a:pt x="43" y="86"/>
                      <a:pt x="46" y="88"/>
                      <a:pt x="46" y="90"/>
                    </a:cubicBezTo>
                    <a:cubicBezTo>
                      <a:pt x="44" y="94"/>
                      <a:pt x="40" y="96"/>
                      <a:pt x="38" y="100"/>
                    </a:cubicBezTo>
                    <a:cubicBezTo>
                      <a:pt x="37" y="101"/>
                      <a:pt x="37" y="104"/>
                      <a:pt x="35" y="105"/>
                    </a:cubicBezTo>
                    <a:cubicBezTo>
                      <a:pt x="33" y="108"/>
                      <a:pt x="28" y="110"/>
                      <a:pt x="25" y="113"/>
                    </a:cubicBezTo>
                    <a:cubicBezTo>
                      <a:pt x="23" y="115"/>
                      <a:pt x="23" y="118"/>
                      <a:pt x="21" y="120"/>
                    </a:cubicBezTo>
                    <a:cubicBezTo>
                      <a:pt x="19" y="121"/>
                      <a:pt x="17" y="119"/>
                      <a:pt x="15" y="120"/>
                    </a:cubicBezTo>
                    <a:cubicBezTo>
                      <a:pt x="12" y="121"/>
                      <a:pt x="8" y="123"/>
                      <a:pt x="5" y="125"/>
                    </a:cubicBezTo>
                    <a:cubicBezTo>
                      <a:pt x="3" y="126"/>
                      <a:pt x="2" y="128"/>
                      <a:pt x="0" y="130"/>
                    </a:cubicBezTo>
                    <a:lnTo>
                      <a:pt x="56" y="130"/>
                    </a:lnTo>
                    <a:lnTo>
                      <a:pt x="56" y="115"/>
                    </a:lnTo>
                    <a:cubicBezTo>
                      <a:pt x="56" y="112"/>
                      <a:pt x="63" y="110"/>
                      <a:pt x="66" y="107"/>
                    </a:cubicBezTo>
                    <a:cubicBezTo>
                      <a:pt x="68" y="105"/>
                      <a:pt x="71" y="103"/>
                      <a:pt x="74" y="102"/>
                    </a:cubicBezTo>
                    <a:cubicBezTo>
                      <a:pt x="76" y="101"/>
                      <a:pt x="79" y="102"/>
                      <a:pt x="81" y="100"/>
                    </a:cubicBezTo>
                    <a:cubicBezTo>
                      <a:pt x="82" y="100"/>
                      <a:pt x="82" y="97"/>
                      <a:pt x="84" y="97"/>
                    </a:cubicBezTo>
                    <a:cubicBezTo>
                      <a:pt x="86" y="96"/>
                      <a:pt x="89" y="97"/>
                      <a:pt x="92" y="97"/>
                    </a:cubicBezTo>
                    <a:cubicBezTo>
                      <a:pt x="95" y="96"/>
                      <a:pt x="98" y="96"/>
                      <a:pt x="100" y="95"/>
                    </a:cubicBezTo>
                    <a:cubicBezTo>
                      <a:pt x="103" y="92"/>
                      <a:pt x="103" y="88"/>
                      <a:pt x="106" y="86"/>
                    </a:cubicBezTo>
                    <a:cubicBezTo>
                      <a:pt x="109" y="83"/>
                      <a:pt x="114" y="84"/>
                      <a:pt x="118" y="83"/>
                    </a:cubicBezTo>
                    <a:cubicBezTo>
                      <a:pt x="120" y="82"/>
                      <a:pt x="121" y="80"/>
                      <a:pt x="121" y="79"/>
                    </a:cubicBezTo>
                    <a:cubicBezTo>
                      <a:pt x="120" y="77"/>
                      <a:pt x="116" y="77"/>
                      <a:pt x="116" y="75"/>
                    </a:cubicBezTo>
                    <a:cubicBezTo>
                      <a:pt x="116" y="73"/>
                      <a:pt x="118" y="70"/>
                      <a:pt x="120" y="69"/>
                    </a:cubicBezTo>
                    <a:cubicBezTo>
                      <a:pt x="123" y="67"/>
                      <a:pt x="126" y="67"/>
                      <a:pt x="129" y="67"/>
                    </a:cubicBezTo>
                    <a:cubicBezTo>
                      <a:pt x="133" y="66"/>
                      <a:pt x="137" y="64"/>
                      <a:pt x="141" y="64"/>
                    </a:cubicBezTo>
                    <a:cubicBezTo>
                      <a:pt x="143" y="63"/>
                      <a:pt x="145" y="64"/>
                      <a:pt x="147" y="63"/>
                    </a:cubicBezTo>
                    <a:cubicBezTo>
                      <a:pt x="148" y="61"/>
                      <a:pt x="150" y="59"/>
                      <a:pt x="150" y="56"/>
                    </a:cubicBezTo>
                    <a:cubicBezTo>
                      <a:pt x="150" y="54"/>
                      <a:pt x="147" y="54"/>
                      <a:pt x="146" y="52"/>
                    </a:cubicBezTo>
                    <a:cubicBezTo>
                      <a:pt x="146" y="51"/>
                      <a:pt x="147" y="49"/>
                      <a:pt x="146" y="48"/>
                    </a:cubicBezTo>
                    <a:cubicBezTo>
                      <a:pt x="146" y="46"/>
                      <a:pt x="144" y="46"/>
                      <a:pt x="143" y="44"/>
                    </a:cubicBezTo>
                    <a:cubicBezTo>
                      <a:pt x="143" y="41"/>
                      <a:pt x="144" y="37"/>
                      <a:pt x="144" y="33"/>
                    </a:cubicBezTo>
                    <a:cubicBezTo>
                      <a:pt x="144" y="29"/>
                      <a:pt x="144" y="24"/>
                      <a:pt x="143" y="20"/>
                    </a:cubicBezTo>
                    <a:cubicBezTo>
                      <a:pt x="142" y="18"/>
                      <a:pt x="140" y="16"/>
                      <a:pt x="138" y="1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8" name="Freeform 48"/>
              <p:cNvSpPr>
                <a:spLocks noChangeAspect="1"/>
              </p:cNvSpPr>
              <p:nvPr/>
            </p:nvSpPr>
            <p:spPr bwMode="auto">
              <a:xfrm>
                <a:off x="2549145" y="6017822"/>
                <a:ext cx="172268" cy="214145"/>
              </a:xfrm>
              <a:custGeom>
                <a:avLst/>
                <a:gdLst>
                  <a:gd name="T0" fmla="*/ 2147483647 w 151"/>
                  <a:gd name="T1" fmla="*/ 2147483647 h 187"/>
                  <a:gd name="T2" fmla="*/ 2147483647 w 151"/>
                  <a:gd name="T3" fmla="*/ 2147483647 h 187"/>
                  <a:gd name="T4" fmla="*/ 2147483647 w 151"/>
                  <a:gd name="T5" fmla="*/ 2147483647 h 187"/>
                  <a:gd name="T6" fmla="*/ 2147483647 w 151"/>
                  <a:gd name="T7" fmla="*/ 2147483647 h 187"/>
                  <a:gd name="T8" fmla="*/ 2147483647 w 151"/>
                  <a:gd name="T9" fmla="*/ 2147483647 h 187"/>
                  <a:gd name="T10" fmla="*/ 2147483647 w 151"/>
                  <a:gd name="T11" fmla="*/ 2147483647 h 187"/>
                  <a:gd name="T12" fmla="*/ 2147483647 w 151"/>
                  <a:gd name="T13" fmla="*/ 2147483647 h 187"/>
                  <a:gd name="T14" fmla="*/ 2147483647 w 151"/>
                  <a:gd name="T15" fmla="*/ 2147483647 h 187"/>
                  <a:gd name="T16" fmla="*/ 2147483647 w 151"/>
                  <a:gd name="T17" fmla="*/ 2147483647 h 187"/>
                  <a:gd name="T18" fmla="*/ 2147483647 w 151"/>
                  <a:gd name="T19" fmla="*/ 2147483647 h 187"/>
                  <a:gd name="T20" fmla="*/ 2147483647 w 151"/>
                  <a:gd name="T21" fmla="*/ 2147483647 h 187"/>
                  <a:gd name="T22" fmla="*/ 2147483647 w 151"/>
                  <a:gd name="T23" fmla="*/ 2147483647 h 187"/>
                  <a:gd name="T24" fmla="*/ 2147483647 w 151"/>
                  <a:gd name="T25" fmla="*/ 2147483647 h 187"/>
                  <a:gd name="T26" fmla="*/ 2147483647 w 151"/>
                  <a:gd name="T27" fmla="*/ 2147483647 h 187"/>
                  <a:gd name="T28" fmla="*/ 2147483647 w 151"/>
                  <a:gd name="T29" fmla="*/ 0 h 187"/>
                  <a:gd name="T30" fmla="*/ 2147483647 w 151"/>
                  <a:gd name="T31" fmla="*/ 2147483647 h 187"/>
                  <a:gd name="T32" fmla="*/ 2147483647 w 151"/>
                  <a:gd name="T33" fmla="*/ 2147483647 h 187"/>
                  <a:gd name="T34" fmla="*/ 2147483647 w 151"/>
                  <a:gd name="T35" fmla="*/ 2147483647 h 187"/>
                  <a:gd name="T36" fmla="*/ 2147483647 w 151"/>
                  <a:gd name="T37" fmla="*/ 2147483647 h 187"/>
                  <a:gd name="T38" fmla="*/ 2147483647 w 151"/>
                  <a:gd name="T39" fmla="*/ 2147483647 h 187"/>
                  <a:gd name="T40" fmla="*/ 2147483647 w 151"/>
                  <a:gd name="T41" fmla="*/ 2147483647 h 187"/>
                  <a:gd name="T42" fmla="*/ 2147483647 w 151"/>
                  <a:gd name="T43" fmla="*/ 2147483647 h 187"/>
                  <a:gd name="T44" fmla="*/ 2147483647 w 151"/>
                  <a:gd name="T45" fmla="*/ 2147483647 h 187"/>
                  <a:gd name="T46" fmla="*/ 2147483647 w 151"/>
                  <a:gd name="T47" fmla="*/ 2147483647 h 187"/>
                  <a:gd name="T48" fmla="*/ 0 w 151"/>
                  <a:gd name="T49" fmla="*/ 2147483647 h 187"/>
                  <a:gd name="T50" fmla="*/ 2147483647 w 151"/>
                  <a:gd name="T51" fmla="*/ 2147483647 h 187"/>
                  <a:gd name="T52" fmla="*/ 2147483647 w 151"/>
                  <a:gd name="T53" fmla="*/ 2147483647 h 187"/>
                  <a:gd name="T54" fmla="*/ 2147483647 w 151"/>
                  <a:gd name="T55" fmla="*/ 2147483647 h 187"/>
                  <a:gd name="T56" fmla="*/ 2147483647 w 151"/>
                  <a:gd name="T57" fmla="*/ 2147483647 h 187"/>
                  <a:gd name="T58" fmla="*/ 2147483647 w 151"/>
                  <a:gd name="T59" fmla="*/ 2147483647 h 187"/>
                  <a:gd name="T60" fmla="*/ 2147483647 w 151"/>
                  <a:gd name="T61" fmla="*/ 2147483647 h 187"/>
                  <a:gd name="T62" fmla="*/ 2147483647 w 151"/>
                  <a:gd name="T63" fmla="*/ 2147483647 h 187"/>
                  <a:gd name="T64" fmla="*/ 2147483647 w 151"/>
                  <a:gd name="T65" fmla="*/ 2147483647 h 187"/>
                  <a:gd name="T66" fmla="*/ 2147483647 w 151"/>
                  <a:gd name="T67" fmla="*/ 2147483647 h 187"/>
                  <a:gd name="T68" fmla="*/ 2147483647 w 151"/>
                  <a:gd name="T69" fmla="*/ 2147483647 h 187"/>
                  <a:gd name="T70" fmla="*/ 2147483647 w 151"/>
                  <a:gd name="T71" fmla="*/ 2147483647 h 187"/>
                  <a:gd name="T72" fmla="*/ 2147483647 w 151"/>
                  <a:gd name="T73" fmla="*/ 2147483647 h 187"/>
                  <a:gd name="T74" fmla="*/ 2147483647 w 151"/>
                  <a:gd name="T75" fmla="*/ 2147483647 h 187"/>
                  <a:gd name="T76" fmla="*/ 2147483647 w 151"/>
                  <a:gd name="T77" fmla="*/ 2147483647 h 187"/>
                  <a:gd name="T78" fmla="*/ 2147483647 w 151"/>
                  <a:gd name="T79" fmla="*/ 2147483647 h 187"/>
                  <a:gd name="T80" fmla="*/ 2147483647 w 151"/>
                  <a:gd name="T81" fmla="*/ 2147483647 h 187"/>
                  <a:gd name="T82" fmla="*/ 2147483647 w 151"/>
                  <a:gd name="T83" fmla="*/ 2147483647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1" h="187">
                    <a:moveTo>
                      <a:pt x="58" y="186"/>
                    </a:moveTo>
                    <a:cubicBezTo>
                      <a:pt x="60" y="186"/>
                      <a:pt x="62" y="187"/>
                      <a:pt x="63" y="185"/>
                    </a:cubicBezTo>
                    <a:cubicBezTo>
                      <a:pt x="65" y="183"/>
                      <a:pt x="64" y="179"/>
                      <a:pt x="66" y="177"/>
                    </a:cubicBezTo>
                    <a:cubicBezTo>
                      <a:pt x="66" y="176"/>
                      <a:pt x="69" y="176"/>
                      <a:pt x="70" y="177"/>
                    </a:cubicBezTo>
                    <a:cubicBezTo>
                      <a:pt x="72" y="178"/>
                      <a:pt x="72" y="182"/>
                      <a:pt x="75" y="183"/>
                    </a:cubicBezTo>
                    <a:cubicBezTo>
                      <a:pt x="77" y="183"/>
                      <a:pt x="77" y="178"/>
                      <a:pt x="79" y="178"/>
                    </a:cubicBezTo>
                    <a:cubicBezTo>
                      <a:pt x="83" y="176"/>
                      <a:pt x="88" y="179"/>
                      <a:pt x="92" y="178"/>
                    </a:cubicBezTo>
                    <a:cubicBezTo>
                      <a:pt x="94" y="177"/>
                      <a:pt x="93" y="174"/>
                      <a:pt x="95" y="174"/>
                    </a:cubicBezTo>
                    <a:cubicBezTo>
                      <a:pt x="96" y="174"/>
                      <a:pt x="96" y="178"/>
                      <a:pt x="97" y="178"/>
                    </a:cubicBezTo>
                    <a:lnTo>
                      <a:pt x="144" y="178"/>
                    </a:lnTo>
                    <a:lnTo>
                      <a:pt x="147" y="164"/>
                    </a:lnTo>
                    <a:lnTo>
                      <a:pt x="143" y="162"/>
                    </a:lnTo>
                    <a:lnTo>
                      <a:pt x="132" y="35"/>
                    </a:lnTo>
                    <a:cubicBezTo>
                      <a:pt x="131" y="29"/>
                      <a:pt x="144" y="35"/>
                      <a:pt x="151" y="35"/>
                    </a:cubicBezTo>
                    <a:lnTo>
                      <a:pt x="103" y="0"/>
                    </a:lnTo>
                    <a:lnTo>
                      <a:pt x="103" y="21"/>
                    </a:lnTo>
                    <a:lnTo>
                      <a:pt x="62" y="21"/>
                    </a:lnTo>
                    <a:lnTo>
                      <a:pt x="62" y="58"/>
                    </a:lnTo>
                    <a:lnTo>
                      <a:pt x="58" y="60"/>
                    </a:lnTo>
                    <a:cubicBezTo>
                      <a:pt x="56" y="60"/>
                      <a:pt x="54" y="60"/>
                      <a:pt x="53" y="61"/>
                    </a:cubicBezTo>
                    <a:cubicBezTo>
                      <a:pt x="50" y="63"/>
                      <a:pt x="48" y="66"/>
                      <a:pt x="46" y="69"/>
                    </a:cubicBezTo>
                    <a:cubicBezTo>
                      <a:pt x="46" y="75"/>
                      <a:pt x="48" y="81"/>
                      <a:pt x="48" y="87"/>
                    </a:cubicBezTo>
                    <a:cubicBezTo>
                      <a:pt x="48" y="89"/>
                      <a:pt x="46" y="89"/>
                      <a:pt x="46" y="90"/>
                    </a:cubicBezTo>
                    <a:lnTo>
                      <a:pt x="4" y="89"/>
                    </a:lnTo>
                    <a:lnTo>
                      <a:pt x="0" y="95"/>
                    </a:lnTo>
                    <a:cubicBezTo>
                      <a:pt x="1" y="96"/>
                      <a:pt x="2" y="98"/>
                      <a:pt x="4" y="99"/>
                    </a:cubicBezTo>
                    <a:cubicBezTo>
                      <a:pt x="4" y="99"/>
                      <a:pt x="6" y="98"/>
                      <a:pt x="6" y="99"/>
                    </a:cubicBezTo>
                    <a:cubicBezTo>
                      <a:pt x="7" y="101"/>
                      <a:pt x="8" y="104"/>
                      <a:pt x="8" y="107"/>
                    </a:cubicBezTo>
                    <a:cubicBezTo>
                      <a:pt x="8" y="111"/>
                      <a:pt x="6" y="116"/>
                      <a:pt x="5" y="121"/>
                    </a:cubicBezTo>
                    <a:cubicBezTo>
                      <a:pt x="5" y="122"/>
                      <a:pt x="7" y="123"/>
                      <a:pt x="7" y="124"/>
                    </a:cubicBezTo>
                    <a:cubicBezTo>
                      <a:pt x="8" y="127"/>
                      <a:pt x="9" y="131"/>
                      <a:pt x="9" y="135"/>
                    </a:cubicBezTo>
                    <a:cubicBezTo>
                      <a:pt x="9" y="139"/>
                      <a:pt x="8" y="144"/>
                      <a:pt x="7" y="149"/>
                    </a:cubicBezTo>
                    <a:cubicBezTo>
                      <a:pt x="6" y="154"/>
                      <a:pt x="4" y="160"/>
                      <a:pt x="3" y="164"/>
                    </a:cubicBezTo>
                    <a:cubicBezTo>
                      <a:pt x="5" y="163"/>
                      <a:pt x="6" y="160"/>
                      <a:pt x="8" y="159"/>
                    </a:cubicBezTo>
                    <a:cubicBezTo>
                      <a:pt x="12" y="158"/>
                      <a:pt x="17" y="160"/>
                      <a:pt x="21" y="159"/>
                    </a:cubicBezTo>
                    <a:cubicBezTo>
                      <a:pt x="22" y="159"/>
                      <a:pt x="22" y="157"/>
                      <a:pt x="23" y="157"/>
                    </a:cubicBezTo>
                    <a:cubicBezTo>
                      <a:pt x="26" y="157"/>
                      <a:pt x="29" y="156"/>
                      <a:pt x="31" y="158"/>
                    </a:cubicBezTo>
                    <a:cubicBezTo>
                      <a:pt x="34" y="159"/>
                      <a:pt x="34" y="164"/>
                      <a:pt x="37" y="166"/>
                    </a:cubicBezTo>
                    <a:cubicBezTo>
                      <a:pt x="39" y="167"/>
                      <a:pt x="41" y="165"/>
                      <a:pt x="43" y="166"/>
                    </a:cubicBezTo>
                    <a:cubicBezTo>
                      <a:pt x="45" y="169"/>
                      <a:pt x="45" y="173"/>
                      <a:pt x="46" y="176"/>
                    </a:cubicBezTo>
                    <a:cubicBezTo>
                      <a:pt x="47" y="178"/>
                      <a:pt x="49" y="181"/>
                      <a:pt x="51" y="182"/>
                    </a:cubicBezTo>
                    <a:cubicBezTo>
                      <a:pt x="53" y="184"/>
                      <a:pt x="56" y="185"/>
                      <a:pt x="58" y="1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9" name="Freeform 49"/>
              <p:cNvSpPr>
                <a:spLocks noChangeAspect="1"/>
              </p:cNvSpPr>
              <p:nvPr/>
            </p:nvSpPr>
            <p:spPr bwMode="auto">
              <a:xfrm>
                <a:off x="2537724" y="6196752"/>
                <a:ext cx="88513" cy="72334"/>
              </a:xfrm>
              <a:custGeom>
                <a:avLst/>
                <a:gdLst>
                  <a:gd name="T0" fmla="*/ 2147483647 w 78"/>
                  <a:gd name="T1" fmla="*/ 2147483647 h 64"/>
                  <a:gd name="T2" fmla="*/ 2147483647 w 78"/>
                  <a:gd name="T3" fmla="*/ 2147483647 h 64"/>
                  <a:gd name="T4" fmla="*/ 2147483647 w 78"/>
                  <a:gd name="T5" fmla="*/ 2147483647 h 64"/>
                  <a:gd name="T6" fmla="*/ 2147483647 w 78"/>
                  <a:gd name="T7" fmla="*/ 2147483647 h 64"/>
                  <a:gd name="T8" fmla="*/ 2147483647 w 78"/>
                  <a:gd name="T9" fmla="*/ 2147483647 h 64"/>
                  <a:gd name="T10" fmla="*/ 2147483647 w 78"/>
                  <a:gd name="T11" fmla="*/ 2147483647 h 64"/>
                  <a:gd name="T12" fmla="*/ 2147483647 w 78"/>
                  <a:gd name="T13" fmla="*/ 2147483647 h 64"/>
                  <a:gd name="T14" fmla="*/ 2147483647 w 78"/>
                  <a:gd name="T15" fmla="*/ 2147483647 h 64"/>
                  <a:gd name="T16" fmla="*/ 2147483647 w 78"/>
                  <a:gd name="T17" fmla="*/ 2147483647 h 64"/>
                  <a:gd name="T18" fmla="*/ 2147483647 w 78"/>
                  <a:gd name="T19" fmla="*/ 2147483647 h 64"/>
                  <a:gd name="T20" fmla="*/ 2147483647 w 78"/>
                  <a:gd name="T21" fmla="*/ 2147483647 h 64"/>
                  <a:gd name="T22" fmla="*/ 2147483647 w 78"/>
                  <a:gd name="T23" fmla="*/ 2147483647 h 64"/>
                  <a:gd name="T24" fmla="*/ 2147483647 w 78"/>
                  <a:gd name="T25" fmla="*/ 2147483647 h 64"/>
                  <a:gd name="T26" fmla="*/ 2147483647 w 78"/>
                  <a:gd name="T27" fmla="*/ 2147483647 h 64"/>
                  <a:gd name="T28" fmla="*/ 0 w 78"/>
                  <a:gd name="T29" fmla="*/ 2147483647 h 64"/>
                  <a:gd name="T30" fmla="*/ 2147483647 w 78"/>
                  <a:gd name="T31" fmla="*/ 2147483647 h 64"/>
                  <a:gd name="T32" fmla="*/ 2147483647 w 78"/>
                  <a:gd name="T33" fmla="*/ 2147483647 h 64"/>
                  <a:gd name="T34" fmla="*/ 2147483647 w 78"/>
                  <a:gd name="T35" fmla="*/ 2147483647 h 64"/>
                  <a:gd name="T36" fmla="*/ 2147483647 w 78"/>
                  <a:gd name="T37" fmla="*/ 2147483647 h 64"/>
                  <a:gd name="T38" fmla="*/ 2147483647 w 78"/>
                  <a:gd name="T39" fmla="*/ 2147483647 h 64"/>
                  <a:gd name="T40" fmla="*/ 2147483647 w 78"/>
                  <a:gd name="T41" fmla="*/ 2147483647 h 64"/>
                  <a:gd name="T42" fmla="*/ 2147483647 w 78"/>
                  <a:gd name="T43" fmla="*/ 2147483647 h 64"/>
                  <a:gd name="T44" fmla="*/ 2147483647 w 78"/>
                  <a:gd name="T45" fmla="*/ 2147483647 h 64"/>
                  <a:gd name="T46" fmla="*/ 2147483647 w 78"/>
                  <a:gd name="T47" fmla="*/ 2147483647 h 64"/>
                  <a:gd name="T48" fmla="*/ 2147483647 w 78"/>
                  <a:gd name="T49" fmla="*/ 2147483647 h 64"/>
                  <a:gd name="T50" fmla="*/ 2147483647 w 78"/>
                  <a:gd name="T51" fmla="*/ 2147483647 h 64"/>
                  <a:gd name="T52" fmla="*/ 2147483647 w 78"/>
                  <a:gd name="T53" fmla="*/ 2147483647 h 64"/>
                  <a:gd name="T54" fmla="*/ 2147483647 w 78"/>
                  <a:gd name="T55" fmla="*/ 2147483647 h 64"/>
                  <a:gd name="T56" fmla="*/ 2147483647 w 78"/>
                  <a:gd name="T57" fmla="*/ 2147483647 h 64"/>
                  <a:gd name="T58" fmla="*/ 2147483647 w 78"/>
                  <a:gd name="T59" fmla="*/ 2147483647 h 64"/>
                  <a:gd name="T60" fmla="*/ 2147483647 w 78"/>
                  <a:gd name="T61" fmla="*/ 2147483647 h 64"/>
                  <a:gd name="T62" fmla="*/ 2147483647 w 78"/>
                  <a:gd name="T63" fmla="*/ 2147483647 h 64"/>
                  <a:gd name="T64" fmla="*/ 2147483647 w 78"/>
                  <a:gd name="T65" fmla="*/ 2147483647 h 64"/>
                  <a:gd name="T66" fmla="*/ 2147483647 w 78"/>
                  <a:gd name="T67" fmla="*/ 2147483647 h 64"/>
                  <a:gd name="T68" fmla="*/ 2147483647 w 78"/>
                  <a:gd name="T69" fmla="*/ 2147483647 h 64"/>
                  <a:gd name="T70" fmla="*/ 2147483647 w 78"/>
                  <a:gd name="T71" fmla="*/ 2147483647 h 64"/>
                  <a:gd name="T72" fmla="*/ 2147483647 w 78"/>
                  <a:gd name="T73" fmla="*/ 2147483647 h 64"/>
                  <a:gd name="T74" fmla="*/ 2147483647 w 78"/>
                  <a:gd name="T75" fmla="*/ 2147483647 h 64"/>
                  <a:gd name="T76" fmla="*/ 2147483647 w 78"/>
                  <a:gd name="T77" fmla="*/ 2147483647 h 64"/>
                  <a:gd name="T78" fmla="*/ 2147483647 w 78"/>
                  <a:gd name="T79" fmla="*/ 2147483647 h 64"/>
                  <a:gd name="T80" fmla="*/ 2147483647 w 78"/>
                  <a:gd name="T81" fmla="*/ 2147483647 h 64"/>
                  <a:gd name="T82" fmla="*/ 2147483647 w 78"/>
                  <a:gd name="T83" fmla="*/ 2147483647 h 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64">
                    <a:moveTo>
                      <a:pt x="10" y="64"/>
                    </a:moveTo>
                    <a:cubicBezTo>
                      <a:pt x="10" y="62"/>
                      <a:pt x="9" y="61"/>
                      <a:pt x="9" y="59"/>
                    </a:cubicBezTo>
                    <a:cubicBezTo>
                      <a:pt x="9" y="57"/>
                      <a:pt x="9" y="56"/>
                      <a:pt x="9" y="54"/>
                    </a:cubicBezTo>
                    <a:cubicBezTo>
                      <a:pt x="13" y="54"/>
                      <a:pt x="16" y="55"/>
                      <a:pt x="20" y="54"/>
                    </a:cubicBezTo>
                    <a:cubicBezTo>
                      <a:pt x="23" y="54"/>
                      <a:pt x="26" y="51"/>
                      <a:pt x="30" y="51"/>
                    </a:cubicBezTo>
                    <a:cubicBezTo>
                      <a:pt x="33" y="51"/>
                      <a:pt x="36" y="52"/>
                      <a:pt x="39" y="52"/>
                    </a:cubicBezTo>
                    <a:cubicBezTo>
                      <a:pt x="42" y="52"/>
                      <a:pt x="44" y="52"/>
                      <a:pt x="46" y="51"/>
                    </a:cubicBezTo>
                    <a:cubicBezTo>
                      <a:pt x="47" y="50"/>
                      <a:pt x="48" y="48"/>
                      <a:pt x="47" y="47"/>
                    </a:cubicBezTo>
                    <a:cubicBezTo>
                      <a:pt x="44" y="46"/>
                      <a:pt x="39" y="45"/>
                      <a:pt x="36" y="45"/>
                    </a:cubicBezTo>
                    <a:cubicBezTo>
                      <a:pt x="33" y="44"/>
                      <a:pt x="31" y="44"/>
                      <a:pt x="29" y="44"/>
                    </a:cubicBezTo>
                    <a:cubicBezTo>
                      <a:pt x="28" y="45"/>
                      <a:pt x="27" y="47"/>
                      <a:pt x="26" y="47"/>
                    </a:cubicBezTo>
                    <a:cubicBezTo>
                      <a:pt x="22" y="48"/>
                      <a:pt x="18" y="48"/>
                      <a:pt x="14" y="48"/>
                    </a:cubicBezTo>
                    <a:cubicBezTo>
                      <a:pt x="13" y="46"/>
                      <a:pt x="12" y="43"/>
                      <a:pt x="11" y="41"/>
                    </a:cubicBezTo>
                    <a:cubicBezTo>
                      <a:pt x="10" y="38"/>
                      <a:pt x="10" y="35"/>
                      <a:pt x="8" y="33"/>
                    </a:cubicBezTo>
                    <a:cubicBezTo>
                      <a:pt x="6" y="32"/>
                      <a:pt x="0" y="34"/>
                      <a:pt x="0" y="31"/>
                    </a:cubicBezTo>
                    <a:cubicBezTo>
                      <a:pt x="0" y="27"/>
                      <a:pt x="6" y="26"/>
                      <a:pt x="8" y="23"/>
                    </a:cubicBezTo>
                    <a:cubicBezTo>
                      <a:pt x="10" y="21"/>
                      <a:pt x="13" y="19"/>
                      <a:pt x="14" y="16"/>
                    </a:cubicBezTo>
                    <a:cubicBezTo>
                      <a:pt x="14" y="14"/>
                      <a:pt x="13" y="11"/>
                      <a:pt x="13" y="8"/>
                    </a:cubicBezTo>
                    <a:cubicBezTo>
                      <a:pt x="15" y="7"/>
                      <a:pt x="16" y="4"/>
                      <a:pt x="18" y="3"/>
                    </a:cubicBezTo>
                    <a:cubicBezTo>
                      <a:pt x="22" y="2"/>
                      <a:pt x="27" y="4"/>
                      <a:pt x="31" y="3"/>
                    </a:cubicBezTo>
                    <a:cubicBezTo>
                      <a:pt x="32" y="3"/>
                      <a:pt x="32" y="1"/>
                      <a:pt x="33" y="1"/>
                    </a:cubicBezTo>
                    <a:cubicBezTo>
                      <a:pt x="36" y="1"/>
                      <a:pt x="39" y="0"/>
                      <a:pt x="41" y="2"/>
                    </a:cubicBezTo>
                    <a:cubicBezTo>
                      <a:pt x="44" y="3"/>
                      <a:pt x="44" y="8"/>
                      <a:pt x="47" y="10"/>
                    </a:cubicBezTo>
                    <a:cubicBezTo>
                      <a:pt x="49" y="11"/>
                      <a:pt x="51" y="9"/>
                      <a:pt x="53" y="10"/>
                    </a:cubicBezTo>
                    <a:cubicBezTo>
                      <a:pt x="55" y="13"/>
                      <a:pt x="55" y="17"/>
                      <a:pt x="56" y="20"/>
                    </a:cubicBezTo>
                    <a:cubicBezTo>
                      <a:pt x="57" y="22"/>
                      <a:pt x="59" y="25"/>
                      <a:pt x="61" y="26"/>
                    </a:cubicBezTo>
                    <a:cubicBezTo>
                      <a:pt x="63" y="28"/>
                      <a:pt x="66" y="29"/>
                      <a:pt x="68" y="30"/>
                    </a:cubicBezTo>
                    <a:lnTo>
                      <a:pt x="71" y="38"/>
                    </a:lnTo>
                    <a:lnTo>
                      <a:pt x="69" y="47"/>
                    </a:lnTo>
                    <a:lnTo>
                      <a:pt x="72" y="51"/>
                    </a:lnTo>
                    <a:lnTo>
                      <a:pt x="75" y="51"/>
                    </a:lnTo>
                    <a:lnTo>
                      <a:pt x="78" y="57"/>
                    </a:lnTo>
                    <a:lnTo>
                      <a:pt x="76" y="63"/>
                    </a:lnTo>
                    <a:cubicBezTo>
                      <a:pt x="73" y="63"/>
                      <a:pt x="71" y="64"/>
                      <a:pt x="68" y="64"/>
                    </a:cubicBezTo>
                    <a:cubicBezTo>
                      <a:pt x="66" y="63"/>
                      <a:pt x="63" y="63"/>
                      <a:pt x="60" y="63"/>
                    </a:cubicBezTo>
                    <a:cubicBezTo>
                      <a:pt x="59" y="63"/>
                      <a:pt x="58" y="64"/>
                      <a:pt x="57" y="63"/>
                    </a:cubicBezTo>
                    <a:cubicBezTo>
                      <a:pt x="56" y="63"/>
                      <a:pt x="56" y="61"/>
                      <a:pt x="55" y="61"/>
                    </a:cubicBezTo>
                    <a:cubicBezTo>
                      <a:pt x="53" y="60"/>
                      <a:pt x="50" y="61"/>
                      <a:pt x="48" y="61"/>
                    </a:cubicBezTo>
                    <a:cubicBezTo>
                      <a:pt x="43" y="60"/>
                      <a:pt x="38" y="59"/>
                      <a:pt x="33" y="60"/>
                    </a:cubicBezTo>
                    <a:cubicBezTo>
                      <a:pt x="30" y="60"/>
                      <a:pt x="28" y="63"/>
                      <a:pt x="25" y="64"/>
                    </a:cubicBezTo>
                    <a:cubicBezTo>
                      <a:pt x="22" y="64"/>
                      <a:pt x="19" y="63"/>
                      <a:pt x="16" y="63"/>
                    </a:cubicBezTo>
                    <a:cubicBezTo>
                      <a:pt x="14" y="63"/>
                      <a:pt x="12" y="63"/>
                      <a:pt x="10" y="6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0" name="Freeform 50"/>
              <p:cNvSpPr>
                <a:spLocks noChangeAspect="1"/>
              </p:cNvSpPr>
              <p:nvPr/>
            </p:nvSpPr>
            <p:spPr bwMode="auto">
              <a:xfrm>
                <a:off x="2549145" y="6263375"/>
                <a:ext cx="47588" cy="31408"/>
              </a:xfrm>
              <a:custGeom>
                <a:avLst/>
                <a:gdLst>
                  <a:gd name="T0" fmla="*/ 2147483647 w 42"/>
                  <a:gd name="T1" fmla="*/ 2147483647 h 27"/>
                  <a:gd name="T2" fmla="*/ 2147483647 w 42"/>
                  <a:gd name="T3" fmla="*/ 2147483647 h 27"/>
                  <a:gd name="T4" fmla="*/ 2147483647 w 42"/>
                  <a:gd name="T5" fmla="*/ 2147483647 h 27"/>
                  <a:gd name="T6" fmla="*/ 2147483647 w 42"/>
                  <a:gd name="T7" fmla="*/ 2147483647 h 27"/>
                  <a:gd name="T8" fmla="*/ 2147483647 w 42"/>
                  <a:gd name="T9" fmla="*/ 2147483647 h 27"/>
                  <a:gd name="T10" fmla="*/ 2147483647 w 42"/>
                  <a:gd name="T11" fmla="*/ 2147483647 h 27"/>
                  <a:gd name="T12" fmla="*/ 2147483647 w 42"/>
                  <a:gd name="T13" fmla="*/ 2147483647 h 27"/>
                  <a:gd name="T14" fmla="*/ 2147483647 w 42"/>
                  <a:gd name="T15" fmla="*/ 2147483647 h 27"/>
                  <a:gd name="T16" fmla="*/ 2147483647 w 42"/>
                  <a:gd name="T17" fmla="*/ 2147483647 h 27"/>
                  <a:gd name="T18" fmla="*/ 2147483647 w 42"/>
                  <a:gd name="T19" fmla="*/ 2147483647 h 27"/>
                  <a:gd name="T20" fmla="*/ 0 w 42"/>
                  <a:gd name="T21" fmla="*/ 2147483647 h 27"/>
                  <a:gd name="T22" fmla="*/ 2147483647 w 42"/>
                  <a:gd name="T23" fmla="*/ 2147483647 h 27"/>
                  <a:gd name="T24" fmla="*/ 2147483647 w 42"/>
                  <a:gd name="T25" fmla="*/ 2147483647 h 27"/>
                  <a:gd name="T26" fmla="*/ 2147483647 w 42"/>
                  <a:gd name="T27" fmla="*/ 2147483647 h 27"/>
                  <a:gd name="T28" fmla="*/ 2147483647 w 42"/>
                  <a:gd name="T29" fmla="*/ 2147483647 h 27"/>
                  <a:gd name="T30" fmla="*/ 2147483647 w 42"/>
                  <a:gd name="T31" fmla="*/ 2147483647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27">
                    <a:moveTo>
                      <a:pt x="22" y="27"/>
                    </a:moveTo>
                    <a:cubicBezTo>
                      <a:pt x="23" y="24"/>
                      <a:pt x="23" y="21"/>
                      <a:pt x="26" y="18"/>
                    </a:cubicBezTo>
                    <a:cubicBezTo>
                      <a:pt x="27" y="16"/>
                      <a:pt x="31" y="16"/>
                      <a:pt x="33" y="15"/>
                    </a:cubicBezTo>
                    <a:cubicBezTo>
                      <a:pt x="36" y="15"/>
                      <a:pt x="39" y="16"/>
                      <a:pt x="40" y="14"/>
                    </a:cubicBezTo>
                    <a:cubicBezTo>
                      <a:pt x="42" y="12"/>
                      <a:pt x="38" y="10"/>
                      <a:pt x="38" y="8"/>
                    </a:cubicBezTo>
                    <a:cubicBezTo>
                      <a:pt x="38" y="7"/>
                      <a:pt x="39" y="6"/>
                      <a:pt x="39" y="5"/>
                    </a:cubicBezTo>
                    <a:cubicBezTo>
                      <a:pt x="39" y="4"/>
                      <a:pt x="39" y="3"/>
                      <a:pt x="38" y="2"/>
                    </a:cubicBezTo>
                    <a:cubicBezTo>
                      <a:pt x="33" y="1"/>
                      <a:pt x="28" y="0"/>
                      <a:pt x="23" y="1"/>
                    </a:cubicBezTo>
                    <a:cubicBezTo>
                      <a:pt x="20" y="1"/>
                      <a:pt x="18" y="4"/>
                      <a:pt x="15" y="5"/>
                    </a:cubicBezTo>
                    <a:cubicBezTo>
                      <a:pt x="12" y="5"/>
                      <a:pt x="9" y="4"/>
                      <a:pt x="6" y="4"/>
                    </a:cubicBezTo>
                    <a:cubicBezTo>
                      <a:pt x="4" y="4"/>
                      <a:pt x="2" y="4"/>
                      <a:pt x="0" y="5"/>
                    </a:cubicBezTo>
                    <a:cubicBezTo>
                      <a:pt x="1" y="7"/>
                      <a:pt x="2" y="11"/>
                      <a:pt x="5" y="12"/>
                    </a:cubicBezTo>
                    <a:cubicBezTo>
                      <a:pt x="11" y="14"/>
                      <a:pt x="16" y="10"/>
                      <a:pt x="22" y="12"/>
                    </a:cubicBezTo>
                    <a:cubicBezTo>
                      <a:pt x="24" y="12"/>
                      <a:pt x="15" y="12"/>
                      <a:pt x="14" y="15"/>
                    </a:cubicBezTo>
                    <a:cubicBezTo>
                      <a:pt x="14" y="16"/>
                      <a:pt x="17" y="18"/>
                      <a:pt x="18" y="20"/>
                    </a:cubicBezTo>
                    <a:cubicBezTo>
                      <a:pt x="20" y="22"/>
                      <a:pt x="21" y="24"/>
                      <a:pt x="22" y="2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1" name="Freeform 51"/>
              <p:cNvSpPr>
                <a:spLocks noChangeAspect="1"/>
              </p:cNvSpPr>
              <p:nvPr/>
            </p:nvSpPr>
            <p:spPr bwMode="auto">
              <a:xfrm>
                <a:off x="2548193" y="6246244"/>
                <a:ext cx="43781" cy="13324"/>
              </a:xfrm>
              <a:custGeom>
                <a:avLst/>
                <a:gdLst>
                  <a:gd name="T0" fmla="*/ 0 w 39"/>
                  <a:gd name="T1" fmla="*/ 2147483647 h 11"/>
                  <a:gd name="T2" fmla="*/ 2147483647 w 39"/>
                  <a:gd name="T3" fmla="*/ 2147483647 h 11"/>
                  <a:gd name="T4" fmla="*/ 2147483647 w 39"/>
                  <a:gd name="T5" fmla="*/ 2147483647 h 11"/>
                  <a:gd name="T6" fmla="*/ 2147483647 w 39"/>
                  <a:gd name="T7" fmla="*/ 2147483647 h 11"/>
                  <a:gd name="T8" fmla="*/ 2147483647 w 39"/>
                  <a:gd name="T9" fmla="*/ 0 h 11"/>
                  <a:gd name="T10" fmla="*/ 2147483647 w 39"/>
                  <a:gd name="T11" fmla="*/ 2147483647 h 11"/>
                  <a:gd name="T12" fmla="*/ 2147483647 w 39"/>
                  <a:gd name="T13" fmla="*/ 2147483647 h 11"/>
                  <a:gd name="T14" fmla="*/ 2147483647 w 39"/>
                  <a:gd name="T15" fmla="*/ 2147483647 h 11"/>
                  <a:gd name="T16" fmla="*/ 2147483647 w 39"/>
                  <a:gd name="T17" fmla="*/ 2147483647 h 11"/>
                  <a:gd name="T18" fmla="*/ 2147483647 w 39"/>
                  <a:gd name="T19" fmla="*/ 2147483647 h 11"/>
                  <a:gd name="T20" fmla="*/ 2147483647 w 39"/>
                  <a:gd name="T21" fmla="*/ 2147483647 h 11"/>
                  <a:gd name="T22" fmla="*/ 0 w 39"/>
                  <a:gd name="T23" fmla="*/ 2147483647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11">
                    <a:moveTo>
                      <a:pt x="0" y="10"/>
                    </a:moveTo>
                    <a:cubicBezTo>
                      <a:pt x="5" y="9"/>
                      <a:pt x="9" y="8"/>
                      <a:pt x="14" y="7"/>
                    </a:cubicBezTo>
                    <a:cubicBezTo>
                      <a:pt x="11" y="5"/>
                      <a:pt x="8" y="5"/>
                      <a:pt x="5" y="4"/>
                    </a:cubicBezTo>
                    <a:cubicBezTo>
                      <a:pt x="9" y="4"/>
                      <a:pt x="13" y="4"/>
                      <a:pt x="17" y="3"/>
                    </a:cubicBezTo>
                    <a:cubicBezTo>
                      <a:pt x="18" y="3"/>
                      <a:pt x="19" y="1"/>
                      <a:pt x="20" y="0"/>
                    </a:cubicBezTo>
                    <a:cubicBezTo>
                      <a:pt x="22" y="0"/>
                      <a:pt x="24" y="0"/>
                      <a:pt x="27" y="1"/>
                    </a:cubicBezTo>
                    <a:cubicBezTo>
                      <a:pt x="30" y="1"/>
                      <a:pt x="35" y="2"/>
                      <a:pt x="38" y="3"/>
                    </a:cubicBezTo>
                    <a:cubicBezTo>
                      <a:pt x="39" y="4"/>
                      <a:pt x="38" y="6"/>
                      <a:pt x="37" y="7"/>
                    </a:cubicBezTo>
                    <a:cubicBezTo>
                      <a:pt x="35" y="8"/>
                      <a:pt x="33" y="8"/>
                      <a:pt x="30" y="8"/>
                    </a:cubicBezTo>
                    <a:cubicBezTo>
                      <a:pt x="27" y="8"/>
                      <a:pt x="24" y="7"/>
                      <a:pt x="21" y="7"/>
                    </a:cubicBezTo>
                    <a:cubicBezTo>
                      <a:pt x="17" y="7"/>
                      <a:pt x="14" y="10"/>
                      <a:pt x="11" y="10"/>
                    </a:cubicBezTo>
                    <a:cubicBezTo>
                      <a:pt x="7" y="11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2" name="Freeform 52"/>
              <p:cNvSpPr>
                <a:spLocks noChangeAspect="1"/>
              </p:cNvSpPr>
              <p:nvPr/>
            </p:nvSpPr>
            <p:spPr bwMode="auto">
              <a:xfrm>
                <a:off x="2573891" y="6265279"/>
                <a:ext cx="109452" cy="92320"/>
              </a:xfrm>
              <a:custGeom>
                <a:avLst/>
                <a:gdLst>
                  <a:gd name="T0" fmla="*/ 2147483647 w 96"/>
                  <a:gd name="T1" fmla="*/ 2147483647 h 81"/>
                  <a:gd name="T2" fmla="*/ 2147483647 w 96"/>
                  <a:gd name="T3" fmla="*/ 2147483647 h 81"/>
                  <a:gd name="T4" fmla="*/ 2147483647 w 96"/>
                  <a:gd name="T5" fmla="*/ 2147483647 h 81"/>
                  <a:gd name="T6" fmla="*/ 2147483647 w 96"/>
                  <a:gd name="T7" fmla="*/ 2147483647 h 81"/>
                  <a:gd name="T8" fmla="*/ 2147483647 w 96"/>
                  <a:gd name="T9" fmla="*/ 2147483647 h 81"/>
                  <a:gd name="T10" fmla="*/ 2147483647 w 96"/>
                  <a:gd name="T11" fmla="*/ 2147483647 h 81"/>
                  <a:gd name="T12" fmla="*/ 2147483647 w 96"/>
                  <a:gd name="T13" fmla="*/ 2147483647 h 81"/>
                  <a:gd name="T14" fmla="*/ 2147483647 w 96"/>
                  <a:gd name="T15" fmla="*/ 2147483647 h 81"/>
                  <a:gd name="T16" fmla="*/ 2147483647 w 96"/>
                  <a:gd name="T17" fmla="*/ 2147483647 h 81"/>
                  <a:gd name="T18" fmla="*/ 2147483647 w 96"/>
                  <a:gd name="T19" fmla="*/ 2147483647 h 81"/>
                  <a:gd name="T20" fmla="*/ 2147483647 w 96"/>
                  <a:gd name="T21" fmla="*/ 2147483647 h 81"/>
                  <a:gd name="T22" fmla="*/ 2147483647 w 96"/>
                  <a:gd name="T23" fmla="*/ 2147483647 h 81"/>
                  <a:gd name="T24" fmla="*/ 2147483647 w 96"/>
                  <a:gd name="T25" fmla="*/ 2147483647 h 81"/>
                  <a:gd name="T26" fmla="*/ 2147483647 w 96"/>
                  <a:gd name="T27" fmla="*/ 2147483647 h 81"/>
                  <a:gd name="T28" fmla="*/ 2147483647 w 96"/>
                  <a:gd name="T29" fmla="*/ 2147483647 h 81"/>
                  <a:gd name="T30" fmla="*/ 2147483647 w 96"/>
                  <a:gd name="T31" fmla="*/ 2147483647 h 81"/>
                  <a:gd name="T32" fmla="*/ 2147483647 w 96"/>
                  <a:gd name="T33" fmla="*/ 2147483647 h 81"/>
                  <a:gd name="T34" fmla="*/ 2147483647 w 96"/>
                  <a:gd name="T35" fmla="*/ 2147483647 h 81"/>
                  <a:gd name="T36" fmla="*/ 2147483647 w 96"/>
                  <a:gd name="T37" fmla="*/ 2147483647 h 81"/>
                  <a:gd name="T38" fmla="*/ 2147483647 w 96"/>
                  <a:gd name="T39" fmla="*/ 2147483647 h 81"/>
                  <a:gd name="T40" fmla="*/ 2147483647 w 96"/>
                  <a:gd name="T41" fmla="*/ 2147483647 h 81"/>
                  <a:gd name="T42" fmla="*/ 2147483647 w 96"/>
                  <a:gd name="T43" fmla="*/ 2147483647 h 81"/>
                  <a:gd name="T44" fmla="*/ 2147483647 w 96"/>
                  <a:gd name="T45" fmla="*/ 2147483647 h 81"/>
                  <a:gd name="T46" fmla="*/ 2147483647 w 96"/>
                  <a:gd name="T47" fmla="*/ 2147483647 h 81"/>
                  <a:gd name="T48" fmla="*/ 2147483647 w 96"/>
                  <a:gd name="T49" fmla="*/ 2147483647 h 81"/>
                  <a:gd name="T50" fmla="*/ 2147483647 w 96"/>
                  <a:gd name="T51" fmla="*/ 2147483647 h 81"/>
                  <a:gd name="T52" fmla="*/ 2147483647 w 96"/>
                  <a:gd name="T53" fmla="*/ 2147483647 h 81"/>
                  <a:gd name="T54" fmla="*/ 2147483647 w 96"/>
                  <a:gd name="T55" fmla="*/ 2147483647 h 81"/>
                  <a:gd name="T56" fmla="*/ 2147483647 w 96"/>
                  <a:gd name="T57" fmla="*/ 2147483647 h 81"/>
                  <a:gd name="T58" fmla="*/ 2147483647 w 96"/>
                  <a:gd name="T59" fmla="*/ 2147483647 h 81"/>
                  <a:gd name="T60" fmla="*/ 2147483647 w 96"/>
                  <a:gd name="T61" fmla="*/ 2147483647 h 81"/>
                  <a:gd name="T62" fmla="*/ 2147483647 w 96"/>
                  <a:gd name="T63" fmla="*/ 2147483647 h 81"/>
                  <a:gd name="T64" fmla="*/ 2147483647 w 96"/>
                  <a:gd name="T65" fmla="*/ 2147483647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6" h="81">
                    <a:moveTo>
                      <a:pt x="92" y="38"/>
                    </a:moveTo>
                    <a:cubicBezTo>
                      <a:pt x="90" y="36"/>
                      <a:pt x="86" y="35"/>
                      <a:pt x="85" y="32"/>
                    </a:cubicBezTo>
                    <a:cubicBezTo>
                      <a:pt x="84" y="31"/>
                      <a:pt x="86" y="28"/>
                      <a:pt x="85" y="26"/>
                    </a:cubicBezTo>
                    <a:cubicBezTo>
                      <a:pt x="84" y="25"/>
                      <a:pt x="80" y="28"/>
                      <a:pt x="80" y="27"/>
                    </a:cubicBezTo>
                    <a:cubicBezTo>
                      <a:pt x="80" y="24"/>
                      <a:pt x="84" y="22"/>
                      <a:pt x="84" y="19"/>
                    </a:cubicBezTo>
                    <a:cubicBezTo>
                      <a:pt x="84" y="17"/>
                      <a:pt x="81" y="17"/>
                      <a:pt x="80" y="15"/>
                    </a:cubicBezTo>
                    <a:cubicBezTo>
                      <a:pt x="79" y="13"/>
                      <a:pt x="80" y="9"/>
                      <a:pt x="79" y="7"/>
                    </a:cubicBezTo>
                    <a:cubicBezTo>
                      <a:pt x="77" y="5"/>
                      <a:pt x="74" y="4"/>
                      <a:pt x="71" y="5"/>
                    </a:cubicBezTo>
                    <a:cubicBezTo>
                      <a:pt x="70" y="5"/>
                      <a:pt x="72" y="7"/>
                      <a:pt x="71" y="8"/>
                    </a:cubicBezTo>
                    <a:cubicBezTo>
                      <a:pt x="70" y="9"/>
                      <a:pt x="69" y="9"/>
                      <a:pt x="67" y="9"/>
                    </a:cubicBezTo>
                    <a:cubicBezTo>
                      <a:pt x="66" y="9"/>
                      <a:pt x="64" y="7"/>
                      <a:pt x="63" y="8"/>
                    </a:cubicBezTo>
                    <a:cubicBezTo>
                      <a:pt x="60" y="8"/>
                      <a:pt x="58" y="12"/>
                      <a:pt x="56" y="12"/>
                    </a:cubicBezTo>
                    <a:cubicBezTo>
                      <a:pt x="54" y="11"/>
                      <a:pt x="54" y="7"/>
                      <a:pt x="52" y="6"/>
                    </a:cubicBezTo>
                    <a:cubicBezTo>
                      <a:pt x="51" y="6"/>
                      <a:pt x="50" y="8"/>
                      <a:pt x="49" y="9"/>
                    </a:cubicBezTo>
                    <a:cubicBezTo>
                      <a:pt x="48" y="9"/>
                      <a:pt x="46" y="10"/>
                      <a:pt x="45" y="9"/>
                    </a:cubicBezTo>
                    <a:cubicBezTo>
                      <a:pt x="44" y="8"/>
                      <a:pt x="44" y="5"/>
                      <a:pt x="44" y="3"/>
                    </a:cubicBezTo>
                    <a:cubicBezTo>
                      <a:pt x="41" y="3"/>
                      <a:pt x="39" y="4"/>
                      <a:pt x="36" y="4"/>
                    </a:cubicBezTo>
                    <a:cubicBezTo>
                      <a:pt x="34" y="3"/>
                      <a:pt x="31" y="3"/>
                      <a:pt x="28" y="3"/>
                    </a:cubicBezTo>
                    <a:cubicBezTo>
                      <a:pt x="27" y="3"/>
                      <a:pt x="26" y="4"/>
                      <a:pt x="25" y="3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1" y="0"/>
                      <a:pt x="18" y="1"/>
                      <a:pt x="16" y="1"/>
                    </a:cubicBezTo>
                    <a:cubicBezTo>
                      <a:pt x="17" y="2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9"/>
                      <a:pt x="20" y="11"/>
                      <a:pt x="18" y="13"/>
                    </a:cubicBezTo>
                    <a:cubicBezTo>
                      <a:pt x="17" y="15"/>
                      <a:pt x="14" y="14"/>
                      <a:pt x="11" y="14"/>
                    </a:cubicBezTo>
                    <a:cubicBezTo>
                      <a:pt x="9" y="15"/>
                      <a:pt x="5" y="15"/>
                      <a:pt x="4" y="17"/>
                    </a:cubicBezTo>
                    <a:cubicBezTo>
                      <a:pt x="1" y="20"/>
                      <a:pt x="1" y="23"/>
                      <a:pt x="0" y="26"/>
                    </a:cubicBezTo>
                    <a:cubicBezTo>
                      <a:pt x="2" y="26"/>
                      <a:pt x="4" y="25"/>
                      <a:pt x="6" y="26"/>
                    </a:cubicBezTo>
                    <a:cubicBezTo>
                      <a:pt x="7" y="26"/>
                      <a:pt x="6" y="29"/>
                      <a:pt x="7" y="30"/>
                    </a:cubicBezTo>
                    <a:cubicBezTo>
                      <a:pt x="9" y="33"/>
                      <a:pt x="11" y="35"/>
                      <a:pt x="12" y="37"/>
                    </a:cubicBezTo>
                    <a:cubicBezTo>
                      <a:pt x="13" y="39"/>
                      <a:pt x="13" y="41"/>
                      <a:pt x="15" y="42"/>
                    </a:cubicBezTo>
                    <a:cubicBezTo>
                      <a:pt x="16" y="44"/>
                      <a:pt x="19" y="45"/>
                      <a:pt x="21" y="47"/>
                    </a:cubicBezTo>
                    <a:cubicBezTo>
                      <a:pt x="22" y="49"/>
                      <a:pt x="24" y="50"/>
                      <a:pt x="25" y="52"/>
                    </a:cubicBezTo>
                    <a:cubicBezTo>
                      <a:pt x="26" y="51"/>
                      <a:pt x="26" y="49"/>
                      <a:pt x="28" y="48"/>
                    </a:cubicBezTo>
                    <a:cubicBezTo>
                      <a:pt x="29" y="45"/>
                      <a:pt x="31" y="43"/>
                      <a:pt x="34" y="42"/>
                    </a:cubicBezTo>
                    <a:cubicBezTo>
                      <a:pt x="35" y="41"/>
                      <a:pt x="37" y="42"/>
                      <a:pt x="39" y="42"/>
                    </a:cubicBezTo>
                    <a:cubicBezTo>
                      <a:pt x="40" y="42"/>
                      <a:pt x="40" y="40"/>
                      <a:pt x="41" y="40"/>
                    </a:cubicBezTo>
                    <a:cubicBezTo>
                      <a:pt x="43" y="39"/>
                      <a:pt x="45" y="39"/>
                      <a:pt x="47" y="40"/>
                    </a:cubicBezTo>
                    <a:cubicBezTo>
                      <a:pt x="49" y="40"/>
                      <a:pt x="50" y="41"/>
                      <a:pt x="51" y="42"/>
                    </a:cubicBezTo>
                    <a:cubicBezTo>
                      <a:pt x="52" y="43"/>
                      <a:pt x="52" y="45"/>
                      <a:pt x="52" y="46"/>
                    </a:cubicBezTo>
                    <a:cubicBezTo>
                      <a:pt x="53" y="47"/>
                      <a:pt x="55" y="48"/>
                      <a:pt x="56" y="49"/>
                    </a:cubicBezTo>
                    <a:cubicBezTo>
                      <a:pt x="56" y="50"/>
                      <a:pt x="55" y="52"/>
                      <a:pt x="55" y="53"/>
                    </a:cubicBezTo>
                    <a:cubicBezTo>
                      <a:pt x="56" y="55"/>
                      <a:pt x="58" y="57"/>
                      <a:pt x="58" y="59"/>
                    </a:cubicBezTo>
                    <a:cubicBezTo>
                      <a:pt x="58" y="60"/>
                      <a:pt x="56" y="61"/>
                      <a:pt x="55" y="63"/>
                    </a:cubicBezTo>
                    <a:cubicBezTo>
                      <a:pt x="55" y="64"/>
                      <a:pt x="57" y="65"/>
                      <a:pt x="57" y="65"/>
                    </a:cubicBezTo>
                    <a:cubicBezTo>
                      <a:pt x="59" y="64"/>
                      <a:pt x="60" y="63"/>
                      <a:pt x="62" y="62"/>
                    </a:cubicBezTo>
                    <a:cubicBezTo>
                      <a:pt x="63" y="62"/>
                      <a:pt x="65" y="63"/>
                      <a:pt x="66" y="63"/>
                    </a:cubicBezTo>
                    <a:cubicBezTo>
                      <a:pt x="67" y="63"/>
                      <a:pt x="66" y="61"/>
                      <a:pt x="67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2" y="64"/>
                      <a:pt x="70" y="66"/>
                      <a:pt x="71" y="67"/>
                    </a:cubicBezTo>
                    <a:cubicBezTo>
                      <a:pt x="72" y="69"/>
                      <a:pt x="75" y="70"/>
                      <a:pt x="75" y="72"/>
                    </a:cubicBezTo>
                    <a:cubicBezTo>
                      <a:pt x="75" y="74"/>
                      <a:pt x="72" y="73"/>
                      <a:pt x="71" y="74"/>
                    </a:cubicBezTo>
                    <a:cubicBezTo>
                      <a:pt x="70" y="76"/>
                      <a:pt x="70" y="78"/>
                      <a:pt x="70" y="80"/>
                    </a:cubicBezTo>
                    <a:cubicBezTo>
                      <a:pt x="71" y="81"/>
                      <a:pt x="73" y="81"/>
                      <a:pt x="74" y="81"/>
                    </a:cubicBezTo>
                    <a:cubicBezTo>
                      <a:pt x="76" y="81"/>
                      <a:pt x="77" y="80"/>
                      <a:pt x="78" y="79"/>
                    </a:cubicBezTo>
                    <a:cubicBezTo>
                      <a:pt x="79" y="78"/>
                      <a:pt x="79" y="74"/>
                      <a:pt x="81" y="74"/>
                    </a:cubicBezTo>
                    <a:cubicBezTo>
                      <a:pt x="83" y="74"/>
                      <a:pt x="84" y="77"/>
                      <a:pt x="86" y="79"/>
                    </a:cubicBezTo>
                    <a:cubicBezTo>
                      <a:pt x="87" y="78"/>
                      <a:pt x="88" y="77"/>
                      <a:pt x="88" y="75"/>
                    </a:cubicBezTo>
                    <a:cubicBezTo>
                      <a:pt x="89" y="74"/>
                      <a:pt x="87" y="73"/>
                      <a:pt x="87" y="72"/>
                    </a:cubicBezTo>
                    <a:cubicBezTo>
                      <a:pt x="87" y="70"/>
                      <a:pt x="91" y="69"/>
                      <a:pt x="91" y="67"/>
                    </a:cubicBezTo>
                    <a:cubicBezTo>
                      <a:pt x="91" y="66"/>
                      <a:pt x="85" y="66"/>
                      <a:pt x="86" y="65"/>
                    </a:cubicBezTo>
                    <a:cubicBezTo>
                      <a:pt x="88" y="62"/>
                      <a:pt x="93" y="64"/>
                      <a:pt x="95" y="62"/>
                    </a:cubicBezTo>
                    <a:cubicBezTo>
                      <a:pt x="96" y="60"/>
                      <a:pt x="91" y="60"/>
                      <a:pt x="90" y="58"/>
                    </a:cubicBezTo>
                    <a:cubicBezTo>
                      <a:pt x="90" y="57"/>
                      <a:pt x="92" y="57"/>
                      <a:pt x="93" y="55"/>
                    </a:cubicBezTo>
                    <a:cubicBezTo>
                      <a:pt x="93" y="54"/>
                      <a:pt x="93" y="52"/>
                      <a:pt x="92" y="50"/>
                    </a:cubicBezTo>
                    <a:cubicBezTo>
                      <a:pt x="92" y="48"/>
                      <a:pt x="89" y="46"/>
                      <a:pt x="88" y="43"/>
                    </a:cubicBezTo>
                    <a:cubicBezTo>
                      <a:pt x="88" y="41"/>
                      <a:pt x="91" y="40"/>
                      <a:pt x="92" y="3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3" name="Freeform 53"/>
              <p:cNvSpPr>
                <a:spLocks noChangeAspect="1"/>
              </p:cNvSpPr>
              <p:nvPr/>
            </p:nvSpPr>
            <p:spPr bwMode="auto">
              <a:xfrm>
                <a:off x="2600540" y="6309060"/>
                <a:ext cx="40925" cy="53298"/>
              </a:xfrm>
              <a:custGeom>
                <a:avLst/>
                <a:gdLst>
                  <a:gd name="T0" fmla="*/ 2147483647 w 36"/>
                  <a:gd name="T1" fmla="*/ 2147483647 h 46"/>
                  <a:gd name="T2" fmla="*/ 2147483647 w 36"/>
                  <a:gd name="T3" fmla="*/ 2147483647 h 46"/>
                  <a:gd name="T4" fmla="*/ 2147483647 w 36"/>
                  <a:gd name="T5" fmla="*/ 2147483647 h 46"/>
                  <a:gd name="T6" fmla="*/ 2147483647 w 36"/>
                  <a:gd name="T7" fmla="*/ 2147483647 h 46"/>
                  <a:gd name="T8" fmla="*/ 2147483647 w 36"/>
                  <a:gd name="T9" fmla="*/ 2147483647 h 46"/>
                  <a:gd name="T10" fmla="*/ 2147483647 w 36"/>
                  <a:gd name="T11" fmla="*/ 2147483647 h 46"/>
                  <a:gd name="T12" fmla="*/ 2147483647 w 36"/>
                  <a:gd name="T13" fmla="*/ 2147483647 h 46"/>
                  <a:gd name="T14" fmla="*/ 2147483647 w 36"/>
                  <a:gd name="T15" fmla="*/ 2147483647 h 46"/>
                  <a:gd name="T16" fmla="*/ 2147483647 w 36"/>
                  <a:gd name="T17" fmla="*/ 2147483647 h 46"/>
                  <a:gd name="T18" fmla="*/ 0 w 36"/>
                  <a:gd name="T19" fmla="*/ 2147483647 h 46"/>
                  <a:gd name="T20" fmla="*/ 2147483647 w 36"/>
                  <a:gd name="T21" fmla="*/ 2147483647 h 46"/>
                  <a:gd name="T22" fmla="*/ 2147483647 w 36"/>
                  <a:gd name="T23" fmla="*/ 2147483647 h 46"/>
                  <a:gd name="T24" fmla="*/ 2147483647 w 36"/>
                  <a:gd name="T25" fmla="*/ 2147483647 h 46"/>
                  <a:gd name="T26" fmla="*/ 2147483647 w 36"/>
                  <a:gd name="T27" fmla="*/ 2147483647 h 46"/>
                  <a:gd name="T28" fmla="*/ 2147483647 w 36"/>
                  <a:gd name="T29" fmla="*/ 2147483647 h 46"/>
                  <a:gd name="T30" fmla="*/ 2147483647 w 36"/>
                  <a:gd name="T31" fmla="*/ 2147483647 h 46"/>
                  <a:gd name="T32" fmla="*/ 2147483647 w 36"/>
                  <a:gd name="T33" fmla="*/ 2147483647 h 46"/>
                  <a:gd name="T34" fmla="*/ 2147483647 w 36"/>
                  <a:gd name="T35" fmla="*/ 2147483647 h 46"/>
                  <a:gd name="T36" fmla="*/ 2147483647 w 36"/>
                  <a:gd name="T37" fmla="*/ 2147483647 h 46"/>
                  <a:gd name="T38" fmla="*/ 2147483647 w 36"/>
                  <a:gd name="T39" fmla="*/ 2147483647 h 46"/>
                  <a:gd name="T40" fmla="*/ 2147483647 w 36"/>
                  <a:gd name="T41" fmla="*/ 2147483647 h 46"/>
                  <a:gd name="T42" fmla="*/ 2147483647 w 36"/>
                  <a:gd name="T43" fmla="*/ 2147483647 h 46"/>
                  <a:gd name="T44" fmla="*/ 2147483647 w 36"/>
                  <a:gd name="T45" fmla="*/ 2147483647 h 46"/>
                  <a:gd name="T46" fmla="*/ 2147483647 w 36"/>
                  <a:gd name="T47" fmla="*/ 2147483647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" h="46">
                    <a:moveTo>
                      <a:pt x="34" y="26"/>
                    </a:moveTo>
                    <a:cubicBezTo>
                      <a:pt x="34" y="29"/>
                      <a:pt x="36" y="31"/>
                      <a:pt x="35" y="34"/>
                    </a:cubicBezTo>
                    <a:cubicBezTo>
                      <a:pt x="33" y="36"/>
                      <a:pt x="30" y="36"/>
                      <a:pt x="28" y="38"/>
                    </a:cubicBezTo>
                    <a:cubicBezTo>
                      <a:pt x="27" y="39"/>
                      <a:pt x="27" y="41"/>
                      <a:pt x="26" y="42"/>
                    </a:cubicBezTo>
                    <a:cubicBezTo>
                      <a:pt x="25" y="44"/>
                      <a:pt x="24" y="45"/>
                      <a:pt x="23" y="46"/>
                    </a:cubicBezTo>
                    <a:cubicBezTo>
                      <a:pt x="19" y="45"/>
                      <a:pt x="15" y="43"/>
                      <a:pt x="11" y="40"/>
                    </a:cubicBezTo>
                    <a:cubicBezTo>
                      <a:pt x="10" y="39"/>
                      <a:pt x="12" y="37"/>
                      <a:pt x="11" y="36"/>
                    </a:cubicBezTo>
                    <a:cubicBezTo>
                      <a:pt x="9" y="34"/>
                      <a:pt x="6" y="34"/>
                      <a:pt x="4" y="32"/>
                    </a:cubicBezTo>
                    <a:cubicBezTo>
                      <a:pt x="3" y="30"/>
                      <a:pt x="5" y="27"/>
                      <a:pt x="4" y="26"/>
                    </a:cubicBezTo>
                    <a:cubicBezTo>
                      <a:pt x="3" y="24"/>
                      <a:pt x="1" y="24"/>
                      <a:pt x="0" y="23"/>
                    </a:cubicBezTo>
                    <a:cubicBezTo>
                      <a:pt x="0" y="21"/>
                      <a:pt x="1" y="19"/>
                      <a:pt x="1" y="17"/>
                    </a:cubicBezTo>
                    <a:cubicBezTo>
                      <a:pt x="1" y="16"/>
                      <a:pt x="2" y="15"/>
                      <a:pt x="2" y="13"/>
                    </a:cubicBezTo>
                    <a:cubicBezTo>
                      <a:pt x="3" y="12"/>
                      <a:pt x="3" y="10"/>
                      <a:pt x="5" y="9"/>
                    </a:cubicBezTo>
                    <a:cubicBezTo>
                      <a:pt x="6" y="6"/>
                      <a:pt x="8" y="4"/>
                      <a:pt x="11" y="3"/>
                    </a:cubicBezTo>
                    <a:cubicBezTo>
                      <a:pt x="12" y="2"/>
                      <a:pt x="14" y="3"/>
                      <a:pt x="16" y="3"/>
                    </a:cubicBezTo>
                    <a:cubicBezTo>
                      <a:pt x="17" y="3"/>
                      <a:pt x="17" y="1"/>
                      <a:pt x="18" y="1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6" y="1"/>
                      <a:pt x="27" y="2"/>
                      <a:pt x="28" y="3"/>
                    </a:cubicBezTo>
                    <a:cubicBezTo>
                      <a:pt x="29" y="4"/>
                      <a:pt x="29" y="6"/>
                      <a:pt x="29" y="7"/>
                    </a:cubicBezTo>
                    <a:cubicBezTo>
                      <a:pt x="30" y="8"/>
                      <a:pt x="32" y="9"/>
                      <a:pt x="33" y="10"/>
                    </a:cubicBezTo>
                    <a:cubicBezTo>
                      <a:pt x="33" y="11"/>
                      <a:pt x="32" y="13"/>
                      <a:pt x="32" y="14"/>
                    </a:cubicBezTo>
                    <a:cubicBezTo>
                      <a:pt x="33" y="16"/>
                      <a:pt x="35" y="18"/>
                      <a:pt x="35" y="20"/>
                    </a:cubicBezTo>
                    <a:cubicBezTo>
                      <a:pt x="35" y="21"/>
                      <a:pt x="33" y="22"/>
                      <a:pt x="32" y="24"/>
                    </a:cubicBezTo>
                    <a:cubicBezTo>
                      <a:pt x="32" y="25"/>
                      <a:pt x="34" y="26"/>
                      <a:pt x="34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4" name="Freeform 54"/>
              <p:cNvSpPr>
                <a:spLocks noChangeAspect="1"/>
              </p:cNvSpPr>
              <p:nvPr/>
            </p:nvSpPr>
            <p:spPr bwMode="auto">
              <a:xfrm>
                <a:off x="2626238" y="6334757"/>
                <a:ext cx="59961" cy="70430"/>
              </a:xfrm>
              <a:custGeom>
                <a:avLst/>
                <a:gdLst>
                  <a:gd name="T0" fmla="*/ 2147483647 w 52"/>
                  <a:gd name="T1" fmla="*/ 2147483647 h 62"/>
                  <a:gd name="T2" fmla="*/ 2147483647 w 52"/>
                  <a:gd name="T3" fmla="*/ 2147483647 h 62"/>
                  <a:gd name="T4" fmla="*/ 2147483647 w 52"/>
                  <a:gd name="T5" fmla="*/ 2147483647 h 62"/>
                  <a:gd name="T6" fmla="*/ 2147483647 w 52"/>
                  <a:gd name="T7" fmla="*/ 2147483647 h 62"/>
                  <a:gd name="T8" fmla="*/ 2147483647 w 52"/>
                  <a:gd name="T9" fmla="*/ 2147483647 h 62"/>
                  <a:gd name="T10" fmla="*/ 2147483647 w 52"/>
                  <a:gd name="T11" fmla="*/ 2147483647 h 62"/>
                  <a:gd name="T12" fmla="*/ 2147483647 w 52"/>
                  <a:gd name="T13" fmla="*/ 2147483647 h 62"/>
                  <a:gd name="T14" fmla="*/ 0 w 52"/>
                  <a:gd name="T15" fmla="*/ 2147483647 h 62"/>
                  <a:gd name="T16" fmla="*/ 2147483647 w 52"/>
                  <a:gd name="T17" fmla="*/ 2147483647 h 62"/>
                  <a:gd name="T18" fmla="*/ 2147483647 w 52"/>
                  <a:gd name="T19" fmla="*/ 2147483647 h 62"/>
                  <a:gd name="T20" fmla="*/ 2147483647 w 52"/>
                  <a:gd name="T21" fmla="*/ 2147483647 h 62"/>
                  <a:gd name="T22" fmla="*/ 2147483647 w 52"/>
                  <a:gd name="T23" fmla="*/ 2147483647 h 62"/>
                  <a:gd name="T24" fmla="*/ 2147483647 w 52"/>
                  <a:gd name="T25" fmla="*/ 2147483647 h 62"/>
                  <a:gd name="T26" fmla="*/ 2147483647 w 52"/>
                  <a:gd name="T27" fmla="*/ 2147483647 h 62"/>
                  <a:gd name="T28" fmla="*/ 2147483647 w 52"/>
                  <a:gd name="T29" fmla="*/ 0 h 62"/>
                  <a:gd name="T30" fmla="*/ 2147483647 w 52"/>
                  <a:gd name="T31" fmla="*/ 2147483647 h 62"/>
                  <a:gd name="T32" fmla="*/ 2147483647 w 52"/>
                  <a:gd name="T33" fmla="*/ 2147483647 h 62"/>
                  <a:gd name="T34" fmla="*/ 2147483647 w 52"/>
                  <a:gd name="T35" fmla="*/ 2147483647 h 62"/>
                  <a:gd name="T36" fmla="*/ 2147483647 w 52"/>
                  <a:gd name="T37" fmla="*/ 2147483647 h 62"/>
                  <a:gd name="T38" fmla="*/ 2147483647 w 52"/>
                  <a:gd name="T39" fmla="*/ 2147483647 h 62"/>
                  <a:gd name="T40" fmla="*/ 2147483647 w 52"/>
                  <a:gd name="T41" fmla="*/ 2147483647 h 62"/>
                  <a:gd name="T42" fmla="*/ 2147483647 w 52"/>
                  <a:gd name="T43" fmla="*/ 2147483647 h 62"/>
                  <a:gd name="T44" fmla="*/ 2147483647 w 52"/>
                  <a:gd name="T45" fmla="*/ 2147483647 h 62"/>
                  <a:gd name="T46" fmla="*/ 2147483647 w 52"/>
                  <a:gd name="T47" fmla="*/ 2147483647 h 62"/>
                  <a:gd name="T48" fmla="*/ 2147483647 w 52"/>
                  <a:gd name="T49" fmla="*/ 2147483647 h 62"/>
                  <a:gd name="T50" fmla="*/ 2147483647 w 52"/>
                  <a:gd name="T51" fmla="*/ 2147483647 h 62"/>
                  <a:gd name="T52" fmla="*/ 2147483647 w 52"/>
                  <a:gd name="T53" fmla="*/ 2147483647 h 62"/>
                  <a:gd name="T54" fmla="*/ 2147483647 w 52"/>
                  <a:gd name="T55" fmla="*/ 2147483647 h 62"/>
                  <a:gd name="T56" fmla="*/ 2147483647 w 52"/>
                  <a:gd name="T57" fmla="*/ 2147483647 h 62"/>
                  <a:gd name="T58" fmla="*/ 2147483647 w 52"/>
                  <a:gd name="T59" fmla="*/ 2147483647 h 62"/>
                  <a:gd name="T60" fmla="*/ 2147483647 w 52"/>
                  <a:gd name="T61" fmla="*/ 2147483647 h 62"/>
                  <a:gd name="T62" fmla="*/ 2147483647 w 52"/>
                  <a:gd name="T63" fmla="*/ 2147483647 h 62"/>
                  <a:gd name="T64" fmla="*/ 2147483647 w 52"/>
                  <a:gd name="T65" fmla="*/ 2147483647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2" h="62">
                    <a:moveTo>
                      <a:pt x="49" y="62"/>
                    </a:moveTo>
                    <a:cubicBezTo>
                      <a:pt x="47" y="61"/>
                      <a:pt x="45" y="59"/>
                      <a:pt x="43" y="58"/>
                    </a:cubicBezTo>
                    <a:cubicBezTo>
                      <a:pt x="40" y="57"/>
                      <a:pt x="38" y="56"/>
                      <a:pt x="35" y="54"/>
                    </a:cubicBezTo>
                    <a:cubicBezTo>
                      <a:pt x="32" y="52"/>
                      <a:pt x="28" y="50"/>
                      <a:pt x="25" y="47"/>
                    </a:cubicBezTo>
                    <a:cubicBezTo>
                      <a:pt x="21" y="44"/>
                      <a:pt x="19" y="41"/>
                      <a:pt x="16" y="38"/>
                    </a:cubicBezTo>
                    <a:cubicBezTo>
                      <a:pt x="14" y="36"/>
                      <a:pt x="11" y="33"/>
                      <a:pt x="8" y="32"/>
                    </a:cubicBezTo>
                    <a:cubicBezTo>
                      <a:pt x="6" y="30"/>
                      <a:pt x="3" y="30"/>
                      <a:pt x="1" y="28"/>
                    </a:cubicBezTo>
                    <a:cubicBezTo>
                      <a:pt x="0" y="28"/>
                      <a:pt x="0" y="26"/>
                      <a:pt x="0" y="24"/>
                    </a:cubicBezTo>
                    <a:cubicBezTo>
                      <a:pt x="1" y="23"/>
                      <a:pt x="2" y="22"/>
                      <a:pt x="3" y="20"/>
                    </a:cubicBezTo>
                    <a:cubicBezTo>
                      <a:pt x="4" y="19"/>
                      <a:pt x="4" y="17"/>
                      <a:pt x="5" y="16"/>
                    </a:cubicBezTo>
                    <a:cubicBezTo>
                      <a:pt x="7" y="14"/>
                      <a:pt x="10" y="14"/>
                      <a:pt x="12" y="12"/>
                    </a:cubicBezTo>
                    <a:cubicBezTo>
                      <a:pt x="13" y="9"/>
                      <a:pt x="11" y="7"/>
                      <a:pt x="11" y="4"/>
                    </a:cubicBezTo>
                    <a:cubicBezTo>
                      <a:pt x="13" y="3"/>
                      <a:pt x="14" y="2"/>
                      <a:pt x="16" y="1"/>
                    </a:cubicBezTo>
                    <a:cubicBezTo>
                      <a:pt x="17" y="1"/>
                      <a:pt x="19" y="2"/>
                      <a:pt x="20" y="2"/>
                    </a:cubicBezTo>
                    <a:cubicBezTo>
                      <a:pt x="21" y="2"/>
                      <a:pt x="20" y="0"/>
                      <a:pt x="21" y="0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6" y="3"/>
                      <a:pt x="24" y="5"/>
                      <a:pt x="25" y="6"/>
                    </a:cubicBezTo>
                    <a:cubicBezTo>
                      <a:pt x="26" y="8"/>
                      <a:pt x="29" y="9"/>
                      <a:pt x="29" y="11"/>
                    </a:cubicBezTo>
                    <a:cubicBezTo>
                      <a:pt x="29" y="13"/>
                      <a:pt x="26" y="12"/>
                      <a:pt x="25" y="13"/>
                    </a:cubicBezTo>
                    <a:cubicBezTo>
                      <a:pt x="24" y="15"/>
                      <a:pt x="24" y="17"/>
                      <a:pt x="24" y="19"/>
                    </a:cubicBezTo>
                    <a:cubicBezTo>
                      <a:pt x="25" y="20"/>
                      <a:pt x="27" y="20"/>
                      <a:pt x="28" y="20"/>
                    </a:cubicBezTo>
                    <a:cubicBezTo>
                      <a:pt x="30" y="20"/>
                      <a:pt x="31" y="19"/>
                      <a:pt x="32" y="18"/>
                    </a:cubicBezTo>
                    <a:cubicBezTo>
                      <a:pt x="33" y="17"/>
                      <a:pt x="33" y="13"/>
                      <a:pt x="35" y="13"/>
                    </a:cubicBezTo>
                    <a:cubicBezTo>
                      <a:pt x="37" y="13"/>
                      <a:pt x="38" y="16"/>
                      <a:pt x="40" y="18"/>
                    </a:cubicBezTo>
                    <a:cubicBezTo>
                      <a:pt x="40" y="20"/>
                      <a:pt x="41" y="21"/>
                      <a:pt x="41" y="23"/>
                    </a:cubicBezTo>
                    <a:cubicBezTo>
                      <a:pt x="40" y="25"/>
                      <a:pt x="37" y="26"/>
                      <a:pt x="37" y="28"/>
                    </a:cubicBezTo>
                    <a:cubicBezTo>
                      <a:pt x="37" y="30"/>
                      <a:pt x="39" y="32"/>
                      <a:pt x="41" y="33"/>
                    </a:cubicBezTo>
                    <a:cubicBezTo>
                      <a:pt x="43" y="34"/>
                      <a:pt x="45" y="33"/>
                      <a:pt x="46" y="34"/>
                    </a:cubicBezTo>
                    <a:cubicBezTo>
                      <a:pt x="47" y="35"/>
                      <a:pt x="45" y="37"/>
                      <a:pt x="46" y="38"/>
                    </a:cubicBezTo>
                    <a:cubicBezTo>
                      <a:pt x="47" y="39"/>
                      <a:pt x="50" y="38"/>
                      <a:pt x="51" y="39"/>
                    </a:cubicBezTo>
                    <a:cubicBezTo>
                      <a:pt x="52" y="41"/>
                      <a:pt x="51" y="44"/>
                      <a:pt x="51" y="46"/>
                    </a:cubicBezTo>
                    <a:cubicBezTo>
                      <a:pt x="50" y="48"/>
                      <a:pt x="48" y="49"/>
                      <a:pt x="48" y="51"/>
                    </a:cubicBezTo>
                    <a:cubicBezTo>
                      <a:pt x="48" y="54"/>
                      <a:pt x="49" y="58"/>
                      <a:pt x="49" y="6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5" name="Freeform 55"/>
              <p:cNvSpPr>
                <a:spLocks noChangeAspect="1"/>
              </p:cNvSpPr>
              <p:nvPr/>
            </p:nvSpPr>
            <p:spPr bwMode="auto">
              <a:xfrm>
                <a:off x="2669067" y="6300494"/>
                <a:ext cx="86610" cy="104694"/>
              </a:xfrm>
              <a:custGeom>
                <a:avLst/>
                <a:gdLst>
                  <a:gd name="T0" fmla="*/ 2147483647 w 76"/>
                  <a:gd name="T1" fmla="*/ 2147483647 h 92"/>
                  <a:gd name="T2" fmla="*/ 2147483647 w 76"/>
                  <a:gd name="T3" fmla="*/ 2147483647 h 92"/>
                  <a:gd name="T4" fmla="*/ 2147483647 w 76"/>
                  <a:gd name="T5" fmla="*/ 2147483647 h 92"/>
                  <a:gd name="T6" fmla="*/ 2147483647 w 76"/>
                  <a:gd name="T7" fmla="*/ 2147483647 h 92"/>
                  <a:gd name="T8" fmla="*/ 2147483647 w 76"/>
                  <a:gd name="T9" fmla="*/ 2147483647 h 92"/>
                  <a:gd name="T10" fmla="*/ 2147483647 w 76"/>
                  <a:gd name="T11" fmla="*/ 2147483647 h 92"/>
                  <a:gd name="T12" fmla="*/ 2147483647 w 76"/>
                  <a:gd name="T13" fmla="*/ 2147483647 h 92"/>
                  <a:gd name="T14" fmla="*/ 2147483647 w 76"/>
                  <a:gd name="T15" fmla="*/ 2147483647 h 92"/>
                  <a:gd name="T16" fmla="*/ 2147483647 w 76"/>
                  <a:gd name="T17" fmla="*/ 2147483647 h 92"/>
                  <a:gd name="T18" fmla="*/ 2147483647 w 76"/>
                  <a:gd name="T19" fmla="*/ 2147483647 h 92"/>
                  <a:gd name="T20" fmla="*/ 2147483647 w 76"/>
                  <a:gd name="T21" fmla="*/ 2147483647 h 92"/>
                  <a:gd name="T22" fmla="*/ 2147483647 w 76"/>
                  <a:gd name="T23" fmla="*/ 2147483647 h 92"/>
                  <a:gd name="T24" fmla="*/ 2147483647 w 76"/>
                  <a:gd name="T25" fmla="*/ 2147483647 h 92"/>
                  <a:gd name="T26" fmla="*/ 0 w 76"/>
                  <a:gd name="T27" fmla="*/ 2147483647 h 92"/>
                  <a:gd name="T28" fmla="*/ 2147483647 w 76"/>
                  <a:gd name="T29" fmla="*/ 2147483647 h 92"/>
                  <a:gd name="T30" fmla="*/ 2147483647 w 76"/>
                  <a:gd name="T31" fmla="*/ 2147483647 h 92"/>
                  <a:gd name="T32" fmla="*/ 2147483647 w 76"/>
                  <a:gd name="T33" fmla="*/ 2147483647 h 92"/>
                  <a:gd name="T34" fmla="*/ 2147483647 w 76"/>
                  <a:gd name="T35" fmla="*/ 2147483647 h 92"/>
                  <a:gd name="T36" fmla="*/ 2147483647 w 76"/>
                  <a:gd name="T37" fmla="*/ 2147483647 h 92"/>
                  <a:gd name="T38" fmla="*/ 2147483647 w 76"/>
                  <a:gd name="T39" fmla="*/ 2147483647 h 92"/>
                  <a:gd name="T40" fmla="*/ 2147483647 w 76"/>
                  <a:gd name="T41" fmla="*/ 2147483647 h 92"/>
                  <a:gd name="T42" fmla="*/ 2147483647 w 76"/>
                  <a:gd name="T43" fmla="*/ 2147483647 h 92"/>
                  <a:gd name="T44" fmla="*/ 2147483647 w 76"/>
                  <a:gd name="T45" fmla="*/ 2147483647 h 92"/>
                  <a:gd name="T46" fmla="*/ 2147483647 w 76"/>
                  <a:gd name="T47" fmla="*/ 2147483647 h 92"/>
                  <a:gd name="T48" fmla="*/ 2147483647 w 76"/>
                  <a:gd name="T49" fmla="*/ 2147483647 h 92"/>
                  <a:gd name="T50" fmla="*/ 2147483647 w 76"/>
                  <a:gd name="T51" fmla="*/ 2147483647 h 92"/>
                  <a:gd name="T52" fmla="*/ 2147483647 w 76"/>
                  <a:gd name="T53" fmla="*/ 2147483647 h 92"/>
                  <a:gd name="T54" fmla="*/ 2147483647 w 76"/>
                  <a:gd name="T55" fmla="*/ 2147483647 h 92"/>
                  <a:gd name="T56" fmla="*/ 2147483647 w 76"/>
                  <a:gd name="T57" fmla="*/ 2147483647 h 92"/>
                  <a:gd name="T58" fmla="*/ 2147483647 w 76"/>
                  <a:gd name="T59" fmla="*/ 0 h 92"/>
                  <a:gd name="T60" fmla="*/ 2147483647 w 76"/>
                  <a:gd name="T61" fmla="*/ 2147483647 h 92"/>
                  <a:gd name="T62" fmla="*/ 2147483647 w 76"/>
                  <a:gd name="T63" fmla="*/ 0 h 92"/>
                  <a:gd name="T64" fmla="*/ 2147483647 w 76"/>
                  <a:gd name="T65" fmla="*/ 2147483647 h 92"/>
                  <a:gd name="T66" fmla="*/ 2147483647 w 76"/>
                  <a:gd name="T67" fmla="*/ 2147483647 h 92"/>
                  <a:gd name="T68" fmla="*/ 2147483647 w 76"/>
                  <a:gd name="T69" fmla="*/ 2147483647 h 92"/>
                  <a:gd name="T70" fmla="*/ 2147483647 w 76"/>
                  <a:gd name="T71" fmla="*/ 2147483647 h 92"/>
                  <a:gd name="T72" fmla="*/ 2147483647 w 76"/>
                  <a:gd name="T73" fmla="*/ 2147483647 h 92"/>
                  <a:gd name="T74" fmla="*/ 2147483647 w 76"/>
                  <a:gd name="T75" fmla="*/ 2147483647 h 92"/>
                  <a:gd name="T76" fmla="*/ 2147483647 w 76"/>
                  <a:gd name="T77" fmla="*/ 2147483647 h 92"/>
                  <a:gd name="T78" fmla="*/ 2147483647 w 76"/>
                  <a:gd name="T79" fmla="*/ 2147483647 h 92"/>
                  <a:gd name="T80" fmla="*/ 2147483647 w 76"/>
                  <a:gd name="T81" fmla="*/ 2147483647 h 92"/>
                  <a:gd name="T82" fmla="*/ 2147483647 w 76"/>
                  <a:gd name="T83" fmla="*/ 2147483647 h 92"/>
                  <a:gd name="T84" fmla="*/ 2147483647 w 76"/>
                  <a:gd name="T85" fmla="*/ 2147483647 h 92"/>
                  <a:gd name="T86" fmla="*/ 2147483647 w 76"/>
                  <a:gd name="T87" fmla="*/ 2147483647 h 92"/>
                  <a:gd name="T88" fmla="*/ 2147483647 w 76"/>
                  <a:gd name="T89" fmla="*/ 2147483647 h 92"/>
                  <a:gd name="T90" fmla="*/ 2147483647 w 76"/>
                  <a:gd name="T91" fmla="*/ 2147483647 h 92"/>
                  <a:gd name="T92" fmla="*/ 2147483647 w 76"/>
                  <a:gd name="T93" fmla="*/ 2147483647 h 92"/>
                  <a:gd name="T94" fmla="*/ 2147483647 w 76"/>
                  <a:gd name="T95" fmla="*/ 2147483647 h 92"/>
                  <a:gd name="T96" fmla="*/ 2147483647 w 76"/>
                  <a:gd name="T97" fmla="*/ 2147483647 h 92"/>
                  <a:gd name="T98" fmla="*/ 2147483647 w 76"/>
                  <a:gd name="T99" fmla="*/ 2147483647 h 92"/>
                  <a:gd name="T100" fmla="*/ 2147483647 w 76"/>
                  <a:gd name="T101" fmla="*/ 2147483647 h 92"/>
                  <a:gd name="T102" fmla="*/ 2147483647 w 76"/>
                  <a:gd name="T103" fmla="*/ 2147483647 h 92"/>
                  <a:gd name="T104" fmla="*/ 2147483647 w 76"/>
                  <a:gd name="T105" fmla="*/ 2147483647 h 92"/>
                  <a:gd name="T106" fmla="*/ 2147483647 w 76"/>
                  <a:gd name="T107" fmla="*/ 2147483647 h 92"/>
                  <a:gd name="T108" fmla="*/ 2147483647 w 76"/>
                  <a:gd name="T109" fmla="*/ 2147483647 h 92"/>
                  <a:gd name="T110" fmla="*/ 2147483647 w 76"/>
                  <a:gd name="T111" fmla="*/ 2147483647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6" h="92">
                    <a:moveTo>
                      <a:pt x="72" y="81"/>
                    </a:moveTo>
                    <a:cubicBezTo>
                      <a:pt x="68" y="80"/>
                      <a:pt x="64" y="79"/>
                      <a:pt x="60" y="79"/>
                    </a:cubicBezTo>
                    <a:cubicBezTo>
                      <a:pt x="59" y="79"/>
                      <a:pt x="58" y="81"/>
                      <a:pt x="57" y="81"/>
                    </a:cubicBezTo>
                    <a:cubicBezTo>
                      <a:pt x="56" y="81"/>
                      <a:pt x="54" y="79"/>
                      <a:pt x="53" y="79"/>
                    </a:cubicBezTo>
                    <a:cubicBezTo>
                      <a:pt x="48" y="79"/>
                      <a:pt x="42" y="79"/>
                      <a:pt x="38" y="80"/>
                    </a:cubicBezTo>
                    <a:cubicBezTo>
                      <a:pt x="32" y="81"/>
                      <a:pt x="28" y="83"/>
                      <a:pt x="23" y="85"/>
                    </a:cubicBezTo>
                    <a:cubicBezTo>
                      <a:pt x="19" y="87"/>
                      <a:pt x="16" y="89"/>
                      <a:pt x="12" y="92"/>
                    </a:cubicBezTo>
                    <a:cubicBezTo>
                      <a:pt x="12" y="88"/>
                      <a:pt x="11" y="84"/>
                      <a:pt x="11" y="81"/>
                    </a:cubicBezTo>
                    <a:cubicBezTo>
                      <a:pt x="11" y="79"/>
                      <a:pt x="13" y="78"/>
                      <a:pt x="14" y="76"/>
                    </a:cubicBezTo>
                    <a:cubicBezTo>
                      <a:pt x="14" y="74"/>
                      <a:pt x="15" y="71"/>
                      <a:pt x="14" y="69"/>
                    </a:cubicBezTo>
                    <a:cubicBezTo>
                      <a:pt x="13" y="68"/>
                      <a:pt x="10" y="69"/>
                      <a:pt x="9" y="68"/>
                    </a:cubicBezTo>
                    <a:cubicBezTo>
                      <a:pt x="8" y="67"/>
                      <a:pt x="10" y="65"/>
                      <a:pt x="9" y="64"/>
                    </a:cubicBezTo>
                    <a:cubicBezTo>
                      <a:pt x="8" y="63"/>
                      <a:pt x="6" y="64"/>
                      <a:pt x="4" y="63"/>
                    </a:cubicBezTo>
                    <a:cubicBezTo>
                      <a:pt x="2" y="62"/>
                      <a:pt x="0" y="60"/>
                      <a:pt x="0" y="58"/>
                    </a:cubicBezTo>
                    <a:cubicBezTo>
                      <a:pt x="0" y="56"/>
                      <a:pt x="3" y="55"/>
                      <a:pt x="4" y="53"/>
                    </a:cubicBezTo>
                    <a:cubicBezTo>
                      <a:pt x="4" y="51"/>
                      <a:pt x="3" y="50"/>
                      <a:pt x="3" y="48"/>
                    </a:cubicBezTo>
                    <a:cubicBezTo>
                      <a:pt x="4" y="47"/>
                      <a:pt x="5" y="46"/>
                      <a:pt x="5" y="44"/>
                    </a:cubicBezTo>
                    <a:cubicBezTo>
                      <a:pt x="6" y="43"/>
                      <a:pt x="4" y="42"/>
                      <a:pt x="4" y="41"/>
                    </a:cubicBezTo>
                    <a:cubicBezTo>
                      <a:pt x="4" y="39"/>
                      <a:pt x="8" y="38"/>
                      <a:pt x="8" y="36"/>
                    </a:cubicBezTo>
                    <a:cubicBezTo>
                      <a:pt x="8" y="35"/>
                      <a:pt x="2" y="35"/>
                      <a:pt x="3" y="34"/>
                    </a:cubicBezTo>
                    <a:cubicBezTo>
                      <a:pt x="5" y="31"/>
                      <a:pt x="10" y="33"/>
                      <a:pt x="12" y="31"/>
                    </a:cubicBezTo>
                    <a:cubicBezTo>
                      <a:pt x="13" y="29"/>
                      <a:pt x="8" y="29"/>
                      <a:pt x="7" y="27"/>
                    </a:cubicBezTo>
                    <a:cubicBezTo>
                      <a:pt x="7" y="26"/>
                      <a:pt x="9" y="26"/>
                      <a:pt x="10" y="24"/>
                    </a:cubicBezTo>
                    <a:cubicBezTo>
                      <a:pt x="10" y="23"/>
                      <a:pt x="10" y="21"/>
                      <a:pt x="9" y="19"/>
                    </a:cubicBezTo>
                    <a:cubicBezTo>
                      <a:pt x="9" y="17"/>
                      <a:pt x="6" y="15"/>
                      <a:pt x="5" y="12"/>
                    </a:cubicBezTo>
                    <a:cubicBezTo>
                      <a:pt x="5" y="10"/>
                      <a:pt x="8" y="9"/>
                      <a:pt x="9" y="7"/>
                    </a:cubicBezTo>
                    <a:cubicBezTo>
                      <a:pt x="10" y="6"/>
                      <a:pt x="10" y="4"/>
                      <a:pt x="11" y="3"/>
                    </a:cubicBezTo>
                    <a:cubicBezTo>
                      <a:pt x="13" y="3"/>
                      <a:pt x="15" y="4"/>
                      <a:pt x="16" y="4"/>
                    </a:cubicBezTo>
                    <a:cubicBezTo>
                      <a:pt x="18" y="5"/>
                      <a:pt x="19" y="6"/>
                      <a:pt x="21" y="5"/>
                    </a:cubicBezTo>
                    <a:cubicBezTo>
                      <a:pt x="22" y="4"/>
                      <a:pt x="21" y="1"/>
                      <a:pt x="22" y="0"/>
                    </a:cubicBezTo>
                    <a:cubicBezTo>
                      <a:pt x="23" y="0"/>
                      <a:pt x="24" y="2"/>
                      <a:pt x="25" y="2"/>
                    </a:cubicBezTo>
                    <a:cubicBezTo>
                      <a:pt x="27" y="2"/>
                      <a:pt x="28" y="0"/>
                      <a:pt x="29" y="0"/>
                    </a:cubicBezTo>
                    <a:cubicBezTo>
                      <a:pt x="30" y="2"/>
                      <a:pt x="28" y="5"/>
                      <a:pt x="29" y="6"/>
                    </a:cubicBezTo>
                    <a:cubicBezTo>
                      <a:pt x="30" y="7"/>
                      <a:pt x="32" y="5"/>
                      <a:pt x="33" y="5"/>
                    </a:cubicBezTo>
                    <a:cubicBezTo>
                      <a:pt x="36" y="4"/>
                      <a:pt x="39" y="4"/>
                      <a:pt x="41" y="3"/>
                    </a:cubicBezTo>
                    <a:cubicBezTo>
                      <a:pt x="41" y="4"/>
                      <a:pt x="40" y="6"/>
                      <a:pt x="41" y="7"/>
                    </a:cubicBezTo>
                    <a:cubicBezTo>
                      <a:pt x="41" y="8"/>
                      <a:pt x="43" y="7"/>
                      <a:pt x="44" y="8"/>
                    </a:cubicBezTo>
                    <a:cubicBezTo>
                      <a:pt x="44" y="9"/>
                      <a:pt x="43" y="11"/>
                      <a:pt x="44" y="12"/>
                    </a:cubicBezTo>
                    <a:cubicBezTo>
                      <a:pt x="44" y="13"/>
                      <a:pt x="46" y="12"/>
                      <a:pt x="47" y="13"/>
                    </a:cubicBezTo>
                    <a:cubicBezTo>
                      <a:pt x="48" y="13"/>
                      <a:pt x="49" y="15"/>
                      <a:pt x="50" y="14"/>
                    </a:cubicBezTo>
                    <a:cubicBezTo>
                      <a:pt x="52" y="14"/>
                      <a:pt x="54" y="12"/>
                      <a:pt x="56" y="12"/>
                    </a:cubicBezTo>
                    <a:cubicBezTo>
                      <a:pt x="58" y="11"/>
                      <a:pt x="61" y="11"/>
                      <a:pt x="64" y="11"/>
                    </a:cubicBezTo>
                    <a:cubicBezTo>
                      <a:pt x="66" y="11"/>
                      <a:pt x="68" y="11"/>
                      <a:pt x="69" y="12"/>
                    </a:cubicBezTo>
                    <a:cubicBezTo>
                      <a:pt x="70" y="13"/>
                      <a:pt x="71" y="14"/>
                      <a:pt x="72" y="15"/>
                    </a:cubicBezTo>
                    <a:cubicBezTo>
                      <a:pt x="72" y="17"/>
                      <a:pt x="72" y="19"/>
                      <a:pt x="73" y="21"/>
                    </a:cubicBezTo>
                    <a:cubicBezTo>
                      <a:pt x="73" y="22"/>
                      <a:pt x="73" y="23"/>
                      <a:pt x="74" y="25"/>
                    </a:cubicBezTo>
                    <a:cubicBezTo>
                      <a:pt x="74" y="27"/>
                      <a:pt x="75" y="28"/>
                      <a:pt x="75" y="30"/>
                    </a:cubicBezTo>
                    <a:cubicBezTo>
                      <a:pt x="76" y="32"/>
                      <a:pt x="76" y="34"/>
                      <a:pt x="75" y="35"/>
                    </a:cubicBezTo>
                    <a:cubicBezTo>
                      <a:pt x="75" y="37"/>
                      <a:pt x="73" y="38"/>
                      <a:pt x="73" y="40"/>
                    </a:cubicBezTo>
                    <a:cubicBezTo>
                      <a:pt x="72" y="43"/>
                      <a:pt x="73" y="46"/>
                      <a:pt x="72" y="49"/>
                    </a:cubicBezTo>
                    <a:cubicBezTo>
                      <a:pt x="71" y="51"/>
                      <a:pt x="68" y="53"/>
                      <a:pt x="68" y="55"/>
                    </a:cubicBezTo>
                    <a:cubicBezTo>
                      <a:pt x="67" y="58"/>
                      <a:pt x="70" y="60"/>
                      <a:pt x="70" y="63"/>
                    </a:cubicBezTo>
                    <a:cubicBezTo>
                      <a:pt x="70" y="65"/>
                      <a:pt x="69" y="68"/>
                      <a:pt x="69" y="70"/>
                    </a:cubicBezTo>
                    <a:cubicBezTo>
                      <a:pt x="70" y="71"/>
                      <a:pt x="72" y="71"/>
                      <a:pt x="73" y="73"/>
                    </a:cubicBezTo>
                    <a:cubicBezTo>
                      <a:pt x="74" y="75"/>
                      <a:pt x="73" y="77"/>
                      <a:pt x="73" y="79"/>
                    </a:cubicBezTo>
                    <a:cubicBezTo>
                      <a:pt x="73" y="79"/>
                      <a:pt x="72" y="80"/>
                      <a:pt x="72" y="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6" name="Freeform 56"/>
              <p:cNvSpPr>
                <a:spLocks noChangeAspect="1"/>
              </p:cNvSpPr>
              <p:nvPr/>
            </p:nvSpPr>
            <p:spPr bwMode="auto">
              <a:xfrm>
                <a:off x="2614816" y="6051133"/>
                <a:ext cx="237940" cy="256975"/>
              </a:xfrm>
              <a:custGeom>
                <a:avLst/>
                <a:gdLst>
                  <a:gd name="T0" fmla="*/ 2147483647 w 208"/>
                  <a:gd name="T1" fmla="*/ 2147483647 h 225"/>
                  <a:gd name="T2" fmla="*/ 2147483647 w 208"/>
                  <a:gd name="T3" fmla="*/ 2147483647 h 225"/>
                  <a:gd name="T4" fmla="*/ 2147483647 w 208"/>
                  <a:gd name="T5" fmla="*/ 2147483647 h 225"/>
                  <a:gd name="T6" fmla="*/ 2147483647 w 208"/>
                  <a:gd name="T7" fmla="*/ 2147483647 h 225"/>
                  <a:gd name="T8" fmla="*/ 2147483647 w 208"/>
                  <a:gd name="T9" fmla="*/ 2147483647 h 225"/>
                  <a:gd name="T10" fmla="*/ 2147483647 w 208"/>
                  <a:gd name="T11" fmla="*/ 2147483647 h 225"/>
                  <a:gd name="T12" fmla="*/ 2147483647 w 208"/>
                  <a:gd name="T13" fmla="*/ 2147483647 h 225"/>
                  <a:gd name="T14" fmla="*/ 2147483647 w 208"/>
                  <a:gd name="T15" fmla="*/ 2147483647 h 225"/>
                  <a:gd name="T16" fmla="*/ 2147483647 w 208"/>
                  <a:gd name="T17" fmla="*/ 2147483647 h 225"/>
                  <a:gd name="T18" fmla="*/ 2147483647 w 208"/>
                  <a:gd name="T19" fmla="*/ 2147483647 h 225"/>
                  <a:gd name="T20" fmla="*/ 2147483647 w 208"/>
                  <a:gd name="T21" fmla="*/ 2147483647 h 225"/>
                  <a:gd name="T22" fmla="*/ 2147483647 w 208"/>
                  <a:gd name="T23" fmla="*/ 2147483647 h 225"/>
                  <a:gd name="T24" fmla="*/ 2147483647 w 208"/>
                  <a:gd name="T25" fmla="*/ 2147483647 h 225"/>
                  <a:gd name="T26" fmla="*/ 2147483647 w 208"/>
                  <a:gd name="T27" fmla="*/ 2147483647 h 225"/>
                  <a:gd name="T28" fmla="*/ 2147483647 w 208"/>
                  <a:gd name="T29" fmla="*/ 2147483647 h 225"/>
                  <a:gd name="T30" fmla="*/ 2147483647 w 208"/>
                  <a:gd name="T31" fmla="*/ 2147483647 h 225"/>
                  <a:gd name="T32" fmla="*/ 2147483647 w 208"/>
                  <a:gd name="T33" fmla="*/ 2147483647 h 225"/>
                  <a:gd name="T34" fmla="*/ 2147483647 w 208"/>
                  <a:gd name="T35" fmla="*/ 2147483647 h 225"/>
                  <a:gd name="T36" fmla="*/ 2147483647 w 208"/>
                  <a:gd name="T37" fmla="*/ 2147483647 h 225"/>
                  <a:gd name="T38" fmla="*/ 2147483647 w 208"/>
                  <a:gd name="T39" fmla="*/ 2147483647 h 225"/>
                  <a:gd name="T40" fmla="*/ 2147483647 w 208"/>
                  <a:gd name="T41" fmla="*/ 2147483647 h 225"/>
                  <a:gd name="T42" fmla="*/ 2147483647 w 208"/>
                  <a:gd name="T43" fmla="*/ 2147483647 h 225"/>
                  <a:gd name="T44" fmla="*/ 2147483647 w 208"/>
                  <a:gd name="T45" fmla="*/ 2147483647 h 225"/>
                  <a:gd name="T46" fmla="*/ 2147483647 w 208"/>
                  <a:gd name="T47" fmla="*/ 2147483647 h 225"/>
                  <a:gd name="T48" fmla="*/ 2147483647 w 208"/>
                  <a:gd name="T49" fmla="*/ 2147483647 h 225"/>
                  <a:gd name="T50" fmla="*/ 2147483647 w 208"/>
                  <a:gd name="T51" fmla="*/ 2147483647 h 225"/>
                  <a:gd name="T52" fmla="*/ 2147483647 w 208"/>
                  <a:gd name="T53" fmla="*/ 2147483647 h 225"/>
                  <a:gd name="T54" fmla="*/ 2147483647 w 208"/>
                  <a:gd name="T55" fmla="*/ 2147483647 h 225"/>
                  <a:gd name="T56" fmla="*/ 2147483647 w 208"/>
                  <a:gd name="T57" fmla="*/ 2147483647 h 225"/>
                  <a:gd name="T58" fmla="*/ 2147483647 w 208"/>
                  <a:gd name="T59" fmla="*/ 2147483647 h 225"/>
                  <a:gd name="T60" fmla="*/ 2147483647 w 208"/>
                  <a:gd name="T61" fmla="*/ 2147483647 h 225"/>
                  <a:gd name="T62" fmla="*/ 2147483647 w 208"/>
                  <a:gd name="T63" fmla="*/ 2147483647 h 225"/>
                  <a:gd name="T64" fmla="*/ 2147483647 w 208"/>
                  <a:gd name="T65" fmla="*/ 2147483647 h 225"/>
                  <a:gd name="T66" fmla="*/ 2147483647 w 208"/>
                  <a:gd name="T67" fmla="*/ 2147483647 h 225"/>
                  <a:gd name="T68" fmla="*/ 2147483647 w 208"/>
                  <a:gd name="T69" fmla="*/ 2147483647 h 225"/>
                  <a:gd name="T70" fmla="*/ 2147483647 w 208"/>
                  <a:gd name="T71" fmla="*/ 2147483647 h 225"/>
                  <a:gd name="T72" fmla="*/ 2147483647 w 208"/>
                  <a:gd name="T73" fmla="*/ 2147483647 h 225"/>
                  <a:gd name="T74" fmla="*/ 2147483647 w 208"/>
                  <a:gd name="T75" fmla="*/ 2147483647 h 225"/>
                  <a:gd name="T76" fmla="*/ 2147483647 w 208"/>
                  <a:gd name="T77" fmla="*/ 2147483647 h 225"/>
                  <a:gd name="T78" fmla="*/ 2147483647 w 208"/>
                  <a:gd name="T79" fmla="*/ 2147483647 h 2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8" h="225">
                    <a:moveTo>
                      <a:pt x="88" y="221"/>
                    </a:moveTo>
                    <a:cubicBezTo>
                      <a:pt x="86" y="222"/>
                      <a:pt x="83" y="222"/>
                      <a:pt x="80" y="223"/>
                    </a:cubicBezTo>
                    <a:cubicBezTo>
                      <a:pt x="79" y="223"/>
                      <a:pt x="77" y="225"/>
                      <a:pt x="76" y="224"/>
                    </a:cubicBezTo>
                    <a:cubicBezTo>
                      <a:pt x="75" y="223"/>
                      <a:pt x="77" y="220"/>
                      <a:pt x="76" y="218"/>
                    </a:cubicBezTo>
                    <a:cubicBezTo>
                      <a:pt x="75" y="218"/>
                      <a:pt x="74" y="220"/>
                      <a:pt x="72" y="220"/>
                    </a:cubicBezTo>
                    <a:cubicBezTo>
                      <a:pt x="71" y="220"/>
                      <a:pt x="70" y="218"/>
                      <a:pt x="69" y="218"/>
                    </a:cubicBezTo>
                    <a:cubicBezTo>
                      <a:pt x="68" y="219"/>
                      <a:pt x="69" y="222"/>
                      <a:pt x="68" y="223"/>
                    </a:cubicBezTo>
                    <a:cubicBezTo>
                      <a:pt x="66" y="224"/>
                      <a:pt x="65" y="223"/>
                      <a:pt x="63" y="222"/>
                    </a:cubicBezTo>
                    <a:cubicBezTo>
                      <a:pt x="62" y="222"/>
                      <a:pt x="60" y="221"/>
                      <a:pt x="58" y="221"/>
                    </a:cubicBezTo>
                    <a:cubicBezTo>
                      <a:pt x="57" y="222"/>
                      <a:pt x="57" y="224"/>
                      <a:pt x="56" y="225"/>
                    </a:cubicBezTo>
                    <a:cubicBezTo>
                      <a:pt x="54" y="223"/>
                      <a:pt x="50" y="222"/>
                      <a:pt x="49" y="219"/>
                    </a:cubicBezTo>
                    <a:cubicBezTo>
                      <a:pt x="48" y="218"/>
                      <a:pt x="50" y="215"/>
                      <a:pt x="49" y="213"/>
                    </a:cubicBezTo>
                    <a:cubicBezTo>
                      <a:pt x="48" y="212"/>
                      <a:pt x="44" y="215"/>
                      <a:pt x="44" y="214"/>
                    </a:cubicBezTo>
                    <a:cubicBezTo>
                      <a:pt x="44" y="211"/>
                      <a:pt x="48" y="209"/>
                      <a:pt x="48" y="206"/>
                    </a:cubicBezTo>
                    <a:cubicBezTo>
                      <a:pt x="48" y="204"/>
                      <a:pt x="45" y="204"/>
                      <a:pt x="44" y="202"/>
                    </a:cubicBezTo>
                    <a:cubicBezTo>
                      <a:pt x="43" y="200"/>
                      <a:pt x="44" y="196"/>
                      <a:pt x="43" y="194"/>
                    </a:cubicBezTo>
                    <a:cubicBezTo>
                      <a:pt x="41" y="192"/>
                      <a:pt x="38" y="191"/>
                      <a:pt x="35" y="192"/>
                    </a:cubicBezTo>
                    <a:cubicBezTo>
                      <a:pt x="34" y="192"/>
                      <a:pt x="36" y="194"/>
                      <a:pt x="35" y="195"/>
                    </a:cubicBezTo>
                    <a:cubicBezTo>
                      <a:pt x="34" y="196"/>
                      <a:pt x="33" y="196"/>
                      <a:pt x="31" y="196"/>
                    </a:cubicBezTo>
                    <a:cubicBezTo>
                      <a:pt x="30" y="196"/>
                      <a:pt x="28" y="194"/>
                      <a:pt x="27" y="195"/>
                    </a:cubicBezTo>
                    <a:cubicBezTo>
                      <a:pt x="24" y="195"/>
                      <a:pt x="22" y="199"/>
                      <a:pt x="20" y="199"/>
                    </a:cubicBezTo>
                    <a:cubicBezTo>
                      <a:pt x="18" y="198"/>
                      <a:pt x="18" y="194"/>
                      <a:pt x="16" y="193"/>
                    </a:cubicBezTo>
                    <a:cubicBezTo>
                      <a:pt x="15" y="193"/>
                      <a:pt x="14" y="195"/>
                      <a:pt x="13" y="196"/>
                    </a:cubicBezTo>
                    <a:cubicBezTo>
                      <a:pt x="12" y="196"/>
                      <a:pt x="10" y="197"/>
                      <a:pt x="9" y="196"/>
                    </a:cubicBezTo>
                    <a:cubicBezTo>
                      <a:pt x="8" y="195"/>
                      <a:pt x="8" y="192"/>
                      <a:pt x="8" y="190"/>
                    </a:cubicBezTo>
                    <a:lnTo>
                      <a:pt x="10" y="184"/>
                    </a:lnTo>
                    <a:lnTo>
                      <a:pt x="7" y="178"/>
                    </a:lnTo>
                    <a:lnTo>
                      <a:pt x="4" y="178"/>
                    </a:lnTo>
                    <a:lnTo>
                      <a:pt x="1" y="174"/>
                    </a:lnTo>
                    <a:lnTo>
                      <a:pt x="3" y="165"/>
                    </a:lnTo>
                    <a:lnTo>
                      <a:pt x="0" y="157"/>
                    </a:lnTo>
                    <a:cubicBezTo>
                      <a:pt x="2" y="157"/>
                      <a:pt x="4" y="158"/>
                      <a:pt x="5" y="156"/>
                    </a:cubicBezTo>
                    <a:cubicBezTo>
                      <a:pt x="7" y="154"/>
                      <a:pt x="6" y="150"/>
                      <a:pt x="8" y="148"/>
                    </a:cubicBezTo>
                    <a:cubicBezTo>
                      <a:pt x="8" y="147"/>
                      <a:pt x="11" y="147"/>
                      <a:pt x="12" y="148"/>
                    </a:cubicBezTo>
                    <a:cubicBezTo>
                      <a:pt x="14" y="149"/>
                      <a:pt x="14" y="153"/>
                      <a:pt x="17" y="154"/>
                    </a:cubicBezTo>
                    <a:cubicBezTo>
                      <a:pt x="19" y="154"/>
                      <a:pt x="19" y="149"/>
                      <a:pt x="21" y="149"/>
                    </a:cubicBezTo>
                    <a:cubicBezTo>
                      <a:pt x="25" y="147"/>
                      <a:pt x="30" y="150"/>
                      <a:pt x="34" y="149"/>
                    </a:cubicBezTo>
                    <a:cubicBezTo>
                      <a:pt x="36" y="148"/>
                      <a:pt x="35" y="145"/>
                      <a:pt x="37" y="145"/>
                    </a:cubicBezTo>
                    <a:cubicBezTo>
                      <a:pt x="38" y="145"/>
                      <a:pt x="38" y="149"/>
                      <a:pt x="39" y="149"/>
                    </a:cubicBezTo>
                    <a:lnTo>
                      <a:pt x="86" y="149"/>
                    </a:lnTo>
                    <a:lnTo>
                      <a:pt x="89" y="135"/>
                    </a:lnTo>
                    <a:lnTo>
                      <a:pt x="85" y="133"/>
                    </a:lnTo>
                    <a:lnTo>
                      <a:pt x="74" y="6"/>
                    </a:lnTo>
                    <a:cubicBezTo>
                      <a:pt x="73" y="0"/>
                      <a:pt x="86" y="6"/>
                      <a:pt x="93" y="6"/>
                    </a:cubicBezTo>
                    <a:lnTo>
                      <a:pt x="169" y="65"/>
                    </a:lnTo>
                    <a:cubicBezTo>
                      <a:pt x="169" y="68"/>
                      <a:pt x="168" y="70"/>
                      <a:pt x="169" y="72"/>
                    </a:cubicBezTo>
                    <a:cubicBezTo>
                      <a:pt x="170" y="74"/>
                      <a:pt x="173" y="73"/>
                      <a:pt x="175" y="74"/>
                    </a:cubicBezTo>
                    <a:cubicBezTo>
                      <a:pt x="176" y="76"/>
                      <a:pt x="177" y="78"/>
                      <a:pt x="179" y="79"/>
                    </a:cubicBezTo>
                    <a:cubicBezTo>
                      <a:pt x="181" y="80"/>
                      <a:pt x="183" y="79"/>
                      <a:pt x="185" y="80"/>
                    </a:cubicBezTo>
                    <a:cubicBezTo>
                      <a:pt x="188" y="81"/>
                      <a:pt x="192" y="82"/>
                      <a:pt x="194" y="85"/>
                    </a:cubicBezTo>
                    <a:cubicBezTo>
                      <a:pt x="195" y="88"/>
                      <a:pt x="192" y="92"/>
                      <a:pt x="193" y="96"/>
                    </a:cubicBezTo>
                    <a:cubicBezTo>
                      <a:pt x="193" y="97"/>
                      <a:pt x="195" y="97"/>
                      <a:pt x="196" y="97"/>
                    </a:cubicBezTo>
                    <a:cubicBezTo>
                      <a:pt x="201" y="97"/>
                      <a:pt x="204" y="95"/>
                      <a:pt x="208" y="94"/>
                    </a:cubicBezTo>
                    <a:lnTo>
                      <a:pt x="208" y="139"/>
                    </a:lnTo>
                    <a:cubicBezTo>
                      <a:pt x="207" y="139"/>
                      <a:pt x="205" y="139"/>
                      <a:pt x="204" y="140"/>
                    </a:cubicBezTo>
                    <a:cubicBezTo>
                      <a:pt x="203" y="141"/>
                      <a:pt x="203" y="143"/>
                      <a:pt x="202" y="144"/>
                    </a:cubicBezTo>
                    <a:cubicBezTo>
                      <a:pt x="201" y="145"/>
                      <a:pt x="199" y="144"/>
                      <a:pt x="198" y="145"/>
                    </a:cubicBezTo>
                    <a:lnTo>
                      <a:pt x="196" y="149"/>
                    </a:lnTo>
                    <a:lnTo>
                      <a:pt x="169" y="152"/>
                    </a:lnTo>
                    <a:cubicBezTo>
                      <a:pt x="168" y="153"/>
                      <a:pt x="167" y="156"/>
                      <a:pt x="165" y="156"/>
                    </a:cubicBezTo>
                    <a:lnTo>
                      <a:pt x="156" y="155"/>
                    </a:lnTo>
                    <a:cubicBezTo>
                      <a:pt x="153" y="155"/>
                      <a:pt x="150" y="152"/>
                      <a:pt x="147" y="153"/>
                    </a:cubicBezTo>
                    <a:cubicBezTo>
                      <a:pt x="141" y="155"/>
                      <a:pt x="136" y="159"/>
                      <a:pt x="131" y="162"/>
                    </a:cubicBezTo>
                    <a:cubicBezTo>
                      <a:pt x="130" y="163"/>
                      <a:pt x="131" y="166"/>
                      <a:pt x="129" y="167"/>
                    </a:cubicBezTo>
                    <a:cubicBezTo>
                      <a:pt x="128" y="168"/>
                      <a:pt x="127" y="165"/>
                      <a:pt x="126" y="166"/>
                    </a:cubicBezTo>
                    <a:cubicBezTo>
                      <a:pt x="124" y="166"/>
                      <a:pt x="121" y="168"/>
                      <a:pt x="120" y="170"/>
                    </a:cubicBezTo>
                    <a:cubicBezTo>
                      <a:pt x="119" y="171"/>
                      <a:pt x="122" y="174"/>
                      <a:pt x="120" y="175"/>
                    </a:cubicBezTo>
                    <a:cubicBezTo>
                      <a:pt x="119" y="176"/>
                      <a:pt x="117" y="173"/>
                      <a:pt x="115" y="174"/>
                    </a:cubicBezTo>
                    <a:cubicBezTo>
                      <a:pt x="114" y="175"/>
                      <a:pt x="116" y="177"/>
                      <a:pt x="115" y="179"/>
                    </a:cubicBezTo>
                    <a:cubicBezTo>
                      <a:pt x="114" y="180"/>
                      <a:pt x="112" y="181"/>
                      <a:pt x="111" y="181"/>
                    </a:cubicBezTo>
                    <a:cubicBezTo>
                      <a:pt x="108" y="181"/>
                      <a:pt x="107" y="177"/>
                      <a:pt x="105" y="177"/>
                    </a:cubicBezTo>
                    <a:cubicBezTo>
                      <a:pt x="103" y="177"/>
                      <a:pt x="103" y="179"/>
                      <a:pt x="101" y="180"/>
                    </a:cubicBezTo>
                    <a:cubicBezTo>
                      <a:pt x="100" y="181"/>
                      <a:pt x="97" y="180"/>
                      <a:pt x="97" y="182"/>
                    </a:cubicBezTo>
                    <a:cubicBezTo>
                      <a:pt x="96" y="184"/>
                      <a:pt x="100" y="186"/>
                      <a:pt x="99" y="189"/>
                    </a:cubicBezTo>
                    <a:cubicBezTo>
                      <a:pt x="99" y="190"/>
                      <a:pt x="97" y="188"/>
                      <a:pt x="96" y="189"/>
                    </a:cubicBezTo>
                    <a:cubicBezTo>
                      <a:pt x="96" y="190"/>
                      <a:pt x="99" y="191"/>
                      <a:pt x="98" y="193"/>
                    </a:cubicBezTo>
                    <a:cubicBezTo>
                      <a:pt x="97" y="195"/>
                      <a:pt x="95" y="197"/>
                      <a:pt x="93" y="199"/>
                    </a:cubicBezTo>
                    <a:cubicBezTo>
                      <a:pt x="91" y="200"/>
                      <a:pt x="87" y="197"/>
                      <a:pt x="86" y="199"/>
                    </a:cubicBezTo>
                    <a:cubicBezTo>
                      <a:pt x="85" y="201"/>
                      <a:pt x="89" y="202"/>
                      <a:pt x="89" y="205"/>
                    </a:cubicBezTo>
                    <a:cubicBezTo>
                      <a:pt x="89" y="207"/>
                      <a:pt x="87" y="210"/>
                      <a:pt x="87" y="212"/>
                    </a:cubicBezTo>
                    <a:cubicBezTo>
                      <a:pt x="87" y="215"/>
                      <a:pt x="88" y="218"/>
                      <a:pt x="88" y="2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7" name="Freeform 57"/>
              <p:cNvSpPr>
                <a:spLocks noChangeAspect="1"/>
              </p:cNvSpPr>
              <p:nvPr/>
            </p:nvSpPr>
            <p:spPr bwMode="auto">
              <a:xfrm>
                <a:off x="2711896" y="6225305"/>
                <a:ext cx="113260" cy="92320"/>
              </a:xfrm>
              <a:custGeom>
                <a:avLst/>
                <a:gdLst>
                  <a:gd name="T0" fmla="*/ 2147483647 w 99"/>
                  <a:gd name="T1" fmla="*/ 2147483647 h 81"/>
                  <a:gd name="T2" fmla="*/ 2147483647 w 99"/>
                  <a:gd name="T3" fmla="*/ 2147483647 h 81"/>
                  <a:gd name="T4" fmla="*/ 2147483647 w 99"/>
                  <a:gd name="T5" fmla="*/ 2147483647 h 81"/>
                  <a:gd name="T6" fmla="*/ 2147483647 w 99"/>
                  <a:gd name="T7" fmla="*/ 2147483647 h 81"/>
                  <a:gd name="T8" fmla="*/ 2147483647 w 99"/>
                  <a:gd name="T9" fmla="*/ 2147483647 h 81"/>
                  <a:gd name="T10" fmla="*/ 2147483647 w 99"/>
                  <a:gd name="T11" fmla="*/ 2147483647 h 81"/>
                  <a:gd name="T12" fmla="*/ 2147483647 w 99"/>
                  <a:gd name="T13" fmla="*/ 2147483647 h 81"/>
                  <a:gd name="T14" fmla="*/ 2147483647 w 99"/>
                  <a:gd name="T15" fmla="*/ 2147483647 h 81"/>
                  <a:gd name="T16" fmla="*/ 2147483647 w 99"/>
                  <a:gd name="T17" fmla="*/ 2147483647 h 81"/>
                  <a:gd name="T18" fmla="*/ 2147483647 w 99"/>
                  <a:gd name="T19" fmla="*/ 2147483647 h 81"/>
                  <a:gd name="T20" fmla="*/ 2147483647 w 99"/>
                  <a:gd name="T21" fmla="*/ 2147483647 h 81"/>
                  <a:gd name="T22" fmla="*/ 2147483647 w 99"/>
                  <a:gd name="T23" fmla="*/ 2147483647 h 81"/>
                  <a:gd name="T24" fmla="*/ 2147483647 w 99"/>
                  <a:gd name="T25" fmla="*/ 2147483647 h 81"/>
                  <a:gd name="T26" fmla="*/ 2147483647 w 99"/>
                  <a:gd name="T27" fmla="*/ 2147483647 h 81"/>
                  <a:gd name="T28" fmla="*/ 2147483647 w 99"/>
                  <a:gd name="T29" fmla="*/ 2147483647 h 81"/>
                  <a:gd name="T30" fmla="*/ 2147483647 w 99"/>
                  <a:gd name="T31" fmla="*/ 2147483647 h 81"/>
                  <a:gd name="T32" fmla="*/ 2147483647 w 99"/>
                  <a:gd name="T33" fmla="*/ 2147483647 h 81"/>
                  <a:gd name="T34" fmla="*/ 2147483647 w 99"/>
                  <a:gd name="T35" fmla="*/ 2147483647 h 81"/>
                  <a:gd name="T36" fmla="*/ 2147483647 w 99"/>
                  <a:gd name="T37" fmla="*/ 2147483647 h 81"/>
                  <a:gd name="T38" fmla="*/ 2147483647 w 99"/>
                  <a:gd name="T39" fmla="*/ 2147483647 h 81"/>
                  <a:gd name="T40" fmla="*/ 2147483647 w 99"/>
                  <a:gd name="T41" fmla="*/ 2147483647 h 81"/>
                  <a:gd name="T42" fmla="*/ 2147483647 w 99"/>
                  <a:gd name="T43" fmla="*/ 2147483647 h 81"/>
                  <a:gd name="T44" fmla="*/ 2147483647 w 99"/>
                  <a:gd name="T45" fmla="*/ 2147483647 h 81"/>
                  <a:gd name="T46" fmla="*/ 2147483647 w 99"/>
                  <a:gd name="T47" fmla="*/ 2147483647 h 81"/>
                  <a:gd name="T48" fmla="*/ 2147483647 w 99"/>
                  <a:gd name="T49" fmla="*/ 2147483647 h 81"/>
                  <a:gd name="T50" fmla="*/ 2147483647 w 99"/>
                  <a:gd name="T51" fmla="*/ 2147483647 h 81"/>
                  <a:gd name="T52" fmla="*/ 2147483647 w 99"/>
                  <a:gd name="T53" fmla="*/ 2147483647 h 81"/>
                  <a:gd name="T54" fmla="*/ 2147483647 w 99"/>
                  <a:gd name="T55" fmla="*/ 2147483647 h 81"/>
                  <a:gd name="T56" fmla="*/ 2147483647 w 99"/>
                  <a:gd name="T57" fmla="*/ 2147483647 h 81"/>
                  <a:gd name="T58" fmla="*/ 2147483647 w 99"/>
                  <a:gd name="T59" fmla="*/ 2147483647 h 81"/>
                  <a:gd name="T60" fmla="*/ 2147483647 w 99"/>
                  <a:gd name="T61" fmla="*/ 2147483647 h 81"/>
                  <a:gd name="T62" fmla="*/ 2147483647 w 99"/>
                  <a:gd name="T63" fmla="*/ 2147483647 h 81"/>
                  <a:gd name="T64" fmla="*/ 2147483647 w 99"/>
                  <a:gd name="T65" fmla="*/ 2147483647 h 81"/>
                  <a:gd name="T66" fmla="*/ 2147483647 w 99"/>
                  <a:gd name="T67" fmla="*/ 2147483647 h 81"/>
                  <a:gd name="T68" fmla="*/ 2147483647 w 99"/>
                  <a:gd name="T69" fmla="*/ 2147483647 h 81"/>
                  <a:gd name="T70" fmla="*/ 2147483647 w 99"/>
                  <a:gd name="T71" fmla="*/ 2147483647 h 81"/>
                  <a:gd name="T72" fmla="*/ 2147483647 w 99"/>
                  <a:gd name="T73" fmla="*/ 2147483647 h 81"/>
                  <a:gd name="T74" fmla="*/ 2147483647 w 99"/>
                  <a:gd name="T75" fmla="*/ 2147483647 h 81"/>
                  <a:gd name="T76" fmla="*/ 2147483647 w 99"/>
                  <a:gd name="T77" fmla="*/ 2147483647 h 81"/>
                  <a:gd name="T78" fmla="*/ 2147483647 w 99"/>
                  <a:gd name="T79" fmla="*/ 2147483647 h 81"/>
                  <a:gd name="T80" fmla="*/ 2147483647 w 99"/>
                  <a:gd name="T81" fmla="*/ 2147483647 h 81"/>
                  <a:gd name="T82" fmla="*/ 2147483647 w 99"/>
                  <a:gd name="T83" fmla="*/ 2147483647 h 81"/>
                  <a:gd name="T84" fmla="*/ 2147483647 w 99"/>
                  <a:gd name="T85" fmla="*/ 2147483647 h 81"/>
                  <a:gd name="T86" fmla="*/ 2147483647 w 99"/>
                  <a:gd name="T87" fmla="*/ 2147483647 h 81"/>
                  <a:gd name="T88" fmla="*/ 2147483647 w 99"/>
                  <a:gd name="T89" fmla="*/ 2147483647 h 81"/>
                  <a:gd name="T90" fmla="*/ 2147483647 w 99"/>
                  <a:gd name="T91" fmla="*/ 2147483647 h 81"/>
                  <a:gd name="T92" fmla="*/ 2147483647 w 99"/>
                  <a:gd name="T93" fmla="*/ 2147483647 h 81"/>
                  <a:gd name="T94" fmla="*/ 2147483647 w 99"/>
                  <a:gd name="T95" fmla="*/ 2147483647 h 81"/>
                  <a:gd name="T96" fmla="*/ 2147483647 w 99"/>
                  <a:gd name="T97" fmla="*/ 2147483647 h 81"/>
                  <a:gd name="T98" fmla="*/ 2147483647 w 99"/>
                  <a:gd name="T99" fmla="*/ 2147483647 h 81"/>
                  <a:gd name="T100" fmla="*/ 2147483647 w 99"/>
                  <a:gd name="T101" fmla="*/ 2147483647 h 81"/>
                  <a:gd name="T102" fmla="*/ 2147483647 w 99"/>
                  <a:gd name="T103" fmla="*/ 2147483647 h 81"/>
                  <a:gd name="T104" fmla="*/ 2147483647 w 99"/>
                  <a:gd name="T105" fmla="*/ 2147483647 h 81"/>
                  <a:gd name="T106" fmla="*/ 2147483647 w 99"/>
                  <a:gd name="T107" fmla="*/ 2147483647 h 81"/>
                  <a:gd name="T108" fmla="*/ 2147483647 w 99"/>
                  <a:gd name="T109" fmla="*/ 2147483647 h 81"/>
                  <a:gd name="T110" fmla="*/ 2147483647 w 99"/>
                  <a:gd name="T111" fmla="*/ 2147483647 h 81"/>
                  <a:gd name="T112" fmla="*/ 2147483647 w 99"/>
                  <a:gd name="T113" fmla="*/ 2147483647 h 81"/>
                  <a:gd name="T114" fmla="*/ 2147483647 w 99"/>
                  <a:gd name="T115" fmla="*/ 2147483647 h 81"/>
                  <a:gd name="T116" fmla="*/ 2147483647 w 99"/>
                  <a:gd name="T117" fmla="*/ 2147483647 h 81"/>
                  <a:gd name="T118" fmla="*/ 2147483647 w 99"/>
                  <a:gd name="T119" fmla="*/ 2147483647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9" h="81">
                    <a:moveTo>
                      <a:pt x="34" y="81"/>
                    </a:moveTo>
                    <a:cubicBezTo>
                      <a:pt x="33" y="80"/>
                      <a:pt x="32" y="79"/>
                      <a:pt x="31" y="78"/>
                    </a:cubicBezTo>
                    <a:cubicBezTo>
                      <a:pt x="30" y="77"/>
                      <a:pt x="28" y="77"/>
                      <a:pt x="26" y="77"/>
                    </a:cubicBezTo>
                    <a:cubicBezTo>
                      <a:pt x="23" y="77"/>
                      <a:pt x="20" y="77"/>
                      <a:pt x="18" y="78"/>
                    </a:cubicBezTo>
                    <a:cubicBezTo>
                      <a:pt x="16" y="78"/>
                      <a:pt x="14" y="80"/>
                      <a:pt x="12" y="80"/>
                    </a:cubicBezTo>
                    <a:cubicBezTo>
                      <a:pt x="11" y="81"/>
                      <a:pt x="10" y="79"/>
                      <a:pt x="9" y="79"/>
                    </a:cubicBezTo>
                    <a:cubicBezTo>
                      <a:pt x="8" y="78"/>
                      <a:pt x="6" y="79"/>
                      <a:pt x="6" y="78"/>
                    </a:cubicBezTo>
                    <a:cubicBezTo>
                      <a:pt x="5" y="77"/>
                      <a:pt x="6" y="75"/>
                      <a:pt x="6" y="74"/>
                    </a:cubicBezTo>
                    <a:cubicBezTo>
                      <a:pt x="5" y="73"/>
                      <a:pt x="3" y="74"/>
                      <a:pt x="3" y="73"/>
                    </a:cubicBezTo>
                    <a:cubicBezTo>
                      <a:pt x="2" y="72"/>
                      <a:pt x="3" y="70"/>
                      <a:pt x="3" y="69"/>
                    </a:cubicBezTo>
                    <a:cubicBezTo>
                      <a:pt x="3" y="66"/>
                      <a:pt x="2" y="63"/>
                      <a:pt x="2" y="60"/>
                    </a:cubicBezTo>
                    <a:cubicBezTo>
                      <a:pt x="2" y="58"/>
                      <a:pt x="4" y="55"/>
                      <a:pt x="4" y="53"/>
                    </a:cubicBezTo>
                    <a:cubicBezTo>
                      <a:pt x="4" y="50"/>
                      <a:pt x="0" y="49"/>
                      <a:pt x="1" y="47"/>
                    </a:cubicBezTo>
                    <a:cubicBezTo>
                      <a:pt x="2" y="45"/>
                      <a:pt x="6" y="48"/>
                      <a:pt x="8" y="47"/>
                    </a:cubicBezTo>
                    <a:cubicBezTo>
                      <a:pt x="10" y="45"/>
                      <a:pt x="12" y="43"/>
                      <a:pt x="13" y="41"/>
                    </a:cubicBezTo>
                    <a:cubicBezTo>
                      <a:pt x="14" y="39"/>
                      <a:pt x="11" y="38"/>
                      <a:pt x="11" y="37"/>
                    </a:cubicBezTo>
                    <a:cubicBezTo>
                      <a:pt x="12" y="36"/>
                      <a:pt x="14" y="38"/>
                      <a:pt x="14" y="37"/>
                    </a:cubicBezTo>
                    <a:cubicBezTo>
                      <a:pt x="15" y="34"/>
                      <a:pt x="11" y="32"/>
                      <a:pt x="12" y="30"/>
                    </a:cubicBezTo>
                    <a:cubicBezTo>
                      <a:pt x="12" y="28"/>
                      <a:pt x="15" y="29"/>
                      <a:pt x="16" y="28"/>
                    </a:cubicBezTo>
                    <a:cubicBezTo>
                      <a:pt x="18" y="27"/>
                      <a:pt x="18" y="25"/>
                      <a:pt x="20" y="25"/>
                    </a:cubicBezTo>
                    <a:cubicBezTo>
                      <a:pt x="22" y="25"/>
                      <a:pt x="23" y="29"/>
                      <a:pt x="26" y="29"/>
                    </a:cubicBezTo>
                    <a:cubicBezTo>
                      <a:pt x="27" y="29"/>
                      <a:pt x="29" y="28"/>
                      <a:pt x="30" y="27"/>
                    </a:cubicBezTo>
                    <a:cubicBezTo>
                      <a:pt x="31" y="25"/>
                      <a:pt x="29" y="23"/>
                      <a:pt x="30" y="22"/>
                    </a:cubicBezTo>
                    <a:cubicBezTo>
                      <a:pt x="32" y="21"/>
                      <a:pt x="34" y="24"/>
                      <a:pt x="35" y="23"/>
                    </a:cubicBezTo>
                    <a:cubicBezTo>
                      <a:pt x="37" y="22"/>
                      <a:pt x="34" y="19"/>
                      <a:pt x="35" y="18"/>
                    </a:cubicBezTo>
                    <a:cubicBezTo>
                      <a:pt x="36" y="16"/>
                      <a:pt x="39" y="14"/>
                      <a:pt x="41" y="14"/>
                    </a:cubicBezTo>
                    <a:cubicBezTo>
                      <a:pt x="42" y="13"/>
                      <a:pt x="43" y="16"/>
                      <a:pt x="44" y="15"/>
                    </a:cubicBezTo>
                    <a:cubicBezTo>
                      <a:pt x="46" y="14"/>
                      <a:pt x="45" y="11"/>
                      <a:pt x="46" y="10"/>
                    </a:cubicBezTo>
                    <a:cubicBezTo>
                      <a:pt x="51" y="7"/>
                      <a:pt x="56" y="3"/>
                      <a:pt x="62" y="1"/>
                    </a:cubicBezTo>
                    <a:cubicBezTo>
                      <a:pt x="65" y="0"/>
                      <a:pt x="68" y="3"/>
                      <a:pt x="71" y="3"/>
                    </a:cubicBezTo>
                    <a:cubicBezTo>
                      <a:pt x="70" y="6"/>
                      <a:pt x="70" y="9"/>
                      <a:pt x="70" y="12"/>
                    </a:cubicBezTo>
                    <a:cubicBezTo>
                      <a:pt x="70" y="15"/>
                      <a:pt x="71" y="17"/>
                      <a:pt x="72" y="19"/>
                    </a:cubicBezTo>
                    <a:cubicBezTo>
                      <a:pt x="74" y="21"/>
                      <a:pt x="76" y="22"/>
                      <a:pt x="78" y="24"/>
                    </a:cubicBezTo>
                    <a:cubicBezTo>
                      <a:pt x="79" y="25"/>
                      <a:pt x="81" y="24"/>
                      <a:pt x="81" y="25"/>
                    </a:cubicBezTo>
                    <a:cubicBezTo>
                      <a:pt x="82" y="28"/>
                      <a:pt x="77" y="30"/>
                      <a:pt x="78" y="32"/>
                    </a:cubicBezTo>
                    <a:cubicBezTo>
                      <a:pt x="81" y="36"/>
                      <a:pt x="86" y="36"/>
                      <a:pt x="90" y="37"/>
                    </a:cubicBezTo>
                    <a:cubicBezTo>
                      <a:pt x="91" y="38"/>
                      <a:pt x="93" y="35"/>
                      <a:pt x="94" y="36"/>
                    </a:cubicBezTo>
                    <a:cubicBezTo>
                      <a:pt x="96" y="36"/>
                      <a:pt x="97" y="38"/>
                      <a:pt x="98" y="39"/>
                    </a:cubicBezTo>
                    <a:cubicBezTo>
                      <a:pt x="98" y="40"/>
                      <a:pt x="96" y="41"/>
                      <a:pt x="96" y="42"/>
                    </a:cubicBezTo>
                    <a:cubicBezTo>
                      <a:pt x="96" y="44"/>
                      <a:pt x="96" y="46"/>
                      <a:pt x="97" y="48"/>
                    </a:cubicBezTo>
                    <a:cubicBezTo>
                      <a:pt x="97" y="49"/>
                      <a:pt x="98" y="48"/>
                      <a:pt x="99" y="49"/>
                    </a:cubicBezTo>
                    <a:cubicBezTo>
                      <a:pt x="99" y="50"/>
                      <a:pt x="99" y="52"/>
                      <a:pt x="98" y="53"/>
                    </a:cubicBezTo>
                    <a:cubicBezTo>
                      <a:pt x="97" y="55"/>
                      <a:pt x="95" y="55"/>
                      <a:pt x="93" y="55"/>
                    </a:cubicBezTo>
                    <a:cubicBezTo>
                      <a:pt x="91" y="55"/>
                      <a:pt x="89" y="54"/>
                      <a:pt x="87" y="55"/>
                    </a:cubicBezTo>
                    <a:cubicBezTo>
                      <a:pt x="85" y="55"/>
                      <a:pt x="84" y="55"/>
                      <a:pt x="83" y="56"/>
                    </a:cubicBezTo>
                    <a:cubicBezTo>
                      <a:pt x="82" y="58"/>
                      <a:pt x="84" y="60"/>
                      <a:pt x="83" y="61"/>
                    </a:cubicBezTo>
                    <a:cubicBezTo>
                      <a:pt x="82" y="62"/>
                      <a:pt x="81" y="60"/>
                      <a:pt x="80" y="60"/>
                    </a:cubicBezTo>
                    <a:cubicBezTo>
                      <a:pt x="79" y="61"/>
                      <a:pt x="79" y="62"/>
                      <a:pt x="79" y="64"/>
                    </a:cubicBezTo>
                    <a:cubicBezTo>
                      <a:pt x="77" y="63"/>
                      <a:pt x="76" y="63"/>
                      <a:pt x="74" y="63"/>
                    </a:cubicBezTo>
                    <a:cubicBezTo>
                      <a:pt x="72" y="62"/>
                      <a:pt x="71" y="62"/>
                      <a:pt x="69" y="61"/>
                    </a:cubicBezTo>
                    <a:cubicBezTo>
                      <a:pt x="68" y="60"/>
                      <a:pt x="67" y="59"/>
                      <a:pt x="65" y="59"/>
                    </a:cubicBezTo>
                    <a:cubicBezTo>
                      <a:pt x="63" y="59"/>
                      <a:pt x="62" y="61"/>
                      <a:pt x="61" y="61"/>
                    </a:cubicBezTo>
                    <a:cubicBezTo>
                      <a:pt x="55" y="62"/>
                      <a:pt x="49" y="61"/>
                      <a:pt x="44" y="61"/>
                    </a:cubicBezTo>
                    <a:cubicBezTo>
                      <a:pt x="41" y="61"/>
                      <a:pt x="37" y="60"/>
                      <a:pt x="34" y="61"/>
                    </a:cubicBezTo>
                    <a:cubicBezTo>
                      <a:pt x="33" y="61"/>
                      <a:pt x="32" y="63"/>
                      <a:pt x="32" y="65"/>
                    </a:cubicBezTo>
                    <a:cubicBezTo>
                      <a:pt x="32" y="66"/>
                      <a:pt x="34" y="67"/>
                      <a:pt x="34" y="68"/>
                    </a:cubicBezTo>
                    <a:cubicBezTo>
                      <a:pt x="34" y="69"/>
                      <a:pt x="33" y="70"/>
                      <a:pt x="33" y="70"/>
                    </a:cubicBezTo>
                    <a:cubicBezTo>
                      <a:pt x="33" y="71"/>
                      <a:pt x="35" y="71"/>
                      <a:pt x="35" y="72"/>
                    </a:cubicBezTo>
                    <a:cubicBezTo>
                      <a:pt x="35" y="73"/>
                      <a:pt x="33" y="73"/>
                      <a:pt x="33" y="73"/>
                    </a:cubicBezTo>
                    <a:cubicBezTo>
                      <a:pt x="33" y="76"/>
                      <a:pt x="34" y="78"/>
                      <a:pt x="34" y="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8" name="Freeform 58"/>
              <p:cNvSpPr>
                <a:spLocks noChangeAspect="1"/>
              </p:cNvSpPr>
              <p:nvPr/>
            </p:nvSpPr>
            <p:spPr bwMode="auto">
              <a:xfrm>
                <a:off x="2745208" y="6291928"/>
                <a:ext cx="66623" cy="105645"/>
              </a:xfrm>
              <a:custGeom>
                <a:avLst/>
                <a:gdLst>
                  <a:gd name="T0" fmla="*/ 2147483647 w 58"/>
                  <a:gd name="T1" fmla="*/ 2147483647 h 92"/>
                  <a:gd name="T2" fmla="*/ 2147483647 w 58"/>
                  <a:gd name="T3" fmla="*/ 2147483647 h 92"/>
                  <a:gd name="T4" fmla="*/ 2147483647 w 58"/>
                  <a:gd name="T5" fmla="*/ 2147483647 h 92"/>
                  <a:gd name="T6" fmla="*/ 2147483647 w 58"/>
                  <a:gd name="T7" fmla="*/ 2147483647 h 92"/>
                  <a:gd name="T8" fmla="*/ 2147483647 w 58"/>
                  <a:gd name="T9" fmla="*/ 2147483647 h 92"/>
                  <a:gd name="T10" fmla="*/ 2147483647 w 58"/>
                  <a:gd name="T11" fmla="*/ 2147483647 h 92"/>
                  <a:gd name="T12" fmla="*/ 2147483647 w 58"/>
                  <a:gd name="T13" fmla="*/ 2147483647 h 92"/>
                  <a:gd name="T14" fmla="*/ 2147483647 w 58"/>
                  <a:gd name="T15" fmla="*/ 2147483647 h 92"/>
                  <a:gd name="T16" fmla="*/ 2147483647 w 58"/>
                  <a:gd name="T17" fmla="*/ 2147483647 h 92"/>
                  <a:gd name="T18" fmla="*/ 2147483647 w 58"/>
                  <a:gd name="T19" fmla="*/ 2147483647 h 92"/>
                  <a:gd name="T20" fmla="*/ 2147483647 w 58"/>
                  <a:gd name="T21" fmla="*/ 2147483647 h 92"/>
                  <a:gd name="T22" fmla="*/ 2147483647 w 58"/>
                  <a:gd name="T23" fmla="*/ 2147483647 h 92"/>
                  <a:gd name="T24" fmla="*/ 2147483647 w 58"/>
                  <a:gd name="T25" fmla="*/ 2147483647 h 92"/>
                  <a:gd name="T26" fmla="*/ 2147483647 w 58"/>
                  <a:gd name="T27" fmla="*/ 2147483647 h 92"/>
                  <a:gd name="T28" fmla="*/ 2147483647 w 58"/>
                  <a:gd name="T29" fmla="*/ 2147483647 h 92"/>
                  <a:gd name="T30" fmla="*/ 2147483647 w 58"/>
                  <a:gd name="T31" fmla="*/ 2147483647 h 92"/>
                  <a:gd name="T32" fmla="*/ 2147483647 w 58"/>
                  <a:gd name="T33" fmla="*/ 2147483647 h 92"/>
                  <a:gd name="T34" fmla="*/ 2147483647 w 58"/>
                  <a:gd name="T35" fmla="*/ 2147483647 h 92"/>
                  <a:gd name="T36" fmla="*/ 2147483647 w 58"/>
                  <a:gd name="T37" fmla="*/ 2147483647 h 92"/>
                  <a:gd name="T38" fmla="*/ 2147483647 w 58"/>
                  <a:gd name="T39" fmla="*/ 2147483647 h 92"/>
                  <a:gd name="T40" fmla="*/ 2147483647 w 58"/>
                  <a:gd name="T41" fmla="*/ 2147483647 h 92"/>
                  <a:gd name="T42" fmla="*/ 2147483647 w 58"/>
                  <a:gd name="T43" fmla="*/ 2147483647 h 92"/>
                  <a:gd name="T44" fmla="*/ 2147483647 w 58"/>
                  <a:gd name="T45" fmla="*/ 2147483647 h 92"/>
                  <a:gd name="T46" fmla="*/ 2147483647 w 58"/>
                  <a:gd name="T47" fmla="*/ 0 h 92"/>
                  <a:gd name="T48" fmla="*/ 2147483647 w 58"/>
                  <a:gd name="T49" fmla="*/ 2147483647 h 92"/>
                  <a:gd name="T50" fmla="*/ 2147483647 w 58"/>
                  <a:gd name="T51" fmla="*/ 2147483647 h 92"/>
                  <a:gd name="T52" fmla="*/ 2147483647 w 58"/>
                  <a:gd name="T53" fmla="*/ 2147483647 h 92"/>
                  <a:gd name="T54" fmla="*/ 2147483647 w 58"/>
                  <a:gd name="T55" fmla="*/ 2147483647 h 92"/>
                  <a:gd name="T56" fmla="*/ 2147483647 w 58"/>
                  <a:gd name="T57" fmla="*/ 2147483647 h 92"/>
                  <a:gd name="T58" fmla="*/ 2147483647 w 58"/>
                  <a:gd name="T59" fmla="*/ 2147483647 h 92"/>
                  <a:gd name="T60" fmla="*/ 2147483647 w 58"/>
                  <a:gd name="T61" fmla="*/ 2147483647 h 92"/>
                  <a:gd name="T62" fmla="*/ 2147483647 w 58"/>
                  <a:gd name="T63" fmla="*/ 2147483647 h 92"/>
                  <a:gd name="T64" fmla="*/ 2147483647 w 58"/>
                  <a:gd name="T65" fmla="*/ 2147483647 h 92"/>
                  <a:gd name="T66" fmla="*/ 2147483647 w 58"/>
                  <a:gd name="T67" fmla="*/ 2147483647 h 92"/>
                  <a:gd name="T68" fmla="*/ 2147483647 w 58"/>
                  <a:gd name="T69" fmla="*/ 2147483647 h 92"/>
                  <a:gd name="T70" fmla="*/ 2147483647 w 58"/>
                  <a:gd name="T71" fmla="*/ 2147483647 h 92"/>
                  <a:gd name="T72" fmla="*/ 2147483647 w 58"/>
                  <a:gd name="T73" fmla="*/ 2147483647 h 92"/>
                  <a:gd name="T74" fmla="*/ 2147483647 w 58"/>
                  <a:gd name="T75" fmla="*/ 2147483647 h 92"/>
                  <a:gd name="T76" fmla="*/ 2147483647 w 58"/>
                  <a:gd name="T77" fmla="*/ 2147483647 h 92"/>
                  <a:gd name="T78" fmla="*/ 2147483647 w 58"/>
                  <a:gd name="T79" fmla="*/ 2147483647 h 92"/>
                  <a:gd name="T80" fmla="*/ 2147483647 w 58"/>
                  <a:gd name="T81" fmla="*/ 2147483647 h 92"/>
                  <a:gd name="T82" fmla="*/ 2147483647 w 58"/>
                  <a:gd name="T83" fmla="*/ 2147483647 h 92"/>
                  <a:gd name="T84" fmla="*/ 2147483647 w 58"/>
                  <a:gd name="T85" fmla="*/ 2147483647 h 92"/>
                  <a:gd name="T86" fmla="*/ 2147483647 w 58"/>
                  <a:gd name="T87" fmla="*/ 2147483647 h 92"/>
                  <a:gd name="T88" fmla="*/ 2147483647 w 58"/>
                  <a:gd name="T89" fmla="*/ 2147483647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8" h="92">
                    <a:moveTo>
                      <a:pt x="5" y="88"/>
                    </a:moveTo>
                    <a:cubicBezTo>
                      <a:pt x="9" y="89"/>
                      <a:pt x="13" y="92"/>
                      <a:pt x="17" y="92"/>
                    </a:cubicBezTo>
                    <a:cubicBezTo>
                      <a:pt x="19" y="92"/>
                      <a:pt x="19" y="88"/>
                      <a:pt x="21" y="88"/>
                    </a:cubicBezTo>
                    <a:cubicBezTo>
                      <a:pt x="24" y="87"/>
                      <a:pt x="27" y="88"/>
                      <a:pt x="29" y="88"/>
                    </a:cubicBezTo>
                    <a:cubicBezTo>
                      <a:pt x="31" y="87"/>
                      <a:pt x="32" y="86"/>
                      <a:pt x="34" y="85"/>
                    </a:cubicBezTo>
                    <a:cubicBezTo>
                      <a:pt x="35" y="84"/>
                      <a:pt x="36" y="82"/>
                      <a:pt x="38" y="81"/>
                    </a:cubicBezTo>
                    <a:cubicBezTo>
                      <a:pt x="41" y="80"/>
                      <a:pt x="44" y="80"/>
                      <a:pt x="47" y="79"/>
                    </a:cubicBezTo>
                    <a:cubicBezTo>
                      <a:pt x="49" y="79"/>
                      <a:pt x="51" y="77"/>
                      <a:pt x="52" y="76"/>
                    </a:cubicBezTo>
                    <a:cubicBezTo>
                      <a:pt x="54" y="75"/>
                      <a:pt x="56" y="75"/>
                      <a:pt x="58" y="74"/>
                    </a:cubicBezTo>
                    <a:cubicBezTo>
                      <a:pt x="55" y="73"/>
                      <a:pt x="51" y="71"/>
                      <a:pt x="49" y="69"/>
                    </a:cubicBezTo>
                    <a:cubicBezTo>
                      <a:pt x="47" y="68"/>
                      <a:pt x="46" y="66"/>
                      <a:pt x="46" y="65"/>
                    </a:cubicBezTo>
                    <a:cubicBezTo>
                      <a:pt x="46" y="62"/>
                      <a:pt x="48" y="60"/>
                      <a:pt x="48" y="58"/>
                    </a:cubicBezTo>
                    <a:cubicBezTo>
                      <a:pt x="48" y="57"/>
                      <a:pt x="47" y="55"/>
                      <a:pt x="47" y="54"/>
                    </a:cubicBezTo>
                    <a:cubicBezTo>
                      <a:pt x="47" y="51"/>
                      <a:pt x="47" y="48"/>
                      <a:pt x="48" y="46"/>
                    </a:cubicBezTo>
                    <a:cubicBezTo>
                      <a:pt x="48" y="45"/>
                      <a:pt x="49" y="44"/>
                      <a:pt x="49" y="42"/>
                    </a:cubicBezTo>
                    <a:cubicBezTo>
                      <a:pt x="49" y="40"/>
                      <a:pt x="47" y="39"/>
                      <a:pt x="47" y="37"/>
                    </a:cubicBezTo>
                    <a:cubicBezTo>
                      <a:pt x="46" y="33"/>
                      <a:pt x="48" y="30"/>
                      <a:pt x="47" y="26"/>
                    </a:cubicBezTo>
                    <a:cubicBezTo>
                      <a:pt x="47" y="25"/>
                      <a:pt x="45" y="25"/>
                      <a:pt x="44" y="23"/>
                    </a:cubicBezTo>
                    <a:cubicBezTo>
                      <a:pt x="44" y="20"/>
                      <a:pt x="45" y="17"/>
                      <a:pt x="45" y="14"/>
                    </a:cubicBezTo>
                    <a:cubicBezTo>
                      <a:pt x="44" y="13"/>
                      <a:pt x="42" y="13"/>
                      <a:pt x="42" y="12"/>
                    </a:cubicBezTo>
                    <a:cubicBezTo>
                      <a:pt x="41" y="11"/>
                      <a:pt x="42" y="10"/>
                      <a:pt x="42" y="9"/>
                    </a:cubicBezTo>
                    <a:cubicBezTo>
                      <a:pt x="41" y="8"/>
                      <a:pt x="40" y="7"/>
                      <a:pt x="39" y="6"/>
                    </a:cubicBezTo>
                    <a:cubicBezTo>
                      <a:pt x="39" y="5"/>
                      <a:pt x="40" y="3"/>
                      <a:pt x="40" y="2"/>
                    </a:cubicBezTo>
                    <a:cubicBezTo>
                      <a:pt x="39" y="1"/>
                      <a:pt x="38" y="0"/>
                      <a:pt x="36" y="0"/>
                    </a:cubicBezTo>
                    <a:cubicBezTo>
                      <a:pt x="34" y="0"/>
                      <a:pt x="33" y="2"/>
                      <a:pt x="32" y="2"/>
                    </a:cubicBezTo>
                    <a:cubicBezTo>
                      <a:pt x="26" y="3"/>
                      <a:pt x="20" y="2"/>
                      <a:pt x="15" y="2"/>
                    </a:cubicBezTo>
                    <a:cubicBezTo>
                      <a:pt x="12" y="2"/>
                      <a:pt x="8" y="1"/>
                      <a:pt x="5" y="2"/>
                    </a:cubicBezTo>
                    <a:cubicBezTo>
                      <a:pt x="4" y="2"/>
                      <a:pt x="3" y="4"/>
                      <a:pt x="3" y="6"/>
                    </a:cubicBezTo>
                    <a:cubicBezTo>
                      <a:pt x="3" y="7"/>
                      <a:pt x="5" y="8"/>
                      <a:pt x="5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6" y="12"/>
                      <a:pt x="6" y="13"/>
                    </a:cubicBezTo>
                    <a:cubicBezTo>
                      <a:pt x="6" y="14"/>
                      <a:pt x="4" y="14"/>
                      <a:pt x="4" y="14"/>
                    </a:cubicBezTo>
                    <a:cubicBezTo>
                      <a:pt x="4" y="17"/>
                      <a:pt x="5" y="19"/>
                      <a:pt x="5" y="22"/>
                    </a:cubicBezTo>
                    <a:cubicBezTo>
                      <a:pt x="5" y="24"/>
                      <a:pt x="5" y="26"/>
                      <a:pt x="6" y="28"/>
                    </a:cubicBezTo>
                    <a:cubicBezTo>
                      <a:pt x="6" y="29"/>
                      <a:pt x="6" y="30"/>
                      <a:pt x="7" y="32"/>
                    </a:cubicBezTo>
                    <a:cubicBezTo>
                      <a:pt x="7" y="34"/>
                      <a:pt x="8" y="35"/>
                      <a:pt x="8" y="37"/>
                    </a:cubicBezTo>
                    <a:cubicBezTo>
                      <a:pt x="9" y="39"/>
                      <a:pt x="9" y="41"/>
                      <a:pt x="8" y="42"/>
                    </a:cubicBezTo>
                    <a:cubicBezTo>
                      <a:pt x="8" y="44"/>
                      <a:pt x="6" y="45"/>
                      <a:pt x="6" y="47"/>
                    </a:cubicBezTo>
                    <a:cubicBezTo>
                      <a:pt x="5" y="50"/>
                      <a:pt x="6" y="53"/>
                      <a:pt x="5" y="56"/>
                    </a:cubicBezTo>
                    <a:cubicBezTo>
                      <a:pt x="4" y="58"/>
                      <a:pt x="1" y="60"/>
                      <a:pt x="1" y="62"/>
                    </a:cubicBezTo>
                    <a:cubicBezTo>
                      <a:pt x="0" y="65"/>
                      <a:pt x="3" y="67"/>
                      <a:pt x="3" y="70"/>
                    </a:cubicBezTo>
                    <a:cubicBezTo>
                      <a:pt x="3" y="72"/>
                      <a:pt x="2" y="75"/>
                      <a:pt x="2" y="77"/>
                    </a:cubicBezTo>
                    <a:cubicBezTo>
                      <a:pt x="3" y="78"/>
                      <a:pt x="5" y="78"/>
                      <a:pt x="6" y="80"/>
                    </a:cubicBezTo>
                    <a:cubicBezTo>
                      <a:pt x="7" y="82"/>
                      <a:pt x="6" y="84"/>
                      <a:pt x="6" y="86"/>
                    </a:cubicBezTo>
                    <a:cubicBezTo>
                      <a:pt x="6" y="86"/>
                      <a:pt x="5" y="87"/>
                      <a:pt x="5" y="8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79" name="Freeform 59"/>
              <p:cNvSpPr>
                <a:spLocks noChangeAspect="1"/>
              </p:cNvSpPr>
              <p:nvPr/>
            </p:nvSpPr>
            <p:spPr bwMode="auto">
              <a:xfrm>
                <a:off x="2789940" y="6294783"/>
                <a:ext cx="27602" cy="81851"/>
              </a:xfrm>
              <a:custGeom>
                <a:avLst/>
                <a:gdLst>
                  <a:gd name="T0" fmla="*/ 2147483647 w 24"/>
                  <a:gd name="T1" fmla="*/ 2147483647 h 72"/>
                  <a:gd name="T2" fmla="*/ 2147483647 w 24"/>
                  <a:gd name="T3" fmla="*/ 2147483647 h 72"/>
                  <a:gd name="T4" fmla="*/ 2147483647 w 24"/>
                  <a:gd name="T5" fmla="*/ 2147483647 h 72"/>
                  <a:gd name="T6" fmla="*/ 2147483647 w 24"/>
                  <a:gd name="T7" fmla="*/ 2147483647 h 72"/>
                  <a:gd name="T8" fmla="*/ 2147483647 w 24"/>
                  <a:gd name="T9" fmla="*/ 2147483647 h 72"/>
                  <a:gd name="T10" fmla="*/ 2147483647 w 24"/>
                  <a:gd name="T11" fmla="*/ 2147483647 h 72"/>
                  <a:gd name="T12" fmla="*/ 2147483647 w 24"/>
                  <a:gd name="T13" fmla="*/ 2147483647 h 72"/>
                  <a:gd name="T14" fmla="*/ 2147483647 w 24"/>
                  <a:gd name="T15" fmla="*/ 2147483647 h 72"/>
                  <a:gd name="T16" fmla="*/ 2147483647 w 24"/>
                  <a:gd name="T17" fmla="*/ 2147483647 h 72"/>
                  <a:gd name="T18" fmla="*/ 2147483647 w 24"/>
                  <a:gd name="T19" fmla="*/ 2147483647 h 72"/>
                  <a:gd name="T20" fmla="*/ 2147483647 w 24"/>
                  <a:gd name="T21" fmla="*/ 2147483647 h 72"/>
                  <a:gd name="T22" fmla="*/ 2147483647 w 24"/>
                  <a:gd name="T23" fmla="*/ 2147483647 h 72"/>
                  <a:gd name="T24" fmla="*/ 2147483647 w 24"/>
                  <a:gd name="T25" fmla="*/ 2147483647 h 72"/>
                  <a:gd name="T26" fmla="*/ 0 w 24"/>
                  <a:gd name="T27" fmla="*/ 2147483647 h 72"/>
                  <a:gd name="T28" fmla="*/ 2147483647 w 24"/>
                  <a:gd name="T29" fmla="*/ 0 h 72"/>
                  <a:gd name="T30" fmla="*/ 2147483647 w 24"/>
                  <a:gd name="T31" fmla="*/ 2147483647 h 72"/>
                  <a:gd name="T32" fmla="*/ 2147483647 w 24"/>
                  <a:gd name="T33" fmla="*/ 2147483647 h 72"/>
                  <a:gd name="T34" fmla="*/ 2147483647 w 24"/>
                  <a:gd name="T35" fmla="*/ 2147483647 h 72"/>
                  <a:gd name="T36" fmla="*/ 2147483647 w 24"/>
                  <a:gd name="T37" fmla="*/ 2147483647 h 72"/>
                  <a:gd name="T38" fmla="*/ 2147483647 w 24"/>
                  <a:gd name="T39" fmla="*/ 2147483647 h 72"/>
                  <a:gd name="T40" fmla="*/ 2147483647 w 24"/>
                  <a:gd name="T41" fmla="*/ 2147483647 h 72"/>
                  <a:gd name="T42" fmla="*/ 2147483647 w 24"/>
                  <a:gd name="T43" fmla="*/ 2147483647 h 72"/>
                  <a:gd name="T44" fmla="*/ 2147483647 w 24"/>
                  <a:gd name="T45" fmla="*/ 2147483647 h 72"/>
                  <a:gd name="T46" fmla="*/ 2147483647 w 24"/>
                  <a:gd name="T47" fmla="*/ 2147483647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4" h="72">
                    <a:moveTo>
                      <a:pt x="19" y="72"/>
                    </a:moveTo>
                    <a:cubicBezTo>
                      <a:pt x="16" y="71"/>
                      <a:pt x="12" y="69"/>
                      <a:pt x="10" y="67"/>
                    </a:cubicBezTo>
                    <a:cubicBezTo>
                      <a:pt x="8" y="66"/>
                      <a:pt x="7" y="64"/>
                      <a:pt x="7" y="63"/>
                    </a:cubicBezTo>
                    <a:cubicBezTo>
                      <a:pt x="7" y="60"/>
                      <a:pt x="9" y="58"/>
                      <a:pt x="9" y="56"/>
                    </a:cubicBezTo>
                    <a:cubicBezTo>
                      <a:pt x="9" y="55"/>
                      <a:pt x="8" y="53"/>
                      <a:pt x="8" y="52"/>
                    </a:cubicBezTo>
                    <a:cubicBezTo>
                      <a:pt x="8" y="49"/>
                      <a:pt x="8" y="46"/>
                      <a:pt x="9" y="44"/>
                    </a:cubicBezTo>
                    <a:cubicBezTo>
                      <a:pt x="9" y="43"/>
                      <a:pt x="10" y="42"/>
                      <a:pt x="10" y="40"/>
                    </a:cubicBezTo>
                    <a:cubicBezTo>
                      <a:pt x="10" y="38"/>
                      <a:pt x="8" y="37"/>
                      <a:pt x="8" y="35"/>
                    </a:cubicBezTo>
                    <a:cubicBezTo>
                      <a:pt x="7" y="31"/>
                      <a:pt x="9" y="28"/>
                      <a:pt x="8" y="24"/>
                    </a:cubicBezTo>
                    <a:cubicBezTo>
                      <a:pt x="8" y="23"/>
                      <a:pt x="6" y="23"/>
                      <a:pt x="5" y="21"/>
                    </a:cubicBezTo>
                    <a:cubicBezTo>
                      <a:pt x="5" y="18"/>
                      <a:pt x="6" y="15"/>
                      <a:pt x="6" y="12"/>
                    </a:cubicBezTo>
                    <a:cubicBezTo>
                      <a:pt x="5" y="11"/>
                      <a:pt x="3" y="11"/>
                      <a:pt x="3" y="10"/>
                    </a:cubicBezTo>
                    <a:cubicBezTo>
                      <a:pt x="2" y="9"/>
                      <a:pt x="3" y="8"/>
                      <a:pt x="3" y="7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3" y="1"/>
                      <a:pt x="4" y="1"/>
                      <a:pt x="6" y="2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1" y="5"/>
                      <a:pt x="11" y="7"/>
                      <a:pt x="12" y="9"/>
                    </a:cubicBezTo>
                    <a:cubicBezTo>
                      <a:pt x="13" y="12"/>
                      <a:pt x="16" y="13"/>
                      <a:pt x="17" y="15"/>
                    </a:cubicBezTo>
                    <a:cubicBezTo>
                      <a:pt x="18" y="18"/>
                      <a:pt x="17" y="21"/>
                      <a:pt x="18" y="24"/>
                    </a:cubicBezTo>
                    <a:cubicBezTo>
                      <a:pt x="18" y="26"/>
                      <a:pt x="21" y="27"/>
                      <a:pt x="21" y="28"/>
                    </a:cubicBezTo>
                    <a:cubicBezTo>
                      <a:pt x="22" y="39"/>
                      <a:pt x="20" y="51"/>
                      <a:pt x="21" y="62"/>
                    </a:cubicBezTo>
                    <a:cubicBezTo>
                      <a:pt x="21" y="64"/>
                      <a:pt x="23" y="67"/>
                      <a:pt x="24" y="69"/>
                    </a:cubicBezTo>
                    <a:cubicBezTo>
                      <a:pt x="22" y="70"/>
                      <a:pt x="20" y="71"/>
                      <a:pt x="19" y="7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0" name="Freeform 60"/>
              <p:cNvSpPr>
                <a:spLocks noChangeAspect="1"/>
              </p:cNvSpPr>
              <p:nvPr/>
            </p:nvSpPr>
            <p:spPr bwMode="auto">
              <a:xfrm>
                <a:off x="2802313" y="6269086"/>
                <a:ext cx="44732" cy="104694"/>
              </a:xfrm>
              <a:custGeom>
                <a:avLst/>
                <a:gdLst>
                  <a:gd name="T0" fmla="*/ 2147483647 w 39"/>
                  <a:gd name="T1" fmla="*/ 2147483647 h 91"/>
                  <a:gd name="T2" fmla="*/ 2147483647 w 39"/>
                  <a:gd name="T3" fmla="*/ 2147483647 h 91"/>
                  <a:gd name="T4" fmla="*/ 2147483647 w 39"/>
                  <a:gd name="T5" fmla="*/ 2147483647 h 91"/>
                  <a:gd name="T6" fmla="*/ 2147483647 w 39"/>
                  <a:gd name="T7" fmla="*/ 2147483647 h 91"/>
                  <a:gd name="T8" fmla="*/ 2147483647 w 39"/>
                  <a:gd name="T9" fmla="*/ 2147483647 h 91"/>
                  <a:gd name="T10" fmla="*/ 2147483647 w 39"/>
                  <a:gd name="T11" fmla="*/ 2147483647 h 91"/>
                  <a:gd name="T12" fmla="*/ 2147483647 w 39"/>
                  <a:gd name="T13" fmla="*/ 2147483647 h 91"/>
                  <a:gd name="T14" fmla="*/ 2147483647 w 39"/>
                  <a:gd name="T15" fmla="*/ 2147483647 h 91"/>
                  <a:gd name="T16" fmla="*/ 2147483647 w 39"/>
                  <a:gd name="T17" fmla="*/ 2147483647 h 91"/>
                  <a:gd name="T18" fmla="*/ 2147483647 w 39"/>
                  <a:gd name="T19" fmla="*/ 2147483647 h 91"/>
                  <a:gd name="T20" fmla="*/ 2147483647 w 39"/>
                  <a:gd name="T21" fmla="*/ 2147483647 h 91"/>
                  <a:gd name="T22" fmla="*/ 2147483647 w 39"/>
                  <a:gd name="T23" fmla="*/ 2147483647 h 91"/>
                  <a:gd name="T24" fmla="*/ 2147483647 w 39"/>
                  <a:gd name="T25" fmla="*/ 2147483647 h 91"/>
                  <a:gd name="T26" fmla="*/ 2147483647 w 39"/>
                  <a:gd name="T27" fmla="*/ 2147483647 h 91"/>
                  <a:gd name="T28" fmla="*/ 2147483647 w 39"/>
                  <a:gd name="T29" fmla="*/ 2147483647 h 91"/>
                  <a:gd name="T30" fmla="*/ 2147483647 w 39"/>
                  <a:gd name="T31" fmla="*/ 2147483647 h 91"/>
                  <a:gd name="T32" fmla="*/ 2147483647 w 39"/>
                  <a:gd name="T33" fmla="*/ 2147483647 h 91"/>
                  <a:gd name="T34" fmla="*/ 2147483647 w 39"/>
                  <a:gd name="T35" fmla="*/ 2147483647 h 91"/>
                  <a:gd name="T36" fmla="*/ 2147483647 w 39"/>
                  <a:gd name="T37" fmla="*/ 2147483647 h 91"/>
                  <a:gd name="T38" fmla="*/ 2147483647 w 39"/>
                  <a:gd name="T39" fmla="*/ 2147483647 h 91"/>
                  <a:gd name="T40" fmla="*/ 2147483647 w 39"/>
                  <a:gd name="T41" fmla="*/ 2147483647 h 91"/>
                  <a:gd name="T42" fmla="*/ 2147483647 w 39"/>
                  <a:gd name="T43" fmla="*/ 2147483647 h 91"/>
                  <a:gd name="T44" fmla="*/ 2147483647 w 39"/>
                  <a:gd name="T45" fmla="*/ 2147483647 h 91"/>
                  <a:gd name="T46" fmla="*/ 2147483647 w 39"/>
                  <a:gd name="T47" fmla="*/ 2147483647 h 91"/>
                  <a:gd name="T48" fmla="*/ 2147483647 w 39"/>
                  <a:gd name="T49" fmla="*/ 2147483647 h 91"/>
                  <a:gd name="T50" fmla="*/ 0 w 39"/>
                  <a:gd name="T51" fmla="*/ 2147483647 h 91"/>
                  <a:gd name="T52" fmla="*/ 2147483647 w 39"/>
                  <a:gd name="T53" fmla="*/ 2147483647 h 91"/>
                  <a:gd name="T54" fmla="*/ 2147483647 w 39"/>
                  <a:gd name="T55" fmla="*/ 2147483647 h 91"/>
                  <a:gd name="T56" fmla="*/ 2147483647 w 39"/>
                  <a:gd name="T57" fmla="*/ 2147483647 h 91"/>
                  <a:gd name="T58" fmla="*/ 2147483647 w 39"/>
                  <a:gd name="T59" fmla="*/ 2147483647 h 91"/>
                  <a:gd name="T60" fmla="*/ 2147483647 w 39"/>
                  <a:gd name="T61" fmla="*/ 2147483647 h 91"/>
                  <a:gd name="T62" fmla="*/ 2147483647 w 39"/>
                  <a:gd name="T63" fmla="*/ 2147483647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" h="91">
                    <a:moveTo>
                      <a:pt x="13" y="91"/>
                    </a:moveTo>
                    <a:cubicBezTo>
                      <a:pt x="15" y="91"/>
                      <a:pt x="17" y="90"/>
                      <a:pt x="19" y="90"/>
                    </a:cubicBezTo>
                    <a:cubicBezTo>
                      <a:pt x="21" y="89"/>
                      <a:pt x="23" y="90"/>
                      <a:pt x="26" y="90"/>
                    </a:cubicBezTo>
                    <a:cubicBezTo>
                      <a:pt x="25" y="84"/>
                      <a:pt x="25" y="79"/>
                      <a:pt x="24" y="73"/>
                    </a:cubicBezTo>
                    <a:cubicBezTo>
                      <a:pt x="24" y="70"/>
                      <a:pt x="25" y="66"/>
                      <a:pt x="25" y="63"/>
                    </a:cubicBezTo>
                    <a:cubicBezTo>
                      <a:pt x="25" y="59"/>
                      <a:pt x="24" y="54"/>
                      <a:pt x="26" y="50"/>
                    </a:cubicBezTo>
                    <a:cubicBezTo>
                      <a:pt x="26" y="49"/>
                      <a:pt x="30" y="50"/>
                      <a:pt x="30" y="49"/>
                    </a:cubicBezTo>
                    <a:cubicBezTo>
                      <a:pt x="32" y="46"/>
                      <a:pt x="31" y="43"/>
                      <a:pt x="33" y="41"/>
                    </a:cubicBezTo>
                    <a:cubicBezTo>
                      <a:pt x="34" y="39"/>
                      <a:pt x="37" y="38"/>
                      <a:pt x="37" y="36"/>
                    </a:cubicBezTo>
                    <a:cubicBezTo>
                      <a:pt x="38" y="34"/>
                      <a:pt x="34" y="33"/>
                      <a:pt x="35" y="31"/>
                    </a:cubicBezTo>
                    <a:cubicBezTo>
                      <a:pt x="35" y="29"/>
                      <a:pt x="39" y="31"/>
                      <a:pt x="39" y="29"/>
                    </a:cubicBezTo>
                    <a:cubicBezTo>
                      <a:pt x="39" y="27"/>
                      <a:pt x="36" y="26"/>
                      <a:pt x="36" y="24"/>
                    </a:cubicBezTo>
                    <a:cubicBezTo>
                      <a:pt x="35" y="22"/>
                      <a:pt x="34" y="20"/>
                      <a:pt x="34" y="17"/>
                    </a:cubicBezTo>
                    <a:cubicBezTo>
                      <a:pt x="34" y="15"/>
                      <a:pt x="36" y="13"/>
                      <a:pt x="37" y="10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0" y="7"/>
                      <a:pt x="29" y="2"/>
                      <a:pt x="26" y="1"/>
                    </a:cubicBezTo>
                    <a:cubicBezTo>
                      <a:pt x="25" y="0"/>
                      <a:pt x="23" y="1"/>
                      <a:pt x="22" y="3"/>
                    </a:cubicBezTo>
                    <a:cubicBezTo>
                      <a:pt x="21" y="4"/>
                      <a:pt x="22" y="7"/>
                      <a:pt x="21" y="8"/>
                    </a:cubicBezTo>
                    <a:cubicBezTo>
                      <a:pt x="21" y="9"/>
                      <a:pt x="20" y="9"/>
                      <a:pt x="20" y="10"/>
                    </a:cubicBezTo>
                    <a:cubicBezTo>
                      <a:pt x="20" y="11"/>
                      <a:pt x="20" y="13"/>
                      <a:pt x="19" y="14"/>
                    </a:cubicBezTo>
                    <a:cubicBezTo>
                      <a:pt x="18" y="16"/>
                      <a:pt x="16" y="16"/>
                      <a:pt x="14" y="16"/>
                    </a:cubicBezTo>
                    <a:cubicBezTo>
                      <a:pt x="12" y="16"/>
                      <a:pt x="10" y="15"/>
                      <a:pt x="8" y="16"/>
                    </a:cubicBezTo>
                    <a:cubicBezTo>
                      <a:pt x="6" y="16"/>
                      <a:pt x="5" y="16"/>
                      <a:pt x="4" y="17"/>
                    </a:cubicBezTo>
                    <a:cubicBezTo>
                      <a:pt x="3" y="19"/>
                      <a:pt x="5" y="21"/>
                      <a:pt x="4" y="22"/>
                    </a:cubicBezTo>
                    <a:cubicBezTo>
                      <a:pt x="3" y="23"/>
                      <a:pt x="2" y="21"/>
                      <a:pt x="1" y="21"/>
                    </a:cubicBezTo>
                    <a:cubicBezTo>
                      <a:pt x="0" y="22"/>
                      <a:pt x="0" y="23"/>
                      <a:pt x="0" y="25"/>
                    </a:cubicBezTo>
                    <a:cubicBezTo>
                      <a:pt x="0" y="27"/>
                      <a:pt x="0" y="29"/>
                      <a:pt x="1" y="31"/>
                    </a:cubicBezTo>
                    <a:cubicBezTo>
                      <a:pt x="2" y="34"/>
                      <a:pt x="5" y="35"/>
                      <a:pt x="6" y="37"/>
                    </a:cubicBezTo>
                    <a:cubicBezTo>
                      <a:pt x="7" y="40"/>
                      <a:pt x="6" y="43"/>
                      <a:pt x="7" y="46"/>
                    </a:cubicBezTo>
                    <a:cubicBezTo>
                      <a:pt x="7" y="48"/>
                      <a:pt x="10" y="49"/>
                      <a:pt x="10" y="50"/>
                    </a:cubicBezTo>
                    <a:cubicBezTo>
                      <a:pt x="11" y="61"/>
                      <a:pt x="9" y="73"/>
                      <a:pt x="10" y="84"/>
                    </a:cubicBezTo>
                    <a:cubicBezTo>
                      <a:pt x="10" y="86"/>
                      <a:pt x="12" y="89"/>
                      <a:pt x="13" y="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1" name="Freeform 61"/>
              <p:cNvSpPr>
                <a:spLocks noChangeAspect="1"/>
              </p:cNvSpPr>
              <p:nvPr/>
            </p:nvSpPr>
            <p:spPr bwMode="auto">
              <a:xfrm>
                <a:off x="2829914" y="6249099"/>
                <a:ext cx="175124" cy="156088"/>
              </a:xfrm>
              <a:custGeom>
                <a:avLst/>
                <a:gdLst>
                  <a:gd name="T0" fmla="*/ 2147483647 w 153"/>
                  <a:gd name="T1" fmla="*/ 2147483647 h 137"/>
                  <a:gd name="T2" fmla="*/ 2147483647 w 153"/>
                  <a:gd name="T3" fmla="*/ 2147483647 h 137"/>
                  <a:gd name="T4" fmla="*/ 2147483647 w 153"/>
                  <a:gd name="T5" fmla="*/ 2147483647 h 137"/>
                  <a:gd name="T6" fmla="*/ 2147483647 w 153"/>
                  <a:gd name="T7" fmla="*/ 2147483647 h 137"/>
                  <a:gd name="T8" fmla="*/ 2147483647 w 153"/>
                  <a:gd name="T9" fmla="*/ 2147483647 h 137"/>
                  <a:gd name="T10" fmla="*/ 2147483647 w 153"/>
                  <a:gd name="T11" fmla="*/ 2147483647 h 137"/>
                  <a:gd name="T12" fmla="*/ 2147483647 w 153"/>
                  <a:gd name="T13" fmla="*/ 2147483647 h 137"/>
                  <a:gd name="T14" fmla="*/ 2147483647 w 153"/>
                  <a:gd name="T15" fmla="*/ 2147483647 h 137"/>
                  <a:gd name="T16" fmla="*/ 2147483647 w 153"/>
                  <a:gd name="T17" fmla="*/ 2147483647 h 137"/>
                  <a:gd name="T18" fmla="*/ 2147483647 w 153"/>
                  <a:gd name="T19" fmla="*/ 2147483647 h 137"/>
                  <a:gd name="T20" fmla="*/ 2147483647 w 153"/>
                  <a:gd name="T21" fmla="*/ 2147483647 h 137"/>
                  <a:gd name="T22" fmla="*/ 2147483647 w 153"/>
                  <a:gd name="T23" fmla="*/ 2147483647 h 137"/>
                  <a:gd name="T24" fmla="*/ 2147483647 w 153"/>
                  <a:gd name="T25" fmla="*/ 2147483647 h 137"/>
                  <a:gd name="T26" fmla="*/ 2147483647 w 153"/>
                  <a:gd name="T27" fmla="*/ 2147483647 h 137"/>
                  <a:gd name="T28" fmla="*/ 2147483647 w 153"/>
                  <a:gd name="T29" fmla="*/ 2147483647 h 137"/>
                  <a:gd name="T30" fmla="*/ 2147483647 w 153"/>
                  <a:gd name="T31" fmla="*/ 2147483647 h 137"/>
                  <a:gd name="T32" fmla="*/ 2147483647 w 153"/>
                  <a:gd name="T33" fmla="*/ 2147483647 h 137"/>
                  <a:gd name="T34" fmla="*/ 2147483647 w 153"/>
                  <a:gd name="T35" fmla="*/ 2147483647 h 137"/>
                  <a:gd name="T36" fmla="*/ 2147483647 w 153"/>
                  <a:gd name="T37" fmla="*/ 0 h 137"/>
                  <a:gd name="T38" fmla="*/ 2147483647 w 153"/>
                  <a:gd name="T39" fmla="*/ 2147483647 h 137"/>
                  <a:gd name="T40" fmla="*/ 2147483647 w 153"/>
                  <a:gd name="T41" fmla="*/ 2147483647 h 137"/>
                  <a:gd name="T42" fmla="*/ 2147483647 w 153"/>
                  <a:gd name="T43" fmla="*/ 2147483647 h 137"/>
                  <a:gd name="T44" fmla="*/ 2147483647 w 153"/>
                  <a:gd name="T45" fmla="*/ 2147483647 h 137"/>
                  <a:gd name="T46" fmla="*/ 2147483647 w 153"/>
                  <a:gd name="T47" fmla="*/ 2147483647 h 137"/>
                  <a:gd name="T48" fmla="*/ 2147483647 w 153"/>
                  <a:gd name="T49" fmla="*/ 2147483647 h 137"/>
                  <a:gd name="T50" fmla="*/ 0 w 153"/>
                  <a:gd name="T51" fmla="*/ 2147483647 h 137"/>
                  <a:gd name="T52" fmla="*/ 2147483647 w 153"/>
                  <a:gd name="T53" fmla="*/ 2147483647 h 137"/>
                  <a:gd name="T54" fmla="*/ 2147483647 w 153"/>
                  <a:gd name="T55" fmla="*/ 2147483647 h 137"/>
                  <a:gd name="T56" fmla="*/ 2147483647 w 153"/>
                  <a:gd name="T57" fmla="*/ 2147483647 h 137"/>
                  <a:gd name="T58" fmla="*/ 2147483647 w 153"/>
                  <a:gd name="T59" fmla="*/ 2147483647 h 137"/>
                  <a:gd name="T60" fmla="*/ 2147483647 w 153"/>
                  <a:gd name="T61" fmla="*/ 2147483647 h 137"/>
                  <a:gd name="T62" fmla="*/ 2147483647 w 153"/>
                  <a:gd name="T63" fmla="*/ 214748364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3" h="137">
                    <a:moveTo>
                      <a:pt x="73" y="130"/>
                    </a:moveTo>
                    <a:cubicBezTo>
                      <a:pt x="75" y="128"/>
                      <a:pt x="77" y="126"/>
                      <a:pt x="78" y="124"/>
                    </a:cubicBezTo>
                    <a:cubicBezTo>
                      <a:pt x="78" y="121"/>
                      <a:pt x="76" y="117"/>
                      <a:pt x="77" y="114"/>
                    </a:cubicBezTo>
                    <a:cubicBezTo>
                      <a:pt x="78" y="112"/>
                      <a:pt x="80" y="110"/>
                      <a:pt x="81" y="108"/>
                    </a:cubicBezTo>
                    <a:cubicBezTo>
                      <a:pt x="83" y="106"/>
                      <a:pt x="86" y="105"/>
                      <a:pt x="88" y="104"/>
                    </a:cubicBezTo>
                    <a:cubicBezTo>
                      <a:pt x="90" y="102"/>
                      <a:pt x="91" y="98"/>
                      <a:pt x="94" y="97"/>
                    </a:cubicBezTo>
                    <a:cubicBezTo>
                      <a:pt x="95" y="97"/>
                      <a:pt x="96" y="99"/>
                      <a:pt x="98" y="100"/>
                    </a:cubicBezTo>
                    <a:cubicBezTo>
                      <a:pt x="99" y="100"/>
                      <a:pt x="100" y="100"/>
                      <a:pt x="100" y="99"/>
                    </a:cubicBezTo>
                    <a:cubicBezTo>
                      <a:pt x="101" y="99"/>
                      <a:pt x="101" y="96"/>
                      <a:pt x="101" y="97"/>
                    </a:cubicBezTo>
                    <a:cubicBezTo>
                      <a:pt x="104" y="98"/>
                      <a:pt x="105" y="102"/>
                      <a:pt x="107" y="104"/>
                    </a:cubicBezTo>
                    <a:cubicBezTo>
                      <a:pt x="108" y="105"/>
                      <a:pt x="111" y="106"/>
                      <a:pt x="112" y="105"/>
                    </a:cubicBezTo>
                    <a:cubicBezTo>
                      <a:pt x="115" y="103"/>
                      <a:pt x="116" y="98"/>
                      <a:pt x="117" y="95"/>
                    </a:cubicBezTo>
                    <a:cubicBezTo>
                      <a:pt x="119" y="92"/>
                      <a:pt x="120" y="89"/>
                      <a:pt x="121" y="86"/>
                    </a:cubicBezTo>
                    <a:cubicBezTo>
                      <a:pt x="121" y="84"/>
                      <a:pt x="120" y="82"/>
                      <a:pt x="121" y="80"/>
                    </a:cubicBezTo>
                    <a:cubicBezTo>
                      <a:pt x="123" y="77"/>
                      <a:pt x="126" y="76"/>
                      <a:pt x="128" y="73"/>
                    </a:cubicBezTo>
                    <a:cubicBezTo>
                      <a:pt x="129" y="70"/>
                      <a:pt x="128" y="66"/>
                      <a:pt x="130" y="63"/>
                    </a:cubicBezTo>
                    <a:cubicBezTo>
                      <a:pt x="131" y="61"/>
                      <a:pt x="133" y="60"/>
                      <a:pt x="134" y="58"/>
                    </a:cubicBezTo>
                    <a:cubicBezTo>
                      <a:pt x="135" y="57"/>
                      <a:pt x="134" y="55"/>
                      <a:pt x="134" y="54"/>
                    </a:cubicBezTo>
                    <a:cubicBezTo>
                      <a:pt x="134" y="52"/>
                      <a:pt x="136" y="50"/>
                      <a:pt x="137" y="48"/>
                    </a:cubicBezTo>
                    <a:cubicBezTo>
                      <a:pt x="138" y="44"/>
                      <a:pt x="139" y="40"/>
                      <a:pt x="142" y="37"/>
                    </a:cubicBezTo>
                    <a:cubicBezTo>
                      <a:pt x="144" y="35"/>
                      <a:pt x="150" y="36"/>
                      <a:pt x="152" y="33"/>
                    </a:cubicBezTo>
                    <a:cubicBezTo>
                      <a:pt x="153" y="30"/>
                      <a:pt x="151" y="26"/>
                      <a:pt x="150" y="23"/>
                    </a:cubicBezTo>
                    <a:cubicBezTo>
                      <a:pt x="149" y="21"/>
                      <a:pt x="145" y="22"/>
                      <a:pt x="144" y="20"/>
                    </a:cubicBezTo>
                    <a:cubicBezTo>
                      <a:pt x="144" y="18"/>
                      <a:pt x="145" y="15"/>
                      <a:pt x="146" y="14"/>
                    </a:cubicBezTo>
                    <a:cubicBezTo>
                      <a:pt x="145" y="13"/>
                      <a:pt x="144" y="11"/>
                      <a:pt x="143" y="10"/>
                    </a:cubicBezTo>
                    <a:cubicBezTo>
                      <a:pt x="141" y="8"/>
                      <a:pt x="140" y="4"/>
                      <a:pt x="138" y="2"/>
                    </a:cubicBezTo>
                    <a:cubicBezTo>
                      <a:pt x="136" y="2"/>
                      <a:pt x="133" y="2"/>
                      <a:pt x="131" y="3"/>
                    </a:cubicBezTo>
                    <a:cubicBezTo>
                      <a:pt x="129" y="4"/>
                      <a:pt x="127" y="6"/>
                      <a:pt x="126" y="7"/>
                    </a:cubicBezTo>
                    <a:cubicBezTo>
                      <a:pt x="124" y="8"/>
                      <a:pt x="122" y="9"/>
                      <a:pt x="120" y="9"/>
                    </a:cubicBezTo>
                    <a:cubicBezTo>
                      <a:pt x="115" y="9"/>
                      <a:pt x="111" y="7"/>
                      <a:pt x="107" y="7"/>
                    </a:cubicBezTo>
                    <a:cubicBezTo>
                      <a:pt x="103" y="6"/>
                      <a:pt x="98" y="6"/>
                      <a:pt x="95" y="8"/>
                    </a:cubicBezTo>
                    <a:cubicBezTo>
                      <a:pt x="92" y="9"/>
                      <a:pt x="90" y="13"/>
                      <a:pt x="87" y="14"/>
                    </a:cubicBezTo>
                    <a:cubicBezTo>
                      <a:pt x="85" y="15"/>
                      <a:pt x="83" y="15"/>
                      <a:pt x="81" y="15"/>
                    </a:cubicBezTo>
                    <a:cubicBezTo>
                      <a:pt x="78" y="13"/>
                      <a:pt x="76" y="10"/>
                      <a:pt x="73" y="9"/>
                    </a:cubicBezTo>
                    <a:cubicBezTo>
                      <a:pt x="70" y="7"/>
                      <a:pt x="66" y="7"/>
                      <a:pt x="63" y="7"/>
                    </a:cubicBezTo>
                    <a:cubicBezTo>
                      <a:pt x="60" y="7"/>
                      <a:pt x="58" y="10"/>
                      <a:pt x="56" y="9"/>
                    </a:cubicBezTo>
                    <a:cubicBezTo>
                      <a:pt x="53" y="9"/>
                      <a:pt x="51" y="6"/>
                      <a:pt x="48" y="5"/>
                    </a:cubicBezTo>
                    <a:cubicBezTo>
                      <a:pt x="43" y="3"/>
                      <a:pt x="38" y="1"/>
                      <a:pt x="32" y="0"/>
                    </a:cubicBezTo>
                    <a:cubicBezTo>
                      <a:pt x="28" y="0"/>
                      <a:pt x="23" y="0"/>
                      <a:pt x="19" y="2"/>
                    </a:cubicBezTo>
                    <a:cubicBezTo>
                      <a:pt x="17" y="4"/>
                      <a:pt x="18" y="9"/>
                      <a:pt x="16" y="12"/>
                    </a:cubicBezTo>
                    <a:cubicBezTo>
                      <a:pt x="15" y="15"/>
                      <a:pt x="12" y="16"/>
                      <a:pt x="12" y="18"/>
                    </a:cubicBezTo>
                    <a:cubicBezTo>
                      <a:pt x="11" y="21"/>
                      <a:pt x="12" y="25"/>
                      <a:pt x="13" y="28"/>
                    </a:cubicBezTo>
                    <a:cubicBezTo>
                      <a:pt x="12" y="31"/>
                      <a:pt x="10" y="33"/>
                      <a:pt x="10" y="35"/>
                    </a:cubicBezTo>
                    <a:cubicBezTo>
                      <a:pt x="10" y="38"/>
                      <a:pt x="11" y="40"/>
                      <a:pt x="12" y="42"/>
                    </a:cubicBezTo>
                    <a:cubicBezTo>
                      <a:pt x="12" y="44"/>
                      <a:pt x="15" y="45"/>
                      <a:pt x="15" y="47"/>
                    </a:cubicBezTo>
                    <a:cubicBezTo>
                      <a:pt x="15" y="49"/>
                      <a:pt x="11" y="47"/>
                      <a:pt x="11" y="49"/>
                    </a:cubicBezTo>
                    <a:cubicBezTo>
                      <a:pt x="10" y="51"/>
                      <a:pt x="14" y="52"/>
                      <a:pt x="13" y="54"/>
                    </a:cubicBezTo>
                    <a:cubicBezTo>
                      <a:pt x="13" y="56"/>
                      <a:pt x="10" y="57"/>
                      <a:pt x="9" y="59"/>
                    </a:cubicBezTo>
                    <a:cubicBezTo>
                      <a:pt x="7" y="61"/>
                      <a:pt x="8" y="64"/>
                      <a:pt x="6" y="67"/>
                    </a:cubicBezTo>
                    <a:cubicBezTo>
                      <a:pt x="6" y="68"/>
                      <a:pt x="2" y="67"/>
                      <a:pt x="2" y="68"/>
                    </a:cubicBezTo>
                    <a:cubicBezTo>
                      <a:pt x="0" y="72"/>
                      <a:pt x="1" y="77"/>
                      <a:pt x="1" y="81"/>
                    </a:cubicBezTo>
                    <a:cubicBezTo>
                      <a:pt x="1" y="84"/>
                      <a:pt x="0" y="88"/>
                      <a:pt x="0" y="91"/>
                    </a:cubicBezTo>
                    <a:cubicBezTo>
                      <a:pt x="1" y="97"/>
                      <a:pt x="1" y="102"/>
                      <a:pt x="2" y="108"/>
                    </a:cubicBezTo>
                    <a:cubicBezTo>
                      <a:pt x="5" y="107"/>
                      <a:pt x="8" y="106"/>
                      <a:pt x="12" y="106"/>
                    </a:cubicBezTo>
                    <a:cubicBezTo>
                      <a:pt x="15" y="106"/>
                      <a:pt x="18" y="107"/>
                      <a:pt x="21" y="108"/>
                    </a:cubicBezTo>
                    <a:cubicBezTo>
                      <a:pt x="25" y="109"/>
                      <a:pt x="28" y="111"/>
                      <a:pt x="30" y="113"/>
                    </a:cubicBezTo>
                    <a:cubicBezTo>
                      <a:pt x="32" y="115"/>
                      <a:pt x="32" y="119"/>
                      <a:pt x="34" y="122"/>
                    </a:cubicBezTo>
                    <a:cubicBezTo>
                      <a:pt x="34" y="122"/>
                      <a:pt x="36" y="121"/>
                      <a:pt x="36" y="122"/>
                    </a:cubicBezTo>
                    <a:cubicBezTo>
                      <a:pt x="36" y="123"/>
                      <a:pt x="34" y="124"/>
                      <a:pt x="34" y="125"/>
                    </a:cubicBezTo>
                    <a:cubicBezTo>
                      <a:pt x="34" y="128"/>
                      <a:pt x="35" y="132"/>
                      <a:pt x="37" y="134"/>
                    </a:cubicBezTo>
                    <a:cubicBezTo>
                      <a:pt x="39" y="136"/>
                      <a:pt x="42" y="136"/>
                      <a:pt x="44" y="136"/>
                    </a:cubicBezTo>
                    <a:cubicBezTo>
                      <a:pt x="48" y="137"/>
                      <a:pt x="52" y="137"/>
                      <a:pt x="56" y="136"/>
                    </a:cubicBezTo>
                    <a:cubicBezTo>
                      <a:pt x="61" y="136"/>
                      <a:pt x="66" y="136"/>
                      <a:pt x="71" y="133"/>
                    </a:cubicBezTo>
                    <a:cubicBezTo>
                      <a:pt x="72" y="132"/>
                      <a:pt x="68" y="129"/>
                      <a:pt x="69" y="128"/>
                    </a:cubicBezTo>
                    <a:cubicBezTo>
                      <a:pt x="70" y="127"/>
                      <a:pt x="72" y="129"/>
                      <a:pt x="73" y="13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2" name="Freeform 62"/>
              <p:cNvSpPr>
                <a:spLocks noChangeAspect="1"/>
              </p:cNvSpPr>
              <p:nvPr/>
            </p:nvSpPr>
            <p:spPr bwMode="auto">
              <a:xfrm>
                <a:off x="2791843" y="6084445"/>
                <a:ext cx="229374" cy="196062"/>
              </a:xfrm>
              <a:custGeom>
                <a:avLst/>
                <a:gdLst>
                  <a:gd name="T0" fmla="*/ 2147483647 w 200"/>
                  <a:gd name="T1" fmla="*/ 2147483647 h 172"/>
                  <a:gd name="T2" fmla="*/ 2147483647 w 200"/>
                  <a:gd name="T3" fmla="*/ 2147483647 h 172"/>
                  <a:gd name="T4" fmla="*/ 2147483647 w 200"/>
                  <a:gd name="T5" fmla="*/ 2147483647 h 172"/>
                  <a:gd name="T6" fmla="*/ 2147483647 w 200"/>
                  <a:gd name="T7" fmla="*/ 2147483647 h 172"/>
                  <a:gd name="T8" fmla="*/ 2147483647 w 200"/>
                  <a:gd name="T9" fmla="*/ 2147483647 h 172"/>
                  <a:gd name="T10" fmla="*/ 2147483647 w 200"/>
                  <a:gd name="T11" fmla="*/ 2147483647 h 172"/>
                  <a:gd name="T12" fmla="*/ 2147483647 w 200"/>
                  <a:gd name="T13" fmla="*/ 2147483647 h 172"/>
                  <a:gd name="T14" fmla="*/ 2147483647 w 200"/>
                  <a:gd name="T15" fmla="*/ 2147483647 h 172"/>
                  <a:gd name="T16" fmla="*/ 2147483647 w 200"/>
                  <a:gd name="T17" fmla="*/ 2147483647 h 172"/>
                  <a:gd name="T18" fmla="*/ 2147483647 w 200"/>
                  <a:gd name="T19" fmla="*/ 2147483647 h 172"/>
                  <a:gd name="T20" fmla="*/ 2147483647 w 200"/>
                  <a:gd name="T21" fmla="*/ 2147483647 h 172"/>
                  <a:gd name="T22" fmla="*/ 2147483647 w 200"/>
                  <a:gd name="T23" fmla="*/ 2147483647 h 172"/>
                  <a:gd name="T24" fmla="*/ 2147483647 w 200"/>
                  <a:gd name="T25" fmla="*/ 2147483647 h 172"/>
                  <a:gd name="T26" fmla="*/ 2147483647 w 200"/>
                  <a:gd name="T27" fmla="*/ 2147483647 h 172"/>
                  <a:gd name="T28" fmla="*/ 2147483647 w 200"/>
                  <a:gd name="T29" fmla="*/ 0 h 172"/>
                  <a:gd name="T30" fmla="*/ 2147483647 w 200"/>
                  <a:gd name="T31" fmla="*/ 2147483647 h 172"/>
                  <a:gd name="T32" fmla="*/ 2147483647 w 200"/>
                  <a:gd name="T33" fmla="*/ 2147483647 h 172"/>
                  <a:gd name="T34" fmla="*/ 2147483647 w 200"/>
                  <a:gd name="T35" fmla="*/ 2147483647 h 172"/>
                  <a:gd name="T36" fmla="*/ 2147483647 w 200"/>
                  <a:gd name="T37" fmla="*/ 2147483647 h 172"/>
                  <a:gd name="T38" fmla="*/ 2147483647 w 200"/>
                  <a:gd name="T39" fmla="*/ 2147483647 h 172"/>
                  <a:gd name="T40" fmla="*/ 2147483647 w 200"/>
                  <a:gd name="T41" fmla="*/ 2147483647 h 172"/>
                  <a:gd name="T42" fmla="*/ 2147483647 w 200"/>
                  <a:gd name="T43" fmla="*/ 2147483647 h 172"/>
                  <a:gd name="T44" fmla="*/ 2147483647 w 200"/>
                  <a:gd name="T45" fmla="*/ 2147483647 h 172"/>
                  <a:gd name="T46" fmla="*/ 2147483647 w 200"/>
                  <a:gd name="T47" fmla="*/ 2147483647 h 172"/>
                  <a:gd name="T48" fmla="*/ 2147483647 w 200"/>
                  <a:gd name="T49" fmla="*/ 2147483647 h 172"/>
                  <a:gd name="T50" fmla="*/ 0 w 200"/>
                  <a:gd name="T51" fmla="*/ 2147483647 h 172"/>
                  <a:gd name="T52" fmla="*/ 2147483647 w 200"/>
                  <a:gd name="T53" fmla="*/ 2147483647 h 172"/>
                  <a:gd name="T54" fmla="*/ 2147483647 w 200"/>
                  <a:gd name="T55" fmla="*/ 2147483647 h 172"/>
                  <a:gd name="T56" fmla="*/ 2147483647 w 200"/>
                  <a:gd name="T57" fmla="*/ 2147483647 h 172"/>
                  <a:gd name="T58" fmla="*/ 2147483647 w 200"/>
                  <a:gd name="T59" fmla="*/ 2147483647 h 172"/>
                  <a:gd name="T60" fmla="*/ 2147483647 w 200"/>
                  <a:gd name="T61" fmla="*/ 2147483647 h 172"/>
                  <a:gd name="T62" fmla="*/ 2147483647 w 200"/>
                  <a:gd name="T63" fmla="*/ 2147483647 h 172"/>
                  <a:gd name="T64" fmla="*/ 2147483647 w 200"/>
                  <a:gd name="T65" fmla="*/ 2147483647 h 172"/>
                  <a:gd name="T66" fmla="*/ 2147483647 w 200"/>
                  <a:gd name="T67" fmla="*/ 2147483647 h 172"/>
                  <a:gd name="T68" fmla="*/ 2147483647 w 200"/>
                  <a:gd name="T69" fmla="*/ 2147483647 h 172"/>
                  <a:gd name="T70" fmla="*/ 2147483647 w 200"/>
                  <a:gd name="T71" fmla="*/ 2147483647 h 172"/>
                  <a:gd name="T72" fmla="*/ 2147483647 w 200"/>
                  <a:gd name="T73" fmla="*/ 2147483647 h 172"/>
                  <a:gd name="T74" fmla="*/ 2147483647 w 200"/>
                  <a:gd name="T75" fmla="*/ 2147483647 h 172"/>
                  <a:gd name="T76" fmla="*/ 2147483647 w 200"/>
                  <a:gd name="T77" fmla="*/ 2147483647 h 172"/>
                  <a:gd name="T78" fmla="*/ 2147483647 w 200"/>
                  <a:gd name="T79" fmla="*/ 2147483647 h 172"/>
                  <a:gd name="T80" fmla="*/ 2147483647 w 200"/>
                  <a:gd name="T81" fmla="*/ 2147483647 h 172"/>
                  <a:gd name="T82" fmla="*/ 2147483647 w 200"/>
                  <a:gd name="T83" fmla="*/ 2147483647 h 172"/>
                  <a:gd name="T84" fmla="*/ 2147483647 w 200"/>
                  <a:gd name="T85" fmla="*/ 2147483647 h 172"/>
                  <a:gd name="T86" fmla="*/ 2147483647 w 200"/>
                  <a:gd name="T87" fmla="*/ 2147483647 h 172"/>
                  <a:gd name="T88" fmla="*/ 2147483647 w 200"/>
                  <a:gd name="T89" fmla="*/ 2147483647 h 172"/>
                  <a:gd name="T90" fmla="*/ 2147483647 w 200"/>
                  <a:gd name="T91" fmla="*/ 2147483647 h 172"/>
                  <a:gd name="T92" fmla="*/ 2147483647 w 200"/>
                  <a:gd name="T93" fmla="*/ 2147483647 h 172"/>
                  <a:gd name="T94" fmla="*/ 2147483647 w 200"/>
                  <a:gd name="T95" fmla="*/ 2147483647 h 172"/>
                  <a:gd name="T96" fmla="*/ 2147483647 w 200"/>
                  <a:gd name="T97" fmla="*/ 2147483647 h 172"/>
                  <a:gd name="T98" fmla="*/ 2147483647 w 200"/>
                  <a:gd name="T99" fmla="*/ 2147483647 h 172"/>
                  <a:gd name="T100" fmla="*/ 2147483647 w 200"/>
                  <a:gd name="T101" fmla="*/ 2147483647 h 172"/>
                  <a:gd name="T102" fmla="*/ 2147483647 w 200"/>
                  <a:gd name="T103" fmla="*/ 2147483647 h 172"/>
                  <a:gd name="T104" fmla="*/ 2147483647 w 200"/>
                  <a:gd name="T105" fmla="*/ 2147483647 h 172"/>
                  <a:gd name="T106" fmla="*/ 2147483647 w 200"/>
                  <a:gd name="T107" fmla="*/ 2147483647 h 172"/>
                  <a:gd name="T108" fmla="*/ 2147483647 w 200"/>
                  <a:gd name="T109" fmla="*/ 2147483647 h 172"/>
                  <a:gd name="T110" fmla="*/ 2147483647 w 200"/>
                  <a:gd name="T111" fmla="*/ 2147483647 h 172"/>
                  <a:gd name="T112" fmla="*/ 2147483647 w 200"/>
                  <a:gd name="T113" fmla="*/ 2147483647 h 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172">
                    <a:moveTo>
                      <a:pt x="171" y="146"/>
                    </a:moveTo>
                    <a:lnTo>
                      <a:pt x="171" y="131"/>
                    </a:lnTo>
                    <a:lnTo>
                      <a:pt x="194" y="102"/>
                    </a:lnTo>
                    <a:lnTo>
                      <a:pt x="193" y="82"/>
                    </a:lnTo>
                    <a:lnTo>
                      <a:pt x="193" y="60"/>
                    </a:lnTo>
                    <a:lnTo>
                      <a:pt x="200" y="46"/>
                    </a:lnTo>
                    <a:lnTo>
                      <a:pt x="193" y="41"/>
                    </a:lnTo>
                    <a:lnTo>
                      <a:pt x="194" y="35"/>
                    </a:lnTo>
                    <a:lnTo>
                      <a:pt x="190" y="30"/>
                    </a:lnTo>
                    <a:lnTo>
                      <a:pt x="191" y="21"/>
                    </a:lnTo>
                    <a:lnTo>
                      <a:pt x="187" y="9"/>
                    </a:lnTo>
                    <a:cubicBezTo>
                      <a:pt x="182" y="11"/>
                      <a:pt x="178" y="14"/>
                      <a:pt x="173" y="15"/>
                    </a:cubicBezTo>
                    <a:cubicBezTo>
                      <a:pt x="172" y="13"/>
                      <a:pt x="171" y="8"/>
                      <a:pt x="167" y="6"/>
                    </a:cubicBezTo>
                    <a:cubicBezTo>
                      <a:pt x="164" y="4"/>
                      <a:pt x="159" y="7"/>
                      <a:pt x="155" y="5"/>
                    </a:cubicBezTo>
                    <a:cubicBezTo>
                      <a:pt x="152" y="5"/>
                      <a:pt x="150" y="2"/>
                      <a:pt x="148" y="0"/>
                    </a:cubicBezTo>
                    <a:lnTo>
                      <a:pt x="69" y="59"/>
                    </a:lnTo>
                    <a:lnTo>
                      <a:pt x="53" y="65"/>
                    </a:lnTo>
                    <a:lnTo>
                      <a:pt x="53" y="110"/>
                    </a:lnTo>
                    <a:cubicBezTo>
                      <a:pt x="52" y="110"/>
                      <a:pt x="50" y="110"/>
                      <a:pt x="49" y="111"/>
                    </a:cubicBezTo>
                    <a:cubicBezTo>
                      <a:pt x="48" y="112"/>
                      <a:pt x="48" y="114"/>
                      <a:pt x="47" y="115"/>
                    </a:cubicBezTo>
                    <a:cubicBezTo>
                      <a:pt x="46" y="116"/>
                      <a:pt x="44" y="115"/>
                      <a:pt x="43" y="116"/>
                    </a:cubicBezTo>
                    <a:lnTo>
                      <a:pt x="41" y="120"/>
                    </a:lnTo>
                    <a:lnTo>
                      <a:pt x="14" y="123"/>
                    </a:lnTo>
                    <a:cubicBezTo>
                      <a:pt x="13" y="124"/>
                      <a:pt x="12" y="127"/>
                      <a:pt x="10" y="127"/>
                    </a:cubicBezTo>
                    <a:lnTo>
                      <a:pt x="1" y="126"/>
                    </a:lnTo>
                    <a:cubicBezTo>
                      <a:pt x="0" y="129"/>
                      <a:pt x="0" y="132"/>
                      <a:pt x="0" y="135"/>
                    </a:cubicBezTo>
                    <a:cubicBezTo>
                      <a:pt x="0" y="138"/>
                      <a:pt x="1" y="140"/>
                      <a:pt x="2" y="142"/>
                    </a:cubicBezTo>
                    <a:cubicBezTo>
                      <a:pt x="4" y="144"/>
                      <a:pt x="6" y="145"/>
                      <a:pt x="8" y="147"/>
                    </a:cubicBezTo>
                    <a:cubicBezTo>
                      <a:pt x="9" y="148"/>
                      <a:pt x="11" y="147"/>
                      <a:pt x="11" y="148"/>
                    </a:cubicBezTo>
                    <a:cubicBezTo>
                      <a:pt x="12" y="151"/>
                      <a:pt x="7" y="153"/>
                      <a:pt x="8" y="155"/>
                    </a:cubicBezTo>
                    <a:cubicBezTo>
                      <a:pt x="11" y="159"/>
                      <a:pt x="16" y="159"/>
                      <a:pt x="20" y="160"/>
                    </a:cubicBezTo>
                    <a:cubicBezTo>
                      <a:pt x="21" y="161"/>
                      <a:pt x="23" y="158"/>
                      <a:pt x="24" y="159"/>
                    </a:cubicBezTo>
                    <a:cubicBezTo>
                      <a:pt x="26" y="159"/>
                      <a:pt x="27" y="161"/>
                      <a:pt x="28" y="162"/>
                    </a:cubicBezTo>
                    <a:cubicBezTo>
                      <a:pt x="28" y="163"/>
                      <a:pt x="26" y="164"/>
                      <a:pt x="26" y="165"/>
                    </a:cubicBezTo>
                    <a:cubicBezTo>
                      <a:pt x="26" y="167"/>
                      <a:pt x="26" y="169"/>
                      <a:pt x="27" y="171"/>
                    </a:cubicBezTo>
                    <a:cubicBezTo>
                      <a:pt x="27" y="172"/>
                      <a:pt x="28" y="171"/>
                      <a:pt x="29" y="172"/>
                    </a:cubicBezTo>
                    <a:cubicBezTo>
                      <a:pt x="29" y="171"/>
                      <a:pt x="30" y="171"/>
                      <a:pt x="30" y="170"/>
                    </a:cubicBezTo>
                    <a:cubicBezTo>
                      <a:pt x="31" y="169"/>
                      <a:pt x="30" y="166"/>
                      <a:pt x="31" y="165"/>
                    </a:cubicBezTo>
                    <a:cubicBezTo>
                      <a:pt x="32" y="163"/>
                      <a:pt x="34" y="162"/>
                      <a:pt x="35" y="163"/>
                    </a:cubicBezTo>
                    <a:cubicBezTo>
                      <a:pt x="38" y="164"/>
                      <a:pt x="39" y="169"/>
                      <a:pt x="42" y="171"/>
                    </a:cubicBezTo>
                    <a:cubicBezTo>
                      <a:pt x="43" y="172"/>
                      <a:pt x="44" y="172"/>
                      <a:pt x="46" y="172"/>
                    </a:cubicBezTo>
                    <a:cubicBezTo>
                      <a:pt x="45" y="169"/>
                      <a:pt x="44" y="165"/>
                      <a:pt x="45" y="162"/>
                    </a:cubicBezTo>
                    <a:cubicBezTo>
                      <a:pt x="45" y="160"/>
                      <a:pt x="48" y="159"/>
                      <a:pt x="49" y="156"/>
                    </a:cubicBezTo>
                    <a:cubicBezTo>
                      <a:pt x="51" y="153"/>
                      <a:pt x="50" y="148"/>
                      <a:pt x="52" y="146"/>
                    </a:cubicBezTo>
                    <a:cubicBezTo>
                      <a:pt x="56" y="144"/>
                      <a:pt x="61" y="144"/>
                      <a:pt x="65" y="144"/>
                    </a:cubicBezTo>
                    <a:cubicBezTo>
                      <a:pt x="71" y="145"/>
                      <a:pt x="76" y="147"/>
                      <a:pt x="81" y="149"/>
                    </a:cubicBezTo>
                    <a:cubicBezTo>
                      <a:pt x="84" y="150"/>
                      <a:pt x="86" y="153"/>
                      <a:pt x="89" y="153"/>
                    </a:cubicBezTo>
                    <a:cubicBezTo>
                      <a:pt x="91" y="154"/>
                      <a:pt x="93" y="151"/>
                      <a:pt x="96" y="151"/>
                    </a:cubicBezTo>
                    <a:cubicBezTo>
                      <a:pt x="99" y="151"/>
                      <a:pt x="103" y="151"/>
                      <a:pt x="106" y="153"/>
                    </a:cubicBezTo>
                    <a:cubicBezTo>
                      <a:pt x="109" y="154"/>
                      <a:pt x="111" y="157"/>
                      <a:pt x="114" y="159"/>
                    </a:cubicBezTo>
                    <a:cubicBezTo>
                      <a:pt x="116" y="159"/>
                      <a:pt x="118" y="159"/>
                      <a:pt x="120" y="158"/>
                    </a:cubicBezTo>
                    <a:cubicBezTo>
                      <a:pt x="123" y="157"/>
                      <a:pt x="125" y="153"/>
                      <a:pt x="128" y="152"/>
                    </a:cubicBezTo>
                    <a:cubicBezTo>
                      <a:pt x="131" y="150"/>
                      <a:pt x="136" y="150"/>
                      <a:pt x="140" y="151"/>
                    </a:cubicBezTo>
                    <a:cubicBezTo>
                      <a:pt x="144" y="151"/>
                      <a:pt x="148" y="153"/>
                      <a:pt x="153" y="153"/>
                    </a:cubicBezTo>
                    <a:cubicBezTo>
                      <a:pt x="155" y="153"/>
                      <a:pt x="157" y="152"/>
                      <a:pt x="159" y="151"/>
                    </a:cubicBezTo>
                    <a:cubicBezTo>
                      <a:pt x="160" y="150"/>
                      <a:pt x="162" y="148"/>
                      <a:pt x="164" y="147"/>
                    </a:cubicBezTo>
                    <a:cubicBezTo>
                      <a:pt x="166" y="146"/>
                      <a:pt x="169" y="146"/>
                      <a:pt x="171" y="14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3" name="Freeform 63"/>
              <p:cNvSpPr>
                <a:spLocks noChangeAspect="1"/>
              </p:cNvSpPr>
              <p:nvPr/>
            </p:nvSpPr>
            <p:spPr bwMode="auto">
              <a:xfrm>
                <a:off x="2666211" y="5844602"/>
                <a:ext cx="295045" cy="317887"/>
              </a:xfrm>
              <a:custGeom>
                <a:avLst/>
                <a:gdLst>
                  <a:gd name="T0" fmla="*/ 2147483647 w 258"/>
                  <a:gd name="T1" fmla="*/ 2147483647 h 278"/>
                  <a:gd name="T2" fmla="*/ 2147483647 w 258"/>
                  <a:gd name="T3" fmla="*/ 2147483647 h 278"/>
                  <a:gd name="T4" fmla="*/ 2147483647 w 258"/>
                  <a:gd name="T5" fmla="*/ 2147483647 h 278"/>
                  <a:gd name="T6" fmla="*/ 2147483647 w 258"/>
                  <a:gd name="T7" fmla="*/ 2147483647 h 278"/>
                  <a:gd name="T8" fmla="*/ 2147483647 w 258"/>
                  <a:gd name="T9" fmla="*/ 2147483647 h 278"/>
                  <a:gd name="T10" fmla="*/ 2147483647 w 258"/>
                  <a:gd name="T11" fmla="*/ 2147483647 h 278"/>
                  <a:gd name="T12" fmla="*/ 0 w 258"/>
                  <a:gd name="T13" fmla="*/ 2147483647 h 278"/>
                  <a:gd name="T14" fmla="*/ 2147483647 w 258"/>
                  <a:gd name="T15" fmla="*/ 2147483647 h 278"/>
                  <a:gd name="T16" fmla="*/ 2147483647 w 258"/>
                  <a:gd name="T17" fmla="*/ 2147483647 h 278"/>
                  <a:gd name="T18" fmla="*/ 2147483647 w 258"/>
                  <a:gd name="T19" fmla="*/ 2147483647 h 278"/>
                  <a:gd name="T20" fmla="*/ 2147483647 w 258"/>
                  <a:gd name="T21" fmla="*/ 2147483647 h 278"/>
                  <a:gd name="T22" fmla="*/ 2147483647 w 258"/>
                  <a:gd name="T23" fmla="*/ 2147483647 h 278"/>
                  <a:gd name="T24" fmla="*/ 2147483647 w 258"/>
                  <a:gd name="T25" fmla="*/ 2147483647 h 278"/>
                  <a:gd name="T26" fmla="*/ 2147483647 w 258"/>
                  <a:gd name="T27" fmla="*/ 2147483647 h 278"/>
                  <a:gd name="T28" fmla="*/ 2147483647 w 258"/>
                  <a:gd name="T29" fmla="*/ 2147483647 h 278"/>
                  <a:gd name="T30" fmla="*/ 2147483647 w 258"/>
                  <a:gd name="T31" fmla="*/ 2147483647 h 278"/>
                  <a:gd name="T32" fmla="*/ 2147483647 w 258"/>
                  <a:gd name="T33" fmla="*/ 2147483647 h 278"/>
                  <a:gd name="T34" fmla="*/ 2147483647 w 258"/>
                  <a:gd name="T35" fmla="*/ 2147483647 h 278"/>
                  <a:gd name="T36" fmla="*/ 2147483647 w 258"/>
                  <a:gd name="T37" fmla="*/ 2147483647 h 278"/>
                  <a:gd name="T38" fmla="*/ 2147483647 w 258"/>
                  <a:gd name="T39" fmla="*/ 2147483647 h 278"/>
                  <a:gd name="T40" fmla="*/ 2147483647 w 258"/>
                  <a:gd name="T41" fmla="*/ 2147483647 h 278"/>
                  <a:gd name="T42" fmla="*/ 2147483647 w 258"/>
                  <a:gd name="T43" fmla="*/ 2147483647 h 278"/>
                  <a:gd name="T44" fmla="*/ 2147483647 w 258"/>
                  <a:gd name="T45" fmla="*/ 2147483647 h 278"/>
                  <a:gd name="T46" fmla="*/ 2147483647 w 258"/>
                  <a:gd name="T47" fmla="*/ 2147483647 h 278"/>
                  <a:gd name="T48" fmla="*/ 2147483647 w 258"/>
                  <a:gd name="T49" fmla="*/ 0 h 278"/>
                  <a:gd name="T50" fmla="*/ 2147483647 w 258"/>
                  <a:gd name="T51" fmla="*/ 0 h 278"/>
                  <a:gd name="T52" fmla="*/ 2147483647 w 258"/>
                  <a:gd name="T53" fmla="*/ 2147483647 h 278"/>
                  <a:gd name="T54" fmla="*/ 2147483647 w 258"/>
                  <a:gd name="T55" fmla="*/ 2147483647 h 278"/>
                  <a:gd name="T56" fmla="*/ 2147483647 w 258"/>
                  <a:gd name="T57" fmla="*/ 2147483647 h 278"/>
                  <a:gd name="T58" fmla="*/ 2147483647 w 258"/>
                  <a:gd name="T59" fmla="*/ 2147483647 h 278"/>
                  <a:gd name="T60" fmla="*/ 2147483647 w 258"/>
                  <a:gd name="T61" fmla="*/ 2147483647 h 278"/>
                  <a:gd name="T62" fmla="*/ 2147483647 w 258"/>
                  <a:gd name="T63" fmla="*/ 2147483647 h 278"/>
                  <a:gd name="T64" fmla="*/ 2147483647 w 258"/>
                  <a:gd name="T65" fmla="*/ 2147483647 h 278"/>
                  <a:gd name="T66" fmla="*/ 2147483647 w 258"/>
                  <a:gd name="T67" fmla="*/ 2147483647 h 278"/>
                  <a:gd name="T68" fmla="*/ 2147483647 w 258"/>
                  <a:gd name="T69" fmla="*/ 2147483647 h 278"/>
                  <a:gd name="T70" fmla="*/ 2147483647 w 258"/>
                  <a:gd name="T71" fmla="*/ 2147483647 h 278"/>
                  <a:gd name="T72" fmla="*/ 2147483647 w 258"/>
                  <a:gd name="T73" fmla="*/ 2147483647 h 278"/>
                  <a:gd name="T74" fmla="*/ 2147483647 w 258"/>
                  <a:gd name="T75" fmla="*/ 2147483647 h 278"/>
                  <a:gd name="T76" fmla="*/ 2147483647 w 258"/>
                  <a:gd name="T77" fmla="*/ 2147483647 h 278"/>
                  <a:gd name="T78" fmla="*/ 2147483647 w 258"/>
                  <a:gd name="T79" fmla="*/ 2147483647 h 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58" h="278">
                    <a:moveTo>
                      <a:pt x="258" y="210"/>
                    </a:moveTo>
                    <a:lnTo>
                      <a:pt x="179" y="269"/>
                    </a:lnTo>
                    <a:lnTo>
                      <a:pt x="163" y="275"/>
                    </a:lnTo>
                    <a:cubicBezTo>
                      <a:pt x="159" y="276"/>
                      <a:pt x="156" y="278"/>
                      <a:pt x="151" y="278"/>
                    </a:cubicBezTo>
                    <a:cubicBezTo>
                      <a:pt x="150" y="278"/>
                      <a:pt x="148" y="278"/>
                      <a:pt x="148" y="277"/>
                    </a:cubicBezTo>
                    <a:cubicBezTo>
                      <a:pt x="147" y="273"/>
                      <a:pt x="150" y="269"/>
                      <a:pt x="149" y="266"/>
                    </a:cubicBezTo>
                    <a:cubicBezTo>
                      <a:pt x="147" y="263"/>
                      <a:pt x="143" y="262"/>
                      <a:pt x="140" y="261"/>
                    </a:cubicBezTo>
                    <a:cubicBezTo>
                      <a:pt x="138" y="260"/>
                      <a:pt x="136" y="261"/>
                      <a:pt x="134" y="260"/>
                    </a:cubicBezTo>
                    <a:cubicBezTo>
                      <a:pt x="132" y="259"/>
                      <a:pt x="131" y="257"/>
                      <a:pt x="130" y="255"/>
                    </a:cubicBezTo>
                    <a:cubicBezTo>
                      <a:pt x="128" y="254"/>
                      <a:pt x="125" y="255"/>
                      <a:pt x="124" y="253"/>
                    </a:cubicBezTo>
                    <a:cubicBezTo>
                      <a:pt x="123" y="251"/>
                      <a:pt x="124" y="249"/>
                      <a:pt x="124" y="246"/>
                    </a:cubicBezTo>
                    <a:lnTo>
                      <a:pt x="48" y="187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32"/>
                    </a:lnTo>
                    <a:cubicBezTo>
                      <a:pt x="0" y="129"/>
                      <a:pt x="7" y="127"/>
                      <a:pt x="10" y="124"/>
                    </a:cubicBezTo>
                    <a:cubicBezTo>
                      <a:pt x="12" y="122"/>
                      <a:pt x="15" y="120"/>
                      <a:pt x="18" y="119"/>
                    </a:cubicBezTo>
                    <a:cubicBezTo>
                      <a:pt x="20" y="118"/>
                      <a:pt x="23" y="119"/>
                      <a:pt x="25" y="117"/>
                    </a:cubicBezTo>
                    <a:cubicBezTo>
                      <a:pt x="26" y="117"/>
                      <a:pt x="26" y="114"/>
                      <a:pt x="28" y="114"/>
                    </a:cubicBezTo>
                    <a:cubicBezTo>
                      <a:pt x="30" y="113"/>
                      <a:pt x="33" y="114"/>
                      <a:pt x="36" y="114"/>
                    </a:cubicBezTo>
                    <a:cubicBezTo>
                      <a:pt x="39" y="113"/>
                      <a:pt x="42" y="113"/>
                      <a:pt x="44" y="112"/>
                    </a:cubicBezTo>
                    <a:cubicBezTo>
                      <a:pt x="47" y="109"/>
                      <a:pt x="47" y="105"/>
                      <a:pt x="50" y="103"/>
                    </a:cubicBezTo>
                    <a:cubicBezTo>
                      <a:pt x="53" y="100"/>
                      <a:pt x="58" y="101"/>
                      <a:pt x="62" y="100"/>
                    </a:cubicBezTo>
                    <a:cubicBezTo>
                      <a:pt x="64" y="99"/>
                      <a:pt x="65" y="97"/>
                      <a:pt x="65" y="96"/>
                    </a:cubicBezTo>
                    <a:cubicBezTo>
                      <a:pt x="64" y="94"/>
                      <a:pt x="60" y="94"/>
                      <a:pt x="60" y="92"/>
                    </a:cubicBezTo>
                    <a:cubicBezTo>
                      <a:pt x="60" y="90"/>
                      <a:pt x="62" y="87"/>
                      <a:pt x="64" y="86"/>
                    </a:cubicBezTo>
                    <a:cubicBezTo>
                      <a:pt x="67" y="84"/>
                      <a:pt x="70" y="84"/>
                      <a:pt x="73" y="84"/>
                    </a:cubicBezTo>
                    <a:cubicBezTo>
                      <a:pt x="77" y="83"/>
                      <a:pt x="81" y="81"/>
                      <a:pt x="85" y="81"/>
                    </a:cubicBezTo>
                    <a:cubicBezTo>
                      <a:pt x="87" y="80"/>
                      <a:pt x="89" y="81"/>
                      <a:pt x="91" y="80"/>
                    </a:cubicBezTo>
                    <a:cubicBezTo>
                      <a:pt x="92" y="78"/>
                      <a:pt x="94" y="76"/>
                      <a:pt x="94" y="73"/>
                    </a:cubicBezTo>
                    <a:cubicBezTo>
                      <a:pt x="94" y="71"/>
                      <a:pt x="91" y="71"/>
                      <a:pt x="90" y="69"/>
                    </a:cubicBezTo>
                    <a:cubicBezTo>
                      <a:pt x="90" y="68"/>
                      <a:pt x="91" y="66"/>
                      <a:pt x="90" y="65"/>
                    </a:cubicBezTo>
                    <a:cubicBezTo>
                      <a:pt x="90" y="63"/>
                      <a:pt x="88" y="63"/>
                      <a:pt x="87" y="61"/>
                    </a:cubicBezTo>
                    <a:cubicBezTo>
                      <a:pt x="87" y="58"/>
                      <a:pt x="88" y="54"/>
                      <a:pt x="88" y="50"/>
                    </a:cubicBezTo>
                    <a:cubicBezTo>
                      <a:pt x="88" y="46"/>
                      <a:pt x="88" y="41"/>
                      <a:pt x="87" y="37"/>
                    </a:cubicBezTo>
                    <a:cubicBezTo>
                      <a:pt x="86" y="35"/>
                      <a:pt x="84" y="33"/>
                      <a:pt x="82" y="31"/>
                    </a:cubicBezTo>
                    <a:cubicBezTo>
                      <a:pt x="85" y="31"/>
                      <a:pt x="87" y="31"/>
                      <a:pt x="89" y="29"/>
                    </a:cubicBezTo>
                    <a:cubicBezTo>
                      <a:pt x="91" y="28"/>
                      <a:pt x="91" y="24"/>
                      <a:pt x="93" y="23"/>
                    </a:cubicBezTo>
                    <a:cubicBezTo>
                      <a:pt x="95" y="21"/>
                      <a:pt x="97" y="20"/>
                      <a:pt x="100" y="19"/>
                    </a:cubicBezTo>
                    <a:cubicBezTo>
                      <a:pt x="102" y="19"/>
                      <a:pt x="105" y="19"/>
                      <a:pt x="107" y="18"/>
                    </a:cubicBezTo>
                    <a:cubicBezTo>
                      <a:pt x="110" y="16"/>
                      <a:pt x="111" y="13"/>
                      <a:pt x="114" y="11"/>
                    </a:cubicBezTo>
                    <a:cubicBezTo>
                      <a:pt x="118" y="9"/>
                      <a:pt x="121" y="8"/>
                      <a:pt x="125" y="7"/>
                    </a:cubicBezTo>
                    <a:cubicBezTo>
                      <a:pt x="128" y="6"/>
                      <a:pt x="132" y="6"/>
                      <a:pt x="135" y="5"/>
                    </a:cubicBezTo>
                    <a:cubicBezTo>
                      <a:pt x="140" y="5"/>
                      <a:pt x="145" y="4"/>
                      <a:pt x="151" y="3"/>
                    </a:cubicBezTo>
                    <a:cubicBezTo>
                      <a:pt x="156" y="3"/>
                      <a:pt x="161" y="2"/>
                      <a:pt x="166" y="2"/>
                    </a:cubicBezTo>
                    <a:cubicBezTo>
                      <a:pt x="168" y="2"/>
                      <a:pt x="169" y="3"/>
                      <a:pt x="171" y="4"/>
                    </a:cubicBezTo>
                    <a:cubicBezTo>
                      <a:pt x="173" y="4"/>
                      <a:pt x="174" y="6"/>
                      <a:pt x="175" y="6"/>
                    </a:cubicBezTo>
                    <a:cubicBezTo>
                      <a:pt x="177" y="6"/>
                      <a:pt x="178" y="4"/>
                      <a:pt x="180" y="3"/>
                    </a:cubicBezTo>
                    <a:cubicBezTo>
                      <a:pt x="182" y="2"/>
                      <a:pt x="185" y="2"/>
                      <a:pt x="187" y="1"/>
                    </a:cubicBezTo>
                    <a:cubicBezTo>
                      <a:pt x="189" y="1"/>
                      <a:pt x="190" y="0"/>
                      <a:pt x="192" y="0"/>
                    </a:cubicBezTo>
                    <a:cubicBezTo>
                      <a:pt x="193" y="1"/>
                      <a:pt x="194" y="2"/>
                      <a:pt x="195" y="2"/>
                    </a:cubicBezTo>
                    <a:cubicBezTo>
                      <a:pt x="197" y="2"/>
                      <a:pt x="198" y="0"/>
                      <a:pt x="200" y="0"/>
                    </a:cubicBezTo>
                    <a:cubicBezTo>
                      <a:pt x="202" y="0"/>
                      <a:pt x="205" y="3"/>
                      <a:pt x="207" y="2"/>
                    </a:cubicBezTo>
                    <a:lnTo>
                      <a:pt x="214" y="2"/>
                    </a:lnTo>
                    <a:cubicBezTo>
                      <a:pt x="214" y="2"/>
                      <a:pt x="214" y="4"/>
                      <a:pt x="214" y="5"/>
                    </a:cubicBezTo>
                    <a:cubicBezTo>
                      <a:pt x="213" y="6"/>
                      <a:pt x="212" y="7"/>
                      <a:pt x="211" y="8"/>
                    </a:cubicBezTo>
                    <a:cubicBezTo>
                      <a:pt x="211" y="9"/>
                      <a:pt x="209" y="9"/>
                      <a:pt x="209" y="10"/>
                    </a:cubicBezTo>
                    <a:cubicBezTo>
                      <a:pt x="209" y="11"/>
                      <a:pt x="211" y="12"/>
                      <a:pt x="212" y="14"/>
                    </a:cubicBezTo>
                    <a:cubicBezTo>
                      <a:pt x="212" y="16"/>
                      <a:pt x="211" y="17"/>
                      <a:pt x="211" y="18"/>
                    </a:cubicBezTo>
                    <a:cubicBezTo>
                      <a:pt x="211" y="22"/>
                      <a:pt x="212" y="25"/>
                      <a:pt x="212" y="29"/>
                    </a:cubicBezTo>
                    <a:cubicBezTo>
                      <a:pt x="212" y="32"/>
                      <a:pt x="212" y="36"/>
                      <a:pt x="210" y="38"/>
                    </a:cubicBezTo>
                    <a:cubicBezTo>
                      <a:pt x="210" y="40"/>
                      <a:pt x="207" y="41"/>
                      <a:pt x="206" y="42"/>
                    </a:cubicBezTo>
                    <a:cubicBezTo>
                      <a:pt x="204" y="44"/>
                      <a:pt x="202" y="46"/>
                      <a:pt x="201" y="48"/>
                    </a:cubicBezTo>
                    <a:cubicBezTo>
                      <a:pt x="200" y="50"/>
                      <a:pt x="200" y="52"/>
                      <a:pt x="201" y="53"/>
                    </a:cubicBezTo>
                    <a:cubicBezTo>
                      <a:pt x="201" y="56"/>
                      <a:pt x="202" y="59"/>
                      <a:pt x="204" y="61"/>
                    </a:cubicBezTo>
                    <a:cubicBezTo>
                      <a:pt x="206" y="63"/>
                      <a:pt x="209" y="64"/>
                      <a:pt x="211" y="66"/>
                    </a:cubicBezTo>
                    <a:cubicBezTo>
                      <a:pt x="212" y="68"/>
                      <a:pt x="210" y="70"/>
                      <a:pt x="211" y="72"/>
                    </a:cubicBezTo>
                    <a:cubicBezTo>
                      <a:pt x="212" y="74"/>
                      <a:pt x="214" y="75"/>
                      <a:pt x="216" y="76"/>
                    </a:cubicBezTo>
                    <a:cubicBezTo>
                      <a:pt x="217" y="77"/>
                      <a:pt x="220" y="77"/>
                      <a:pt x="221" y="78"/>
                    </a:cubicBezTo>
                    <a:lnTo>
                      <a:pt x="226" y="107"/>
                    </a:lnTo>
                    <a:cubicBezTo>
                      <a:pt x="225" y="107"/>
                      <a:pt x="223" y="107"/>
                      <a:pt x="223" y="109"/>
                    </a:cubicBezTo>
                    <a:cubicBezTo>
                      <a:pt x="225" y="116"/>
                      <a:pt x="230" y="123"/>
                      <a:pt x="231" y="130"/>
                    </a:cubicBezTo>
                    <a:cubicBezTo>
                      <a:pt x="232" y="136"/>
                      <a:pt x="229" y="143"/>
                      <a:pt x="230" y="149"/>
                    </a:cubicBezTo>
                    <a:cubicBezTo>
                      <a:pt x="230" y="154"/>
                      <a:pt x="234" y="159"/>
                      <a:pt x="233" y="164"/>
                    </a:cubicBezTo>
                    <a:cubicBezTo>
                      <a:pt x="232" y="167"/>
                      <a:pt x="225" y="166"/>
                      <a:pt x="226" y="169"/>
                    </a:cubicBezTo>
                    <a:cubicBezTo>
                      <a:pt x="226" y="176"/>
                      <a:pt x="233" y="181"/>
                      <a:pt x="235" y="187"/>
                    </a:cubicBezTo>
                    <a:cubicBezTo>
                      <a:pt x="236" y="190"/>
                      <a:pt x="234" y="195"/>
                      <a:pt x="236" y="198"/>
                    </a:cubicBezTo>
                    <a:cubicBezTo>
                      <a:pt x="238" y="200"/>
                      <a:pt x="242" y="197"/>
                      <a:pt x="244" y="197"/>
                    </a:cubicBezTo>
                    <a:cubicBezTo>
                      <a:pt x="248" y="198"/>
                      <a:pt x="252" y="199"/>
                      <a:pt x="254" y="202"/>
                    </a:cubicBezTo>
                    <a:cubicBezTo>
                      <a:pt x="255" y="203"/>
                      <a:pt x="251" y="204"/>
                      <a:pt x="251" y="205"/>
                    </a:cubicBezTo>
                    <a:cubicBezTo>
                      <a:pt x="252" y="208"/>
                      <a:pt x="256" y="209"/>
                      <a:pt x="258" y="2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4" name="Freeform 64"/>
              <p:cNvSpPr>
                <a:spLocks noChangeAspect="1"/>
              </p:cNvSpPr>
              <p:nvPr/>
            </p:nvSpPr>
            <p:spPr bwMode="auto">
              <a:xfrm>
                <a:off x="2895585" y="5839843"/>
                <a:ext cx="59960" cy="126584"/>
              </a:xfrm>
              <a:custGeom>
                <a:avLst/>
                <a:gdLst>
                  <a:gd name="T0" fmla="*/ 2147483647 w 53"/>
                  <a:gd name="T1" fmla="*/ 2147483647 h 111"/>
                  <a:gd name="T2" fmla="*/ 2147483647 w 53"/>
                  <a:gd name="T3" fmla="*/ 2147483647 h 111"/>
                  <a:gd name="T4" fmla="*/ 2147483647 w 53"/>
                  <a:gd name="T5" fmla="*/ 2147483647 h 111"/>
                  <a:gd name="T6" fmla="*/ 2147483647 w 53"/>
                  <a:gd name="T7" fmla="*/ 2147483647 h 111"/>
                  <a:gd name="T8" fmla="*/ 2147483647 w 53"/>
                  <a:gd name="T9" fmla="*/ 2147483647 h 111"/>
                  <a:gd name="T10" fmla="*/ 2147483647 w 53"/>
                  <a:gd name="T11" fmla="*/ 2147483647 h 111"/>
                  <a:gd name="T12" fmla="*/ 2147483647 w 53"/>
                  <a:gd name="T13" fmla="*/ 2147483647 h 111"/>
                  <a:gd name="T14" fmla="*/ 2147483647 w 53"/>
                  <a:gd name="T15" fmla="*/ 2147483647 h 111"/>
                  <a:gd name="T16" fmla="*/ 2147483647 w 53"/>
                  <a:gd name="T17" fmla="*/ 2147483647 h 111"/>
                  <a:gd name="T18" fmla="*/ 2147483647 w 53"/>
                  <a:gd name="T19" fmla="*/ 2147483647 h 111"/>
                  <a:gd name="T20" fmla="*/ 2147483647 w 53"/>
                  <a:gd name="T21" fmla="*/ 2147483647 h 111"/>
                  <a:gd name="T22" fmla="*/ 2147483647 w 53"/>
                  <a:gd name="T23" fmla="*/ 2147483647 h 111"/>
                  <a:gd name="T24" fmla="*/ 2147483647 w 53"/>
                  <a:gd name="T25" fmla="*/ 2147483647 h 111"/>
                  <a:gd name="T26" fmla="*/ 2147483647 w 53"/>
                  <a:gd name="T27" fmla="*/ 2147483647 h 111"/>
                  <a:gd name="T28" fmla="*/ 2147483647 w 53"/>
                  <a:gd name="T29" fmla="*/ 2147483647 h 111"/>
                  <a:gd name="T30" fmla="*/ 2147483647 w 53"/>
                  <a:gd name="T31" fmla="*/ 2147483647 h 111"/>
                  <a:gd name="T32" fmla="*/ 2147483647 w 53"/>
                  <a:gd name="T33" fmla="*/ 2147483647 h 111"/>
                  <a:gd name="T34" fmla="*/ 2147483647 w 53"/>
                  <a:gd name="T35" fmla="*/ 2147483647 h 111"/>
                  <a:gd name="T36" fmla="*/ 2147483647 w 53"/>
                  <a:gd name="T37" fmla="*/ 2147483647 h 111"/>
                  <a:gd name="T38" fmla="*/ 2147483647 w 53"/>
                  <a:gd name="T39" fmla="*/ 2147483647 h 111"/>
                  <a:gd name="T40" fmla="*/ 2147483647 w 53"/>
                  <a:gd name="T41" fmla="*/ 2147483647 h 111"/>
                  <a:gd name="T42" fmla="*/ 2147483647 w 53"/>
                  <a:gd name="T43" fmla="*/ 2147483647 h 111"/>
                  <a:gd name="T44" fmla="*/ 2147483647 w 53"/>
                  <a:gd name="T45" fmla="*/ 2147483647 h 111"/>
                  <a:gd name="T46" fmla="*/ 2147483647 w 53"/>
                  <a:gd name="T47" fmla="*/ 2147483647 h 111"/>
                  <a:gd name="T48" fmla="*/ 2147483647 w 53"/>
                  <a:gd name="T49" fmla="*/ 2147483647 h 111"/>
                  <a:gd name="T50" fmla="*/ 2147483647 w 53"/>
                  <a:gd name="T51" fmla="*/ 2147483647 h 111"/>
                  <a:gd name="T52" fmla="*/ 2147483647 w 53"/>
                  <a:gd name="T53" fmla="*/ 2147483647 h 111"/>
                  <a:gd name="T54" fmla="*/ 2147483647 w 53"/>
                  <a:gd name="T55" fmla="*/ 2147483647 h 111"/>
                  <a:gd name="T56" fmla="*/ 2147483647 w 53"/>
                  <a:gd name="T57" fmla="*/ 2147483647 h 111"/>
                  <a:gd name="T58" fmla="*/ 2147483647 w 53"/>
                  <a:gd name="T59" fmla="*/ 2147483647 h 111"/>
                  <a:gd name="T60" fmla="*/ 2147483647 w 53"/>
                  <a:gd name="T61" fmla="*/ 2147483647 h 111"/>
                  <a:gd name="T62" fmla="*/ 2147483647 w 53"/>
                  <a:gd name="T63" fmla="*/ 2147483647 h 111"/>
                  <a:gd name="T64" fmla="*/ 2147483647 w 53"/>
                  <a:gd name="T65" fmla="*/ 2147483647 h 111"/>
                  <a:gd name="T66" fmla="*/ 2147483647 w 53"/>
                  <a:gd name="T67" fmla="*/ 2147483647 h 111"/>
                  <a:gd name="T68" fmla="*/ 2147483647 w 53"/>
                  <a:gd name="T69" fmla="*/ 2147483647 h 111"/>
                  <a:gd name="T70" fmla="*/ 2147483647 w 53"/>
                  <a:gd name="T71" fmla="*/ 2147483647 h 111"/>
                  <a:gd name="T72" fmla="*/ 2147483647 w 53"/>
                  <a:gd name="T73" fmla="*/ 2147483647 h 111"/>
                  <a:gd name="T74" fmla="*/ 2147483647 w 53"/>
                  <a:gd name="T75" fmla="*/ 2147483647 h 111"/>
                  <a:gd name="T76" fmla="*/ 2147483647 w 53"/>
                  <a:gd name="T77" fmla="*/ 2147483647 h 111"/>
                  <a:gd name="T78" fmla="*/ 2147483647 w 53"/>
                  <a:gd name="T79" fmla="*/ 2147483647 h 111"/>
                  <a:gd name="T80" fmla="*/ 2147483647 w 53"/>
                  <a:gd name="T81" fmla="*/ 2147483647 h 111"/>
                  <a:gd name="T82" fmla="*/ 2147483647 w 53"/>
                  <a:gd name="T83" fmla="*/ 2147483647 h 1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3" h="111">
                    <a:moveTo>
                      <a:pt x="26" y="111"/>
                    </a:moveTo>
                    <a:cubicBezTo>
                      <a:pt x="28" y="110"/>
                      <a:pt x="31" y="109"/>
                      <a:pt x="33" y="107"/>
                    </a:cubicBezTo>
                    <a:cubicBezTo>
                      <a:pt x="34" y="105"/>
                      <a:pt x="35" y="103"/>
                      <a:pt x="35" y="101"/>
                    </a:cubicBezTo>
                    <a:cubicBezTo>
                      <a:pt x="35" y="97"/>
                      <a:pt x="33" y="94"/>
                      <a:pt x="33" y="90"/>
                    </a:cubicBezTo>
                    <a:cubicBezTo>
                      <a:pt x="34" y="88"/>
                      <a:pt x="37" y="89"/>
                      <a:pt x="38" y="87"/>
                    </a:cubicBezTo>
                    <a:cubicBezTo>
                      <a:pt x="40" y="86"/>
                      <a:pt x="42" y="83"/>
                      <a:pt x="44" y="81"/>
                    </a:cubicBezTo>
                    <a:cubicBezTo>
                      <a:pt x="46" y="79"/>
                      <a:pt x="50" y="78"/>
                      <a:pt x="52" y="76"/>
                    </a:cubicBezTo>
                    <a:cubicBezTo>
                      <a:pt x="53" y="75"/>
                      <a:pt x="50" y="74"/>
                      <a:pt x="50" y="73"/>
                    </a:cubicBezTo>
                    <a:cubicBezTo>
                      <a:pt x="49" y="70"/>
                      <a:pt x="50" y="67"/>
                      <a:pt x="51" y="65"/>
                    </a:cubicBezTo>
                    <a:cubicBezTo>
                      <a:pt x="47" y="63"/>
                      <a:pt x="42" y="61"/>
                      <a:pt x="38" y="58"/>
                    </a:cubicBezTo>
                    <a:cubicBezTo>
                      <a:pt x="37" y="58"/>
                      <a:pt x="35" y="57"/>
                      <a:pt x="34" y="55"/>
                    </a:cubicBezTo>
                    <a:cubicBezTo>
                      <a:pt x="33" y="53"/>
                      <a:pt x="31" y="51"/>
                      <a:pt x="32" y="48"/>
                    </a:cubicBezTo>
                    <a:cubicBezTo>
                      <a:pt x="33" y="46"/>
                      <a:pt x="37" y="47"/>
                      <a:pt x="39" y="45"/>
                    </a:cubicBezTo>
                    <a:cubicBezTo>
                      <a:pt x="41" y="42"/>
                      <a:pt x="43" y="39"/>
                      <a:pt x="44" y="35"/>
                    </a:cubicBezTo>
                    <a:cubicBezTo>
                      <a:pt x="45" y="32"/>
                      <a:pt x="46" y="28"/>
                      <a:pt x="44" y="25"/>
                    </a:cubicBezTo>
                    <a:cubicBezTo>
                      <a:pt x="43" y="22"/>
                      <a:pt x="39" y="23"/>
                      <a:pt x="38" y="21"/>
                    </a:cubicBezTo>
                    <a:cubicBezTo>
                      <a:pt x="36" y="20"/>
                      <a:pt x="36" y="18"/>
                      <a:pt x="37" y="17"/>
                    </a:cubicBezTo>
                    <a:cubicBezTo>
                      <a:pt x="38" y="15"/>
                      <a:pt x="41" y="15"/>
                      <a:pt x="42" y="14"/>
                    </a:cubicBezTo>
                    <a:cubicBezTo>
                      <a:pt x="43" y="12"/>
                      <a:pt x="45" y="10"/>
                      <a:pt x="45" y="8"/>
                    </a:cubicBezTo>
                    <a:cubicBezTo>
                      <a:pt x="45" y="7"/>
                      <a:pt x="46" y="3"/>
                      <a:pt x="44" y="4"/>
                    </a:cubicBezTo>
                    <a:cubicBezTo>
                      <a:pt x="42" y="4"/>
                      <a:pt x="41" y="8"/>
                      <a:pt x="39" y="9"/>
                    </a:cubicBezTo>
                    <a:cubicBezTo>
                      <a:pt x="38" y="10"/>
                      <a:pt x="35" y="10"/>
                      <a:pt x="34" y="8"/>
                    </a:cubicBezTo>
                    <a:cubicBezTo>
                      <a:pt x="33" y="7"/>
                      <a:pt x="37" y="5"/>
                      <a:pt x="36" y="3"/>
                    </a:cubicBezTo>
                    <a:cubicBezTo>
                      <a:pt x="35" y="1"/>
                      <a:pt x="32" y="2"/>
                      <a:pt x="30" y="1"/>
                    </a:cubicBezTo>
                    <a:cubicBezTo>
                      <a:pt x="27" y="1"/>
                      <a:pt x="25" y="0"/>
                      <a:pt x="22" y="1"/>
                    </a:cubicBezTo>
                    <a:cubicBezTo>
                      <a:pt x="19" y="2"/>
                      <a:pt x="17" y="4"/>
                      <a:pt x="14" y="6"/>
                    </a:cubicBezTo>
                    <a:cubicBezTo>
                      <a:pt x="14" y="6"/>
                      <a:pt x="14" y="8"/>
                      <a:pt x="14" y="9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1" y="13"/>
                      <a:pt x="9" y="13"/>
                      <a:pt x="9" y="14"/>
                    </a:cubicBezTo>
                    <a:cubicBezTo>
                      <a:pt x="9" y="15"/>
                      <a:pt x="11" y="16"/>
                      <a:pt x="12" y="18"/>
                    </a:cubicBezTo>
                    <a:cubicBezTo>
                      <a:pt x="12" y="20"/>
                      <a:pt x="11" y="21"/>
                      <a:pt x="11" y="22"/>
                    </a:cubicBezTo>
                    <a:cubicBezTo>
                      <a:pt x="11" y="26"/>
                      <a:pt x="12" y="29"/>
                      <a:pt x="12" y="33"/>
                    </a:cubicBezTo>
                    <a:cubicBezTo>
                      <a:pt x="12" y="36"/>
                      <a:pt x="12" y="40"/>
                      <a:pt x="10" y="42"/>
                    </a:cubicBezTo>
                    <a:cubicBezTo>
                      <a:pt x="10" y="44"/>
                      <a:pt x="7" y="45"/>
                      <a:pt x="6" y="46"/>
                    </a:cubicBezTo>
                    <a:cubicBezTo>
                      <a:pt x="4" y="48"/>
                      <a:pt x="2" y="50"/>
                      <a:pt x="1" y="52"/>
                    </a:cubicBezTo>
                    <a:cubicBezTo>
                      <a:pt x="0" y="54"/>
                      <a:pt x="0" y="56"/>
                      <a:pt x="1" y="57"/>
                    </a:cubicBezTo>
                    <a:cubicBezTo>
                      <a:pt x="1" y="60"/>
                      <a:pt x="2" y="63"/>
                      <a:pt x="4" y="65"/>
                    </a:cubicBezTo>
                    <a:cubicBezTo>
                      <a:pt x="6" y="67"/>
                      <a:pt x="9" y="68"/>
                      <a:pt x="11" y="70"/>
                    </a:cubicBezTo>
                    <a:cubicBezTo>
                      <a:pt x="12" y="72"/>
                      <a:pt x="10" y="74"/>
                      <a:pt x="11" y="76"/>
                    </a:cubicBezTo>
                    <a:cubicBezTo>
                      <a:pt x="12" y="78"/>
                      <a:pt x="14" y="79"/>
                      <a:pt x="16" y="80"/>
                    </a:cubicBezTo>
                    <a:cubicBezTo>
                      <a:pt x="17" y="81"/>
                      <a:pt x="20" y="81"/>
                      <a:pt x="21" y="82"/>
                    </a:cubicBezTo>
                    <a:lnTo>
                      <a:pt x="26" y="1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5" name="Freeform 65"/>
              <p:cNvSpPr>
                <a:spLocks noChangeAspect="1"/>
              </p:cNvSpPr>
              <p:nvPr/>
            </p:nvSpPr>
            <p:spPr bwMode="auto">
              <a:xfrm>
                <a:off x="2921283" y="6438499"/>
                <a:ext cx="83754" cy="102790"/>
              </a:xfrm>
              <a:custGeom>
                <a:avLst/>
                <a:gdLst>
                  <a:gd name="T0" fmla="*/ 2147483647 w 73"/>
                  <a:gd name="T1" fmla="*/ 2147483647 h 90"/>
                  <a:gd name="T2" fmla="*/ 2147483647 w 73"/>
                  <a:gd name="T3" fmla="*/ 0 h 90"/>
                  <a:gd name="T4" fmla="*/ 2147483647 w 73"/>
                  <a:gd name="T5" fmla="*/ 0 h 90"/>
                  <a:gd name="T6" fmla="*/ 2147483647 w 73"/>
                  <a:gd name="T7" fmla="*/ 2147483647 h 90"/>
                  <a:gd name="T8" fmla="*/ 2147483647 w 73"/>
                  <a:gd name="T9" fmla="*/ 2147483647 h 90"/>
                  <a:gd name="T10" fmla="*/ 2147483647 w 73"/>
                  <a:gd name="T11" fmla="*/ 2147483647 h 90"/>
                  <a:gd name="T12" fmla="*/ 2147483647 w 73"/>
                  <a:gd name="T13" fmla="*/ 2147483647 h 90"/>
                  <a:gd name="T14" fmla="*/ 2147483647 w 73"/>
                  <a:gd name="T15" fmla="*/ 2147483647 h 90"/>
                  <a:gd name="T16" fmla="*/ 2147483647 w 73"/>
                  <a:gd name="T17" fmla="*/ 2147483647 h 90"/>
                  <a:gd name="T18" fmla="*/ 2147483647 w 73"/>
                  <a:gd name="T19" fmla="*/ 2147483647 h 90"/>
                  <a:gd name="T20" fmla="*/ 0 w 73"/>
                  <a:gd name="T21" fmla="*/ 2147483647 h 90"/>
                  <a:gd name="T22" fmla="*/ 2147483647 w 73"/>
                  <a:gd name="T23" fmla="*/ 2147483647 h 90"/>
                  <a:gd name="T24" fmla="*/ 2147483647 w 73"/>
                  <a:gd name="T25" fmla="*/ 2147483647 h 90"/>
                  <a:gd name="T26" fmla="*/ 2147483647 w 73"/>
                  <a:gd name="T27" fmla="*/ 2147483647 h 90"/>
                  <a:gd name="T28" fmla="*/ 2147483647 w 73"/>
                  <a:gd name="T29" fmla="*/ 2147483647 h 90"/>
                  <a:gd name="T30" fmla="*/ 2147483647 w 73"/>
                  <a:gd name="T31" fmla="*/ 2147483647 h 90"/>
                  <a:gd name="T32" fmla="*/ 2147483647 w 73"/>
                  <a:gd name="T33" fmla="*/ 2147483647 h 90"/>
                  <a:gd name="T34" fmla="*/ 2147483647 w 73"/>
                  <a:gd name="T35" fmla="*/ 2147483647 h 90"/>
                  <a:gd name="T36" fmla="*/ 2147483647 w 73"/>
                  <a:gd name="T37" fmla="*/ 2147483647 h 90"/>
                  <a:gd name="T38" fmla="*/ 2147483647 w 73"/>
                  <a:gd name="T39" fmla="*/ 2147483647 h 90"/>
                  <a:gd name="T40" fmla="*/ 2147483647 w 73"/>
                  <a:gd name="T41" fmla="*/ 2147483647 h 90"/>
                  <a:gd name="T42" fmla="*/ 2147483647 w 73"/>
                  <a:gd name="T43" fmla="*/ 2147483647 h 90"/>
                  <a:gd name="T44" fmla="*/ 2147483647 w 73"/>
                  <a:gd name="T45" fmla="*/ 2147483647 h 90"/>
                  <a:gd name="T46" fmla="*/ 2147483647 w 73"/>
                  <a:gd name="T47" fmla="*/ 2147483647 h 90"/>
                  <a:gd name="T48" fmla="*/ 2147483647 w 73"/>
                  <a:gd name="T49" fmla="*/ 2147483647 h 90"/>
                  <a:gd name="T50" fmla="*/ 2147483647 w 73"/>
                  <a:gd name="T51" fmla="*/ 2147483647 h 90"/>
                  <a:gd name="T52" fmla="*/ 2147483647 w 73"/>
                  <a:gd name="T53" fmla="*/ 2147483647 h 90"/>
                  <a:gd name="T54" fmla="*/ 2147483647 w 73"/>
                  <a:gd name="T55" fmla="*/ 2147483647 h 90"/>
                  <a:gd name="T56" fmla="*/ 2147483647 w 73"/>
                  <a:gd name="T57" fmla="*/ 2147483647 h 90"/>
                  <a:gd name="T58" fmla="*/ 2147483647 w 73"/>
                  <a:gd name="T59" fmla="*/ 2147483647 h 90"/>
                  <a:gd name="T60" fmla="*/ 2147483647 w 73"/>
                  <a:gd name="T61" fmla="*/ 2147483647 h 90"/>
                  <a:gd name="T62" fmla="*/ 2147483647 w 73"/>
                  <a:gd name="T63" fmla="*/ 2147483647 h 90"/>
                  <a:gd name="T64" fmla="*/ 2147483647 w 73"/>
                  <a:gd name="T65" fmla="*/ 2147483647 h 90"/>
                  <a:gd name="T66" fmla="*/ 2147483647 w 73"/>
                  <a:gd name="T67" fmla="*/ 2147483647 h 90"/>
                  <a:gd name="T68" fmla="*/ 2147483647 w 73"/>
                  <a:gd name="T69" fmla="*/ 2147483647 h 90"/>
                  <a:gd name="T70" fmla="*/ 2147483647 w 73"/>
                  <a:gd name="T71" fmla="*/ 2147483647 h 90"/>
                  <a:gd name="T72" fmla="*/ 2147483647 w 73"/>
                  <a:gd name="T73" fmla="*/ 2147483647 h 90"/>
                  <a:gd name="T74" fmla="*/ 2147483647 w 73"/>
                  <a:gd name="T75" fmla="*/ 2147483647 h 90"/>
                  <a:gd name="T76" fmla="*/ 2147483647 w 73"/>
                  <a:gd name="T77" fmla="*/ 2147483647 h 90"/>
                  <a:gd name="T78" fmla="*/ 2147483647 w 73"/>
                  <a:gd name="T79" fmla="*/ 2147483647 h 90"/>
                  <a:gd name="T80" fmla="*/ 2147483647 w 73"/>
                  <a:gd name="T81" fmla="*/ 2147483647 h 90"/>
                  <a:gd name="T82" fmla="*/ 2147483647 w 73"/>
                  <a:gd name="T83" fmla="*/ 2147483647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3" h="90">
                    <a:moveTo>
                      <a:pt x="57" y="2"/>
                    </a:moveTo>
                    <a:cubicBezTo>
                      <a:pt x="54" y="1"/>
                      <a:pt x="52" y="1"/>
                      <a:pt x="50" y="0"/>
                    </a:cubicBezTo>
                    <a:cubicBezTo>
                      <a:pt x="43" y="0"/>
                      <a:pt x="36" y="0"/>
                      <a:pt x="30" y="0"/>
                    </a:cubicBezTo>
                    <a:cubicBezTo>
                      <a:pt x="29" y="1"/>
                      <a:pt x="29" y="2"/>
                      <a:pt x="29" y="3"/>
                    </a:cubicBezTo>
                    <a:cubicBezTo>
                      <a:pt x="29" y="7"/>
                      <a:pt x="31" y="12"/>
                      <a:pt x="30" y="16"/>
                    </a:cubicBezTo>
                    <a:cubicBezTo>
                      <a:pt x="29" y="17"/>
                      <a:pt x="28" y="18"/>
                      <a:pt x="27" y="18"/>
                    </a:cubicBezTo>
                    <a:cubicBezTo>
                      <a:pt x="21" y="18"/>
                      <a:pt x="15" y="17"/>
                      <a:pt x="9" y="17"/>
                    </a:cubicBezTo>
                    <a:cubicBezTo>
                      <a:pt x="9" y="20"/>
                      <a:pt x="9" y="22"/>
                      <a:pt x="8" y="25"/>
                    </a:cubicBezTo>
                    <a:cubicBezTo>
                      <a:pt x="8" y="28"/>
                      <a:pt x="7" y="31"/>
                      <a:pt x="6" y="34"/>
                    </a:cubicBezTo>
                    <a:cubicBezTo>
                      <a:pt x="5" y="38"/>
                      <a:pt x="5" y="42"/>
                      <a:pt x="3" y="45"/>
                    </a:cubicBezTo>
                    <a:cubicBezTo>
                      <a:pt x="2" y="46"/>
                      <a:pt x="0" y="42"/>
                      <a:pt x="0" y="43"/>
                    </a:cubicBezTo>
                    <a:cubicBezTo>
                      <a:pt x="0" y="47"/>
                      <a:pt x="1" y="50"/>
                      <a:pt x="3" y="52"/>
                    </a:cubicBezTo>
                    <a:cubicBezTo>
                      <a:pt x="4" y="54"/>
                      <a:pt x="8" y="55"/>
                      <a:pt x="9" y="57"/>
                    </a:cubicBezTo>
                    <a:cubicBezTo>
                      <a:pt x="9" y="58"/>
                      <a:pt x="5" y="57"/>
                      <a:pt x="5" y="58"/>
                    </a:cubicBezTo>
                    <a:cubicBezTo>
                      <a:pt x="5" y="60"/>
                      <a:pt x="8" y="61"/>
                      <a:pt x="9" y="62"/>
                    </a:cubicBezTo>
                    <a:cubicBezTo>
                      <a:pt x="9" y="64"/>
                      <a:pt x="7" y="65"/>
                      <a:pt x="8" y="66"/>
                    </a:cubicBezTo>
                    <a:cubicBezTo>
                      <a:pt x="10" y="68"/>
                      <a:pt x="13" y="68"/>
                      <a:pt x="15" y="70"/>
                    </a:cubicBezTo>
                    <a:cubicBezTo>
                      <a:pt x="15" y="71"/>
                      <a:pt x="11" y="70"/>
                      <a:pt x="12" y="71"/>
                    </a:cubicBezTo>
                    <a:cubicBezTo>
                      <a:pt x="12" y="74"/>
                      <a:pt x="15" y="75"/>
                      <a:pt x="17" y="77"/>
                    </a:cubicBezTo>
                    <a:cubicBezTo>
                      <a:pt x="19" y="80"/>
                      <a:pt x="21" y="83"/>
                      <a:pt x="23" y="86"/>
                    </a:cubicBezTo>
                    <a:cubicBezTo>
                      <a:pt x="25" y="88"/>
                      <a:pt x="26" y="88"/>
                      <a:pt x="28" y="90"/>
                    </a:cubicBezTo>
                    <a:cubicBezTo>
                      <a:pt x="29" y="88"/>
                      <a:pt x="29" y="86"/>
                      <a:pt x="30" y="85"/>
                    </a:cubicBezTo>
                    <a:cubicBezTo>
                      <a:pt x="32" y="84"/>
                      <a:pt x="35" y="87"/>
                      <a:pt x="36" y="86"/>
                    </a:cubicBezTo>
                    <a:cubicBezTo>
                      <a:pt x="37" y="84"/>
                      <a:pt x="37" y="81"/>
                      <a:pt x="37" y="79"/>
                    </a:cubicBezTo>
                    <a:cubicBezTo>
                      <a:pt x="36" y="77"/>
                      <a:pt x="32" y="76"/>
                      <a:pt x="32" y="74"/>
                    </a:cubicBezTo>
                    <a:cubicBezTo>
                      <a:pt x="31" y="71"/>
                      <a:pt x="31" y="68"/>
                      <a:pt x="33" y="67"/>
                    </a:cubicBezTo>
                    <a:cubicBezTo>
                      <a:pt x="36" y="65"/>
                      <a:pt x="40" y="70"/>
                      <a:pt x="42" y="68"/>
                    </a:cubicBezTo>
                    <a:cubicBezTo>
                      <a:pt x="44" y="67"/>
                      <a:pt x="42" y="62"/>
                      <a:pt x="44" y="61"/>
                    </a:cubicBezTo>
                    <a:cubicBezTo>
                      <a:pt x="47" y="60"/>
                      <a:pt x="48" y="65"/>
                      <a:pt x="50" y="66"/>
                    </a:cubicBezTo>
                    <a:cubicBezTo>
                      <a:pt x="53" y="67"/>
                      <a:pt x="56" y="65"/>
                      <a:pt x="58" y="65"/>
                    </a:cubicBezTo>
                    <a:cubicBezTo>
                      <a:pt x="59" y="66"/>
                      <a:pt x="59" y="68"/>
                      <a:pt x="60" y="68"/>
                    </a:cubicBezTo>
                    <a:cubicBezTo>
                      <a:pt x="61" y="69"/>
                      <a:pt x="63" y="70"/>
                      <a:pt x="64" y="68"/>
                    </a:cubicBezTo>
                    <a:cubicBezTo>
                      <a:pt x="66" y="66"/>
                      <a:pt x="65" y="62"/>
                      <a:pt x="65" y="59"/>
                    </a:cubicBezTo>
                    <a:cubicBezTo>
                      <a:pt x="65" y="56"/>
                      <a:pt x="65" y="52"/>
                      <a:pt x="65" y="49"/>
                    </a:cubicBezTo>
                    <a:cubicBezTo>
                      <a:pt x="65" y="47"/>
                      <a:pt x="68" y="44"/>
                      <a:pt x="67" y="42"/>
                    </a:cubicBezTo>
                    <a:cubicBezTo>
                      <a:pt x="66" y="40"/>
                      <a:pt x="62" y="42"/>
                      <a:pt x="61" y="40"/>
                    </a:cubicBezTo>
                    <a:cubicBezTo>
                      <a:pt x="60" y="36"/>
                      <a:pt x="61" y="32"/>
                      <a:pt x="63" y="29"/>
                    </a:cubicBezTo>
                    <a:cubicBezTo>
                      <a:pt x="64" y="27"/>
                      <a:pt x="68" y="27"/>
                      <a:pt x="70" y="25"/>
                    </a:cubicBezTo>
                    <a:cubicBezTo>
                      <a:pt x="71" y="22"/>
                      <a:pt x="73" y="17"/>
                      <a:pt x="70" y="15"/>
                    </a:cubicBezTo>
                    <a:cubicBezTo>
                      <a:pt x="67" y="12"/>
                      <a:pt x="60" y="16"/>
                      <a:pt x="56" y="14"/>
                    </a:cubicBezTo>
                    <a:cubicBezTo>
                      <a:pt x="54" y="14"/>
                      <a:pt x="54" y="11"/>
                      <a:pt x="54" y="9"/>
                    </a:cubicBezTo>
                    <a:cubicBezTo>
                      <a:pt x="54" y="7"/>
                      <a:pt x="56" y="4"/>
                      <a:pt x="57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6" name="Freeform 66"/>
              <p:cNvSpPr>
                <a:spLocks noChangeAspect="1"/>
              </p:cNvSpPr>
              <p:nvPr/>
            </p:nvSpPr>
            <p:spPr bwMode="auto">
              <a:xfrm>
                <a:off x="2930800" y="6440402"/>
                <a:ext cx="25698" cy="19035"/>
              </a:xfrm>
              <a:custGeom>
                <a:avLst/>
                <a:gdLst>
                  <a:gd name="T0" fmla="*/ 2147483647 w 23"/>
                  <a:gd name="T1" fmla="*/ 2147483647 h 16"/>
                  <a:gd name="T2" fmla="*/ 2147483647 w 23"/>
                  <a:gd name="T3" fmla="*/ 2147483647 h 16"/>
                  <a:gd name="T4" fmla="*/ 2147483647 w 23"/>
                  <a:gd name="T5" fmla="*/ 0 h 16"/>
                  <a:gd name="T6" fmla="*/ 2147483647 w 23"/>
                  <a:gd name="T7" fmla="*/ 2147483647 h 16"/>
                  <a:gd name="T8" fmla="*/ 2147483647 w 23"/>
                  <a:gd name="T9" fmla="*/ 2147483647 h 16"/>
                  <a:gd name="T10" fmla="*/ 2147483647 w 23"/>
                  <a:gd name="T11" fmla="*/ 2147483647 h 16"/>
                  <a:gd name="T12" fmla="*/ 2147483647 w 23"/>
                  <a:gd name="T13" fmla="*/ 214748364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1" y="15"/>
                    </a:moveTo>
                    <a:cubicBezTo>
                      <a:pt x="1" y="12"/>
                      <a:pt x="0" y="9"/>
                      <a:pt x="1" y="6"/>
                    </a:cubicBezTo>
                    <a:cubicBezTo>
                      <a:pt x="1" y="4"/>
                      <a:pt x="2" y="2"/>
                      <a:pt x="2" y="0"/>
                    </a:cubicBezTo>
                    <a:lnTo>
                      <a:pt x="21" y="1"/>
                    </a:lnTo>
                    <a:cubicBezTo>
                      <a:pt x="21" y="5"/>
                      <a:pt x="23" y="10"/>
                      <a:pt x="22" y="14"/>
                    </a:cubicBezTo>
                    <a:cubicBezTo>
                      <a:pt x="21" y="15"/>
                      <a:pt x="20" y="16"/>
                      <a:pt x="19" y="16"/>
                    </a:cubicBezTo>
                    <a:cubicBezTo>
                      <a:pt x="13" y="16"/>
                      <a:pt x="7" y="15"/>
                      <a:pt x="1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7" name="Freeform 67"/>
              <p:cNvSpPr>
                <a:spLocks noChangeAspect="1"/>
              </p:cNvSpPr>
              <p:nvPr/>
            </p:nvSpPr>
            <p:spPr bwMode="auto">
              <a:xfrm>
                <a:off x="2913669" y="6263375"/>
                <a:ext cx="113260" cy="185593"/>
              </a:xfrm>
              <a:custGeom>
                <a:avLst/>
                <a:gdLst>
                  <a:gd name="T0" fmla="*/ 2147483647 w 99"/>
                  <a:gd name="T1" fmla="*/ 2147483647 h 162"/>
                  <a:gd name="T2" fmla="*/ 2147483647 w 99"/>
                  <a:gd name="T3" fmla="*/ 2147483647 h 162"/>
                  <a:gd name="T4" fmla="*/ 2147483647 w 99"/>
                  <a:gd name="T5" fmla="*/ 2147483647 h 162"/>
                  <a:gd name="T6" fmla="*/ 2147483647 w 99"/>
                  <a:gd name="T7" fmla="*/ 2147483647 h 162"/>
                  <a:gd name="T8" fmla="*/ 0 w 99"/>
                  <a:gd name="T9" fmla="*/ 2147483647 h 162"/>
                  <a:gd name="T10" fmla="*/ 2147483647 w 99"/>
                  <a:gd name="T11" fmla="*/ 2147483647 h 162"/>
                  <a:gd name="T12" fmla="*/ 2147483647 w 99"/>
                  <a:gd name="T13" fmla="*/ 2147483647 h 162"/>
                  <a:gd name="T14" fmla="*/ 2147483647 w 99"/>
                  <a:gd name="T15" fmla="*/ 2147483647 h 162"/>
                  <a:gd name="T16" fmla="*/ 2147483647 w 99"/>
                  <a:gd name="T17" fmla="*/ 2147483647 h 162"/>
                  <a:gd name="T18" fmla="*/ 2147483647 w 99"/>
                  <a:gd name="T19" fmla="*/ 2147483647 h 162"/>
                  <a:gd name="T20" fmla="*/ 2147483647 w 99"/>
                  <a:gd name="T21" fmla="*/ 2147483647 h 162"/>
                  <a:gd name="T22" fmla="*/ 2147483647 w 99"/>
                  <a:gd name="T23" fmla="*/ 2147483647 h 162"/>
                  <a:gd name="T24" fmla="*/ 2147483647 w 99"/>
                  <a:gd name="T25" fmla="*/ 2147483647 h 162"/>
                  <a:gd name="T26" fmla="*/ 2147483647 w 99"/>
                  <a:gd name="T27" fmla="*/ 2147483647 h 162"/>
                  <a:gd name="T28" fmla="*/ 2147483647 w 99"/>
                  <a:gd name="T29" fmla="*/ 2147483647 h 162"/>
                  <a:gd name="T30" fmla="*/ 2147483647 w 99"/>
                  <a:gd name="T31" fmla="*/ 2147483647 h 162"/>
                  <a:gd name="T32" fmla="*/ 2147483647 w 99"/>
                  <a:gd name="T33" fmla="*/ 0 h 162"/>
                  <a:gd name="T34" fmla="*/ 2147483647 w 99"/>
                  <a:gd name="T35" fmla="*/ 2147483647 h 162"/>
                  <a:gd name="T36" fmla="*/ 2147483647 w 99"/>
                  <a:gd name="T37" fmla="*/ 2147483647 h 162"/>
                  <a:gd name="T38" fmla="*/ 2147483647 w 99"/>
                  <a:gd name="T39" fmla="*/ 2147483647 h 162"/>
                  <a:gd name="T40" fmla="*/ 2147483647 w 99"/>
                  <a:gd name="T41" fmla="*/ 2147483647 h 162"/>
                  <a:gd name="T42" fmla="*/ 2147483647 w 99"/>
                  <a:gd name="T43" fmla="*/ 2147483647 h 162"/>
                  <a:gd name="T44" fmla="*/ 2147483647 w 99"/>
                  <a:gd name="T45" fmla="*/ 2147483647 h 162"/>
                  <a:gd name="T46" fmla="*/ 2147483647 w 99"/>
                  <a:gd name="T47" fmla="*/ 2147483647 h 162"/>
                  <a:gd name="T48" fmla="*/ 2147483647 w 99"/>
                  <a:gd name="T49" fmla="*/ 2147483647 h 162"/>
                  <a:gd name="T50" fmla="*/ 2147483647 w 99"/>
                  <a:gd name="T51" fmla="*/ 2147483647 h 162"/>
                  <a:gd name="T52" fmla="*/ 2147483647 w 99"/>
                  <a:gd name="T53" fmla="*/ 2147483647 h 162"/>
                  <a:gd name="T54" fmla="*/ 2147483647 w 99"/>
                  <a:gd name="T55" fmla="*/ 2147483647 h 162"/>
                  <a:gd name="T56" fmla="*/ 2147483647 w 99"/>
                  <a:gd name="T57" fmla="*/ 2147483647 h 162"/>
                  <a:gd name="T58" fmla="*/ 2147483647 w 99"/>
                  <a:gd name="T59" fmla="*/ 2147483647 h 162"/>
                  <a:gd name="T60" fmla="*/ 2147483647 w 99"/>
                  <a:gd name="T61" fmla="*/ 2147483647 h 162"/>
                  <a:gd name="T62" fmla="*/ 2147483647 w 99"/>
                  <a:gd name="T63" fmla="*/ 2147483647 h 162"/>
                  <a:gd name="T64" fmla="*/ 2147483647 w 99"/>
                  <a:gd name="T65" fmla="*/ 2147483647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9" h="162">
                    <a:moveTo>
                      <a:pt x="17" y="155"/>
                    </a:moveTo>
                    <a:cubicBezTo>
                      <a:pt x="18" y="152"/>
                      <a:pt x="18" y="149"/>
                      <a:pt x="19" y="145"/>
                    </a:cubicBezTo>
                    <a:cubicBezTo>
                      <a:pt x="19" y="143"/>
                      <a:pt x="18" y="141"/>
                      <a:pt x="18" y="139"/>
                    </a:cubicBezTo>
                    <a:cubicBezTo>
                      <a:pt x="18" y="137"/>
                      <a:pt x="16" y="134"/>
                      <a:pt x="16" y="131"/>
                    </a:cubicBezTo>
                    <a:cubicBezTo>
                      <a:pt x="16" y="130"/>
                      <a:pt x="17" y="128"/>
                      <a:pt x="16" y="128"/>
                    </a:cubicBezTo>
                    <a:cubicBezTo>
                      <a:pt x="15" y="127"/>
                      <a:pt x="14" y="130"/>
                      <a:pt x="13" y="130"/>
                    </a:cubicBezTo>
                    <a:cubicBezTo>
                      <a:pt x="11" y="129"/>
                      <a:pt x="8" y="128"/>
                      <a:pt x="7" y="127"/>
                    </a:cubicBezTo>
                    <a:cubicBezTo>
                      <a:pt x="6" y="125"/>
                      <a:pt x="8" y="121"/>
                      <a:pt x="6" y="120"/>
                    </a:cubicBezTo>
                    <a:cubicBezTo>
                      <a:pt x="5" y="119"/>
                      <a:pt x="3" y="123"/>
                      <a:pt x="2" y="122"/>
                    </a:cubicBezTo>
                    <a:cubicBezTo>
                      <a:pt x="0" y="121"/>
                      <a:pt x="1" y="119"/>
                      <a:pt x="0" y="117"/>
                    </a:cubicBezTo>
                    <a:cubicBezTo>
                      <a:pt x="2" y="115"/>
                      <a:pt x="4" y="113"/>
                      <a:pt x="5" y="111"/>
                    </a:cubicBezTo>
                    <a:cubicBezTo>
                      <a:pt x="5" y="108"/>
                      <a:pt x="3" y="104"/>
                      <a:pt x="4" y="101"/>
                    </a:cubicBezTo>
                    <a:cubicBezTo>
                      <a:pt x="5" y="99"/>
                      <a:pt x="7" y="97"/>
                      <a:pt x="8" y="95"/>
                    </a:cubicBezTo>
                    <a:cubicBezTo>
                      <a:pt x="10" y="93"/>
                      <a:pt x="13" y="92"/>
                      <a:pt x="15" y="91"/>
                    </a:cubicBezTo>
                    <a:cubicBezTo>
                      <a:pt x="17" y="89"/>
                      <a:pt x="18" y="85"/>
                      <a:pt x="21" y="84"/>
                    </a:cubicBezTo>
                    <a:cubicBezTo>
                      <a:pt x="22" y="84"/>
                      <a:pt x="23" y="86"/>
                      <a:pt x="25" y="87"/>
                    </a:cubicBezTo>
                    <a:cubicBezTo>
                      <a:pt x="26" y="87"/>
                      <a:pt x="27" y="87"/>
                      <a:pt x="27" y="86"/>
                    </a:cubicBezTo>
                    <a:cubicBezTo>
                      <a:pt x="28" y="86"/>
                      <a:pt x="28" y="83"/>
                      <a:pt x="28" y="84"/>
                    </a:cubicBezTo>
                    <a:cubicBezTo>
                      <a:pt x="31" y="85"/>
                      <a:pt x="32" y="89"/>
                      <a:pt x="34" y="91"/>
                    </a:cubicBezTo>
                    <a:cubicBezTo>
                      <a:pt x="35" y="92"/>
                      <a:pt x="38" y="93"/>
                      <a:pt x="39" y="92"/>
                    </a:cubicBezTo>
                    <a:cubicBezTo>
                      <a:pt x="42" y="90"/>
                      <a:pt x="43" y="85"/>
                      <a:pt x="44" y="82"/>
                    </a:cubicBezTo>
                    <a:cubicBezTo>
                      <a:pt x="46" y="79"/>
                      <a:pt x="47" y="76"/>
                      <a:pt x="48" y="73"/>
                    </a:cubicBezTo>
                    <a:cubicBezTo>
                      <a:pt x="48" y="71"/>
                      <a:pt x="47" y="69"/>
                      <a:pt x="48" y="67"/>
                    </a:cubicBezTo>
                    <a:cubicBezTo>
                      <a:pt x="50" y="64"/>
                      <a:pt x="53" y="63"/>
                      <a:pt x="55" y="60"/>
                    </a:cubicBezTo>
                    <a:cubicBezTo>
                      <a:pt x="56" y="57"/>
                      <a:pt x="55" y="53"/>
                      <a:pt x="57" y="50"/>
                    </a:cubicBezTo>
                    <a:cubicBezTo>
                      <a:pt x="58" y="48"/>
                      <a:pt x="60" y="47"/>
                      <a:pt x="61" y="45"/>
                    </a:cubicBezTo>
                    <a:cubicBezTo>
                      <a:pt x="62" y="44"/>
                      <a:pt x="61" y="42"/>
                      <a:pt x="61" y="41"/>
                    </a:cubicBezTo>
                    <a:cubicBezTo>
                      <a:pt x="61" y="39"/>
                      <a:pt x="63" y="37"/>
                      <a:pt x="64" y="35"/>
                    </a:cubicBezTo>
                    <a:cubicBezTo>
                      <a:pt x="65" y="31"/>
                      <a:pt x="66" y="27"/>
                      <a:pt x="69" y="24"/>
                    </a:cubicBezTo>
                    <a:cubicBezTo>
                      <a:pt x="71" y="22"/>
                      <a:pt x="77" y="23"/>
                      <a:pt x="79" y="20"/>
                    </a:cubicBezTo>
                    <a:cubicBezTo>
                      <a:pt x="80" y="17"/>
                      <a:pt x="78" y="13"/>
                      <a:pt x="77" y="10"/>
                    </a:cubicBezTo>
                    <a:cubicBezTo>
                      <a:pt x="76" y="8"/>
                      <a:pt x="72" y="9"/>
                      <a:pt x="71" y="7"/>
                    </a:cubicBezTo>
                    <a:cubicBezTo>
                      <a:pt x="71" y="5"/>
                      <a:pt x="72" y="2"/>
                      <a:pt x="73" y="1"/>
                    </a:cubicBezTo>
                    <a:cubicBezTo>
                      <a:pt x="74" y="1"/>
                      <a:pt x="76" y="0"/>
                      <a:pt x="77" y="0"/>
                    </a:cubicBezTo>
                    <a:cubicBezTo>
                      <a:pt x="80" y="4"/>
                      <a:pt x="82" y="8"/>
                      <a:pt x="83" y="12"/>
                    </a:cubicBezTo>
                    <a:cubicBezTo>
                      <a:pt x="84" y="16"/>
                      <a:pt x="83" y="21"/>
                      <a:pt x="84" y="25"/>
                    </a:cubicBezTo>
                    <a:cubicBezTo>
                      <a:pt x="84" y="29"/>
                      <a:pt x="84" y="32"/>
                      <a:pt x="86" y="35"/>
                    </a:cubicBezTo>
                    <a:cubicBezTo>
                      <a:pt x="88" y="38"/>
                      <a:pt x="91" y="39"/>
                      <a:pt x="93" y="43"/>
                    </a:cubicBezTo>
                    <a:cubicBezTo>
                      <a:pt x="90" y="43"/>
                      <a:pt x="87" y="42"/>
                      <a:pt x="84" y="42"/>
                    </a:cubicBezTo>
                    <a:cubicBezTo>
                      <a:pt x="83" y="42"/>
                      <a:pt x="82" y="43"/>
                      <a:pt x="81" y="42"/>
                    </a:cubicBezTo>
                    <a:cubicBezTo>
                      <a:pt x="78" y="42"/>
                      <a:pt x="76" y="40"/>
                      <a:pt x="73" y="41"/>
                    </a:cubicBezTo>
                    <a:cubicBezTo>
                      <a:pt x="71" y="42"/>
                      <a:pt x="70" y="45"/>
                      <a:pt x="71" y="47"/>
                    </a:cubicBezTo>
                    <a:cubicBezTo>
                      <a:pt x="71" y="49"/>
                      <a:pt x="75" y="51"/>
                      <a:pt x="76" y="53"/>
                    </a:cubicBezTo>
                    <a:cubicBezTo>
                      <a:pt x="79" y="56"/>
                      <a:pt x="81" y="59"/>
                      <a:pt x="84" y="62"/>
                    </a:cubicBezTo>
                    <a:cubicBezTo>
                      <a:pt x="85" y="64"/>
                      <a:pt x="87" y="66"/>
                      <a:pt x="88" y="69"/>
                    </a:cubicBezTo>
                    <a:cubicBezTo>
                      <a:pt x="89" y="71"/>
                      <a:pt x="90" y="73"/>
                      <a:pt x="91" y="75"/>
                    </a:cubicBezTo>
                    <a:cubicBezTo>
                      <a:pt x="91" y="75"/>
                      <a:pt x="91" y="76"/>
                      <a:pt x="91" y="77"/>
                    </a:cubicBezTo>
                    <a:cubicBezTo>
                      <a:pt x="89" y="79"/>
                      <a:pt x="88" y="82"/>
                      <a:pt x="86" y="85"/>
                    </a:cubicBezTo>
                    <a:cubicBezTo>
                      <a:pt x="85" y="89"/>
                      <a:pt x="85" y="93"/>
                      <a:pt x="82" y="96"/>
                    </a:cubicBezTo>
                    <a:cubicBezTo>
                      <a:pt x="81" y="98"/>
                      <a:pt x="77" y="97"/>
                      <a:pt x="77" y="99"/>
                    </a:cubicBezTo>
                    <a:cubicBezTo>
                      <a:pt x="76" y="102"/>
                      <a:pt x="80" y="103"/>
                      <a:pt x="81" y="105"/>
                    </a:cubicBezTo>
                    <a:cubicBezTo>
                      <a:pt x="81" y="110"/>
                      <a:pt x="79" y="115"/>
                      <a:pt x="80" y="120"/>
                    </a:cubicBezTo>
                    <a:cubicBezTo>
                      <a:pt x="80" y="122"/>
                      <a:pt x="81" y="123"/>
                      <a:pt x="82" y="124"/>
                    </a:cubicBezTo>
                    <a:cubicBezTo>
                      <a:pt x="83" y="125"/>
                      <a:pt x="86" y="125"/>
                      <a:pt x="87" y="127"/>
                    </a:cubicBezTo>
                    <a:cubicBezTo>
                      <a:pt x="88" y="128"/>
                      <a:pt x="87" y="130"/>
                      <a:pt x="87" y="131"/>
                    </a:cubicBezTo>
                    <a:cubicBezTo>
                      <a:pt x="88" y="135"/>
                      <a:pt x="89" y="138"/>
                      <a:pt x="91" y="141"/>
                    </a:cubicBezTo>
                    <a:cubicBezTo>
                      <a:pt x="92" y="142"/>
                      <a:pt x="95" y="142"/>
                      <a:pt x="95" y="143"/>
                    </a:cubicBezTo>
                    <a:cubicBezTo>
                      <a:pt x="97" y="145"/>
                      <a:pt x="98" y="148"/>
                      <a:pt x="99" y="151"/>
                    </a:cubicBezTo>
                    <a:cubicBezTo>
                      <a:pt x="98" y="153"/>
                      <a:pt x="98" y="155"/>
                      <a:pt x="98" y="157"/>
                    </a:cubicBezTo>
                    <a:cubicBezTo>
                      <a:pt x="97" y="159"/>
                      <a:pt x="99" y="162"/>
                      <a:pt x="98" y="162"/>
                    </a:cubicBezTo>
                    <a:cubicBezTo>
                      <a:pt x="91" y="161"/>
                      <a:pt x="85" y="156"/>
                      <a:pt x="78" y="155"/>
                    </a:cubicBezTo>
                    <a:cubicBezTo>
                      <a:pt x="73" y="154"/>
                      <a:pt x="69" y="155"/>
                      <a:pt x="64" y="155"/>
                    </a:cubicBezTo>
                    <a:cubicBezTo>
                      <a:pt x="61" y="154"/>
                      <a:pt x="59" y="154"/>
                      <a:pt x="57" y="153"/>
                    </a:cubicBezTo>
                    <a:cubicBezTo>
                      <a:pt x="50" y="153"/>
                      <a:pt x="43" y="153"/>
                      <a:pt x="37" y="153"/>
                    </a:cubicBezTo>
                    <a:cubicBezTo>
                      <a:pt x="36" y="154"/>
                      <a:pt x="36" y="155"/>
                      <a:pt x="36" y="156"/>
                    </a:cubicBezTo>
                    <a:lnTo>
                      <a:pt x="17" y="1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8" name="Freeform 68"/>
              <p:cNvSpPr>
                <a:spLocks noChangeAspect="1"/>
              </p:cNvSpPr>
              <p:nvPr/>
            </p:nvSpPr>
            <p:spPr bwMode="auto">
              <a:xfrm>
                <a:off x="2987905" y="6086349"/>
                <a:ext cx="148474" cy="265540"/>
              </a:xfrm>
              <a:custGeom>
                <a:avLst/>
                <a:gdLst>
                  <a:gd name="T0" fmla="*/ 2147483647 w 130"/>
                  <a:gd name="T1" fmla="*/ 2147483647 h 232"/>
                  <a:gd name="T2" fmla="*/ 2147483647 w 130"/>
                  <a:gd name="T3" fmla="*/ 2147483647 h 232"/>
                  <a:gd name="T4" fmla="*/ 2147483647 w 130"/>
                  <a:gd name="T5" fmla="*/ 2147483647 h 232"/>
                  <a:gd name="T6" fmla="*/ 2147483647 w 130"/>
                  <a:gd name="T7" fmla="*/ 2147483647 h 232"/>
                  <a:gd name="T8" fmla="*/ 2147483647 w 130"/>
                  <a:gd name="T9" fmla="*/ 2147483647 h 232"/>
                  <a:gd name="T10" fmla="*/ 2147483647 w 130"/>
                  <a:gd name="T11" fmla="*/ 2147483647 h 232"/>
                  <a:gd name="T12" fmla="*/ 2147483647 w 130"/>
                  <a:gd name="T13" fmla="*/ 2147483647 h 232"/>
                  <a:gd name="T14" fmla="*/ 2147483647 w 130"/>
                  <a:gd name="T15" fmla="*/ 2147483647 h 232"/>
                  <a:gd name="T16" fmla="*/ 2147483647 w 130"/>
                  <a:gd name="T17" fmla="*/ 2147483647 h 232"/>
                  <a:gd name="T18" fmla="*/ 2147483647 w 130"/>
                  <a:gd name="T19" fmla="*/ 2147483647 h 232"/>
                  <a:gd name="T20" fmla="*/ 2147483647 w 130"/>
                  <a:gd name="T21" fmla="*/ 2147483647 h 232"/>
                  <a:gd name="T22" fmla="*/ 2147483647 w 130"/>
                  <a:gd name="T23" fmla="*/ 2147483647 h 232"/>
                  <a:gd name="T24" fmla="*/ 2147483647 w 130"/>
                  <a:gd name="T25" fmla="*/ 2147483647 h 232"/>
                  <a:gd name="T26" fmla="*/ 2147483647 w 130"/>
                  <a:gd name="T27" fmla="*/ 2147483647 h 232"/>
                  <a:gd name="T28" fmla="*/ 2147483647 w 130"/>
                  <a:gd name="T29" fmla="*/ 2147483647 h 232"/>
                  <a:gd name="T30" fmla="*/ 2147483647 w 130"/>
                  <a:gd name="T31" fmla="*/ 2147483647 h 232"/>
                  <a:gd name="T32" fmla="*/ 2147483647 w 130"/>
                  <a:gd name="T33" fmla="*/ 2147483647 h 232"/>
                  <a:gd name="T34" fmla="*/ 2147483647 w 130"/>
                  <a:gd name="T35" fmla="*/ 2147483647 h 232"/>
                  <a:gd name="T36" fmla="*/ 2147483647 w 130"/>
                  <a:gd name="T37" fmla="*/ 2147483647 h 232"/>
                  <a:gd name="T38" fmla="*/ 2147483647 w 130"/>
                  <a:gd name="T39" fmla="*/ 2147483647 h 232"/>
                  <a:gd name="T40" fmla="*/ 2147483647 w 130"/>
                  <a:gd name="T41" fmla="*/ 2147483647 h 232"/>
                  <a:gd name="T42" fmla="*/ 2147483647 w 130"/>
                  <a:gd name="T43" fmla="*/ 2147483647 h 232"/>
                  <a:gd name="T44" fmla="*/ 2147483647 w 130"/>
                  <a:gd name="T45" fmla="*/ 2147483647 h 232"/>
                  <a:gd name="T46" fmla="*/ 2147483647 w 130"/>
                  <a:gd name="T47" fmla="*/ 2147483647 h 232"/>
                  <a:gd name="T48" fmla="*/ 2147483647 w 130"/>
                  <a:gd name="T49" fmla="*/ 2147483647 h 232"/>
                  <a:gd name="T50" fmla="*/ 2147483647 w 130"/>
                  <a:gd name="T51" fmla="*/ 2147483647 h 232"/>
                  <a:gd name="T52" fmla="*/ 2147483647 w 130"/>
                  <a:gd name="T53" fmla="*/ 2147483647 h 232"/>
                  <a:gd name="T54" fmla="*/ 2147483647 w 130"/>
                  <a:gd name="T55" fmla="*/ 2147483647 h 232"/>
                  <a:gd name="T56" fmla="*/ 2147483647 w 130"/>
                  <a:gd name="T57" fmla="*/ 2147483647 h 232"/>
                  <a:gd name="T58" fmla="*/ 2147483647 w 130"/>
                  <a:gd name="T59" fmla="*/ 2147483647 h 232"/>
                  <a:gd name="T60" fmla="*/ 2147483647 w 130"/>
                  <a:gd name="T61" fmla="*/ 2147483647 h 232"/>
                  <a:gd name="T62" fmla="*/ 2147483647 w 130"/>
                  <a:gd name="T63" fmla="*/ 2147483647 h 232"/>
                  <a:gd name="T64" fmla="*/ 2147483647 w 130"/>
                  <a:gd name="T65" fmla="*/ 2147483647 h 232"/>
                  <a:gd name="T66" fmla="*/ 2147483647 w 130"/>
                  <a:gd name="T67" fmla="*/ 2147483647 h 232"/>
                  <a:gd name="T68" fmla="*/ 2147483647 w 130"/>
                  <a:gd name="T69" fmla="*/ 2147483647 h 232"/>
                  <a:gd name="T70" fmla="*/ 2147483647 w 130"/>
                  <a:gd name="T71" fmla="*/ 0 h 232"/>
                  <a:gd name="T72" fmla="*/ 2147483647 w 130"/>
                  <a:gd name="T73" fmla="*/ 2147483647 h 232"/>
                  <a:gd name="T74" fmla="*/ 2147483647 w 130"/>
                  <a:gd name="T75" fmla="*/ 2147483647 h 232"/>
                  <a:gd name="T76" fmla="*/ 2147483647 w 130"/>
                  <a:gd name="T77" fmla="*/ 2147483647 h 232"/>
                  <a:gd name="T78" fmla="*/ 2147483647 w 130"/>
                  <a:gd name="T79" fmla="*/ 2147483647 h 232"/>
                  <a:gd name="T80" fmla="*/ 2147483647 w 130"/>
                  <a:gd name="T81" fmla="*/ 2147483647 h 232"/>
                  <a:gd name="T82" fmla="*/ 2147483647 w 130"/>
                  <a:gd name="T83" fmla="*/ 2147483647 h 232"/>
                  <a:gd name="T84" fmla="*/ 2147483647 w 130"/>
                  <a:gd name="T85" fmla="*/ 2147483647 h 232"/>
                  <a:gd name="T86" fmla="*/ 2147483647 w 130"/>
                  <a:gd name="T87" fmla="*/ 2147483647 h 232"/>
                  <a:gd name="T88" fmla="*/ 2147483647 w 130"/>
                  <a:gd name="T89" fmla="*/ 2147483647 h 232"/>
                  <a:gd name="T90" fmla="*/ 0 w 130"/>
                  <a:gd name="T91" fmla="*/ 2147483647 h 232"/>
                  <a:gd name="T92" fmla="*/ 0 w 130"/>
                  <a:gd name="T93" fmla="*/ 2147483647 h 232"/>
                  <a:gd name="T94" fmla="*/ 2147483647 w 130"/>
                  <a:gd name="T95" fmla="*/ 2147483647 h 232"/>
                  <a:gd name="T96" fmla="*/ 2147483647 w 130"/>
                  <a:gd name="T97" fmla="*/ 2147483647 h 232"/>
                  <a:gd name="T98" fmla="*/ 2147483647 w 130"/>
                  <a:gd name="T99" fmla="*/ 2147483647 h 232"/>
                  <a:gd name="T100" fmla="*/ 2147483647 w 130"/>
                  <a:gd name="T101" fmla="*/ 2147483647 h 232"/>
                  <a:gd name="T102" fmla="*/ 2147483647 w 130"/>
                  <a:gd name="T103" fmla="*/ 2147483647 h 232"/>
                  <a:gd name="T104" fmla="*/ 2147483647 w 130"/>
                  <a:gd name="T105" fmla="*/ 2147483647 h 232"/>
                  <a:gd name="T106" fmla="*/ 2147483647 w 130"/>
                  <a:gd name="T107" fmla="*/ 2147483647 h 232"/>
                  <a:gd name="T108" fmla="*/ 2147483647 w 130"/>
                  <a:gd name="T109" fmla="*/ 2147483647 h 232"/>
                  <a:gd name="T110" fmla="*/ 2147483647 w 130"/>
                  <a:gd name="T111" fmla="*/ 2147483647 h 232"/>
                  <a:gd name="T112" fmla="*/ 2147483647 w 130"/>
                  <a:gd name="T113" fmla="*/ 2147483647 h 232"/>
                  <a:gd name="T114" fmla="*/ 2147483647 w 130"/>
                  <a:gd name="T115" fmla="*/ 2147483647 h 232"/>
                  <a:gd name="T116" fmla="*/ 2147483647 w 130"/>
                  <a:gd name="T117" fmla="*/ 2147483647 h 232"/>
                  <a:gd name="T118" fmla="*/ 2147483647 w 130"/>
                  <a:gd name="T119" fmla="*/ 2147483647 h 232"/>
                  <a:gd name="T120" fmla="*/ 2147483647 w 130"/>
                  <a:gd name="T121" fmla="*/ 2147483647 h 232"/>
                  <a:gd name="T122" fmla="*/ 2147483647 w 130"/>
                  <a:gd name="T123" fmla="*/ 2147483647 h 232"/>
                  <a:gd name="T124" fmla="*/ 2147483647 w 130"/>
                  <a:gd name="T125" fmla="*/ 2147483647 h 2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0" h="232">
                    <a:moveTo>
                      <a:pt x="26" y="232"/>
                    </a:moveTo>
                    <a:cubicBezTo>
                      <a:pt x="28" y="231"/>
                      <a:pt x="31" y="231"/>
                      <a:pt x="33" y="231"/>
                    </a:cubicBezTo>
                    <a:cubicBezTo>
                      <a:pt x="35" y="230"/>
                      <a:pt x="37" y="228"/>
                      <a:pt x="39" y="228"/>
                    </a:cubicBezTo>
                    <a:cubicBezTo>
                      <a:pt x="41" y="228"/>
                      <a:pt x="43" y="231"/>
                      <a:pt x="45" y="231"/>
                    </a:cubicBezTo>
                    <a:cubicBezTo>
                      <a:pt x="47" y="231"/>
                      <a:pt x="47" y="228"/>
                      <a:pt x="48" y="227"/>
                    </a:cubicBezTo>
                    <a:cubicBezTo>
                      <a:pt x="52" y="226"/>
                      <a:pt x="55" y="225"/>
                      <a:pt x="59" y="225"/>
                    </a:cubicBezTo>
                    <a:cubicBezTo>
                      <a:pt x="60" y="225"/>
                      <a:pt x="61" y="225"/>
                      <a:pt x="63" y="225"/>
                    </a:cubicBezTo>
                    <a:cubicBezTo>
                      <a:pt x="64" y="224"/>
                      <a:pt x="65" y="223"/>
                      <a:pt x="67" y="221"/>
                    </a:cubicBezTo>
                    <a:cubicBezTo>
                      <a:pt x="68" y="220"/>
                      <a:pt x="71" y="218"/>
                      <a:pt x="71" y="216"/>
                    </a:cubicBezTo>
                    <a:cubicBezTo>
                      <a:pt x="71" y="214"/>
                      <a:pt x="67" y="215"/>
                      <a:pt x="67" y="214"/>
                    </a:cubicBezTo>
                    <a:cubicBezTo>
                      <a:pt x="67" y="212"/>
                      <a:pt x="70" y="212"/>
                      <a:pt x="71" y="211"/>
                    </a:cubicBezTo>
                    <a:cubicBezTo>
                      <a:pt x="75" y="211"/>
                      <a:pt x="78" y="212"/>
                      <a:pt x="82" y="211"/>
                    </a:cubicBezTo>
                    <a:cubicBezTo>
                      <a:pt x="86" y="210"/>
                      <a:pt x="90" y="209"/>
                      <a:pt x="93" y="206"/>
                    </a:cubicBezTo>
                    <a:cubicBezTo>
                      <a:pt x="95" y="204"/>
                      <a:pt x="93" y="200"/>
                      <a:pt x="95" y="198"/>
                    </a:cubicBezTo>
                    <a:cubicBezTo>
                      <a:pt x="96" y="197"/>
                      <a:pt x="99" y="199"/>
                      <a:pt x="100" y="198"/>
                    </a:cubicBezTo>
                    <a:cubicBezTo>
                      <a:pt x="102" y="197"/>
                      <a:pt x="104" y="195"/>
                      <a:pt x="105" y="192"/>
                    </a:cubicBezTo>
                    <a:cubicBezTo>
                      <a:pt x="106" y="190"/>
                      <a:pt x="103" y="186"/>
                      <a:pt x="105" y="185"/>
                    </a:cubicBezTo>
                    <a:cubicBezTo>
                      <a:pt x="108" y="182"/>
                      <a:pt x="113" y="184"/>
                      <a:pt x="116" y="183"/>
                    </a:cubicBezTo>
                    <a:cubicBezTo>
                      <a:pt x="117" y="182"/>
                      <a:pt x="118" y="180"/>
                      <a:pt x="117" y="179"/>
                    </a:cubicBezTo>
                    <a:cubicBezTo>
                      <a:pt x="116" y="177"/>
                      <a:pt x="113" y="176"/>
                      <a:pt x="112" y="173"/>
                    </a:cubicBezTo>
                    <a:cubicBezTo>
                      <a:pt x="112" y="171"/>
                      <a:pt x="115" y="170"/>
                      <a:pt x="115" y="169"/>
                    </a:cubicBezTo>
                    <a:cubicBezTo>
                      <a:pt x="115" y="168"/>
                      <a:pt x="113" y="169"/>
                      <a:pt x="112" y="168"/>
                    </a:cubicBezTo>
                    <a:cubicBezTo>
                      <a:pt x="111" y="165"/>
                      <a:pt x="113" y="161"/>
                      <a:pt x="111" y="158"/>
                    </a:cubicBezTo>
                    <a:cubicBezTo>
                      <a:pt x="109" y="157"/>
                      <a:pt x="106" y="161"/>
                      <a:pt x="104" y="160"/>
                    </a:cubicBezTo>
                    <a:cubicBezTo>
                      <a:pt x="103" y="159"/>
                      <a:pt x="103" y="156"/>
                      <a:pt x="104" y="155"/>
                    </a:cubicBezTo>
                    <a:cubicBezTo>
                      <a:pt x="105" y="153"/>
                      <a:pt x="109" y="152"/>
                      <a:pt x="109" y="149"/>
                    </a:cubicBezTo>
                    <a:cubicBezTo>
                      <a:pt x="110" y="146"/>
                      <a:pt x="107" y="143"/>
                      <a:pt x="108" y="140"/>
                    </a:cubicBezTo>
                    <a:cubicBezTo>
                      <a:pt x="108" y="138"/>
                      <a:pt x="113" y="139"/>
                      <a:pt x="113" y="137"/>
                    </a:cubicBezTo>
                    <a:cubicBezTo>
                      <a:pt x="114" y="135"/>
                      <a:pt x="110" y="133"/>
                      <a:pt x="110" y="131"/>
                    </a:cubicBezTo>
                    <a:cubicBezTo>
                      <a:pt x="109" y="130"/>
                      <a:pt x="112" y="129"/>
                      <a:pt x="113" y="128"/>
                    </a:cubicBezTo>
                    <a:cubicBezTo>
                      <a:pt x="115" y="126"/>
                      <a:pt x="117" y="124"/>
                      <a:pt x="118" y="121"/>
                    </a:cubicBezTo>
                    <a:cubicBezTo>
                      <a:pt x="119" y="119"/>
                      <a:pt x="116" y="117"/>
                      <a:pt x="117" y="116"/>
                    </a:cubicBezTo>
                    <a:cubicBezTo>
                      <a:pt x="118" y="114"/>
                      <a:pt x="120" y="113"/>
                      <a:pt x="122" y="113"/>
                    </a:cubicBezTo>
                    <a:cubicBezTo>
                      <a:pt x="124" y="112"/>
                      <a:pt x="128" y="115"/>
                      <a:pt x="128" y="113"/>
                    </a:cubicBezTo>
                    <a:cubicBezTo>
                      <a:pt x="130" y="96"/>
                      <a:pt x="128" y="78"/>
                      <a:pt x="128" y="60"/>
                    </a:cubicBezTo>
                    <a:lnTo>
                      <a:pt x="24" y="0"/>
                    </a:lnTo>
                    <a:lnTo>
                      <a:pt x="16" y="7"/>
                    </a:lnTo>
                    <a:lnTo>
                      <a:pt x="20" y="19"/>
                    </a:lnTo>
                    <a:lnTo>
                      <a:pt x="19" y="28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29" y="44"/>
                    </a:lnTo>
                    <a:lnTo>
                      <a:pt x="22" y="58"/>
                    </a:lnTo>
                    <a:lnTo>
                      <a:pt x="22" y="80"/>
                    </a:lnTo>
                    <a:lnTo>
                      <a:pt x="23" y="100"/>
                    </a:lnTo>
                    <a:lnTo>
                      <a:pt x="0" y="129"/>
                    </a:lnTo>
                    <a:lnTo>
                      <a:pt x="0" y="144"/>
                    </a:lnTo>
                    <a:cubicBezTo>
                      <a:pt x="2" y="146"/>
                      <a:pt x="3" y="150"/>
                      <a:pt x="5" y="152"/>
                    </a:cubicBezTo>
                    <a:cubicBezTo>
                      <a:pt x="6" y="153"/>
                      <a:pt x="7" y="155"/>
                      <a:pt x="8" y="156"/>
                    </a:cubicBezTo>
                    <a:cubicBezTo>
                      <a:pt x="9" y="156"/>
                      <a:pt x="11" y="155"/>
                      <a:pt x="12" y="155"/>
                    </a:cubicBezTo>
                    <a:cubicBezTo>
                      <a:pt x="15" y="159"/>
                      <a:pt x="17" y="163"/>
                      <a:pt x="18" y="167"/>
                    </a:cubicBezTo>
                    <a:cubicBezTo>
                      <a:pt x="19" y="171"/>
                      <a:pt x="18" y="176"/>
                      <a:pt x="19" y="180"/>
                    </a:cubicBezTo>
                    <a:cubicBezTo>
                      <a:pt x="19" y="184"/>
                      <a:pt x="19" y="187"/>
                      <a:pt x="21" y="190"/>
                    </a:cubicBezTo>
                    <a:cubicBezTo>
                      <a:pt x="23" y="193"/>
                      <a:pt x="26" y="194"/>
                      <a:pt x="28" y="198"/>
                    </a:cubicBezTo>
                    <a:cubicBezTo>
                      <a:pt x="25" y="198"/>
                      <a:pt x="22" y="197"/>
                      <a:pt x="19" y="197"/>
                    </a:cubicBezTo>
                    <a:cubicBezTo>
                      <a:pt x="18" y="197"/>
                      <a:pt x="17" y="198"/>
                      <a:pt x="16" y="197"/>
                    </a:cubicBezTo>
                    <a:cubicBezTo>
                      <a:pt x="13" y="197"/>
                      <a:pt x="11" y="195"/>
                      <a:pt x="8" y="196"/>
                    </a:cubicBezTo>
                    <a:cubicBezTo>
                      <a:pt x="6" y="197"/>
                      <a:pt x="5" y="200"/>
                      <a:pt x="6" y="202"/>
                    </a:cubicBezTo>
                    <a:cubicBezTo>
                      <a:pt x="6" y="204"/>
                      <a:pt x="10" y="206"/>
                      <a:pt x="11" y="208"/>
                    </a:cubicBezTo>
                    <a:cubicBezTo>
                      <a:pt x="14" y="211"/>
                      <a:pt x="16" y="214"/>
                      <a:pt x="19" y="217"/>
                    </a:cubicBezTo>
                    <a:cubicBezTo>
                      <a:pt x="20" y="219"/>
                      <a:pt x="22" y="221"/>
                      <a:pt x="23" y="224"/>
                    </a:cubicBezTo>
                    <a:cubicBezTo>
                      <a:pt x="24" y="226"/>
                      <a:pt x="25" y="228"/>
                      <a:pt x="26" y="230"/>
                    </a:cubicBezTo>
                    <a:cubicBezTo>
                      <a:pt x="26" y="230"/>
                      <a:pt x="26" y="231"/>
                      <a:pt x="26" y="23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89" name="Freeform 69"/>
              <p:cNvSpPr>
                <a:spLocks noChangeAspect="1"/>
              </p:cNvSpPr>
              <p:nvPr/>
            </p:nvSpPr>
            <p:spPr bwMode="auto">
              <a:xfrm>
                <a:off x="3000279" y="6294783"/>
                <a:ext cx="188448" cy="141812"/>
              </a:xfrm>
              <a:custGeom>
                <a:avLst/>
                <a:gdLst>
                  <a:gd name="T0" fmla="*/ 2147483647 w 165"/>
                  <a:gd name="T1" fmla="*/ 2147483647 h 124"/>
                  <a:gd name="T2" fmla="*/ 2147483647 w 165"/>
                  <a:gd name="T3" fmla="*/ 2147483647 h 124"/>
                  <a:gd name="T4" fmla="*/ 2147483647 w 165"/>
                  <a:gd name="T5" fmla="*/ 2147483647 h 124"/>
                  <a:gd name="T6" fmla="*/ 2147483647 w 165"/>
                  <a:gd name="T7" fmla="*/ 2147483647 h 124"/>
                  <a:gd name="T8" fmla="*/ 2147483647 w 165"/>
                  <a:gd name="T9" fmla="*/ 2147483647 h 124"/>
                  <a:gd name="T10" fmla="*/ 2147483647 w 165"/>
                  <a:gd name="T11" fmla="*/ 2147483647 h 124"/>
                  <a:gd name="T12" fmla="*/ 2147483647 w 165"/>
                  <a:gd name="T13" fmla="*/ 2147483647 h 124"/>
                  <a:gd name="T14" fmla="*/ 2147483647 w 165"/>
                  <a:gd name="T15" fmla="*/ 2147483647 h 124"/>
                  <a:gd name="T16" fmla="*/ 2147483647 w 165"/>
                  <a:gd name="T17" fmla="*/ 2147483647 h 124"/>
                  <a:gd name="T18" fmla="*/ 2147483647 w 165"/>
                  <a:gd name="T19" fmla="*/ 2147483647 h 124"/>
                  <a:gd name="T20" fmla="*/ 2147483647 w 165"/>
                  <a:gd name="T21" fmla="*/ 2147483647 h 124"/>
                  <a:gd name="T22" fmla="*/ 2147483647 w 165"/>
                  <a:gd name="T23" fmla="*/ 2147483647 h 124"/>
                  <a:gd name="T24" fmla="*/ 2147483647 w 165"/>
                  <a:gd name="T25" fmla="*/ 2147483647 h 124"/>
                  <a:gd name="T26" fmla="*/ 2147483647 w 165"/>
                  <a:gd name="T27" fmla="*/ 2147483647 h 124"/>
                  <a:gd name="T28" fmla="*/ 2147483647 w 165"/>
                  <a:gd name="T29" fmla="*/ 2147483647 h 124"/>
                  <a:gd name="T30" fmla="*/ 2147483647 w 165"/>
                  <a:gd name="T31" fmla="*/ 2147483647 h 124"/>
                  <a:gd name="T32" fmla="*/ 2147483647 w 165"/>
                  <a:gd name="T33" fmla="*/ 2147483647 h 124"/>
                  <a:gd name="T34" fmla="*/ 2147483647 w 165"/>
                  <a:gd name="T35" fmla="*/ 2147483647 h 124"/>
                  <a:gd name="T36" fmla="*/ 2147483647 w 165"/>
                  <a:gd name="T37" fmla="*/ 2147483647 h 124"/>
                  <a:gd name="T38" fmla="*/ 2147483647 w 165"/>
                  <a:gd name="T39" fmla="*/ 2147483647 h 124"/>
                  <a:gd name="T40" fmla="*/ 2147483647 w 165"/>
                  <a:gd name="T41" fmla="*/ 2147483647 h 124"/>
                  <a:gd name="T42" fmla="*/ 2147483647 w 165"/>
                  <a:gd name="T43" fmla="*/ 2147483647 h 124"/>
                  <a:gd name="T44" fmla="*/ 2147483647 w 165"/>
                  <a:gd name="T45" fmla="*/ 2147483647 h 124"/>
                  <a:gd name="T46" fmla="*/ 2147483647 w 165"/>
                  <a:gd name="T47" fmla="*/ 2147483647 h 124"/>
                  <a:gd name="T48" fmla="*/ 2147483647 w 165"/>
                  <a:gd name="T49" fmla="*/ 2147483647 h 124"/>
                  <a:gd name="T50" fmla="*/ 2147483647 w 165"/>
                  <a:gd name="T51" fmla="*/ 2147483647 h 124"/>
                  <a:gd name="T52" fmla="*/ 2147483647 w 165"/>
                  <a:gd name="T53" fmla="*/ 2147483647 h 124"/>
                  <a:gd name="T54" fmla="*/ 2147483647 w 165"/>
                  <a:gd name="T55" fmla="*/ 2147483647 h 124"/>
                  <a:gd name="T56" fmla="*/ 2147483647 w 165"/>
                  <a:gd name="T57" fmla="*/ 2147483647 h 124"/>
                  <a:gd name="T58" fmla="*/ 2147483647 w 165"/>
                  <a:gd name="T59" fmla="*/ 2147483647 h 124"/>
                  <a:gd name="T60" fmla="*/ 2147483647 w 165"/>
                  <a:gd name="T61" fmla="*/ 2147483647 h 124"/>
                  <a:gd name="T62" fmla="*/ 2147483647 w 165"/>
                  <a:gd name="T63" fmla="*/ 2147483647 h 124"/>
                  <a:gd name="T64" fmla="*/ 2147483647 w 165"/>
                  <a:gd name="T65" fmla="*/ 2147483647 h 124"/>
                  <a:gd name="T66" fmla="*/ 2147483647 w 165"/>
                  <a:gd name="T67" fmla="*/ 2147483647 h 124"/>
                  <a:gd name="T68" fmla="*/ 2147483647 w 165"/>
                  <a:gd name="T69" fmla="*/ 2147483647 h 124"/>
                  <a:gd name="T70" fmla="*/ 2147483647 w 165"/>
                  <a:gd name="T71" fmla="*/ 2147483647 h 124"/>
                  <a:gd name="T72" fmla="*/ 2147483647 w 165"/>
                  <a:gd name="T73" fmla="*/ 2147483647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5" h="124">
                    <a:moveTo>
                      <a:pt x="164" y="88"/>
                    </a:moveTo>
                    <a:cubicBezTo>
                      <a:pt x="164" y="85"/>
                      <a:pt x="165" y="83"/>
                      <a:pt x="165" y="81"/>
                    </a:cubicBezTo>
                    <a:cubicBezTo>
                      <a:pt x="165" y="78"/>
                      <a:pt x="163" y="76"/>
                      <a:pt x="162" y="74"/>
                    </a:cubicBezTo>
                    <a:cubicBezTo>
                      <a:pt x="161" y="73"/>
                      <a:pt x="159" y="72"/>
                      <a:pt x="158" y="72"/>
                    </a:cubicBezTo>
                    <a:cubicBezTo>
                      <a:pt x="156" y="70"/>
                      <a:pt x="153" y="70"/>
                      <a:pt x="151" y="67"/>
                    </a:cubicBezTo>
                    <a:cubicBezTo>
                      <a:pt x="151" y="66"/>
                      <a:pt x="155" y="66"/>
                      <a:pt x="154" y="65"/>
                    </a:cubicBezTo>
                    <a:cubicBezTo>
                      <a:pt x="153" y="63"/>
                      <a:pt x="149" y="61"/>
                      <a:pt x="147" y="57"/>
                    </a:cubicBezTo>
                    <a:cubicBezTo>
                      <a:pt x="146" y="56"/>
                      <a:pt x="144" y="58"/>
                      <a:pt x="142" y="57"/>
                    </a:cubicBezTo>
                    <a:cubicBezTo>
                      <a:pt x="140" y="55"/>
                      <a:pt x="138" y="53"/>
                      <a:pt x="137" y="51"/>
                    </a:cubicBezTo>
                    <a:cubicBezTo>
                      <a:pt x="137" y="50"/>
                      <a:pt x="139" y="47"/>
                      <a:pt x="138" y="46"/>
                    </a:cubicBezTo>
                    <a:cubicBezTo>
                      <a:pt x="137" y="45"/>
                      <a:pt x="135" y="47"/>
                      <a:pt x="134" y="46"/>
                    </a:cubicBezTo>
                    <a:cubicBezTo>
                      <a:pt x="133" y="45"/>
                      <a:pt x="134" y="42"/>
                      <a:pt x="133" y="41"/>
                    </a:cubicBezTo>
                    <a:cubicBezTo>
                      <a:pt x="130" y="39"/>
                      <a:pt x="126" y="41"/>
                      <a:pt x="123" y="39"/>
                    </a:cubicBezTo>
                    <a:cubicBezTo>
                      <a:pt x="122" y="37"/>
                      <a:pt x="126" y="35"/>
                      <a:pt x="124" y="34"/>
                    </a:cubicBezTo>
                    <a:cubicBezTo>
                      <a:pt x="122" y="32"/>
                      <a:pt x="119" y="35"/>
                      <a:pt x="117" y="34"/>
                    </a:cubicBezTo>
                    <a:cubicBezTo>
                      <a:pt x="115" y="33"/>
                      <a:pt x="113" y="31"/>
                      <a:pt x="113" y="29"/>
                    </a:cubicBezTo>
                    <a:cubicBezTo>
                      <a:pt x="113" y="28"/>
                      <a:pt x="116" y="27"/>
                      <a:pt x="117" y="25"/>
                    </a:cubicBezTo>
                    <a:cubicBezTo>
                      <a:pt x="117" y="23"/>
                      <a:pt x="118" y="20"/>
                      <a:pt x="117" y="18"/>
                    </a:cubicBezTo>
                    <a:cubicBezTo>
                      <a:pt x="116" y="14"/>
                      <a:pt x="114" y="10"/>
                      <a:pt x="111" y="7"/>
                    </a:cubicBezTo>
                    <a:cubicBezTo>
                      <a:pt x="110" y="5"/>
                      <a:pt x="107" y="3"/>
                      <a:pt x="105" y="1"/>
                    </a:cubicBezTo>
                    <a:cubicBezTo>
                      <a:pt x="102" y="2"/>
                      <a:pt x="97" y="0"/>
                      <a:pt x="94" y="3"/>
                    </a:cubicBezTo>
                    <a:cubicBezTo>
                      <a:pt x="92" y="4"/>
                      <a:pt x="95" y="8"/>
                      <a:pt x="94" y="10"/>
                    </a:cubicBezTo>
                    <a:cubicBezTo>
                      <a:pt x="93" y="13"/>
                      <a:pt x="91" y="15"/>
                      <a:pt x="89" y="16"/>
                    </a:cubicBezTo>
                    <a:cubicBezTo>
                      <a:pt x="88" y="17"/>
                      <a:pt x="85" y="15"/>
                      <a:pt x="84" y="16"/>
                    </a:cubicBezTo>
                    <a:cubicBezTo>
                      <a:pt x="82" y="18"/>
                      <a:pt x="84" y="22"/>
                      <a:pt x="82" y="24"/>
                    </a:cubicBezTo>
                    <a:cubicBezTo>
                      <a:pt x="79" y="27"/>
                      <a:pt x="75" y="28"/>
                      <a:pt x="71" y="29"/>
                    </a:cubicBezTo>
                    <a:cubicBezTo>
                      <a:pt x="67" y="30"/>
                      <a:pt x="64" y="29"/>
                      <a:pt x="60" y="29"/>
                    </a:cubicBezTo>
                    <a:cubicBezTo>
                      <a:pt x="59" y="30"/>
                      <a:pt x="56" y="30"/>
                      <a:pt x="56" y="32"/>
                    </a:cubicBezTo>
                    <a:cubicBezTo>
                      <a:pt x="56" y="33"/>
                      <a:pt x="60" y="32"/>
                      <a:pt x="60" y="34"/>
                    </a:cubicBezTo>
                    <a:cubicBezTo>
                      <a:pt x="60" y="36"/>
                      <a:pt x="57" y="38"/>
                      <a:pt x="56" y="39"/>
                    </a:cubicBezTo>
                    <a:cubicBezTo>
                      <a:pt x="54" y="41"/>
                      <a:pt x="53" y="42"/>
                      <a:pt x="52" y="43"/>
                    </a:cubicBezTo>
                    <a:cubicBezTo>
                      <a:pt x="50" y="43"/>
                      <a:pt x="49" y="43"/>
                      <a:pt x="48" y="43"/>
                    </a:cubicBezTo>
                    <a:cubicBezTo>
                      <a:pt x="44" y="43"/>
                      <a:pt x="41" y="44"/>
                      <a:pt x="37" y="45"/>
                    </a:cubicBezTo>
                    <a:cubicBezTo>
                      <a:pt x="36" y="46"/>
                      <a:pt x="36" y="49"/>
                      <a:pt x="34" y="49"/>
                    </a:cubicBezTo>
                    <a:cubicBezTo>
                      <a:pt x="32" y="49"/>
                      <a:pt x="30" y="46"/>
                      <a:pt x="28" y="46"/>
                    </a:cubicBezTo>
                    <a:cubicBezTo>
                      <a:pt x="26" y="46"/>
                      <a:pt x="24" y="48"/>
                      <a:pt x="22" y="49"/>
                    </a:cubicBezTo>
                    <a:cubicBezTo>
                      <a:pt x="20" y="49"/>
                      <a:pt x="17" y="49"/>
                      <a:pt x="15" y="50"/>
                    </a:cubicBezTo>
                    <a:cubicBezTo>
                      <a:pt x="13" y="52"/>
                      <a:pt x="12" y="55"/>
                      <a:pt x="10" y="58"/>
                    </a:cubicBezTo>
                    <a:cubicBezTo>
                      <a:pt x="9" y="62"/>
                      <a:pt x="9" y="66"/>
                      <a:pt x="6" y="69"/>
                    </a:cubicBezTo>
                    <a:cubicBezTo>
                      <a:pt x="5" y="71"/>
                      <a:pt x="1" y="70"/>
                      <a:pt x="1" y="72"/>
                    </a:cubicBezTo>
                    <a:cubicBezTo>
                      <a:pt x="0" y="75"/>
                      <a:pt x="4" y="76"/>
                      <a:pt x="5" y="78"/>
                    </a:cubicBezTo>
                    <a:cubicBezTo>
                      <a:pt x="5" y="83"/>
                      <a:pt x="3" y="88"/>
                      <a:pt x="4" y="93"/>
                    </a:cubicBezTo>
                    <a:cubicBezTo>
                      <a:pt x="4" y="95"/>
                      <a:pt x="5" y="96"/>
                      <a:pt x="6" y="97"/>
                    </a:cubicBezTo>
                    <a:cubicBezTo>
                      <a:pt x="7" y="98"/>
                      <a:pt x="10" y="98"/>
                      <a:pt x="11" y="100"/>
                    </a:cubicBezTo>
                    <a:cubicBezTo>
                      <a:pt x="12" y="101"/>
                      <a:pt x="11" y="103"/>
                      <a:pt x="11" y="104"/>
                    </a:cubicBezTo>
                    <a:cubicBezTo>
                      <a:pt x="12" y="108"/>
                      <a:pt x="13" y="111"/>
                      <a:pt x="15" y="114"/>
                    </a:cubicBezTo>
                    <a:cubicBezTo>
                      <a:pt x="16" y="115"/>
                      <a:pt x="19" y="115"/>
                      <a:pt x="19" y="116"/>
                    </a:cubicBezTo>
                    <a:cubicBezTo>
                      <a:pt x="21" y="118"/>
                      <a:pt x="22" y="121"/>
                      <a:pt x="23" y="124"/>
                    </a:cubicBezTo>
                    <a:cubicBezTo>
                      <a:pt x="24" y="123"/>
                      <a:pt x="26" y="123"/>
                      <a:pt x="26" y="121"/>
                    </a:cubicBezTo>
                    <a:cubicBezTo>
                      <a:pt x="27" y="119"/>
                      <a:pt x="27" y="116"/>
                      <a:pt x="27" y="113"/>
                    </a:cubicBezTo>
                    <a:cubicBezTo>
                      <a:pt x="27" y="112"/>
                      <a:pt x="27" y="109"/>
                      <a:pt x="28" y="108"/>
                    </a:cubicBezTo>
                    <a:cubicBezTo>
                      <a:pt x="31" y="107"/>
                      <a:pt x="34" y="108"/>
                      <a:pt x="37" y="108"/>
                    </a:cubicBezTo>
                    <a:cubicBezTo>
                      <a:pt x="38" y="108"/>
                      <a:pt x="39" y="106"/>
                      <a:pt x="41" y="106"/>
                    </a:cubicBezTo>
                    <a:cubicBezTo>
                      <a:pt x="43" y="107"/>
                      <a:pt x="45" y="108"/>
                      <a:pt x="47" y="108"/>
                    </a:cubicBezTo>
                    <a:cubicBezTo>
                      <a:pt x="49" y="109"/>
                      <a:pt x="51" y="108"/>
                      <a:pt x="54" y="107"/>
                    </a:cubicBezTo>
                    <a:cubicBezTo>
                      <a:pt x="54" y="104"/>
                      <a:pt x="53" y="101"/>
                      <a:pt x="54" y="97"/>
                    </a:cubicBezTo>
                    <a:cubicBezTo>
                      <a:pt x="54" y="95"/>
                      <a:pt x="56" y="92"/>
                      <a:pt x="57" y="90"/>
                    </a:cubicBezTo>
                    <a:cubicBezTo>
                      <a:pt x="58" y="88"/>
                      <a:pt x="60" y="87"/>
                      <a:pt x="62" y="86"/>
                    </a:cubicBezTo>
                    <a:cubicBezTo>
                      <a:pt x="63" y="86"/>
                      <a:pt x="66" y="85"/>
                      <a:pt x="67" y="86"/>
                    </a:cubicBezTo>
                    <a:cubicBezTo>
                      <a:pt x="71" y="88"/>
                      <a:pt x="74" y="92"/>
                      <a:pt x="78" y="94"/>
                    </a:cubicBezTo>
                    <a:cubicBezTo>
                      <a:pt x="81" y="96"/>
                      <a:pt x="84" y="95"/>
                      <a:pt x="87" y="96"/>
                    </a:cubicBezTo>
                    <a:cubicBezTo>
                      <a:pt x="92" y="97"/>
                      <a:pt x="96" y="100"/>
                      <a:pt x="100" y="99"/>
                    </a:cubicBezTo>
                    <a:cubicBezTo>
                      <a:pt x="103" y="99"/>
                      <a:pt x="103" y="94"/>
                      <a:pt x="104" y="92"/>
                    </a:cubicBezTo>
                    <a:cubicBezTo>
                      <a:pt x="105" y="91"/>
                      <a:pt x="107" y="89"/>
                      <a:pt x="108" y="89"/>
                    </a:cubicBezTo>
                    <a:cubicBezTo>
                      <a:pt x="111" y="89"/>
                      <a:pt x="113" y="92"/>
                      <a:pt x="115" y="92"/>
                    </a:cubicBezTo>
                    <a:cubicBezTo>
                      <a:pt x="118" y="92"/>
                      <a:pt x="122" y="90"/>
                      <a:pt x="125" y="89"/>
                    </a:cubicBezTo>
                    <a:cubicBezTo>
                      <a:pt x="126" y="88"/>
                      <a:pt x="127" y="85"/>
                      <a:pt x="128" y="85"/>
                    </a:cubicBezTo>
                    <a:cubicBezTo>
                      <a:pt x="130" y="85"/>
                      <a:pt x="130" y="88"/>
                      <a:pt x="131" y="88"/>
                    </a:cubicBezTo>
                    <a:cubicBezTo>
                      <a:pt x="133" y="89"/>
                      <a:pt x="135" y="89"/>
                      <a:pt x="137" y="88"/>
                    </a:cubicBezTo>
                    <a:cubicBezTo>
                      <a:pt x="139" y="87"/>
                      <a:pt x="138" y="83"/>
                      <a:pt x="140" y="83"/>
                    </a:cubicBezTo>
                    <a:cubicBezTo>
                      <a:pt x="143" y="83"/>
                      <a:pt x="144" y="87"/>
                      <a:pt x="146" y="87"/>
                    </a:cubicBezTo>
                    <a:cubicBezTo>
                      <a:pt x="148" y="87"/>
                      <a:pt x="149" y="85"/>
                      <a:pt x="150" y="85"/>
                    </a:cubicBezTo>
                    <a:cubicBezTo>
                      <a:pt x="152" y="85"/>
                      <a:pt x="151" y="89"/>
                      <a:pt x="153" y="89"/>
                    </a:cubicBezTo>
                    <a:cubicBezTo>
                      <a:pt x="156" y="88"/>
                      <a:pt x="157" y="85"/>
                      <a:pt x="160" y="85"/>
                    </a:cubicBezTo>
                    <a:cubicBezTo>
                      <a:pt x="161" y="85"/>
                      <a:pt x="163" y="87"/>
                      <a:pt x="164" y="8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0" name="Freeform 70"/>
              <p:cNvSpPr>
                <a:spLocks noChangeAspect="1"/>
              </p:cNvSpPr>
              <p:nvPr/>
            </p:nvSpPr>
            <p:spPr bwMode="auto">
              <a:xfrm>
                <a:off x="3278192" y="6387104"/>
                <a:ext cx="115162" cy="167510"/>
              </a:xfrm>
              <a:custGeom>
                <a:avLst/>
                <a:gdLst>
                  <a:gd name="T0" fmla="*/ 2147483647 w 101"/>
                  <a:gd name="T1" fmla="*/ 2147483647 h 147"/>
                  <a:gd name="T2" fmla="*/ 2147483647 w 101"/>
                  <a:gd name="T3" fmla="*/ 2147483647 h 147"/>
                  <a:gd name="T4" fmla="*/ 2147483647 w 101"/>
                  <a:gd name="T5" fmla="*/ 2147483647 h 147"/>
                  <a:gd name="T6" fmla="*/ 2147483647 w 101"/>
                  <a:gd name="T7" fmla="*/ 2147483647 h 147"/>
                  <a:gd name="T8" fmla="*/ 2147483647 w 101"/>
                  <a:gd name="T9" fmla="*/ 2147483647 h 147"/>
                  <a:gd name="T10" fmla="*/ 2147483647 w 101"/>
                  <a:gd name="T11" fmla="*/ 2147483647 h 147"/>
                  <a:gd name="T12" fmla="*/ 2147483647 w 101"/>
                  <a:gd name="T13" fmla="*/ 2147483647 h 147"/>
                  <a:gd name="T14" fmla="*/ 2147483647 w 101"/>
                  <a:gd name="T15" fmla="*/ 2147483647 h 147"/>
                  <a:gd name="T16" fmla="*/ 2147483647 w 101"/>
                  <a:gd name="T17" fmla="*/ 2147483647 h 147"/>
                  <a:gd name="T18" fmla="*/ 2147483647 w 101"/>
                  <a:gd name="T19" fmla="*/ 2147483647 h 147"/>
                  <a:gd name="T20" fmla="*/ 2147483647 w 101"/>
                  <a:gd name="T21" fmla="*/ 0 h 147"/>
                  <a:gd name="T22" fmla="*/ 2147483647 w 101"/>
                  <a:gd name="T23" fmla="*/ 2147483647 h 147"/>
                  <a:gd name="T24" fmla="*/ 2147483647 w 101"/>
                  <a:gd name="T25" fmla="*/ 2147483647 h 147"/>
                  <a:gd name="T26" fmla="*/ 2147483647 w 101"/>
                  <a:gd name="T27" fmla="*/ 2147483647 h 147"/>
                  <a:gd name="T28" fmla="*/ 2147483647 w 101"/>
                  <a:gd name="T29" fmla="*/ 2147483647 h 147"/>
                  <a:gd name="T30" fmla="*/ 2147483647 w 101"/>
                  <a:gd name="T31" fmla="*/ 2147483647 h 147"/>
                  <a:gd name="T32" fmla="*/ 2147483647 w 101"/>
                  <a:gd name="T33" fmla="*/ 2147483647 h 147"/>
                  <a:gd name="T34" fmla="*/ 2147483647 w 101"/>
                  <a:gd name="T35" fmla="*/ 2147483647 h 147"/>
                  <a:gd name="T36" fmla="*/ 2147483647 w 101"/>
                  <a:gd name="T37" fmla="*/ 2147483647 h 147"/>
                  <a:gd name="T38" fmla="*/ 0 w 101"/>
                  <a:gd name="T39" fmla="*/ 2147483647 h 147"/>
                  <a:gd name="T40" fmla="*/ 2147483647 w 101"/>
                  <a:gd name="T41" fmla="*/ 2147483647 h 147"/>
                  <a:gd name="T42" fmla="*/ 2147483647 w 101"/>
                  <a:gd name="T43" fmla="*/ 2147483647 h 147"/>
                  <a:gd name="T44" fmla="*/ 2147483647 w 101"/>
                  <a:gd name="T45" fmla="*/ 2147483647 h 147"/>
                  <a:gd name="T46" fmla="*/ 2147483647 w 101"/>
                  <a:gd name="T47" fmla="*/ 2147483647 h 147"/>
                  <a:gd name="T48" fmla="*/ 2147483647 w 101"/>
                  <a:gd name="T49" fmla="*/ 2147483647 h 147"/>
                  <a:gd name="T50" fmla="*/ 2147483647 w 101"/>
                  <a:gd name="T51" fmla="*/ 2147483647 h 147"/>
                  <a:gd name="T52" fmla="*/ 2147483647 w 101"/>
                  <a:gd name="T53" fmla="*/ 2147483647 h 147"/>
                  <a:gd name="T54" fmla="*/ 2147483647 w 101"/>
                  <a:gd name="T55" fmla="*/ 2147483647 h 147"/>
                  <a:gd name="T56" fmla="*/ 2147483647 w 101"/>
                  <a:gd name="T57" fmla="*/ 2147483647 h 147"/>
                  <a:gd name="T58" fmla="*/ 2147483647 w 101"/>
                  <a:gd name="T59" fmla="*/ 2147483647 h 147"/>
                  <a:gd name="T60" fmla="*/ 2147483647 w 101"/>
                  <a:gd name="T61" fmla="*/ 2147483647 h 147"/>
                  <a:gd name="T62" fmla="*/ 2147483647 w 101"/>
                  <a:gd name="T63" fmla="*/ 2147483647 h 147"/>
                  <a:gd name="T64" fmla="*/ 2147483647 w 101"/>
                  <a:gd name="T65" fmla="*/ 2147483647 h 147"/>
                  <a:gd name="T66" fmla="*/ 2147483647 w 101"/>
                  <a:gd name="T67" fmla="*/ 2147483647 h 147"/>
                  <a:gd name="T68" fmla="*/ 2147483647 w 101"/>
                  <a:gd name="T69" fmla="*/ 2147483647 h 147"/>
                  <a:gd name="T70" fmla="*/ 2147483647 w 101"/>
                  <a:gd name="T71" fmla="*/ 2147483647 h 1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1" h="147">
                    <a:moveTo>
                      <a:pt x="101" y="22"/>
                    </a:moveTo>
                    <a:cubicBezTo>
                      <a:pt x="100" y="22"/>
                      <a:pt x="97" y="23"/>
                      <a:pt x="96" y="22"/>
                    </a:cubicBezTo>
                    <a:cubicBezTo>
                      <a:pt x="93" y="21"/>
                      <a:pt x="93" y="16"/>
                      <a:pt x="90" y="16"/>
                    </a:cubicBezTo>
                    <a:cubicBezTo>
                      <a:pt x="85" y="16"/>
                      <a:pt x="82" y="19"/>
                      <a:pt x="78" y="22"/>
                    </a:cubicBezTo>
                    <a:cubicBezTo>
                      <a:pt x="77" y="23"/>
                      <a:pt x="78" y="28"/>
                      <a:pt x="76" y="28"/>
                    </a:cubicBezTo>
                    <a:lnTo>
                      <a:pt x="58" y="27"/>
                    </a:lnTo>
                    <a:cubicBezTo>
                      <a:pt x="52" y="26"/>
                      <a:pt x="49" y="18"/>
                      <a:pt x="44" y="15"/>
                    </a:cubicBezTo>
                    <a:cubicBezTo>
                      <a:pt x="41" y="14"/>
                      <a:pt x="38" y="15"/>
                      <a:pt x="36" y="14"/>
                    </a:cubicBezTo>
                    <a:cubicBezTo>
                      <a:pt x="33" y="14"/>
                      <a:pt x="30" y="14"/>
                      <a:pt x="29" y="12"/>
                    </a:cubicBezTo>
                    <a:cubicBezTo>
                      <a:pt x="27" y="9"/>
                      <a:pt x="30" y="5"/>
                      <a:pt x="28" y="2"/>
                    </a:cubicBezTo>
                    <a:cubicBezTo>
                      <a:pt x="27" y="0"/>
                      <a:pt x="23" y="1"/>
                      <a:pt x="21" y="0"/>
                    </a:cubicBezTo>
                    <a:lnTo>
                      <a:pt x="5" y="17"/>
                    </a:lnTo>
                    <a:cubicBezTo>
                      <a:pt x="6" y="19"/>
                      <a:pt x="6" y="20"/>
                      <a:pt x="7" y="22"/>
                    </a:cubicBezTo>
                    <a:cubicBezTo>
                      <a:pt x="8" y="23"/>
                      <a:pt x="10" y="23"/>
                      <a:pt x="11" y="24"/>
                    </a:cubicBezTo>
                    <a:cubicBezTo>
                      <a:pt x="12" y="27"/>
                      <a:pt x="11" y="30"/>
                      <a:pt x="12" y="33"/>
                    </a:cubicBezTo>
                    <a:cubicBezTo>
                      <a:pt x="13" y="36"/>
                      <a:pt x="17" y="39"/>
                      <a:pt x="18" y="42"/>
                    </a:cubicBezTo>
                    <a:cubicBezTo>
                      <a:pt x="19" y="46"/>
                      <a:pt x="20" y="50"/>
                      <a:pt x="19" y="53"/>
                    </a:cubicBezTo>
                    <a:cubicBezTo>
                      <a:pt x="18" y="57"/>
                      <a:pt x="15" y="59"/>
                      <a:pt x="13" y="62"/>
                    </a:cubicBezTo>
                    <a:cubicBezTo>
                      <a:pt x="11" y="65"/>
                      <a:pt x="7" y="69"/>
                      <a:pt x="5" y="72"/>
                    </a:cubicBezTo>
                    <a:cubicBezTo>
                      <a:pt x="3" y="77"/>
                      <a:pt x="2" y="83"/>
                      <a:pt x="0" y="89"/>
                    </a:cubicBezTo>
                    <a:lnTo>
                      <a:pt x="50" y="122"/>
                    </a:lnTo>
                    <a:lnTo>
                      <a:pt x="51" y="128"/>
                    </a:lnTo>
                    <a:lnTo>
                      <a:pt x="72" y="147"/>
                    </a:lnTo>
                    <a:cubicBezTo>
                      <a:pt x="72" y="145"/>
                      <a:pt x="72" y="144"/>
                      <a:pt x="73" y="142"/>
                    </a:cubicBezTo>
                    <a:cubicBezTo>
                      <a:pt x="73" y="140"/>
                      <a:pt x="74" y="138"/>
                      <a:pt x="75" y="136"/>
                    </a:cubicBezTo>
                    <a:cubicBezTo>
                      <a:pt x="77" y="133"/>
                      <a:pt x="78" y="130"/>
                      <a:pt x="80" y="127"/>
                    </a:cubicBezTo>
                    <a:cubicBezTo>
                      <a:pt x="81" y="124"/>
                      <a:pt x="82" y="122"/>
                      <a:pt x="83" y="120"/>
                    </a:cubicBezTo>
                    <a:cubicBezTo>
                      <a:pt x="83" y="118"/>
                      <a:pt x="81" y="116"/>
                      <a:pt x="83" y="115"/>
                    </a:cubicBezTo>
                    <a:cubicBezTo>
                      <a:pt x="84" y="113"/>
                      <a:pt x="86" y="115"/>
                      <a:pt x="88" y="114"/>
                    </a:cubicBezTo>
                    <a:cubicBezTo>
                      <a:pt x="89" y="113"/>
                      <a:pt x="89" y="110"/>
                      <a:pt x="91" y="109"/>
                    </a:cubicBezTo>
                    <a:cubicBezTo>
                      <a:pt x="92" y="107"/>
                      <a:pt x="94" y="106"/>
                      <a:pt x="95" y="105"/>
                    </a:cubicBezTo>
                    <a:cubicBezTo>
                      <a:pt x="96" y="104"/>
                      <a:pt x="98" y="103"/>
                      <a:pt x="100" y="102"/>
                    </a:cubicBezTo>
                    <a:lnTo>
                      <a:pt x="92" y="92"/>
                    </a:lnTo>
                    <a:lnTo>
                      <a:pt x="92" y="38"/>
                    </a:lnTo>
                    <a:lnTo>
                      <a:pt x="98" y="31"/>
                    </a:lnTo>
                    <a:cubicBezTo>
                      <a:pt x="101" y="29"/>
                      <a:pt x="100" y="25"/>
                      <a:pt x="101" y="22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1" name="Freeform 71"/>
              <p:cNvSpPr>
                <a:spLocks noChangeAspect="1"/>
              </p:cNvSpPr>
              <p:nvPr/>
            </p:nvSpPr>
            <p:spPr bwMode="auto">
              <a:xfrm>
                <a:off x="3219183" y="6406139"/>
                <a:ext cx="81851" cy="93272"/>
              </a:xfrm>
              <a:custGeom>
                <a:avLst/>
                <a:gdLst>
                  <a:gd name="T0" fmla="*/ 2147483647 w 71"/>
                  <a:gd name="T1" fmla="*/ 2147483647 h 81"/>
                  <a:gd name="T2" fmla="*/ 2147483647 w 71"/>
                  <a:gd name="T3" fmla="*/ 2147483647 h 81"/>
                  <a:gd name="T4" fmla="*/ 2147483647 w 71"/>
                  <a:gd name="T5" fmla="*/ 2147483647 h 81"/>
                  <a:gd name="T6" fmla="*/ 2147483647 w 71"/>
                  <a:gd name="T7" fmla="*/ 2147483647 h 81"/>
                  <a:gd name="T8" fmla="*/ 2147483647 w 71"/>
                  <a:gd name="T9" fmla="*/ 2147483647 h 81"/>
                  <a:gd name="T10" fmla="*/ 2147483647 w 71"/>
                  <a:gd name="T11" fmla="*/ 2147483647 h 81"/>
                  <a:gd name="T12" fmla="*/ 0 w 71"/>
                  <a:gd name="T13" fmla="*/ 2147483647 h 81"/>
                  <a:gd name="T14" fmla="*/ 2147483647 w 71"/>
                  <a:gd name="T15" fmla="*/ 2147483647 h 81"/>
                  <a:gd name="T16" fmla="*/ 2147483647 w 71"/>
                  <a:gd name="T17" fmla="*/ 2147483647 h 81"/>
                  <a:gd name="T18" fmla="*/ 2147483647 w 71"/>
                  <a:gd name="T19" fmla="*/ 2147483647 h 81"/>
                  <a:gd name="T20" fmla="*/ 2147483647 w 71"/>
                  <a:gd name="T21" fmla="*/ 2147483647 h 81"/>
                  <a:gd name="T22" fmla="*/ 2147483647 w 71"/>
                  <a:gd name="T23" fmla="*/ 2147483647 h 81"/>
                  <a:gd name="T24" fmla="*/ 2147483647 w 71"/>
                  <a:gd name="T25" fmla="*/ 2147483647 h 81"/>
                  <a:gd name="T26" fmla="*/ 2147483647 w 71"/>
                  <a:gd name="T27" fmla="*/ 2147483647 h 81"/>
                  <a:gd name="T28" fmla="*/ 2147483647 w 71"/>
                  <a:gd name="T29" fmla="*/ 2147483647 h 81"/>
                  <a:gd name="T30" fmla="*/ 2147483647 w 71"/>
                  <a:gd name="T31" fmla="*/ 2147483647 h 81"/>
                  <a:gd name="T32" fmla="*/ 2147483647 w 71"/>
                  <a:gd name="T33" fmla="*/ 2147483647 h 81"/>
                  <a:gd name="T34" fmla="*/ 2147483647 w 71"/>
                  <a:gd name="T35" fmla="*/ 2147483647 h 81"/>
                  <a:gd name="T36" fmla="*/ 2147483647 w 71"/>
                  <a:gd name="T37" fmla="*/ 2147483647 h 81"/>
                  <a:gd name="T38" fmla="*/ 2147483647 w 71"/>
                  <a:gd name="T39" fmla="*/ 2147483647 h 81"/>
                  <a:gd name="T40" fmla="*/ 2147483647 w 71"/>
                  <a:gd name="T41" fmla="*/ 2147483647 h 81"/>
                  <a:gd name="T42" fmla="*/ 2147483647 w 71"/>
                  <a:gd name="T43" fmla="*/ 2147483647 h 81"/>
                  <a:gd name="T44" fmla="*/ 2147483647 w 71"/>
                  <a:gd name="T45" fmla="*/ 2147483647 h 81"/>
                  <a:gd name="T46" fmla="*/ 2147483647 w 71"/>
                  <a:gd name="T47" fmla="*/ 2147483647 h 81"/>
                  <a:gd name="T48" fmla="*/ 2147483647 w 71"/>
                  <a:gd name="T49" fmla="*/ 2147483647 h 81"/>
                  <a:gd name="T50" fmla="*/ 2147483647 w 71"/>
                  <a:gd name="T51" fmla="*/ 2147483647 h 81"/>
                  <a:gd name="T52" fmla="*/ 2147483647 w 71"/>
                  <a:gd name="T53" fmla="*/ 2147483647 h 81"/>
                  <a:gd name="T54" fmla="*/ 2147483647 w 71"/>
                  <a:gd name="T55" fmla="*/ 2147483647 h 81"/>
                  <a:gd name="T56" fmla="*/ 2147483647 w 71"/>
                  <a:gd name="T57" fmla="*/ 0 h 81"/>
                  <a:gd name="T58" fmla="*/ 2147483647 w 71"/>
                  <a:gd name="T59" fmla="*/ 2147483647 h 81"/>
                  <a:gd name="T60" fmla="*/ 2147483647 w 71"/>
                  <a:gd name="T61" fmla="*/ 2147483647 h 81"/>
                  <a:gd name="T62" fmla="*/ 2147483647 w 71"/>
                  <a:gd name="T63" fmla="*/ 2147483647 h 81"/>
                  <a:gd name="T64" fmla="*/ 2147483647 w 71"/>
                  <a:gd name="T65" fmla="*/ 2147483647 h 81"/>
                  <a:gd name="T66" fmla="*/ 2147483647 w 71"/>
                  <a:gd name="T67" fmla="*/ 2147483647 h 81"/>
                  <a:gd name="T68" fmla="*/ 2147483647 w 71"/>
                  <a:gd name="T69" fmla="*/ 2147483647 h 81"/>
                  <a:gd name="T70" fmla="*/ 2147483647 w 71"/>
                  <a:gd name="T71" fmla="*/ 2147483647 h 81"/>
                  <a:gd name="T72" fmla="*/ 2147483647 w 71"/>
                  <a:gd name="T73" fmla="*/ 2147483647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1" h="81">
                    <a:moveTo>
                      <a:pt x="51" y="72"/>
                    </a:moveTo>
                    <a:cubicBezTo>
                      <a:pt x="49" y="73"/>
                      <a:pt x="48" y="74"/>
                      <a:pt x="46" y="75"/>
                    </a:cubicBezTo>
                    <a:cubicBezTo>
                      <a:pt x="42" y="76"/>
                      <a:pt x="38" y="76"/>
                      <a:pt x="34" y="75"/>
                    </a:cubicBezTo>
                    <a:cubicBezTo>
                      <a:pt x="29" y="75"/>
                      <a:pt x="24" y="74"/>
                      <a:pt x="19" y="74"/>
                    </a:cubicBezTo>
                    <a:cubicBezTo>
                      <a:pt x="16" y="74"/>
                      <a:pt x="14" y="76"/>
                      <a:pt x="11" y="76"/>
                    </a:cubicBezTo>
                    <a:cubicBezTo>
                      <a:pt x="10" y="77"/>
                      <a:pt x="9" y="80"/>
                      <a:pt x="6" y="80"/>
                    </a:cubicBezTo>
                    <a:cubicBezTo>
                      <a:pt x="4" y="81"/>
                      <a:pt x="2" y="80"/>
                      <a:pt x="0" y="79"/>
                    </a:cubicBezTo>
                    <a:cubicBezTo>
                      <a:pt x="0" y="75"/>
                      <a:pt x="1" y="72"/>
                      <a:pt x="1" y="68"/>
                    </a:cubicBezTo>
                    <a:cubicBezTo>
                      <a:pt x="1" y="66"/>
                      <a:pt x="1" y="64"/>
                      <a:pt x="2" y="62"/>
                    </a:cubicBezTo>
                    <a:cubicBezTo>
                      <a:pt x="3" y="59"/>
                      <a:pt x="4" y="56"/>
                      <a:pt x="5" y="53"/>
                    </a:cubicBezTo>
                    <a:cubicBezTo>
                      <a:pt x="6" y="50"/>
                      <a:pt x="6" y="48"/>
                      <a:pt x="8" y="46"/>
                    </a:cubicBezTo>
                    <a:cubicBezTo>
                      <a:pt x="8" y="44"/>
                      <a:pt x="10" y="44"/>
                      <a:pt x="11" y="43"/>
                    </a:cubicBezTo>
                    <a:cubicBezTo>
                      <a:pt x="12" y="41"/>
                      <a:pt x="11" y="39"/>
                      <a:pt x="12" y="38"/>
                    </a:cubicBezTo>
                    <a:cubicBezTo>
                      <a:pt x="13" y="36"/>
                      <a:pt x="15" y="35"/>
                      <a:pt x="17" y="34"/>
                    </a:cubicBezTo>
                    <a:cubicBezTo>
                      <a:pt x="18" y="32"/>
                      <a:pt x="22" y="32"/>
                      <a:pt x="22" y="30"/>
                    </a:cubicBezTo>
                    <a:cubicBezTo>
                      <a:pt x="21" y="28"/>
                      <a:pt x="17" y="29"/>
                      <a:pt x="16" y="28"/>
                    </a:cubicBezTo>
                    <a:cubicBezTo>
                      <a:pt x="15" y="26"/>
                      <a:pt x="18" y="24"/>
                      <a:pt x="18" y="21"/>
                    </a:cubicBezTo>
                    <a:cubicBezTo>
                      <a:pt x="17" y="20"/>
                      <a:pt x="14" y="20"/>
                      <a:pt x="14" y="18"/>
                    </a:cubicBezTo>
                    <a:cubicBezTo>
                      <a:pt x="14" y="17"/>
                      <a:pt x="16" y="16"/>
                      <a:pt x="16" y="15"/>
                    </a:cubicBezTo>
                    <a:cubicBezTo>
                      <a:pt x="17" y="14"/>
                      <a:pt x="15" y="12"/>
                      <a:pt x="14" y="11"/>
                    </a:cubicBezTo>
                    <a:cubicBezTo>
                      <a:pt x="15" y="10"/>
                      <a:pt x="15" y="8"/>
                      <a:pt x="17" y="8"/>
                    </a:cubicBezTo>
                    <a:cubicBezTo>
                      <a:pt x="19" y="7"/>
                      <a:pt x="22" y="8"/>
                      <a:pt x="24" y="8"/>
                    </a:cubicBezTo>
                    <a:cubicBezTo>
                      <a:pt x="26" y="7"/>
                      <a:pt x="27" y="4"/>
                      <a:pt x="29" y="5"/>
                    </a:cubicBezTo>
                    <a:cubicBezTo>
                      <a:pt x="31" y="5"/>
                      <a:pt x="30" y="9"/>
                      <a:pt x="32" y="9"/>
                    </a:cubicBezTo>
                    <a:cubicBezTo>
                      <a:pt x="33" y="10"/>
                      <a:pt x="34" y="7"/>
                      <a:pt x="36" y="7"/>
                    </a:cubicBezTo>
                    <a:cubicBezTo>
                      <a:pt x="38" y="5"/>
                      <a:pt x="40" y="4"/>
                      <a:pt x="43" y="4"/>
                    </a:cubicBezTo>
                    <a:cubicBezTo>
                      <a:pt x="44" y="4"/>
                      <a:pt x="45" y="6"/>
                      <a:pt x="46" y="6"/>
                    </a:cubicBezTo>
                    <a:cubicBezTo>
                      <a:pt x="48" y="6"/>
                      <a:pt x="50" y="7"/>
                      <a:pt x="51" y="6"/>
                    </a:cubicBezTo>
                    <a:cubicBezTo>
                      <a:pt x="54" y="5"/>
                      <a:pt x="55" y="2"/>
                      <a:pt x="56" y="0"/>
                    </a:cubicBezTo>
                    <a:cubicBezTo>
                      <a:pt x="57" y="2"/>
                      <a:pt x="57" y="3"/>
                      <a:pt x="58" y="5"/>
                    </a:cubicBezTo>
                    <a:cubicBezTo>
                      <a:pt x="59" y="6"/>
                      <a:pt x="61" y="6"/>
                      <a:pt x="62" y="7"/>
                    </a:cubicBezTo>
                    <a:cubicBezTo>
                      <a:pt x="63" y="10"/>
                      <a:pt x="62" y="13"/>
                      <a:pt x="63" y="16"/>
                    </a:cubicBezTo>
                    <a:cubicBezTo>
                      <a:pt x="64" y="19"/>
                      <a:pt x="68" y="22"/>
                      <a:pt x="69" y="25"/>
                    </a:cubicBezTo>
                    <a:cubicBezTo>
                      <a:pt x="70" y="29"/>
                      <a:pt x="71" y="33"/>
                      <a:pt x="70" y="36"/>
                    </a:cubicBezTo>
                    <a:cubicBezTo>
                      <a:pt x="69" y="40"/>
                      <a:pt x="66" y="42"/>
                      <a:pt x="64" y="45"/>
                    </a:cubicBezTo>
                    <a:cubicBezTo>
                      <a:pt x="62" y="48"/>
                      <a:pt x="58" y="52"/>
                      <a:pt x="56" y="55"/>
                    </a:cubicBezTo>
                    <a:cubicBezTo>
                      <a:pt x="54" y="60"/>
                      <a:pt x="53" y="66"/>
                      <a:pt x="51" y="72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2" name="Freeform 72"/>
              <p:cNvSpPr>
                <a:spLocks noChangeAspect="1"/>
              </p:cNvSpPr>
              <p:nvPr/>
            </p:nvSpPr>
            <p:spPr bwMode="auto">
              <a:xfrm>
                <a:off x="3264867" y="6227209"/>
                <a:ext cx="220808" cy="192255"/>
              </a:xfrm>
              <a:custGeom>
                <a:avLst/>
                <a:gdLst>
                  <a:gd name="T0" fmla="*/ 2147483647 w 193"/>
                  <a:gd name="T1" fmla="*/ 2147483647 h 168"/>
                  <a:gd name="T2" fmla="*/ 2147483647 w 193"/>
                  <a:gd name="T3" fmla="*/ 2147483647 h 168"/>
                  <a:gd name="T4" fmla="*/ 2147483647 w 193"/>
                  <a:gd name="T5" fmla="*/ 2147483647 h 168"/>
                  <a:gd name="T6" fmla="*/ 2147483647 w 193"/>
                  <a:gd name="T7" fmla="*/ 2147483647 h 168"/>
                  <a:gd name="T8" fmla="*/ 2147483647 w 193"/>
                  <a:gd name="T9" fmla="*/ 2147483647 h 168"/>
                  <a:gd name="T10" fmla="*/ 2147483647 w 193"/>
                  <a:gd name="T11" fmla="*/ 2147483647 h 168"/>
                  <a:gd name="T12" fmla="*/ 2147483647 w 193"/>
                  <a:gd name="T13" fmla="*/ 2147483647 h 168"/>
                  <a:gd name="T14" fmla="*/ 2147483647 w 193"/>
                  <a:gd name="T15" fmla="*/ 2147483647 h 168"/>
                  <a:gd name="T16" fmla="*/ 2147483647 w 193"/>
                  <a:gd name="T17" fmla="*/ 2147483647 h 168"/>
                  <a:gd name="T18" fmla="*/ 2147483647 w 193"/>
                  <a:gd name="T19" fmla="*/ 2147483647 h 168"/>
                  <a:gd name="T20" fmla="*/ 2147483647 w 193"/>
                  <a:gd name="T21" fmla="*/ 2147483647 h 168"/>
                  <a:gd name="T22" fmla="*/ 2147483647 w 193"/>
                  <a:gd name="T23" fmla="*/ 2147483647 h 168"/>
                  <a:gd name="T24" fmla="*/ 2147483647 w 193"/>
                  <a:gd name="T25" fmla="*/ 2147483647 h 168"/>
                  <a:gd name="T26" fmla="*/ 2147483647 w 193"/>
                  <a:gd name="T27" fmla="*/ 2147483647 h 168"/>
                  <a:gd name="T28" fmla="*/ 2147483647 w 193"/>
                  <a:gd name="T29" fmla="*/ 2147483647 h 168"/>
                  <a:gd name="T30" fmla="*/ 2147483647 w 193"/>
                  <a:gd name="T31" fmla="*/ 2147483647 h 168"/>
                  <a:gd name="T32" fmla="*/ 2147483647 w 193"/>
                  <a:gd name="T33" fmla="*/ 2147483647 h 168"/>
                  <a:gd name="T34" fmla="*/ 2147483647 w 193"/>
                  <a:gd name="T35" fmla="*/ 2147483647 h 168"/>
                  <a:gd name="T36" fmla="*/ 2147483647 w 193"/>
                  <a:gd name="T37" fmla="*/ 2147483647 h 168"/>
                  <a:gd name="T38" fmla="*/ 2147483647 w 193"/>
                  <a:gd name="T39" fmla="*/ 2147483647 h 168"/>
                  <a:gd name="T40" fmla="*/ 2147483647 w 193"/>
                  <a:gd name="T41" fmla="*/ 2147483647 h 168"/>
                  <a:gd name="T42" fmla="*/ 2147483647 w 193"/>
                  <a:gd name="T43" fmla="*/ 2147483647 h 168"/>
                  <a:gd name="T44" fmla="*/ 2147483647 w 193"/>
                  <a:gd name="T45" fmla="*/ 2147483647 h 168"/>
                  <a:gd name="T46" fmla="*/ 2147483647 w 193"/>
                  <a:gd name="T47" fmla="*/ 2147483647 h 168"/>
                  <a:gd name="T48" fmla="*/ 2147483647 w 193"/>
                  <a:gd name="T49" fmla="*/ 2147483647 h 168"/>
                  <a:gd name="T50" fmla="*/ 2147483647 w 193"/>
                  <a:gd name="T51" fmla="*/ 2147483647 h 168"/>
                  <a:gd name="T52" fmla="*/ 2147483647 w 193"/>
                  <a:gd name="T53" fmla="*/ 2147483647 h 168"/>
                  <a:gd name="T54" fmla="*/ 2147483647 w 193"/>
                  <a:gd name="T55" fmla="*/ 2147483647 h 168"/>
                  <a:gd name="T56" fmla="*/ 2147483647 w 193"/>
                  <a:gd name="T57" fmla="*/ 2147483647 h 168"/>
                  <a:gd name="T58" fmla="*/ 2147483647 w 193"/>
                  <a:gd name="T59" fmla="*/ 2147483647 h 168"/>
                  <a:gd name="T60" fmla="*/ 2147483647 w 193"/>
                  <a:gd name="T61" fmla="*/ 2147483647 h 168"/>
                  <a:gd name="T62" fmla="*/ 2147483647 w 193"/>
                  <a:gd name="T63" fmla="*/ 2147483647 h 1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3" h="168">
                    <a:moveTo>
                      <a:pt x="119" y="39"/>
                    </a:moveTo>
                    <a:cubicBezTo>
                      <a:pt x="118" y="41"/>
                      <a:pt x="117" y="44"/>
                      <a:pt x="116" y="46"/>
                    </a:cubicBezTo>
                    <a:cubicBezTo>
                      <a:pt x="115" y="48"/>
                      <a:pt x="113" y="50"/>
                      <a:pt x="112" y="52"/>
                    </a:cubicBezTo>
                    <a:cubicBezTo>
                      <a:pt x="112" y="55"/>
                      <a:pt x="112" y="57"/>
                      <a:pt x="112" y="60"/>
                    </a:cubicBezTo>
                    <a:cubicBezTo>
                      <a:pt x="113" y="61"/>
                      <a:pt x="114" y="62"/>
                      <a:pt x="115" y="62"/>
                    </a:cubicBezTo>
                    <a:cubicBezTo>
                      <a:pt x="117" y="62"/>
                      <a:pt x="118" y="60"/>
                      <a:pt x="120" y="60"/>
                    </a:cubicBezTo>
                    <a:cubicBezTo>
                      <a:pt x="122" y="60"/>
                      <a:pt x="124" y="60"/>
                      <a:pt x="126" y="60"/>
                    </a:cubicBezTo>
                    <a:cubicBezTo>
                      <a:pt x="124" y="63"/>
                      <a:pt x="120" y="66"/>
                      <a:pt x="121" y="69"/>
                    </a:cubicBezTo>
                    <a:cubicBezTo>
                      <a:pt x="122" y="73"/>
                      <a:pt x="127" y="74"/>
                      <a:pt x="129" y="77"/>
                    </a:cubicBezTo>
                    <a:cubicBezTo>
                      <a:pt x="130" y="78"/>
                      <a:pt x="130" y="80"/>
                      <a:pt x="131" y="82"/>
                    </a:cubicBezTo>
                    <a:cubicBezTo>
                      <a:pt x="133" y="84"/>
                      <a:pt x="134" y="87"/>
                      <a:pt x="137" y="88"/>
                    </a:cubicBezTo>
                    <a:lnTo>
                      <a:pt x="178" y="104"/>
                    </a:lnTo>
                    <a:cubicBezTo>
                      <a:pt x="182" y="105"/>
                      <a:pt x="193" y="99"/>
                      <a:pt x="190" y="102"/>
                    </a:cubicBezTo>
                    <a:lnTo>
                      <a:pt x="153" y="147"/>
                    </a:lnTo>
                    <a:cubicBezTo>
                      <a:pt x="150" y="151"/>
                      <a:pt x="143" y="147"/>
                      <a:pt x="139" y="148"/>
                    </a:cubicBezTo>
                    <a:cubicBezTo>
                      <a:pt x="134" y="149"/>
                      <a:pt x="130" y="152"/>
                      <a:pt x="125" y="154"/>
                    </a:cubicBezTo>
                    <a:cubicBezTo>
                      <a:pt x="121" y="156"/>
                      <a:pt x="116" y="160"/>
                      <a:pt x="112" y="162"/>
                    </a:cubicBezTo>
                    <a:cubicBezTo>
                      <a:pt x="111" y="162"/>
                      <a:pt x="108" y="163"/>
                      <a:pt x="107" y="162"/>
                    </a:cubicBezTo>
                    <a:cubicBezTo>
                      <a:pt x="104" y="161"/>
                      <a:pt x="104" y="156"/>
                      <a:pt x="101" y="156"/>
                    </a:cubicBezTo>
                    <a:cubicBezTo>
                      <a:pt x="96" y="156"/>
                      <a:pt x="93" y="159"/>
                      <a:pt x="89" y="162"/>
                    </a:cubicBezTo>
                    <a:cubicBezTo>
                      <a:pt x="88" y="163"/>
                      <a:pt x="89" y="168"/>
                      <a:pt x="87" y="168"/>
                    </a:cubicBezTo>
                    <a:lnTo>
                      <a:pt x="69" y="167"/>
                    </a:lnTo>
                    <a:cubicBezTo>
                      <a:pt x="63" y="166"/>
                      <a:pt x="60" y="158"/>
                      <a:pt x="55" y="155"/>
                    </a:cubicBezTo>
                    <a:cubicBezTo>
                      <a:pt x="52" y="154"/>
                      <a:pt x="49" y="155"/>
                      <a:pt x="47" y="154"/>
                    </a:cubicBezTo>
                    <a:cubicBezTo>
                      <a:pt x="44" y="154"/>
                      <a:pt x="41" y="154"/>
                      <a:pt x="40" y="152"/>
                    </a:cubicBezTo>
                    <a:cubicBezTo>
                      <a:pt x="38" y="149"/>
                      <a:pt x="41" y="145"/>
                      <a:pt x="39" y="142"/>
                    </a:cubicBezTo>
                    <a:cubicBezTo>
                      <a:pt x="38" y="140"/>
                      <a:pt x="34" y="141"/>
                      <a:pt x="32" y="140"/>
                    </a:cubicBezTo>
                    <a:cubicBezTo>
                      <a:pt x="31" y="138"/>
                      <a:pt x="29" y="137"/>
                      <a:pt x="29" y="135"/>
                    </a:cubicBezTo>
                    <a:cubicBezTo>
                      <a:pt x="27" y="132"/>
                      <a:pt x="28" y="128"/>
                      <a:pt x="26" y="125"/>
                    </a:cubicBezTo>
                    <a:cubicBezTo>
                      <a:pt x="25" y="122"/>
                      <a:pt x="22" y="120"/>
                      <a:pt x="20" y="117"/>
                    </a:cubicBezTo>
                    <a:cubicBezTo>
                      <a:pt x="17" y="114"/>
                      <a:pt x="16" y="109"/>
                      <a:pt x="12" y="107"/>
                    </a:cubicBezTo>
                    <a:cubicBezTo>
                      <a:pt x="9" y="105"/>
                      <a:pt x="5" y="108"/>
                      <a:pt x="2" y="106"/>
                    </a:cubicBezTo>
                    <a:cubicBezTo>
                      <a:pt x="0" y="104"/>
                      <a:pt x="1" y="100"/>
                      <a:pt x="3" y="98"/>
                    </a:cubicBezTo>
                    <a:cubicBezTo>
                      <a:pt x="5" y="96"/>
                      <a:pt x="9" y="98"/>
                      <a:pt x="11" y="97"/>
                    </a:cubicBezTo>
                    <a:cubicBezTo>
                      <a:pt x="13" y="97"/>
                      <a:pt x="16" y="97"/>
                      <a:pt x="16" y="96"/>
                    </a:cubicBezTo>
                    <a:cubicBezTo>
                      <a:pt x="18" y="92"/>
                      <a:pt x="15" y="87"/>
                      <a:pt x="16" y="83"/>
                    </a:cubicBezTo>
                    <a:cubicBezTo>
                      <a:pt x="16" y="79"/>
                      <a:pt x="18" y="75"/>
                      <a:pt x="18" y="71"/>
                    </a:cubicBezTo>
                    <a:cubicBezTo>
                      <a:pt x="18" y="70"/>
                      <a:pt x="16" y="69"/>
                      <a:pt x="16" y="67"/>
                    </a:cubicBezTo>
                    <a:cubicBezTo>
                      <a:pt x="16" y="65"/>
                      <a:pt x="17" y="64"/>
                      <a:pt x="19" y="63"/>
                    </a:cubicBezTo>
                    <a:cubicBezTo>
                      <a:pt x="20" y="63"/>
                      <a:pt x="21" y="64"/>
                      <a:pt x="23" y="64"/>
                    </a:cubicBezTo>
                    <a:cubicBezTo>
                      <a:pt x="24" y="64"/>
                      <a:pt x="26" y="65"/>
                      <a:pt x="26" y="64"/>
                    </a:cubicBezTo>
                    <a:cubicBezTo>
                      <a:pt x="27" y="58"/>
                      <a:pt x="25" y="52"/>
                      <a:pt x="27" y="46"/>
                    </a:cubicBezTo>
                    <a:cubicBezTo>
                      <a:pt x="27" y="44"/>
                      <a:pt x="30" y="44"/>
                      <a:pt x="31" y="43"/>
                    </a:cubicBezTo>
                    <a:cubicBezTo>
                      <a:pt x="32" y="40"/>
                      <a:pt x="32" y="36"/>
                      <a:pt x="34" y="34"/>
                    </a:cubicBezTo>
                    <a:cubicBezTo>
                      <a:pt x="36" y="32"/>
                      <a:pt x="39" y="33"/>
                      <a:pt x="41" y="32"/>
                    </a:cubicBezTo>
                    <a:cubicBezTo>
                      <a:pt x="42" y="31"/>
                      <a:pt x="40" y="30"/>
                      <a:pt x="41" y="29"/>
                    </a:cubicBezTo>
                    <a:cubicBezTo>
                      <a:pt x="42" y="26"/>
                      <a:pt x="44" y="24"/>
                      <a:pt x="44" y="22"/>
                    </a:cubicBezTo>
                    <a:cubicBezTo>
                      <a:pt x="45" y="20"/>
                      <a:pt x="43" y="18"/>
                      <a:pt x="44" y="16"/>
                    </a:cubicBezTo>
                    <a:cubicBezTo>
                      <a:pt x="44" y="14"/>
                      <a:pt x="46" y="13"/>
                      <a:pt x="47" y="12"/>
                    </a:cubicBezTo>
                    <a:cubicBezTo>
                      <a:pt x="48" y="12"/>
                      <a:pt x="50" y="12"/>
                      <a:pt x="52" y="12"/>
                    </a:cubicBezTo>
                    <a:cubicBezTo>
                      <a:pt x="53" y="12"/>
                      <a:pt x="54" y="9"/>
                      <a:pt x="55" y="9"/>
                    </a:cubicBezTo>
                    <a:cubicBezTo>
                      <a:pt x="57" y="9"/>
                      <a:pt x="58" y="15"/>
                      <a:pt x="59" y="13"/>
                    </a:cubicBezTo>
                    <a:cubicBezTo>
                      <a:pt x="62" y="11"/>
                      <a:pt x="60" y="5"/>
                      <a:pt x="62" y="2"/>
                    </a:cubicBezTo>
                    <a:cubicBezTo>
                      <a:pt x="63" y="0"/>
                      <a:pt x="64" y="5"/>
                      <a:pt x="66" y="6"/>
                    </a:cubicBezTo>
                    <a:cubicBezTo>
                      <a:pt x="67" y="7"/>
                      <a:pt x="68" y="8"/>
                      <a:pt x="69" y="9"/>
                    </a:cubicBezTo>
                    <a:cubicBezTo>
                      <a:pt x="71" y="9"/>
                      <a:pt x="73" y="8"/>
                      <a:pt x="75" y="8"/>
                    </a:cubicBezTo>
                    <a:cubicBezTo>
                      <a:pt x="76" y="8"/>
                      <a:pt x="77" y="6"/>
                      <a:pt x="78" y="6"/>
                    </a:cubicBezTo>
                    <a:cubicBezTo>
                      <a:pt x="79" y="6"/>
                      <a:pt x="80" y="8"/>
                      <a:pt x="82" y="9"/>
                    </a:cubicBezTo>
                    <a:cubicBezTo>
                      <a:pt x="86" y="10"/>
                      <a:pt x="89" y="9"/>
                      <a:pt x="93" y="10"/>
                    </a:cubicBezTo>
                    <a:cubicBezTo>
                      <a:pt x="95" y="11"/>
                      <a:pt x="98" y="13"/>
                      <a:pt x="100" y="15"/>
                    </a:cubicBezTo>
                    <a:cubicBezTo>
                      <a:pt x="102" y="17"/>
                      <a:pt x="102" y="20"/>
                      <a:pt x="104" y="22"/>
                    </a:cubicBezTo>
                    <a:cubicBezTo>
                      <a:pt x="107" y="25"/>
                      <a:pt x="110" y="27"/>
                      <a:pt x="113" y="30"/>
                    </a:cubicBezTo>
                    <a:cubicBezTo>
                      <a:pt x="114" y="31"/>
                      <a:pt x="114" y="33"/>
                      <a:pt x="115" y="35"/>
                    </a:cubicBezTo>
                    <a:cubicBezTo>
                      <a:pt x="116" y="36"/>
                      <a:pt x="118" y="38"/>
                      <a:pt x="119" y="3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3" name="Freeform 74"/>
              <p:cNvSpPr>
                <a:spLocks noChangeAspect="1"/>
              </p:cNvSpPr>
              <p:nvPr/>
            </p:nvSpPr>
            <p:spPr bwMode="auto">
              <a:xfrm>
                <a:off x="3314359" y="6180572"/>
                <a:ext cx="98031" cy="93272"/>
              </a:xfrm>
              <a:custGeom>
                <a:avLst/>
                <a:gdLst>
                  <a:gd name="T0" fmla="*/ 2147483647 w 86"/>
                  <a:gd name="T1" fmla="*/ 2147483647 h 82"/>
                  <a:gd name="T2" fmla="*/ 2147483647 w 86"/>
                  <a:gd name="T3" fmla="*/ 2147483647 h 82"/>
                  <a:gd name="T4" fmla="*/ 2147483647 w 86"/>
                  <a:gd name="T5" fmla="*/ 2147483647 h 82"/>
                  <a:gd name="T6" fmla="*/ 2147483647 w 86"/>
                  <a:gd name="T7" fmla="*/ 2147483647 h 82"/>
                  <a:gd name="T8" fmla="*/ 2147483647 w 86"/>
                  <a:gd name="T9" fmla="*/ 2147483647 h 82"/>
                  <a:gd name="T10" fmla="*/ 2147483647 w 86"/>
                  <a:gd name="T11" fmla="*/ 2147483647 h 82"/>
                  <a:gd name="T12" fmla="*/ 2147483647 w 86"/>
                  <a:gd name="T13" fmla="*/ 2147483647 h 82"/>
                  <a:gd name="T14" fmla="*/ 2147483647 w 86"/>
                  <a:gd name="T15" fmla="*/ 2147483647 h 82"/>
                  <a:gd name="T16" fmla="*/ 2147483647 w 86"/>
                  <a:gd name="T17" fmla="*/ 2147483647 h 82"/>
                  <a:gd name="T18" fmla="*/ 2147483647 w 86"/>
                  <a:gd name="T19" fmla="*/ 2147483647 h 82"/>
                  <a:gd name="T20" fmla="*/ 2147483647 w 86"/>
                  <a:gd name="T21" fmla="*/ 2147483647 h 82"/>
                  <a:gd name="T22" fmla="*/ 2147483647 w 86"/>
                  <a:gd name="T23" fmla="*/ 2147483647 h 82"/>
                  <a:gd name="T24" fmla="*/ 2147483647 w 86"/>
                  <a:gd name="T25" fmla="*/ 2147483647 h 82"/>
                  <a:gd name="T26" fmla="*/ 2147483647 w 86"/>
                  <a:gd name="T27" fmla="*/ 2147483647 h 82"/>
                  <a:gd name="T28" fmla="*/ 2147483647 w 86"/>
                  <a:gd name="T29" fmla="*/ 2147483647 h 82"/>
                  <a:gd name="T30" fmla="*/ 2147483647 w 86"/>
                  <a:gd name="T31" fmla="*/ 0 h 82"/>
                  <a:gd name="T32" fmla="*/ 2147483647 w 86"/>
                  <a:gd name="T33" fmla="*/ 2147483647 h 82"/>
                  <a:gd name="T34" fmla="*/ 2147483647 w 86"/>
                  <a:gd name="T35" fmla="*/ 2147483647 h 82"/>
                  <a:gd name="T36" fmla="*/ 2147483647 w 86"/>
                  <a:gd name="T37" fmla="*/ 2147483647 h 82"/>
                  <a:gd name="T38" fmla="*/ 2147483647 w 86"/>
                  <a:gd name="T39" fmla="*/ 2147483647 h 82"/>
                  <a:gd name="T40" fmla="*/ 2147483647 w 86"/>
                  <a:gd name="T41" fmla="*/ 2147483647 h 82"/>
                  <a:gd name="T42" fmla="*/ 2147483647 w 86"/>
                  <a:gd name="T43" fmla="*/ 2147483647 h 82"/>
                  <a:gd name="T44" fmla="*/ 2147483647 w 86"/>
                  <a:gd name="T45" fmla="*/ 2147483647 h 82"/>
                  <a:gd name="T46" fmla="*/ 2147483647 w 86"/>
                  <a:gd name="T47" fmla="*/ 2147483647 h 82"/>
                  <a:gd name="T48" fmla="*/ 2147483647 w 86"/>
                  <a:gd name="T49" fmla="*/ 2147483647 h 82"/>
                  <a:gd name="T50" fmla="*/ 2147483647 w 86"/>
                  <a:gd name="T51" fmla="*/ 2147483647 h 82"/>
                  <a:gd name="T52" fmla="*/ 2147483647 w 86"/>
                  <a:gd name="T53" fmla="*/ 2147483647 h 82"/>
                  <a:gd name="T54" fmla="*/ 2147483647 w 86"/>
                  <a:gd name="T55" fmla="*/ 2147483647 h 82"/>
                  <a:gd name="T56" fmla="*/ 2147483647 w 86"/>
                  <a:gd name="T57" fmla="*/ 2147483647 h 82"/>
                  <a:gd name="T58" fmla="*/ 2147483647 w 86"/>
                  <a:gd name="T59" fmla="*/ 2147483647 h 82"/>
                  <a:gd name="T60" fmla="*/ 2147483647 w 86"/>
                  <a:gd name="T61" fmla="*/ 2147483647 h 82"/>
                  <a:gd name="T62" fmla="*/ 2147483647 w 86"/>
                  <a:gd name="T63" fmla="*/ 2147483647 h 82"/>
                  <a:gd name="T64" fmla="*/ 2147483647 w 86"/>
                  <a:gd name="T65" fmla="*/ 2147483647 h 82"/>
                  <a:gd name="T66" fmla="*/ 2147483647 w 86"/>
                  <a:gd name="T67" fmla="*/ 2147483647 h 82"/>
                  <a:gd name="T68" fmla="*/ 2147483647 w 86"/>
                  <a:gd name="T69" fmla="*/ 2147483647 h 82"/>
                  <a:gd name="T70" fmla="*/ 2147483647 w 86"/>
                  <a:gd name="T71" fmla="*/ 2147483647 h 82"/>
                  <a:gd name="T72" fmla="*/ 2147483647 w 86"/>
                  <a:gd name="T73" fmla="*/ 2147483647 h 82"/>
                  <a:gd name="T74" fmla="*/ 2147483647 w 86"/>
                  <a:gd name="T75" fmla="*/ 2147483647 h 82"/>
                  <a:gd name="T76" fmla="*/ 2147483647 w 86"/>
                  <a:gd name="T77" fmla="*/ 2147483647 h 82"/>
                  <a:gd name="T78" fmla="*/ 2147483647 w 86"/>
                  <a:gd name="T79" fmla="*/ 2147483647 h 82"/>
                  <a:gd name="T80" fmla="*/ 2147483647 w 86"/>
                  <a:gd name="T81" fmla="*/ 2147483647 h 82"/>
                  <a:gd name="T82" fmla="*/ 2147483647 w 86"/>
                  <a:gd name="T83" fmla="*/ 2147483647 h 82"/>
                  <a:gd name="T84" fmla="*/ 2147483647 w 86"/>
                  <a:gd name="T85" fmla="*/ 2147483647 h 82"/>
                  <a:gd name="T86" fmla="*/ 2147483647 w 86"/>
                  <a:gd name="T87" fmla="*/ 2147483647 h 82"/>
                  <a:gd name="T88" fmla="*/ 2147483647 w 86"/>
                  <a:gd name="T89" fmla="*/ 2147483647 h 82"/>
                  <a:gd name="T90" fmla="*/ 2147483647 w 86"/>
                  <a:gd name="T91" fmla="*/ 2147483647 h 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" h="82">
                    <a:moveTo>
                      <a:pt x="86" y="78"/>
                    </a:moveTo>
                    <a:cubicBezTo>
                      <a:pt x="85" y="77"/>
                      <a:pt x="83" y="76"/>
                      <a:pt x="82" y="74"/>
                    </a:cubicBezTo>
                    <a:cubicBezTo>
                      <a:pt x="80" y="72"/>
                      <a:pt x="79" y="70"/>
                      <a:pt x="77" y="68"/>
                    </a:cubicBezTo>
                    <a:cubicBezTo>
                      <a:pt x="77" y="67"/>
                      <a:pt x="76" y="66"/>
                      <a:pt x="75" y="65"/>
                    </a:cubicBezTo>
                    <a:cubicBezTo>
                      <a:pt x="73" y="62"/>
                      <a:pt x="69" y="61"/>
                      <a:pt x="67" y="58"/>
                    </a:cubicBezTo>
                    <a:cubicBezTo>
                      <a:pt x="65" y="56"/>
                      <a:pt x="64" y="53"/>
                      <a:pt x="61" y="50"/>
                    </a:cubicBezTo>
                    <a:cubicBezTo>
                      <a:pt x="60" y="49"/>
                      <a:pt x="58" y="49"/>
                      <a:pt x="56" y="47"/>
                    </a:cubicBezTo>
                    <a:cubicBezTo>
                      <a:pt x="55" y="46"/>
                      <a:pt x="55" y="45"/>
                      <a:pt x="54" y="44"/>
                    </a:cubicBezTo>
                    <a:cubicBezTo>
                      <a:pt x="53" y="43"/>
                      <a:pt x="51" y="45"/>
                      <a:pt x="50" y="44"/>
                    </a:cubicBezTo>
                    <a:cubicBezTo>
                      <a:pt x="48" y="44"/>
                      <a:pt x="47" y="43"/>
                      <a:pt x="46" y="42"/>
                    </a:cubicBezTo>
                    <a:cubicBezTo>
                      <a:pt x="45" y="41"/>
                      <a:pt x="45" y="38"/>
                      <a:pt x="43" y="37"/>
                    </a:cubicBezTo>
                    <a:cubicBezTo>
                      <a:pt x="42" y="37"/>
                      <a:pt x="41" y="41"/>
                      <a:pt x="40" y="40"/>
                    </a:cubicBezTo>
                    <a:cubicBezTo>
                      <a:pt x="38" y="39"/>
                      <a:pt x="38" y="36"/>
                      <a:pt x="37" y="33"/>
                    </a:cubicBezTo>
                    <a:cubicBezTo>
                      <a:pt x="37" y="31"/>
                      <a:pt x="36" y="28"/>
                      <a:pt x="35" y="25"/>
                    </a:cubicBezTo>
                    <a:cubicBezTo>
                      <a:pt x="34" y="21"/>
                      <a:pt x="33" y="17"/>
                      <a:pt x="32" y="14"/>
                    </a:cubicBezTo>
                    <a:cubicBezTo>
                      <a:pt x="31" y="9"/>
                      <a:pt x="29" y="4"/>
                      <a:pt x="28" y="0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3"/>
                      <a:pt x="19" y="5"/>
                      <a:pt x="18" y="6"/>
                    </a:cubicBezTo>
                    <a:cubicBezTo>
                      <a:pt x="16" y="6"/>
                      <a:pt x="15" y="3"/>
                      <a:pt x="14" y="4"/>
                    </a:cubicBezTo>
                    <a:cubicBezTo>
                      <a:pt x="13" y="5"/>
                      <a:pt x="14" y="9"/>
                      <a:pt x="12" y="10"/>
                    </a:cubicBezTo>
                    <a:cubicBezTo>
                      <a:pt x="10" y="11"/>
                      <a:pt x="8" y="9"/>
                      <a:pt x="7" y="10"/>
                    </a:cubicBezTo>
                    <a:cubicBezTo>
                      <a:pt x="6" y="11"/>
                      <a:pt x="7" y="13"/>
                      <a:pt x="6" y="15"/>
                    </a:cubicBezTo>
                    <a:cubicBezTo>
                      <a:pt x="6" y="16"/>
                      <a:pt x="4" y="18"/>
                      <a:pt x="4" y="19"/>
                    </a:cubicBezTo>
                    <a:cubicBezTo>
                      <a:pt x="4" y="21"/>
                      <a:pt x="6" y="22"/>
                      <a:pt x="7" y="23"/>
                    </a:cubicBezTo>
                    <a:cubicBezTo>
                      <a:pt x="7" y="26"/>
                      <a:pt x="6" y="29"/>
                      <a:pt x="4" y="32"/>
                    </a:cubicBezTo>
                    <a:cubicBezTo>
                      <a:pt x="4" y="35"/>
                      <a:pt x="1" y="36"/>
                      <a:pt x="1" y="38"/>
                    </a:cubicBezTo>
                    <a:cubicBezTo>
                      <a:pt x="0" y="41"/>
                      <a:pt x="1" y="45"/>
                      <a:pt x="2" y="48"/>
                    </a:cubicBezTo>
                    <a:cubicBezTo>
                      <a:pt x="2" y="50"/>
                      <a:pt x="3" y="51"/>
                      <a:pt x="4" y="53"/>
                    </a:cubicBezTo>
                    <a:cubicBezTo>
                      <a:pt x="5" y="53"/>
                      <a:pt x="7" y="53"/>
                      <a:pt x="9" y="53"/>
                    </a:cubicBezTo>
                    <a:cubicBezTo>
                      <a:pt x="10" y="53"/>
                      <a:pt x="11" y="50"/>
                      <a:pt x="12" y="50"/>
                    </a:cubicBezTo>
                    <a:cubicBezTo>
                      <a:pt x="14" y="50"/>
                      <a:pt x="15" y="56"/>
                      <a:pt x="16" y="54"/>
                    </a:cubicBezTo>
                    <a:cubicBezTo>
                      <a:pt x="19" y="52"/>
                      <a:pt x="17" y="46"/>
                      <a:pt x="19" y="43"/>
                    </a:cubicBezTo>
                    <a:cubicBezTo>
                      <a:pt x="20" y="41"/>
                      <a:pt x="21" y="46"/>
                      <a:pt x="23" y="47"/>
                    </a:cubicBezTo>
                    <a:cubicBezTo>
                      <a:pt x="24" y="48"/>
                      <a:pt x="25" y="49"/>
                      <a:pt x="26" y="50"/>
                    </a:cubicBezTo>
                    <a:cubicBezTo>
                      <a:pt x="28" y="50"/>
                      <a:pt x="30" y="49"/>
                      <a:pt x="32" y="49"/>
                    </a:cubicBezTo>
                    <a:cubicBezTo>
                      <a:pt x="33" y="49"/>
                      <a:pt x="34" y="47"/>
                      <a:pt x="35" y="47"/>
                    </a:cubicBezTo>
                    <a:cubicBezTo>
                      <a:pt x="36" y="47"/>
                      <a:pt x="37" y="49"/>
                      <a:pt x="39" y="50"/>
                    </a:cubicBezTo>
                    <a:cubicBezTo>
                      <a:pt x="43" y="51"/>
                      <a:pt x="46" y="50"/>
                      <a:pt x="50" y="51"/>
                    </a:cubicBezTo>
                    <a:cubicBezTo>
                      <a:pt x="52" y="52"/>
                      <a:pt x="55" y="54"/>
                      <a:pt x="57" y="56"/>
                    </a:cubicBezTo>
                    <a:cubicBezTo>
                      <a:pt x="59" y="58"/>
                      <a:pt x="59" y="61"/>
                      <a:pt x="61" y="63"/>
                    </a:cubicBezTo>
                    <a:cubicBezTo>
                      <a:pt x="64" y="66"/>
                      <a:pt x="67" y="68"/>
                      <a:pt x="70" y="71"/>
                    </a:cubicBezTo>
                    <a:cubicBezTo>
                      <a:pt x="71" y="72"/>
                      <a:pt x="71" y="74"/>
                      <a:pt x="72" y="76"/>
                    </a:cubicBezTo>
                    <a:cubicBezTo>
                      <a:pt x="73" y="77"/>
                      <a:pt x="75" y="79"/>
                      <a:pt x="76" y="80"/>
                    </a:cubicBezTo>
                    <a:cubicBezTo>
                      <a:pt x="78" y="80"/>
                      <a:pt x="79" y="82"/>
                      <a:pt x="81" y="81"/>
                    </a:cubicBezTo>
                    <a:cubicBezTo>
                      <a:pt x="82" y="81"/>
                      <a:pt x="82" y="79"/>
                      <a:pt x="83" y="78"/>
                    </a:cubicBezTo>
                    <a:cubicBezTo>
                      <a:pt x="83" y="77"/>
                      <a:pt x="85" y="78"/>
                      <a:pt x="86" y="7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4" name="Freeform 75"/>
              <p:cNvSpPr>
                <a:spLocks noChangeAspect="1"/>
              </p:cNvSpPr>
              <p:nvPr/>
            </p:nvSpPr>
            <p:spPr bwMode="auto">
              <a:xfrm>
                <a:off x="3104972" y="6092059"/>
                <a:ext cx="241747" cy="327405"/>
              </a:xfrm>
              <a:custGeom>
                <a:avLst/>
                <a:gdLst>
                  <a:gd name="T0" fmla="*/ 2147483647 w 211"/>
                  <a:gd name="T1" fmla="*/ 2147483647 h 286"/>
                  <a:gd name="T2" fmla="*/ 2147483647 w 211"/>
                  <a:gd name="T3" fmla="*/ 2147483647 h 286"/>
                  <a:gd name="T4" fmla="*/ 2147483647 w 211"/>
                  <a:gd name="T5" fmla="*/ 2147483647 h 286"/>
                  <a:gd name="T6" fmla="*/ 2147483647 w 211"/>
                  <a:gd name="T7" fmla="*/ 2147483647 h 286"/>
                  <a:gd name="T8" fmla="*/ 2147483647 w 211"/>
                  <a:gd name="T9" fmla="*/ 2147483647 h 286"/>
                  <a:gd name="T10" fmla="*/ 2147483647 w 211"/>
                  <a:gd name="T11" fmla="*/ 2147483647 h 286"/>
                  <a:gd name="T12" fmla="*/ 2147483647 w 211"/>
                  <a:gd name="T13" fmla="*/ 2147483647 h 286"/>
                  <a:gd name="T14" fmla="*/ 2147483647 w 211"/>
                  <a:gd name="T15" fmla="*/ 2147483647 h 286"/>
                  <a:gd name="T16" fmla="*/ 2147483647 w 211"/>
                  <a:gd name="T17" fmla="*/ 2147483647 h 286"/>
                  <a:gd name="T18" fmla="*/ 2147483647 w 211"/>
                  <a:gd name="T19" fmla="*/ 2147483647 h 286"/>
                  <a:gd name="T20" fmla="*/ 2147483647 w 211"/>
                  <a:gd name="T21" fmla="*/ 2147483647 h 286"/>
                  <a:gd name="T22" fmla="*/ 2147483647 w 211"/>
                  <a:gd name="T23" fmla="*/ 0 h 286"/>
                  <a:gd name="T24" fmla="*/ 2147483647 w 211"/>
                  <a:gd name="T25" fmla="*/ 2147483647 h 286"/>
                  <a:gd name="T26" fmla="*/ 2147483647 w 211"/>
                  <a:gd name="T27" fmla="*/ 2147483647 h 286"/>
                  <a:gd name="T28" fmla="*/ 2147483647 w 211"/>
                  <a:gd name="T29" fmla="*/ 2147483647 h 286"/>
                  <a:gd name="T30" fmla="*/ 2147483647 w 211"/>
                  <a:gd name="T31" fmla="*/ 2147483647 h 286"/>
                  <a:gd name="T32" fmla="*/ 2147483647 w 211"/>
                  <a:gd name="T33" fmla="*/ 2147483647 h 286"/>
                  <a:gd name="T34" fmla="*/ 2147483647 w 211"/>
                  <a:gd name="T35" fmla="*/ 2147483647 h 286"/>
                  <a:gd name="T36" fmla="*/ 2147483647 w 211"/>
                  <a:gd name="T37" fmla="*/ 2147483647 h 286"/>
                  <a:gd name="T38" fmla="*/ 2147483647 w 211"/>
                  <a:gd name="T39" fmla="*/ 2147483647 h 286"/>
                  <a:gd name="T40" fmla="*/ 2147483647 w 211"/>
                  <a:gd name="T41" fmla="*/ 2147483647 h 286"/>
                  <a:gd name="T42" fmla="*/ 2147483647 w 211"/>
                  <a:gd name="T43" fmla="*/ 2147483647 h 286"/>
                  <a:gd name="T44" fmla="*/ 2147483647 w 211"/>
                  <a:gd name="T45" fmla="*/ 2147483647 h 286"/>
                  <a:gd name="T46" fmla="*/ 2147483647 w 211"/>
                  <a:gd name="T47" fmla="*/ 2147483647 h 286"/>
                  <a:gd name="T48" fmla="*/ 2147483647 w 211"/>
                  <a:gd name="T49" fmla="*/ 2147483647 h 286"/>
                  <a:gd name="T50" fmla="*/ 2147483647 w 211"/>
                  <a:gd name="T51" fmla="*/ 2147483647 h 286"/>
                  <a:gd name="T52" fmla="*/ 2147483647 w 211"/>
                  <a:gd name="T53" fmla="*/ 2147483647 h 286"/>
                  <a:gd name="T54" fmla="*/ 2147483647 w 211"/>
                  <a:gd name="T55" fmla="*/ 2147483647 h 286"/>
                  <a:gd name="T56" fmla="*/ 2147483647 w 211"/>
                  <a:gd name="T57" fmla="*/ 2147483647 h 286"/>
                  <a:gd name="T58" fmla="*/ 2147483647 w 211"/>
                  <a:gd name="T59" fmla="*/ 2147483647 h 286"/>
                  <a:gd name="T60" fmla="*/ 2147483647 w 211"/>
                  <a:gd name="T61" fmla="*/ 2147483647 h 286"/>
                  <a:gd name="T62" fmla="*/ 2147483647 w 211"/>
                  <a:gd name="T63" fmla="*/ 2147483647 h 286"/>
                  <a:gd name="T64" fmla="*/ 2147483647 w 211"/>
                  <a:gd name="T65" fmla="*/ 2147483647 h 286"/>
                  <a:gd name="T66" fmla="*/ 2147483647 w 211"/>
                  <a:gd name="T67" fmla="*/ 2147483647 h 286"/>
                  <a:gd name="T68" fmla="*/ 2147483647 w 211"/>
                  <a:gd name="T69" fmla="*/ 2147483647 h 286"/>
                  <a:gd name="T70" fmla="*/ 2147483647 w 211"/>
                  <a:gd name="T71" fmla="*/ 2147483647 h 286"/>
                  <a:gd name="T72" fmla="*/ 2147483647 w 211"/>
                  <a:gd name="T73" fmla="*/ 2147483647 h 286"/>
                  <a:gd name="T74" fmla="*/ 2147483647 w 211"/>
                  <a:gd name="T75" fmla="*/ 2147483647 h 286"/>
                  <a:gd name="T76" fmla="*/ 2147483647 w 211"/>
                  <a:gd name="T77" fmla="*/ 2147483647 h 286"/>
                  <a:gd name="T78" fmla="*/ 2147483647 w 211"/>
                  <a:gd name="T79" fmla="*/ 2147483647 h 286"/>
                  <a:gd name="T80" fmla="*/ 2147483647 w 211"/>
                  <a:gd name="T81" fmla="*/ 2147483647 h 286"/>
                  <a:gd name="T82" fmla="*/ 2147483647 w 211"/>
                  <a:gd name="T83" fmla="*/ 2147483647 h 286"/>
                  <a:gd name="T84" fmla="*/ 2147483647 w 211"/>
                  <a:gd name="T85" fmla="*/ 2147483647 h 286"/>
                  <a:gd name="T86" fmla="*/ 2147483647 w 211"/>
                  <a:gd name="T87" fmla="*/ 2147483647 h 286"/>
                  <a:gd name="T88" fmla="*/ 2147483647 w 211"/>
                  <a:gd name="T89" fmla="*/ 2147483647 h 286"/>
                  <a:gd name="T90" fmla="*/ 2147483647 w 211"/>
                  <a:gd name="T91" fmla="*/ 2147483647 h 286"/>
                  <a:gd name="T92" fmla="*/ 2147483647 w 211"/>
                  <a:gd name="T93" fmla="*/ 2147483647 h 286"/>
                  <a:gd name="T94" fmla="*/ 2147483647 w 211"/>
                  <a:gd name="T95" fmla="*/ 2147483647 h 286"/>
                  <a:gd name="T96" fmla="*/ 2147483647 w 211"/>
                  <a:gd name="T97" fmla="*/ 2147483647 h 286"/>
                  <a:gd name="T98" fmla="*/ 2147483647 w 211"/>
                  <a:gd name="T99" fmla="*/ 2147483647 h 286"/>
                  <a:gd name="T100" fmla="*/ 2147483647 w 211"/>
                  <a:gd name="T101" fmla="*/ 2147483647 h 286"/>
                  <a:gd name="T102" fmla="*/ 2147483647 w 211"/>
                  <a:gd name="T103" fmla="*/ 2147483647 h 286"/>
                  <a:gd name="T104" fmla="*/ 2147483647 w 211"/>
                  <a:gd name="T105" fmla="*/ 2147483647 h 286"/>
                  <a:gd name="T106" fmla="*/ 2147483647 w 211"/>
                  <a:gd name="T107" fmla="*/ 2147483647 h 286"/>
                  <a:gd name="T108" fmla="*/ 2147483647 w 211"/>
                  <a:gd name="T109" fmla="*/ 2147483647 h 2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1" h="286">
                    <a:moveTo>
                      <a:pt x="187" y="130"/>
                    </a:moveTo>
                    <a:cubicBezTo>
                      <a:pt x="186" y="128"/>
                      <a:pt x="185" y="127"/>
                      <a:pt x="185" y="125"/>
                    </a:cubicBezTo>
                    <a:cubicBezTo>
                      <a:pt x="184" y="122"/>
                      <a:pt x="183" y="118"/>
                      <a:pt x="184" y="115"/>
                    </a:cubicBezTo>
                    <a:cubicBezTo>
                      <a:pt x="184" y="113"/>
                      <a:pt x="187" y="112"/>
                      <a:pt x="187" y="109"/>
                    </a:cubicBezTo>
                    <a:cubicBezTo>
                      <a:pt x="189" y="106"/>
                      <a:pt x="190" y="103"/>
                      <a:pt x="190" y="100"/>
                    </a:cubicBezTo>
                    <a:cubicBezTo>
                      <a:pt x="189" y="99"/>
                      <a:pt x="187" y="98"/>
                      <a:pt x="187" y="96"/>
                    </a:cubicBezTo>
                    <a:cubicBezTo>
                      <a:pt x="187" y="95"/>
                      <a:pt x="189" y="93"/>
                      <a:pt x="189" y="92"/>
                    </a:cubicBezTo>
                    <a:cubicBezTo>
                      <a:pt x="190" y="90"/>
                      <a:pt x="189" y="88"/>
                      <a:pt x="190" y="87"/>
                    </a:cubicBezTo>
                    <a:cubicBezTo>
                      <a:pt x="191" y="86"/>
                      <a:pt x="193" y="88"/>
                      <a:pt x="195" y="87"/>
                    </a:cubicBezTo>
                    <a:cubicBezTo>
                      <a:pt x="197" y="86"/>
                      <a:pt x="196" y="82"/>
                      <a:pt x="197" y="81"/>
                    </a:cubicBezTo>
                    <a:cubicBezTo>
                      <a:pt x="198" y="80"/>
                      <a:pt x="199" y="83"/>
                      <a:pt x="201" y="83"/>
                    </a:cubicBezTo>
                    <a:cubicBezTo>
                      <a:pt x="202" y="82"/>
                      <a:pt x="203" y="80"/>
                      <a:pt x="205" y="80"/>
                    </a:cubicBezTo>
                    <a:cubicBezTo>
                      <a:pt x="207" y="79"/>
                      <a:pt x="209" y="78"/>
                      <a:pt x="211" y="77"/>
                    </a:cubicBezTo>
                    <a:cubicBezTo>
                      <a:pt x="208" y="75"/>
                      <a:pt x="205" y="74"/>
                      <a:pt x="203" y="72"/>
                    </a:cubicBezTo>
                    <a:cubicBezTo>
                      <a:pt x="203" y="71"/>
                      <a:pt x="204" y="69"/>
                      <a:pt x="203" y="69"/>
                    </a:cubicBezTo>
                    <a:cubicBezTo>
                      <a:pt x="202" y="67"/>
                      <a:pt x="198" y="66"/>
                      <a:pt x="197" y="64"/>
                    </a:cubicBezTo>
                    <a:cubicBezTo>
                      <a:pt x="195" y="62"/>
                      <a:pt x="193" y="60"/>
                      <a:pt x="192" y="57"/>
                    </a:cubicBezTo>
                    <a:cubicBezTo>
                      <a:pt x="191" y="52"/>
                      <a:pt x="191" y="47"/>
                      <a:pt x="191" y="43"/>
                    </a:cubicBezTo>
                    <a:cubicBezTo>
                      <a:pt x="191" y="38"/>
                      <a:pt x="192" y="34"/>
                      <a:pt x="191" y="30"/>
                    </a:cubicBezTo>
                    <a:cubicBezTo>
                      <a:pt x="191" y="27"/>
                      <a:pt x="187" y="25"/>
                      <a:pt x="187" y="22"/>
                    </a:cubicBezTo>
                    <a:cubicBezTo>
                      <a:pt x="186" y="19"/>
                      <a:pt x="189" y="17"/>
                      <a:pt x="188" y="15"/>
                    </a:cubicBezTo>
                    <a:cubicBezTo>
                      <a:pt x="186" y="11"/>
                      <a:pt x="183" y="8"/>
                      <a:pt x="179" y="5"/>
                    </a:cubicBezTo>
                    <a:cubicBezTo>
                      <a:pt x="178" y="5"/>
                      <a:pt x="176" y="6"/>
                      <a:pt x="175" y="5"/>
                    </a:cubicBezTo>
                    <a:cubicBezTo>
                      <a:pt x="174" y="4"/>
                      <a:pt x="173" y="2"/>
                      <a:pt x="171" y="0"/>
                    </a:cubicBezTo>
                    <a:cubicBezTo>
                      <a:pt x="170" y="2"/>
                      <a:pt x="168" y="4"/>
                      <a:pt x="166" y="6"/>
                    </a:cubicBezTo>
                    <a:cubicBezTo>
                      <a:pt x="164" y="7"/>
                      <a:pt x="162" y="5"/>
                      <a:pt x="160" y="6"/>
                    </a:cubicBezTo>
                    <a:cubicBezTo>
                      <a:pt x="159" y="7"/>
                      <a:pt x="159" y="9"/>
                      <a:pt x="158" y="11"/>
                    </a:cubicBezTo>
                    <a:cubicBezTo>
                      <a:pt x="156" y="12"/>
                      <a:pt x="154" y="11"/>
                      <a:pt x="153" y="13"/>
                    </a:cubicBezTo>
                    <a:cubicBezTo>
                      <a:pt x="152" y="15"/>
                      <a:pt x="153" y="17"/>
                      <a:pt x="152" y="19"/>
                    </a:cubicBezTo>
                    <a:cubicBezTo>
                      <a:pt x="151" y="21"/>
                      <a:pt x="148" y="23"/>
                      <a:pt x="146" y="22"/>
                    </a:cubicBezTo>
                    <a:cubicBezTo>
                      <a:pt x="144" y="21"/>
                      <a:pt x="145" y="16"/>
                      <a:pt x="142" y="16"/>
                    </a:cubicBezTo>
                    <a:cubicBezTo>
                      <a:pt x="107" y="14"/>
                      <a:pt x="73" y="16"/>
                      <a:pt x="38" y="16"/>
                    </a:cubicBezTo>
                    <a:lnTo>
                      <a:pt x="37" y="48"/>
                    </a:lnTo>
                    <a:lnTo>
                      <a:pt x="26" y="48"/>
                    </a:lnTo>
                    <a:lnTo>
                      <a:pt x="25" y="55"/>
                    </a:lnTo>
                    <a:cubicBezTo>
                      <a:pt x="25" y="73"/>
                      <a:pt x="27" y="91"/>
                      <a:pt x="25" y="108"/>
                    </a:cubicBezTo>
                    <a:cubicBezTo>
                      <a:pt x="25" y="110"/>
                      <a:pt x="21" y="107"/>
                      <a:pt x="19" y="108"/>
                    </a:cubicBezTo>
                    <a:cubicBezTo>
                      <a:pt x="17" y="108"/>
                      <a:pt x="15" y="109"/>
                      <a:pt x="14" y="111"/>
                    </a:cubicBezTo>
                    <a:cubicBezTo>
                      <a:pt x="13" y="112"/>
                      <a:pt x="16" y="114"/>
                      <a:pt x="15" y="116"/>
                    </a:cubicBezTo>
                    <a:cubicBezTo>
                      <a:pt x="14" y="119"/>
                      <a:pt x="12" y="121"/>
                      <a:pt x="10" y="123"/>
                    </a:cubicBezTo>
                    <a:cubicBezTo>
                      <a:pt x="9" y="124"/>
                      <a:pt x="6" y="125"/>
                      <a:pt x="7" y="126"/>
                    </a:cubicBezTo>
                    <a:cubicBezTo>
                      <a:pt x="7" y="128"/>
                      <a:pt x="11" y="130"/>
                      <a:pt x="10" y="132"/>
                    </a:cubicBezTo>
                    <a:cubicBezTo>
                      <a:pt x="10" y="134"/>
                      <a:pt x="5" y="133"/>
                      <a:pt x="5" y="135"/>
                    </a:cubicBezTo>
                    <a:cubicBezTo>
                      <a:pt x="4" y="138"/>
                      <a:pt x="7" y="141"/>
                      <a:pt x="6" y="144"/>
                    </a:cubicBezTo>
                    <a:cubicBezTo>
                      <a:pt x="6" y="147"/>
                      <a:pt x="2" y="148"/>
                      <a:pt x="1" y="150"/>
                    </a:cubicBezTo>
                    <a:cubicBezTo>
                      <a:pt x="0" y="151"/>
                      <a:pt x="0" y="154"/>
                      <a:pt x="1" y="155"/>
                    </a:cubicBezTo>
                    <a:cubicBezTo>
                      <a:pt x="3" y="156"/>
                      <a:pt x="6" y="152"/>
                      <a:pt x="8" y="153"/>
                    </a:cubicBezTo>
                    <a:cubicBezTo>
                      <a:pt x="10" y="156"/>
                      <a:pt x="8" y="160"/>
                      <a:pt x="9" y="163"/>
                    </a:cubicBezTo>
                    <a:cubicBezTo>
                      <a:pt x="10" y="164"/>
                      <a:pt x="12" y="163"/>
                      <a:pt x="12" y="164"/>
                    </a:cubicBezTo>
                    <a:cubicBezTo>
                      <a:pt x="12" y="165"/>
                      <a:pt x="9" y="166"/>
                      <a:pt x="9" y="168"/>
                    </a:cubicBezTo>
                    <a:cubicBezTo>
                      <a:pt x="10" y="171"/>
                      <a:pt x="13" y="172"/>
                      <a:pt x="14" y="174"/>
                    </a:cubicBezTo>
                    <a:cubicBezTo>
                      <a:pt x="15" y="175"/>
                      <a:pt x="14" y="177"/>
                      <a:pt x="13" y="178"/>
                    </a:cubicBezTo>
                    <a:cubicBezTo>
                      <a:pt x="15" y="180"/>
                      <a:pt x="18" y="182"/>
                      <a:pt x="19" y="184"/>
                    </a:cubicBezTo>
                    <a:cubicBezTo>
                      <a:pt x="22" y="187"/>
                      <a:pt x="24" y="191"/>
                      <a:pt x="25" y="195"/>
                    </a:cubicBezTo>
                    <a:cubicBezTo>
                      <a:pt x="26" y="197"/>
                      <a:pt x="25" y="200"/>
                      <a:pt x="25" y="202"/>
                    </a:cubicBezTo>
                    <a:cubicBezTo>
                      <a:pt x="24" y="204"/>
                      <a:pt x="21" y="205"/>
                      <a:pt x="21" y="206"/>
                    </a:cubicBezTo>
                    <a:cubicBezTo>
                      <a:pt x="21" y="208"/>
                      <a:pt x="23" y="210"/>
                      <a:pt x="25" y="211"/>
                    </a:cubicBezTo>
                    <a:cubicBezTo>
                      <a:pt x="27" y="212"/>
                      <a:pt x="30" y="209"/>
                      <a:pt x="32" y="211"/>
                    </a:cubicBezTo>
                    <a:cubicBezTo>
                      <a:pt x="34" y="212"/>
                      <a:pt x="30" y="214"/>
                      <a:pt x="31" y="216"/>
                    </a:cubicBezTo>
                    <a:cubicBezTo>
                      <a:pt x="34" y="218"/>
                      <a:pt x="38" y="216"/>
                      <a:pt x="41" y="218"/>
                    </a:cubicBezTo>
                    <a:cubicBezTo>
                      <a:pt x="42" y="219"/>
                      <a:pt x="41" y="222"/>
                      <a:pt x="42" y="223"/>
                    </a:cubicBezTo>
                    <a:cubicBezTo>
                      <a:pt x="43" y="224"/>
                      <a:pt x="45" y="222"/>
                      <a:pt x="46" y="223"/>
                    </a:cubicBezTo>
                    <a:cubicBezTo>
                      <a:pt x="47" y="224"/>
                      <a:pt x="45" y="227"/>
                      <a:pt x="45" y="228"/>
                    </a:cubicBezTo>
                    <a:cubicBezTo>
                      <a:pt x="46" y="230"/>
                      <a:pt x="48" y="232"/>
                      <a:pt x="50" y="234"/>
                    </a:cubicBezTo>
                    <a:cubicBezTo>
                      <a:pt x="52" y="235"/>
                      <a:pt x="54" y="233"/>
                      <a:pt x="55" y="234"/>
                    </a:cubicBezTo>
                    <a:cubicBezTo>
                      <a:pt x="57" y="238"/>
                      <a:pt x="61" y="240"/>
                      <a:pt x="62" y="242"/>
                    </a:cubicBezTo>
                    <a:cubicBezTo>
                      <a:pt x="63" y="243"/>
                      <a:pt x="59" y="243"/>
                      <a:pt x="59" y="244"/>
                    </a:cubicBezTo>
                    <a:cubicBezTo>
                      <a:pt x="61" y="247"/>
                      <a:pt x="64" y="247"/>
                      <a:pt x="66" y="249"/>
                    </a:cubicBezTo>
                    <a:cubicBezTo>
                      <a:pt x="67" y="249"/>
                      <a:pt x="69" y="250"/>
                      <a:pt x="70" y="251"/>
                    </a:cubicBezTo>
                    <a:cubicBezTo>
                      <a:pt x="71" y="253"/>
                      <a:pt x="73" y="255"/>
                      <a:pt x="73" y="258"/>
                    </a:cubicBezTo>
                    <a:cubicBezTo>
                      <a:pt x="73" y="260"/>
                      <a:pt x="72" y="262"/>
                      <a:pt x="72" y="265"/>
                    </a:cubicBezTo>
                    <a:cubicBezTo>
                      <a:pt x="74" y="266"/>
                      <a:pt x="76" y="268"/>
                      <a:pt x="78" y="269"/>
                    </a:cubicBezTo>
                    <a:cubicBezTo>
                      <a:pt x="80" y="270"/>
                      <a:pt x="83" y="272"/>
                      <a:pt x="85" y="272"/>
                    </a:cubicBezTo>
                    <a:cubicBezTo>
                      <a:pt x="87" y="272"/>
                      <a:pt x="88" y="270"/>
                      <a:pt x="89" y="270"/>
                    </a:cubicBezTo>
                    <a:cubicBezTo>
                      <a:pt x="91" y="269"/>
                      <a:pt x="93" y="270"/>
                      <a:pt x="95" y="270"/>
                    </a:cubicBezTo>
                    <a:cubicBezTo>
                      <a:pt x="97" y="269"/>
                      <a:pt x="97" y="267"/>
                      <a:pt x="99" y="267"/>
                    </a:cubicBezTo>
                    <a:cubicBezTo>
                      <a:pt x="102" y="269"/>
                      <a:pt x="105" y="273"/>
                      <a:pt x="107" y="277"/>
                    </a:cubicBezTo>
                    <a:cubicBezTo>
                      <a:pt x="109" y="278"/>
                      <a:pt x="109" y="281"/>
                      <a:pt x="111" y="283"/>
                    </a:cubicBezTo>
                    <a:cubicBezTo>
                      <a:pt x="112" y="284"/>
                      <a:pt x="113" y="285"/>
                      <a:pt x="114" y="286"/>
                    </a:cubicBezTo>
                    <a:cubicBezTo>
                      <a:pt x="115" y="285"/>
                      <a:pt x="115" y="283"/>
                      <a:pt x="117" y="283"/>
                    </a:cubicBezTo>
                    <a:cubicBezTo>
                      <a:pt x="119" y="282"/>
                      <a:pt x="122" y="283"/>
                      <a:pt x="124" y="283"/>
                    </a:cubicBezTo>
                    <a:cubicBezTo>
                      <a:pt x="126" y="282"/>
                      <a:pt x="127" y="279"/>
                      <a:pt x="129" y="280"/>
                    </a:cubicBezTo>
                    <a:cubicBezTo>
                      <a:pt x="131" y="280"/>
                      <a:pt x="130" y="284"/>
                      <a:pt x="132" y="284"/>
                    </a:cubicBezTo>
                    <a:cubicBezTo>
                      <a:pt x="133" y="285"/>
                      <a:pt x="134" y="282"/>
                      <a:pt x="136" y="282"/>
                    </a:cubicBezTo>
                    <a:cubicBezTo>
                      <a:pt x="138" y="280"/>
                      <a:pt x="140" y="279"/>
                      <a:pt x="143" y="279"/>
                    </a:cubicBezTo>
                    <a:cubicBezTo>
                      <a:pt x="144" y="279"/>
                      <a:pt x="145" y="281"/>
                      <a:pt x="146" y="281"/>
                    </a:cubicBezTo>
                    <a:cubicBezTo>
                      <a:pt x="148" y="281"/>
                      <a:pt x="150" y="282"/>
                      <a:pt x="151" y="281"/>
                    </a:cubicBezTo>
                    <a:cubicBezTo>
                      <a:pt x="154" y="280"/>
                      <a:pt x="155" y="277"/>
                      <a:pt x="156" y="275"/>
                    </a:cubicBezTo>
                    <a:lnTo>
                      <a:pt x="172" y="258"/>
                    </a:lnTo>
                    <a:cubicBezTo>
                      <a:pt x="171" y="256"/>
                      <a:pt x="169" y="255"/>
                      <a:pt x="169" y="253"/>
                    </a:cubicBezTo>
                    <a:cubicBezTo>
                      <a:pt x="167" y="250"/>
                      <a:pt x="168" y="246"/>
                      <a:pt x="166" y="243"/>
                    </a:cubicBezTo>
                    <a:cubicBezTo>
                      <a:pt x="165" y="240"/>
                      <a:pt x="162" y="238"/>
                      <a:pt x="160" y="235"/>
                    </a:cubicBezTo>
                    <a:cubicBezTo>
                      <a:pt x="157" y="232"/>
                      <a:pt x="156" y="227"/>
                      <a:pt x="152" y="225"/>
                    </a:cubicBezTo>
                    <a:cubicBezTo>
                      <a:pt x="149" y="223"/>
                      <a:pt x="145" y="226"/>
                      <a:pt x="142" y="224"/>
                    </a:cubicBezTo>
                    <a:cubicBezTo>
                      <a:pt x="140" y="222"/>
                      <a:pt x="141" y="218"/>
                      <a:pt x="143" y="216"/>
                    </a:cubicBezTo>
                    <a:cubicBezTo>
                      <a:pt x="145" y="214"/>
                      <a:pt x="149" y="216"/>
                      <a:pt x="151" y="215"/>
                    </a:cubicBezTo>
                    <a:cubicBezTo>
                      <a:pt x="153" y="215"/>
                      <a:pt x="156" y="215"/>
                      <a:pt x="156" y="214"/>
                    </a:cubicBezTo>
                    <a:cubicBezTo>
                      <a:pt x="158" y="210"/>
                      <a:pt x="155" y="205"/>
                      <a:pt x="156" y="201"/>
                    </a:cubicBezTo>
                    <a:cubicBezTo>
                      <a:pt x="156" y="197"/>
                      <a:pt x="158" y="193"/>
                      <a:pt x="158" y="189"/>
                    </a:cubicBezTo>
                    <a:cubicBezTo>
                      <a:pt x="158" y="188"/>
                      <a:pt x="156" y="187"/>
                      <a:pt x="156" y="185"/>
                    </a:cubicBezTo>
                    <a:cubicBezTo>
                      <a:pt x="156" y="183"/>
                      <a:pt x="157" y="182"/>
                      <a:pt x="159" y="181"/>
                    </a:cubicBezTo>
                    <a:cubicBezTo>
                      <a:pt x="160" y="181"/>
                      <a:pt x="161" y="182"/>
                      <a:pt x="163" y="182"/>
                    </a:cubicBezTo>
                    <a:cubicBezTo>
                      <a:pt x="164" y="182"/>
                      <a:pt x="166" y="183"/>
                      <a:pt x="166" y="182"/>
                    </a:cubicBezTo>
                    <a:cubicBezTo>
                      <a:pt x="167" y="176"/>
                      <a:pt x="165" y="170"/>
                      <a:pt x="167" y="164"/>
                    </a:cubicBezTo>
                    <a:cubicBezTo>
                      <a:pt x="167" y="162"/>
                      <a:pt x="170" y="162"/>
                      <a:pt x="171" y="161"/>
                    </a:cubicBezTo>
                    <a:cubicBezTo>
                      <a:pt x="172" y="158"/>
                      <a:pt x="172" y="154"/>
                      <a:pt x="174" y="152"/>
                    </a:cubicBezTo>
                    <a:cubicBezTo>
                      <a:pt x="176" y="150"/>
                      <a:pt x="179" y="151"/>
                      <a:pt x="181" y="150"/>
                    </a:cubicBezTo>
                    <a:cubicBezTo>
                      <a:pt x="182" y="149"/>
                      <a:pt x="180" y="148"/>
                      <a:pt x="181" y="147"/>
                    </a:cubicBezTo>
                    <a:cubicBezTo>
                      <a:pt x="182" y="144"/>
                      <a:pt x="184" y="142"/>
                      <a:pt x="184" y="140"/>
                    </a:cubicBezTo>
                    <a:cubicBezTo>
                      <a:pt x="185" y="138"/>
                      <a:pt x="183" y="136"/>
                      <a:pt x="184" y="134"/>
                    </a:cubicBezTo>
                    <a:cubicBezTo>
                      <a:pt x="184" y="132"/>
                      <a:pt x="186" y="131"/>
                      <a:pt x="187" y="13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5" name="Freeform 76"/>
              <p:cNvSpPr>
                <a:spLocks noChangeAspect="1"/>
              </p:cNvSpPr>
              <p:nvPr/>
            </p:nvSpPr>
            <p:spPr bwMode="auto">
              <a:xfrm>
                <a:off x="2921283" y="5914080"/>
                <a:ext cx="227470" cy="240795"/>
              </a:xfrm>
              <a:custGeom>
                <a:avLst/>
                <a:gdLst>
                  <a:gd name="T0" fmla="*/ 2147483647 w 199"/>
                  <a:gd name="T1" fmla="*/ 2147483647 h 211"/>
                  <a:gd name="T2" fmla="*/ 2147483647 w 199"/>
                  <a:gd name="T3" fmla="*/ 2147483647 h 211"/>
                  <a:gd name="T4" fmla="*/ 2147483647 w 199"/>
                  <a:gd name="T5" fmla="*/ 2147483647 h 211"/>
                  <a:gd name="T6" fmla="*/ 2147483647 w 199"/>
                  <a:gd name="T7" fmla="*/ 2147483647 h 211"/>
                  <a:gd name="T8" fmla="*/ 2147483647 w 199"/>
                  <a:gd name="T9" fmla="*/ 2147483647 h 211"/>
                  <a:gd name="T10" fmla="*/ 2147483647 w 199"/>
                  <a:gd name="T11" fmla="*/ 2147483647 h 211"/>
                  <a:gd name="T12" fmla="*/ 2147483647 w 199"/>
                  <a:gd name="T13" fmla="*/ 2147483647 h 211"/>
                  <a:gd name="T14" fmla="*/ 2147483647 w 199"/>
                  <a:gd name="T15" fmla="*/ 2147483647 h 211"/>
                  <a:gd name="T16" fmla="*/ 2147483647 w 199"/>
                  <a:gd name="T17" fmla="*/ 2147483647 h 211"/>
                  <a:gd name="T18" fmla="*/ 2147483647 w 199"/>
                  <a:gd name="T19" fmla="*/ 2147483647 h 211"/>
                  <a:gd name="T20" fmla="*/ 2147483647 w 199"/>
                  <a:gd name="T21" fmla="*/ 2147483647 h 211"/>
                  <a:gd name="T22" fmla="*/ 2147483647 w 199"/>
                  <a:gd name="T23" fmla="*/ 2147483647 h 211"/>
                  <a:gd name="T24" fmla="*/ 2147483647 w 199"/>
                  <a:gd name="T25" fmla="*/ 2147483647 h 211"/>
                  <a:gd name="T26" fmla="*/ 2147483647 w 199"/>
                  <a:gd name="T27" fmla="*/ 2147483647 h 211"/>
                  <a:gd name="T28" fmla="*/ 2147483647 w 199"/>
                  <a:gd name="T29" fmla="*/ 2147483647 h 211"/>
                  <a:gd name="T30" fmla="*/ 2147483647 w 199"/>
                  <a:gd name="T31" fmla="*/ 2147483647 h 211"/>
                  <a:gd name="T32" fmla="*/ 2147483647 w 199"/>
                  <a:gd name="T33" fmla="*/ 2147483647 h 211"/>
                  <a:gd name="T34" fmla="*/ 2147483647 w 199"/>
                  <a:gd name="T35" fmla="*/ 2147483647 h 211"/>
                  <a:gd name="T36" fmla="*/ 2147483647 w 199"/>
                  <a:gd name="T37" fmla="*/ 2147483647 h 211"/>
                  <a:gd name="T38" fmla="*/ 0 w 199"/>
                  <a:gd name="T39" fmla="*/ 2147483647 h 211"/>
                  <a:gd name="T40" fmla="*/ 2147483647 w 199"/>
                  <a:gd name="T41" fmla="*/ 2147483647 h 211"/>
                  <a:gd name="T42" fmla="*/ 2147483647 w 199"/>
                  <a:gd name="T43" fmla="*/ 2147483647 h 211"/>
                  <a:gd name="T44" fmla="*/ 2147483647 w 199"/>
                  <a:gd name="T45" fmla="*/ 2147483647 h 211"/>
                  <a:gd name="T46" fmla="*/ 2147483647 w 199"/>
                  <a:gd name="T47" fmla="*/ 2147483647 h 211"/>
                  <a:gd name="T48" fmla="*/ 2147483647 w 199"/>
                  <a:gd name="T49" fmla="*/ 2147483647 h 211"/>
                  <a:gd name="T50" fmla="*/ 2147483647 w 199"/>
                  <a:gd name="T51" fmla="*/ 2147483647 h 211"/>
                  <a:gd name="T52" fmla="*/ 2147483647 w 199"/>
                  <a:gd name="T53" fmla="*/ 2147483647 h 211"/>
                  <a:gd name="T54" fmla="*/ 2147483647 w 199"/>
                  <a:gd name="T55" fmla="*/ 2147483647 h 211"/>
                  <a:gd name="T56" fmla="*/ 2147483647 w 199"/>
                  <a:gd name="T57" fmla="*/ 0 h 211"/>
                  <a:gd name="T58" fmla="*/ 2147483647 w 199"/>
                  <a:gd name="T59" fmla="*/ 2147483647 h 211"/>
                  <a:gd name="T60" fmla="*/ 2147483647 w 199"/>
                  <a:gd name="T61" fmla="*/ 2147483647 h 211"/>
                  <a:gd name="T62" fmla="*/ 2147483647 w 199"/>
                  <a:gd name="T63" fmla="*/ 2147483647 h 211"/>
                  <a:gd name="T64" fmla="*/ 2147483647 w 199"/>
                  <a:gd name="T65" fmla="*/ 2147483647 h 211"/>
                  <a:gd name="T66" fmla="*/ 2147483647 w 199"/>
                  <a:gd name="T67" fmla="*/ 2147483647 h 211"/>
                  <a:gd name="T68" fmla="*/ 2147483647 w 199"/>
                  <a:gd name="T69" fmla="*/ 2147483647 h 211"/>
                  <a:gd name="T70" fmla="*/ 2147483647 w 199"/>
                  <a:gd name="T71" fmla="*/ 2147483647 h 211"/>
                  <a:gd name="T72" fmla="*/ 2147483647 w 199"/>
                  <a:gd name="T73" fmla="*/ 2147483647 h 211"/>
                  <a:gd name="T74" fmla="*/ 2147483647 w 199"/>
                  <a:gd name="T75" fmla="*/ 2147483647 h 211"/>
                  <a:gd name="T76" fmla="*/ 2147483647 w 199"/>
                  <a:gd name="T77" fmla="*/ 2147483647 h 211"/>
                  <a:gd name="T78" fmla="*/ 2147483647 w 199"/>
                  <a:gd name="T79" fmla="*/ 2147483647 h 211"/>
                  <a:gd name="T80" fmla="*/ 2147483647 w 199"/>
                  <a:gd name="T81" fmla="*/ 2147483647 h 211"/>
                  <a:gd name="T82" fmla="*/ 2147483647 w 199"/>
                  <a:gd name="T83" fmla="*/ 2147483647 h 211"/>
                  <a:gd name="T84" fmla="*/ 2147483647 w 199"/>
                  <a:gd name="T85" fmla="*/ 2147483647 h 211"/>
                  <a:gd name="T86" fmla="*/ 2147483647 w 199"/>
                  <a:gd name="T87" fmla="*/ 2147483647 h 211"/>
                  <a:gd name="T88" fmla="*/ 2147483647 w 199"/>
                  <a:gd name="T89" fmla="*/ 2147483647 h 211"/>
                  <a:gd name="T90" fmla="*/ 2147483647 w 199"/>
                  <a:gd name="T91" fmla="*/ 2147483647 h 211"/>
                  <a:gd name="T92" fmla="*/ 2147483647 w 199"/>
                  <a:gd name="T93" fmla="*/ 2147483647 h 211"/>
                  <a:gd name="T94" fmla="*/ 2147483647 w 199"/>
                  <a:gd name="T95" fmla="*/ 2147483647 h 211"/>
                  <a:gd name="T96" fmla="*/ 2147483647 w 199"/>
                  <a:gd name="T97" fmla="*/ 2147483647 h 211"/>
                  <a:gd name="T98" fmla="*/ 2147483647 w 199"/>
                  <a:gd name="T99" fmla="*/ 2147483647 h 211"/>
                  <a:gd name="T100" fmla="*/ 2147483647 w 199"/>
                  <a:gd name="T101" fmla="*/ 2147483647 h 211"/>
                  <a:gd name="T102" fmla="*/ 2147483647 w 199"/>
                  <a:gd name="T103" fmla="*/ 2147483647 h 211"/>
                  <a:gd name="T104" fmla="*/ 2147483647 w 199"/>
                  <a:gd name="T105" fmla="*/ 2147483647 h 211"/>
                  <a:gd name="T106" fmla="*/ 2147483647 w 199"/>
                  <a:gd name="T107" fmla="*/ 2147483647 h 211"/>
                  <a:gd name="T108" fmla="*/ 2147483647 w 199"/>
                  <a:gd name="T109" fmla="*/ 2147483647 h 211"/>
                  <a:gd name="T110" fmla="*/ 2147483647 w 199"/>
                  <a:gd name="T111" fmla="*/ 2147483647 h 211"/>
                  <a:gd name="T112" fmla="*/ 2147483647 w 199"/>
                  <a:gd name="T113" fmla="*/ 2147483647 h 211"/>
                  <a:gd name="T114" fmla="*/ 2147483647 w 199"/>
                  <a:gd name="T115" fmla="*/ 2147483647 h 2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99" h="211">
                    <a:moveTo>
                      <a:pt x="199" y="172"/>
                    </a:moveTo>
                    <a:lnTo>
                      <a:pt x="198" y="204"/>
                    </a:lnTo>
                    <a:lnTo>
                      <a:pt x="187" y="204"/>
                    </a:lnTo>
                    <a:lnTo>
                      <a:pt x="186" y="211"/>
                    </a:lnTo>
                    <a:lnTo>
                      <a:pt x="82" y="151"/>
                    </a:lnTo>
                    <a:lnTo>
                      <a:pt x="74" y="158"/>
                    </a:lnTo>
                    <a:cubicBezTo>
                      <a:pt x="69" y="160"/>
                      <a:pt x="65" y="163"/>
                      <a:pt x="60" y="164"/>
                    </a:cubicBezTo>
                    <a:cubicBezTo>
                      <a:pt x="59" y="162"/>
                      <a:pt x="58" y="157"/>
                      <a:pt x="54" y="155"/>
                    </a:cubicBezTo>
                    <a:cubicBezTo>
                      <a:pt x="51" y="153"/>
                      <a:pt x="46" y="156"/>
                      <a:pt x="42" y="154"/>
                    </a:cubicBezTo>
                    <a:cubicBezTo>
                      <a:pt x="39" y="154"/>
                      <a:pt x="37" y="151"/>
                      <a:pt x="35" y="149"/>
                    </a:cubicBezTo>
                    <a:cubicBezTo>
                      <a:pt x="33" y="148"/>
                      <a:pt x="29" y="147"/>
                      <a:pt x="28" y="144"/>
                    </a:cubicBezTo>
                    <a:cubicBezTo>
                      <a:pt x="28" y="143"/>
                      <a:pt x="32" y="142"/>
                      <a:pt x="31" y="141"/>
                    </a:cubicBezTo>
                    <a:cubicBezTo>
                      <a:pt x="29" y="138"/>
                      <a:pt x="25" y="137"/>
                      <a:pt x="21" y="136"/>
                    </a:cubicBezTo>
                    <a:cubicBezTo>
                      <a:pt x="19" y="136"/>
                      <a:pt x="15" y="139"/>
                      <a:pt x="13" y="137"/>
                    </a:cubicBezTo>
                    <a:cubicBezTo>
                      <a:pt x="11" y="134"/>
                      <a:pt x="13" y="129"/>
                      <a:pt x="12" y="126"/>
                    </a:cubicBezTo>
                    <a:cubicBezTo>
                      <a:pt x="10" y="120"/>
                      <a:pt x="3" y="115"/>
                      <a:pt x="3" y="108"/>
                    </a:cubicBezTo>
                    <a:cubicBezTo>
                      <a:pt x="2" y="105"/>
                      <a:pt x="9" y="106"/>
                      <a:pt x="10" y="103"/>
                    </a:cubicBezTo>
                    <a:cubicBezTo>
                      <a:pt x="11" y="98"/>
                      <a:pt x="7" y="93"/>
                      <a:pt x="7" y="88"/>
                    </a:cubicBezTo>
                    <a:cubicBezTo>
                      <a:pt x="6" y="82"/>
                      <a:pt x="9" y="75"/>
                      <a:pt x="8" y="69"/>
                    </a:cubicBezTo>
                    <a:cubicBezTo>
                      <a:pt x="7" y="62"/>
                      <a:pt x="2" y="55"/>
                      <a:pt x="0" y="48"/>
                    </a:cubicBezTo>
                    <a:cubicBezTo>
                      <a:pt x="0" y="46"/>
                      <a:pt x="2" y="46"/>
                      <a:pt x="3" y="46"/>
                    </a:cubicBezTo>
                    <a:cubicBezTo>
                      <a:pt x="5" y="45"/>
                      <a:pt x="8" y="44"/>
                      <a:pt x="10" y="42"/>
                    </a:cubicBezTo>
                    <a:cubicBezTo>
                      <a:pt x="11" y="40"/>
                      <a:pt x="12" y="38"/>
                      <a:pt x="12" y="36"/>
                    </a:cubicBezTo>
                    <a:cubicBezTo>
                      <a:pt x="12" y="32"/>
                      <a:pt x="10" y="29"/>
                      <a:pt x="10" y="25"/>
                    </a:cubicBezTo>
                    <a:cubicBezTo>
                      <a:pt x="11" y="23"/>
                      <a:pt x="14" y="24"/>
                      <a:pt x="15" y="22"/>
                    </a:cubicBezTo>
                    <a:cubicBezTo>
                      <a:pt x="17" y="21"/>
                      <a:pt x="19" y="18"/>
                      <a:pt x="21" y="16"/>
                    </a:cubicBezTo>
                    <a:cubicBezTo>
                      <a:pt x="23" y="14"/>
                      <a:pt x="27" y="13"/>
                      <a:pt x="29" y="11"/>
                    </a:cubicBezTo>
                    <a:cubicBezTo>
                      <a:pt x="30" y="10"/>
                      <a:pt x="27" y="9"/>
                      <a:pt x="27" y="8"/>
                    </a:cubicBezTo>
                    <a:cubicBezTo>
                      <a:pt x="26" y="5"/>
                      <a:pt x="27" y="2"/>
                      <a:pt x="28" y="0"/>
                    </a:cubicBezTo>
                    <a:cubicBezTo>
                      <a:pt x="30" y="1"/>
                      <a:pt x="32" y="3"/>
                      <a:pt x="34" y="3"/>
                    </a:cubicBezTo>
                    <a:cubicBezTo>
                      <a:pt x="39" y="4"/>
                      <a:pt x="44" y="4"/>
                      <a:pt x="48" y="5"/>
                    </a:cubicBezTo>
                    <a:cubicBezTo>
                      <a:pt x="53" y="5"/>
                      <a:pt x="57" y="6"/>
                      <a:pt x="61" y="8"/>
                    </a:cubicBezTo>
                    <a:cubicBezTo>
                      <a:pt x="65" y="9"/>
                      <a:pt x="69" y="10"/>
                      <a:pt x="72" y="12"/>
                    </a:cubicBezTo>
                    <a:cubicBezTo>
                      <a:pt x="75" y="15"/>
                      <a:pt x="75" y="20"/>
                      <a:pt x="77" y="23"/>
                    </a:cubicBezTo>
                    <a:cubicBezTo>
                      <a:pt x="79" y="26"/>
                      <a:pt x="81" y="29"/>
                      <a:pt x="84" y="30"/>
                    </a:cubicBezTo>
                    <a:cubicBezTo>
                      <a:pt x="87" y="32"/>
                      <a:pt x="91" y="31"/>
                      <a:pt x="94" y="32"/>
                    </a:cubicBezTo>
                    <a:cubicBezTo>
                      <a:pt x="99" y="33"/>
                      <a:pt x="104" y="34"/>
                      <a:pt x="109" y="36"/>
                    </a:cubicBezTo>
                    <a:cubicBezTo>
                      <a:pt x="112" y="38"/>
                      <a:pt x="114" y="43"/>
                      <a:pt x="118" y="44"/>
                    </a:cubicBezTo>
                    <a:cubicBezTo>
                      <a:pt x="121" y="46"/>
                      <a:pt x="124" y="46"/>
                      <a:pt x="127" y="45"/>
                    </a:cubicBezTo>
                    <a:cubicBezTo>
                      <a:pt x="129" y="44"/>
                      <a:pt x="131" y="41"/>
                      <a:pt x="132" y="39"/>
                    </a:cubicBezTo>
                    <a:cubicBezTo>
                      <a:pt x="134" y="37"/>
                      <a:pt x="135" y="35"/>
                      <a:pt x="135" y="32"/>
                    </a:cubicBezTo>
                    <a:cubicBezTo>
                      <a:pt x="135" y="30"/>
                      <a:pt x="133" y="28"/>
                      <a:pt x="133" y="26"/>
                    </a:cubicBezTo>
                    <a:cubicBezTo>
                      <a:pt x="132" y="23"/>
                      <a:pt x="132" y="20"/>
                      <a:pt x="133" y="17"/>
                    </a:cubicBezTo>
                    <a:cubicBezTo>
                      <a:pt x="133" y="14"/>
                      <a:pt x="136" y="12"/>
                      <a:pt x="138" y="10"/>
                    </a:cubicBezTo>
                    <a:cubicBezTo>
                      <a:pt x="141" y="8"/>
                      <a:pt x="145" y="7"/>
                      <a:pt x="149" y="6"/>
                    </a:cubicBezTo>
                    <a:cubicBezTo>
                      <a:pt x="152" y="5"/>
                      <a:pt x="154" y="4"/>
                      <a:pt x="157" y="4"/>
                    </a:cubicBezTo>
                    <a:cubicBezTo>
                      <a:pt x="160" y="4"/>
                      <a:pt x="162" y="6"/>
                      <a:pt x="165" y="7"/>
                    </a:cubicBezTo>
                    <a:cubicBezTo>
                      <a:pt x="166" y="8"/>
                      <a:pt x="169" y="7"/>
                      <a:pt x="170" y="9"/>
                    </a:cubicBezTo>
                    <a:cubicBezTo>
                      <a:pt x="172" y="10"/>
                      <a:pt x="172" y="13"/>
                      <a:pt x="174" y="15"/>
                    </a:cubicBezTo>
                    <a:cubicBezTo>
                      <a:pt x="177" y="17"/>
                      <a:pt x="181" y="18"/>
                      <a:pt x="185" y="19"/>
                    </a:cubicBezTo>
                    <a:cubicBezTo>
                      <a:pt x="187" y="19"/>
                      <a:pt x="190" y="19"/>
                      <a:pt x="192" y="19"/>
                    </a:cubicBezTo>
                    <a:cubicBezTo>
                      <a:pt x="193" y="19"/>
                      <a:pt x="195" y="18"/>
                      <a:pt x="196" y="19"/>
                    </a:cubicBezTo>
                    <a:cubicBezTo>
                      <a:pt x="197" y="20"/>
                      <a:pt x="197" y="21"/>
                      <a:pt x="198" y="22"/>
                    </a:cubicBezTo>
                    <a:cubicBezTo>
                      <a:pt x="197" y="23"/>
                      <a:pt x="195" y="25"/>
                      <a:pt x="195" y="27"/>
                    </a:cubicBezTo>
                    <a:cubicBezTo>
                      <a:pt x="194" y="31"/>
                      <a:pt x="196" y="35"/>
                      <a:pt x="195" y="38"/>
                    </a:cubicBezTo>
                    <a:cubicBezTo>
                      <a:pt x="195" y="41"/>
                      <a:pt x="192" y="43"/>
                      <a:pt x="192" y="46"/>
                    </a:cubicBezTo>
                    <a:cubicBezTo>
                      <a:pt x="192" y="51"/>
                      <a:pt x="195" y="56"/>
                      <a:pt x="196" y="62"/>
                    </a:cubicBezTo>
                    <a:cubicBezTo>
                      <a:pt x="198" y="99"/>
                      <a:pt x="198" y="136"/>
                      <a:pt x="199" y="17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6" name="Freeform 100"/>
              <p:cNvSpPr>
                <a:spLocks noChangeAspect="1"/>
              </p:cNvSpPr>
              <p:nvPr/>
            </p:nvSpPr>
            <p:spPr bwMode="auto">
              <a:xfrm>
                <a:off x="3141139" y="5939777"/>
                <a:ext cx="163702" cy="178930"/>
              </a:xfrm>
              <a:custGeom>
                <a:avLst/>
                <a:gdLst>
                  <a:gd name="T0" fmla="*/ 2147483647 w 144"/>
                  <a:gd name="T1" fmla="*/ 2147483647 h 157"/>
                  <a:gd name="T2" fmla="*/ 2147483647 w 144"/>
                  <a:gd name="T3" fmla="*/ 2147483647 h 157"/>
                  <a:gd name="T4" fmla="*/ 2147483647 w 144"/>
                  <a:gd name="T5" fmla="*/ 2147483647 h 157"/>
                  <a:gd name="T6" fmla="*/ 2147483647 w 144"/>
                  <a:gd name="T7" fmla="*/ 2147483647 h 157"/>
                  <a:gd name="T8" fmla="*/ 2147483647 w 144"/>
                  <a:gd name="T9" fmla="*/ 2147483647 h 157"/>
                  <a:gd name="T10" fmla="*/ 2147483647 w 144"/>
                  <a:gd name="T11" fmla="*/ 2147483647 h 157"/>
                  <a:gd name="T12" fmla="*/ 2147483647 w 144"/>
                  <a:gd name="T13" fmla="*/ 2147483647 h 157"/>
                  <a:gd name="T14" fmla="*/ 2147483647 w 144"/>
                  <a:gd name="T15" fmla="*/ 2147483647 h 157"/>
                  <a:gd name="T16" fmla="*/ 2147483647 w 144"/>
                  <a:gd name="T17" fmla="*/ 2147483647 h 157"/>
                  <a:gd name="T18" fmla="*/ 2147483647 w 144"/>
                  <a:gd name="T19" fmla="*/ 2147483647 h 157"/>
                  <a:gd name="T20" fmla="*/ 2147483647 w 144"/>
                  <a:gd name="T21" fmla="*/ 2147483647 h 157"/>
                  <a:gd name="T22" fmla="*/ 2147483647 w 144"/>
                  <a:gd name="T23" fmla="*/ 2147483647 h 157"/>
                  <a:gd name="T24" fmla="*/ 2147483647 w 144"/>
                  <a:gd name="T25" fmla="*/ 2147483647 h 157"/>
                  <a:gd name="T26" fmla="*/ 2147483647 w 144"/>
                  <a:gd name="T27" fmla="*/ 2147483647 h 157"/>
                  <a:gd name="T28" fmla="*/ 2147483647 w 144"/>
                  <a:gd name="T29" fmla="*/ 2147483647 h 157"/>
                  <a:gd name="T30" fmla="*/ 2147483647 w 144"/>
                  <a:gd name="T31" fmla="*/ 2147483647 h 157"/>
                  <a:gd name="T32" fmla="*/ 2147483647 w 144"/>
                  <a:gd name="T33" fmla="*/ 2147483647 h 157"/>
                  <a:gd name="T34" fmla="*/ 2147483647 w 144"/>
                  <a:gd name="T35" fmla="*/ 2147483647 h 157"/>
                  <a:gd name="T36" fmla="*/ 2147483647 w 144"/>
                  <a:gd name="T37" fmla="*/ 2147483647 h 157"/>
                  <a:gd name="T38" fmla="*/ 2147483647 w 144"/>
                  <a:gd name="T39" fmla="*/ 2147483647 h 157"/>
                  <a:gd name="T40" fmla="*/ 2147483647 w 144"/>
                  <a:gd name="T41" fmla="*/ 2147483647 h 157"/>
                  <a:gd name="T42" fmla="*/ 2147483647 w 144"/>
                  <a:gd name="T43" fmla="*/ 2147483647 h 157"/>
                  <a:gd name="T44" fmla="*/ 2147483647 w 144"/>
                  <a:gd name="T45" fmla="*/ 2147483647 h 157"/>
                  <a:gd name="T46" fmla="*/ 2147483647 w 144"/>
                  <a:gd name="T47" fmla="*/ 2147483647 h 157"/>
                  <a:gd name="T48" fmla="*/ 2147483647 w 144"/>
                  <a:gd name="T49" fmla="*/ 0 h 157"/>
                  <a:gd name="T50" fmla="*/ 2147483647 w 144"/>
                  <a:gd name="T51" fmla="*/ 2147483647 h 157"/>
                  <a:gd name="T52" fmla="*/ 2147483647 w 144"/>
                  <a:gd name="T53" fmla="*/ 2147483647 h 157"/>
                  <a:gd name="T54" fmla="*/ 0 w 144"/>
                  <a:gd name="T55" fmla="*/ 2147483647 h 157"/>
                  <a:gd name="T56" fmla="*/ 2147483647 w 144"/>
                  <a:gd name="T57" fmla="*/ 2147483647 h 157"/>
                  <a:gd name="T58" fmla="*/ 2147483647 w 144"/>
                  <a:gd name="T59" fmla="*/ 2147483647 h 157"/>
                  <a:gd name="T60" fmla="*/ 2147483647 w 144"/>
                  <a:gd name="T61" fmla="*/ 2147483647 h 157"/>
                  <a:gd name="T62" fmla="*/ 2147483647 w 144"/>
                  <a:gd name="T63" fmla="*/ 2147483647 h 157"/>
                  <a:gd name="T64" fmla="*/ 2147483647 w 144"/>
                  <a:gd name="T65" fmla="*/ 2147483647 h 157"/>
                  <a:gd name="T66" fmla="*/ 2147483647 w 144"/>
                  <a:gd name="T67" fmla="*/ 2147483647 h 157"/>
                  <a:gd name="T68" fmla="*/ 2147483647 w 144"/>
                  <a:gd name="T69" fmla="*/ 2147483647 h 157"/>
                  <a:gd name="T70" fmla="*/ 2147483647 w 144"/>
                  <a:gd name="T71" fmla="*/ 2147483647 h 157"/>
                  <a:gd name="T72" fmla="*/ 2147483647 w 144"/>
                  <a:gd name="T73" fmla="*/ 2147483647 h 157"/>
                  <a:gd name="T74" fmla="*/ 2147483647 w 144"/>
                  <a:gd name="T75" fmla="*/ 2147483647 h 1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4" h="157">
                    <a:moveTo>
                      <a:pt x="140" y="134"/>
                    </a:moveTo>
                    <a:cubicBezTo>
                      <a:pt x="140" y="131"/>
                      <a:pt x="137" y="126"/>
                      <a:pt x="138" y="123"/>
                    </a:cubicBezTo>
                    <a:cubicBezTo>
                      <a:pt x="138" y="121"/>
                      <a:pt x="144" y="124"/>
                      <a:pt x="143" y="123"/>
                    </a:cubicBezTo>
                    <a:cubicBezTo>
                      <a:pt x="142" y="118"/>
                      <a:pt x="137" y="117"/>
                      <a:pt x="135" y="113"/>
                    </a:cubicBezTo>
                    <a:cubicBezTo>
                      <a:pt x="132" y="109"/>
                      <a:pt x="129" y="104"/>
                      <a:pt x="126" y="99"/>
                    </a:cubicBezTo>
                    <a:cubicBezTo>
                      <a:pt x="123" y="94"/>
                      <a:pt x="121" y="89"/>
                      <a:pt x="118" y="83"/>
                    </a:cubicBezTo>
                    <a:cubicBezTo>
                      <a:pt x="116" y="79"/>
                      <a:pt x="115" y="74"/>
                      <a:pt x="114" y="70"/>
                    </a:cubicBezTo>
                    <a:cubicBezTo>
                      <a:pt x="113" y="66"/>
                      <a:pt x="112" y="63"/>
                      <a:pt x="110" y="60"/>
                    </a:cubicBezTo>
                    <a:cubicBezTo>
                      <a:pt x="108" y="56"/>
                      <a:pt x="103" y="53"/>
                      <a:pt x="100" y="49"/>
                    </a:cubicBezTo>
                    <a:cubicBezTo>
                      <a:pt x="98" y="45"/>
                      <a:pt x="96" y="41"/>
                      <a:pt x="95" y="36"/>
                    </a:cubicBezTo>
                    <a:cubicBezTo>
                      <a:pt x="94" y="33"/>
                      <a:pt x="96" y="30"/>
                      <a:pt x="96" y="26"/>
                    </a:cubicBezTo>
                    <a:cubicBezTo>
                      <a:pt x="95" y="24"/>
                      <a:pt x="93" y="22"/>
                      <a:pt x="92" y="19"/>
                    </a:cubicBezTo>
                    <a:cubicBezTo>
                      <a:pt x="92" y="16"/>
                      <a:pt x="95" y="13"/>
                      <a:pt x="93" y="10"/>
                    </a:cubicBezTo>
                    <a:cubicBezTo>
                      <a:pt x="92" y="8"/>
                      <a:pt x="89" y="9"/>
                      <a:pt x="87" y="8"/>
                    </a:cubicBezTo>
                    <a:cubicBezTo>
                      <a:pt x="84" y="7"/>
                      <a:pt x="82" y="5"/>
                      <a:pt x="80" y="5"/>
                    </a:cubicBezTo>
                    <a:cubicBezTo>
                      <a:pt x="78" y="5"/>
                      <a:pt x="77" y="6"/>
                      <a:pt x="76" y="6"/>
                    </a:cubicBezTo>
                    <a:cubicBezTo>
                      <a:pt x="74" y="7"/>
                      <a:pt x="72" y="5"/>
                      <a:pt x="70" y="6"/>
                    </a:cubicBezTo>
                    <a:cubicBezTo>
                      <a:pt x="68" y="6"/>
                      <a:pt x="67" y="9"/>
                      <a:pt x="65" y="10"/>
                    </a:cubicBezTo>
                    <a:cubicBezTo>
                      <a:pt x="62" y="12"/>
                      <a:pt x="59" y="15"/>
                      <a:pt x="56" y="15"/>
                    </a:cubicBezTo>
                    <a:cubicBezTo>
                      <a:pt x="53" y="15"/>
                      <a:pt x="50" y="11"/>
                      <a:pt x="47" y="10"/>
                    </a:cubicBezTo>
                    <a:cubicBezTo>
                      <a:pt x="45" y="9"/>
                      <a:pt x="42" y="9"/>
                      <a:pt x="39" y="8"/>
                    </a:cubicBezTo>
                    <a:cubicBezTo>
                      <a:pt x="36" y="7"/>
                      <a:pt x="34" y="6"/>
                      <a:pt x="31" y="5"/>
                    </a:cubicBezTo>
                    <a:cubicBezTo>
                      <a:pt x="28" y="4"/>
                      <a:pt x="24" y="2"/>
                      <a:pt x="20" y="2"/>
                    </a:cubicBezTo>
                    <a:cubicBezTo>
                      <a:pt x="17" y="1"/>
                      <a:pt x="14" y="3"/>
                      <a:pt x="11" y="2"/>
                    </a:cubicBezTo>
                    <a:cubicBezTo>
                      <a:pt x="9" y="2"/>
                      <a:pt x="7" y="1"/>
                      <a:pt x="6" y="0"/>
                    </a:cubicBezTo>
                    <a:cubicBezTo>
                      <a:pt x="5" y="1"/>
                      <a:pt x="3" y="3"/>
                      <a:pt x="3" y="5"/>
                    </a:cubicBezTo>
                    <a:cubicBezTo>
                      <a:pt x="2" y="9"/>
                      <a:pt x="4" y="13"/>
                      <a:pt x="3" y="16"/>
                    </a:cubicBezTo>
                    <a:cubicBezTo>
                      <a:pt x="3" y="19"/>
                      <a:pt x="0" y="21"/>
                      <a:pt x="0" y="24"/>
                    </a:cubicBezTo>
                    <a:cubicBezTo>
                      <a:pt x="0" y="29"/>
                      <a:pt x="3" y="34"/>
                      <a:pt x="4" y="40"/>
                    </a:cubicBezTo>
                    <a:cubicBezTo>
                      <a:pt x="6" y="77"/>
                      <a:pt x="6" y="113"/>
                      <a:pt x="7" y="150"/>
                    </a:cubicBezTo>
                    <a:cubicBezTo>
                      <a:pt x="42" y="150"/>
                      <a:pt x="76" y="148"/>
                      <a:pt x="111" y="150"/>
                    </a:cubicBezTo>
                    <a:cubicBezTo>
                      <a:pt x="114" y="150"/>
                      <a:pt x="113" y="155"/>
                      <a:pt x="115" y="156"/>
                    </a:cubicBezTo>
                    <a:cubicBezTo>
                      <a:pt x="117" y="157"/>
                      <a:pt x="120" y="155"/>
                      <a:pt x="121" y="153"/>
                    </a:cubicBezTo>
                    <a:cubicBezTo>
                      <a:pt x="122" y="151"/>
                      <a:pt x="121" y="149"/>
                      <a:pt x="122" y="147"/>
                    </a:cubicBezTo>
                    <a:cubicBezTo>
                      <a:pt x="123" y="145"/>
                      <a:pt x="125" y="146"/>
                      <a:pt x="127" y="145"/>
                    </a:cubicBezTo>
                    <a:cubicBezTo>
                      <a:pt x="128" y="143"/>
                      <a:pt x="128" y="141"/>
                      <a:pt x="129" y="140"/>
                    </a:cubicBezTo>
                    <a:cubicBezTo>
                      <a:pt x="131" y="139"/>
                      <a:pt x="133" y="141"/>
                      <a:pt x="135" y="140"/>
                    </a:cubicBezTo>
                    <a:cubicBezTo>
                      <a:pt x="137" y="138"/>
                      <a:pt x="139" y="136"/>
                      <a:pt x="140" y="1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7" name="Freeform 152"/>
              <p:cNvSpPr>
                <a:spLocks noChangeAspect="1"/>
              </p:cNvSpPr>
              <p:nvPr/>
            </p:nvSpPr>
            <p:spPr bwMode="auto">
              <a:xfrm>
                <a:off x="3382885" y="6279555"/>
                <a:ext cx="148474" cy="223664"/>
              </a:xfrm>
              <a:custGeom>
                <a:avLst/>
                <a:gdLst>
                  <a:gd name="T0" fmla="*/ 2147483647 w 130"/>
                  <a:gd name="T1" fmla="*/ 2147483647 h 196"/>
                  <a:gd name="T2" fmla="*/ 2147483647 w 130"/>
                  <a:gd name="T3" fmla="*/ 2147483647 h 196"/>
                  <a:gd name="T4" fmla="*/ 0 w 130"/>
                  <a:gd name="T5" fmla="*/ 2147483647 h 196"/>
                  <a:gd name="T6" fmla="*/ 0 w 130"/>
                  <a:gd name="T7" fmla="*/ 2147483647 h 196"/>
                  <a:gd name="T8" fmla="*/ 2147483647 w 130"/>
                  <a:gd name="T9" fmla="*/ 2147483647 h 196"/>
                  <a:gd name="T10" fmla="*/ 2147483647 w 130"/>
                  <a:gd name="T11" fmla="*/ 2147483647 h 196"/>
                  <a:gd name="T12" fmla="*/ 2147483647 w 130"/>
                  <a:gd name="T13" fmla="*/ 2147483647 h 196"/>
                  <a:gd name="T14" fmla="*/ 2147483647 w 130"/>
                  <a:gd name="T15" fmla="*/ 2147483647 h 196"/>
                  <a:gd name="T16" fmla="*/ 2147483647 w 130"/>
                  <a:gd name="T17" fmla="*/ 2147483647 h 196"/>
                  <a:gd name="T18" fmla="*/ 2147483647 w 130"/>
                  <a:gd name="T19" fmla="*/ 2147483647 h 196"/>
                  <a:gd name="T20" fmla="*/ 2147483647 w 130"/>
                  <a:gd name="T21" fmla="*/ 2147483647 h 196"/>
                  <a:gd name="T22" fmla="*/ 2147483647 w 130"/>
                  <a:gd name="T23" fmla="*/ 2147483647 h 196"/>
                  <a:gd name="T24" fmla="*/ 2147483647 w 130"/>
                  <a:gd name="T25" fmla="*/ 2147483647 h 196"/>
                  <a:gd name="T26" fmla="*/ 2147483647 w 130"/>
                  <a:gd name="T27" fmla="*/ 2147483647 h 196"/>
                  <a:gd name="T28" fmla="*/ 2147483647 w 130"/>
                  <a:gd name="T29" fmla="*/ 2147483647 h 196"/>
                  <a:gd name="T30" fmla="*/ 2147483647 w 130"/>
                  <a:gd name="T31" fmla="*/ 2147483647 h 196"/>
                  <a:gd name="T32" fmla="*/ 2147483647 w 130"/>
                  <a:gd name="T33" fmla="*/ 2147483647 h 196"/>
                  <a:gd name="T34" fmla="*/ 2147483647 w 130"/>
                  <a:gd name="T35" fmla="*/ 2147483647 h 196"/>
                  <a:gd name="T36" fmla="*/ 2147483647 w 130"/>
                  <a:gd name="T37" fmla="*/ 2147483647 h 196"/>
                  <a:gd name="T38" fmla="*/ 2147483647 w 130"/>
                  <a:gd name="T39" fmla="*/ 2147483647 h 196"/>
                  <a:gd name="T40" fmla="*/ 2147483647 w 130"/>
                  <a:gd name="T41" fmla="*/ 2147483647 h 196"/>
                  <a:gd name="T42" fmla="*/ 2147483647 w 130"/>
                  <a:gd name="T43" fmla="*/ 2147483647 h 196"/>
                  <a:gd name="T44" fmla="*/ 2147483647 w 130"/>
                  <a:gd name="T45" fmla="*/ 2147483647 h 196"/>
                  <a:gd name="T46" fmla="*/ 2147483647 w 130"/>
                  <a:gd name="T47" fmla="*/ 2147483647 h 196"/>
                  <a:gd name="T48" fmla="*/ 2147483647 w 130"/>
                  <a:gd name="T49" fmla="*/ 2147483647 h 196"/>
                  <a:gd name="T50" fmla="*/ 2147483647 w 130"/>
                  <a:gd name="T51" fmla="*/ 2147483647 h 196"/>
                  <a:gd name="T52" fmla="*/ 2147483647 w 130"/>
                  <a:gd name="T53" fmla="*/ 0 h 196"/>
                  <a:gd name="T54" fmla="*/ 2147483647 w 130"/>
                  <a:gd name="T55" fmla="*/ 2147483647 h 196"/>
                  <a:gd name="T56" fmla="*/ 2147483647 w 130"/>
                  <a:gd name="T57" fmla="*/ 2147483647 h 196"/>
                  <a:gd name="T58" fmla="*/ 2147483647 w 130"/>
                  <a:gd name="T59" fmla="*/ 2147483647 h 196"/>
                  <a:gd name="T60" fmla="*/ 2147483647 w 130"/>
                  <a:gd name="T61" fmla="*/ 2147483647 h 196"/>
                  <a:gd name="T62" fmla="*/ 2147483647 w 130"/>
                  <a:gd name="T63" fmla="*/ 2147483647 h 196"/>
                  <a:gd name="T64" fmla="*/ 2147483647 w 130"/>
                  <a:gd name="T65" fmla="*/ 2147483647 h 196"/>
                  <a:gd name="T66" fmla="*/ 2147483647 w 130"/>
                  <a:gd name="T67" fmla="*/ 2147483647 h 196"/>
                  <a:gd name="T68" fmla="*/ 2147483647 w 130"/>
                  <a:gd name="T69" fmla="*/ 2147483647 h 196"/>
                  <a:gd name="T70" fmla="*/ 2147483647 w 130"/>
                  <a:gd name="T71" fmla="*/ 2147483647 h 196"/>
                  <a:gd name="T72" fmla="*/ 2147483647 w 130"/>
                  <a:gd name="T73" fmla="*/ 2147483647 h 196"/>
                  <a:gd name="T74" fmla="*/ 2147483647 w 130"/>
                  <a:gd name="T75" fmla="*/ 2147483647 h 196"/>
                  <a:gd name="T76" fmla="*/ 2147483647 w 130"/>
                  <a:gd name="T77" fmla="*/ 2147483647 h 196"/>
                  <a:gd name="T78" fmla="*/ 2147483647 w 130"/>
                  <a:gd name="T79" fmla="*/ 2147483647 h 196"/>
                  <a:gd name="T80" fmla="*/ 2147483647 w 130"/>
                  <a:gd name="T81" fmla="*/ 2147483647 h 196"/>
                  <a:gd name="T82" fmla="*/ 2147483647 w 130"/>
                  <a:gd name="T83" fmla="*/ 2147483647 h 196"/>
                  <a:gd name="T84" fmla="*/ 2147483647 w 130"/>
                  <a:gd name="T85" fmla="*/ 2147483647 h 196"/>
                  <a:gd name="T86" fmla="*/ 2147483647 w 130"/>
                  <a:gd name="T87" fmla="*/ 2147483647 h 196"/>
                  <a:gd name="T88" fmla="*/ 2147483647 w 130"/>
                  <a:gd name="T89" fmla="*/ 2147483647 h 196"/>
                  <a:gd name="T90" fmla="*/ 2147483647 w 130"/>
                  <a:gd name="T91" fmla="*/ 2147483647 h 196"/>
                  <a:gd name="T92" fmla="*/ 2147483647 w 130"/>
                  <a:gd name="T93" fmla="*/ 2147483647 h 196"/>
                  <a:gd name="T94" fmla="*/ 2147483647 w 130"/>
                  <a:gd name="T95" fmla="*/ 2147483647 h 196"/>
                  <a:gd name="T96" fmla="*/ 2147483647 w 130"/>
                  <a:gd name="T97" fmla="*/ 2147483647 h 196"/>
                  <a:gd name="T98" fmla="*/ 2147483647 w 130"/>
                  <a:gd name="T99" fmla="*/ 2147483647 h 196"/>
                  <a:gd name="T100" fmla="*/ 2147483647 w 130"/>
                  <a:gd name="T101" fmla="*/ 2147483647 h 196"/>
                  <a:gd name="T102" fmla="*/ 2147483647 w 130"/>
                  <a:gd name="T103" fmla="*/ 2147483647 h 196"/>
                  <a:gd name="T104" fmla="*/ 2147483647 w 130"/>
                  <a:gd name="T105" fmla="*/ 2147483647 h 196"/>
                  <a:gd name="T106" fmla="*/ 2147483647 w 130"/>
                  <a:gd name="T107" fmla="*/ 2147483647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0" h="196">
                    <a:moveTo>
                      <a:pt x="9" y="116"/>
                    </a:moveTo>
                    <a:cubicBezTo>
                      <a:pt x="8" y="119"/>
                      <a:pt x="9" y="123"/>
                      <a:pt x="6" y="125"/>
                    </a:cubicBezTo>
                    <a:lnTo>
                      <a:pt x="0" y="132"/>
                    </a:lnTo>
                    <a:lnTo>
                      <a:pt x="0" y="186"/>
                    </a:lnTo>
                    <a:lnTo>
                      <a:pt x="8" y="196"/>
                    </a:lnTo>
                    <a:cubicBezTo>
                      <a:pt x="9" y="192"/>
                      <a:pt x="11" y="188"/>
                      <a:pt x="13" y="184"/>
                    </a:cubicBezTo>
                    <a:cubicBezTo>
                      <a:pt x="17" y="179"/>
                      <a:pt x="21" y="175"/>
                      <a:pt x="26" y="171"/>
                    </a:cubicBezTo>
                    <a:cubicBezTo>
                      <a:pt x="30" y="166"/>
                      <a:pt x="34" y="162"/>
                      <a:pt x="38" y="158"/>
                    </a:cubicBezTo>
                    <a:cubicBezTo>
                      <a:pt x="39" y="157"/>
                      <a:pt x="41" y="156"/>
                      <a:pt x="43" y="155"/>
                    </a:cubicBezTo>
                    <a:cubicBezTo>
                      <a:pt x="45" y="153"/>
                      <a:pt x="46" y="150"/>
                      <a:pt x="47" y="149"/>
                    </a:cubicBezTo>
                    <a:cubicBezTo>
                      <a:pt x="51" y="146"/>
                      <a:pt x="54" y="145"/>
                      <a:pt x="58" y="143"/>
                    </a:cubicBezTo>
                    <a:cubicBezTo>
                      <a:pt x="61" y="141"/>
                      <a:pt x="64" y="141"/>
                      <a:pt x="66" y="139"/>
                    </a:cubicBezTo>
                    <a:cubicBezTo>
                      <a:pt x="70" y="136"/>
                      <a:pt x="72" y="132"/>
                      <a:pt x="75" y="128"/>
                    </a:cubicBezTo>
                    <a:cubicBezTo>
                      <a:pt x="78" y="124"/>
                      <a:pt x="81" y="120"/>
                      <a:pt x="84" y="116"/>
                    </a:cubicBezTo>
                    <a:cubicBezTo>
                      <a:pt x="87" y="111"/>
                      <a:pt x="90" y="106"/>
                      <a:pt x="92" y="102"/>
                    </a:cubicBezTo>
                    <a:cubicBezTo>
                      <a:pt x="96" y="96"/>
                      <a:pt x="100" y="90"/>
                      <a:pt x="104" y="84"/>
                    </a:cubicBezTo>
                    <a:cubicBezTo>
                      <a:pt x="104" y="83"/>
                      <a:pt x="103" y="81"/>
                      <a:pt x="103" y="80"/>
                    </a:cubicBezTo>
                    <a:cubicBezTo>
                      <a:pt x="106" y="74"/>
                      <a:pt x="110" y="69"/>
                      <a:pt x="113" y="63"/>
                    </a:cubicBezTo>
                    <a:cubicBezTo>
                      <a:pt x="113" y="62"/>
                      <a:pt x="112" y="60"/>
                      <a:pt x="112" y="59"/>
                    </a:cubicBezTo>
                    <a:cubicBezTo>
                      <a:pt x="113" y="58"/>
                      <a:pt x="116" y="57"/>
                      <a:pt x="117" y="55"/>
                    </a:cubicBezTo>
                    <a:cubicBezTo>
                      <a:pt x="119" y="52"/>
                      <a:pt x="120" y="48"/>
                      <a:pt x="121" y="45"/>
                    </a:cubicBezTo>
                    <a:cubicBezTo>
                      <a:pt x="122" y="42"/>
                      <a:pt x="124" y="39"/>
                      <a:pt x="125" y="36"/>
                    </a:cubicBezTo>
                    <a:cubicBezTo>
                      <a:pt x="125" y="32"/>
                      <a:pt x="124" y="28"/>
                      <a:pt x="125" y="25"/>
                    </a:cubicBezTo>
                    <a:cubicBezTo>
                      <a:pt x="125" y="23"/>
                      <a:pt x="128" y="21"/>
                      <a:pt x="128" y="19"/>
                    </a:cubicBezTo>
                    <a:cubicBezTo>
                      <a:pt x="128" y="16"/>
                      <a:pt x="127" y="13"/>
                      <a:pt x="127" y="10"/>
                    </a:cubicBezTo>
                    <a:cubicBezTo>
                      <a:pt x="127" y="7"/>
                      <a:pt x="130" y="5"/>
                      <a:pt x="129" y="2"/>
                    </a:cubicBezTo>
                    <a:cubicBezTo>
                      <a:pt x="128" y="0"/>
                      <a:pt x="125" y="0"/>
                      <a:pt x="123" y="0"/>
                    </a:cubicBezTo>
                    <a:cubicBezTo>
                      <a:pt x="121" y="0"/>
                      <a:pt x="120" y="1"/>
                      <a:pt x="120" y="1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3" y="7"/>
                      <a:pt x="109" y="7"/>
                      <a:pt x="106" y="8"/>
                    </a:cubicBezTo>
                    <a:cubicBezTo>
                      <a:pt x="104" y="9"/>
                      <a:pt x="103" y="10"/>
                      <a:pt x="100" y="11"/>
                    </a:cubicBezTo>
                    <a:cubicBezTo>
                      <a:pt x="98" y="11"/>
                      <a:pt x="96" y="9"/>
                      <a:pt x="94" y="9"/>
                    </a:cubicBezTo>
                    <a:cubicBezTo>
                      <a:pt x="92" y="9"/>
                      <a:pt x="91" y="12"/>
                      <a:pt x="89" y="12"/>
                    </a:cubicBezTo>
                    <a:cubicBezTo>
                      <a:pt x="86" y="13"/>
                      <a:pt x="83" y="11"/>
                      <a:pt x="80" y="12"/>
                    </a:cubicBezTo>
                    <a:cubicBezTo>
                      <a:pt x="77" y="13"/>
                      <a:pt x="75" y="15"/>
                      <a:pt x="73" y="16"/>
                    </a:cubicBezTo>
                    <a:cubicBezTo>
                      <a:pt x="70" y="18"/>
                      <a:pt x="67" y="19"/>
                      <a:pt x="64" y="19"/>
                    </a:cubicBezTo>
                    <a:cubicBezTo>
                      <a:pt x="63" y="19"/>
                      <a:pt x="61" y="18"/>
                      <a:pt x="59" y="18"/>
                    </a:cubicBezTo>
                    <a:cubicBezTo>
                      <a:pt x="56" y="19"/>
                      <a:pt x="53" y="22"/>
                      <a:pt x="49" y="22"/>
                    </a:cubicBezTo>
                    <a:cubicBezTo>
                      <a:pt x="46" y="23"/>
                      <a:pt x="42" y="22"/>
                      <a:pt x="39" y="21"/>
                    </a:cubicBezTo>
                    <a:cubicBezTo>
                      <a:pt x="37" y="20"/>
                      <a:pt x="35" y="18"/>
                      <a:pt x="34" y="16"/>
                    </a:cubicBezTo>
                    <a:cubicBezTo>
                      <a:pt x="33" y="15"/>
                      <a:pt x="35" y="13"/>
                      <a:pt x="34" y="12"/>
                    </a:cubicBezTo>
                    <a:cubicBezTo>
                      <a:pt x="32" y="11"/>
                      <a:pt x="31" y="11"/>
                      <a:pt x="29" y="10"/>
                    </a:cubicBezTo>
                    <a:cubicBezTo>
                      <a:pt x="28" y="11"/>
                      <a:pt x="27" y="11"/>
                      <a:pt x="26" y="12"/>
                    </a:cubicBezTo>
                    <a:cubicBezTo>
                      <a:pt x="25" y="13"/>
                      <a:pt x="24" y="14"/>
                      <a:pt x="23" y="14"/>
                    </a:cubicBezTo>
                    <a:cubicBezTo>
                      <a:pt x="21" y="17"/>
                      <a:pt x="17" y="20"/>
                      <a:pt x="18" y="23"/>
                    </a:cubicBezTo>
                    <a:cubicBezTo>
                      <a:pt x="19" y="27"/>
                      <a:pt x="24" y="28"/>
                      <a:pt x="26" y="31"/>
                    </a:cubicBezTo>
                    <a:cubicBezTo>
                      <a:pt x="27" y="32"/>
                      <a:pt x="27" y="34"/>
                      <a:pt x="28" y="36"/>
                    </a:cubicBezTo>
                    <a:cubicBezTo>
                      <a:pt x="30" y="38"/>
                      <a:pt x="31" y="41"/>
                      <a:pt x="34" y="42"/>
                    </a:cubicBezTo>
                    <a:lnTo>
                      <a:pt x="75" y="58"/>
                    </a:lnTo>
                    <a:cubicBezTo>
                      <a:pt x="79" y="59"/>
                      <a:pt x="90" y="53"/>
                      <a:pt x="87" y="56"/>
                    </a:cubicBezTo>
                    <a:lnTo>
                      <a:pt x="50" y="101"/>
                    </a:lnTo>
                    <a:cubicBezTo>
                      <a:pt x="47" y="105"/>
                      <a:pt x="40" y="101"/>
                      <a:pt x="36" y="102"/>
                    </a:cubicBezTo>
                    <a:cubicBezTo>
                      <a:pt x="31" y="103"/>
                      <a:pt x="27" y="106"/>
                      <a:pt x="22" y="108"/>
                    </a:cubicBezTo>
                    <a:cubicBezTo>
                      <a:pt x="18" y="110"/>
                      <a:pt x="13" y="114"/>
                      <a:pt x="9" y="1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8" name="Freeform 153"/>
              <p:cNvSpPr>
                <a:spLocks noChangeAspect="1"/>
              </p:cNvSpPr>
              <p:nvPr/>
            </p:nvSpPr>
            <p:spPr bwMode="auto">
              <a:xfrm>
                <a:off x="3177306" y="6959110"/>
                <a:ext cx="34263" cy="37119"/>
              </a:xfrm>
              <a:custGeom>
                <a:avLst/>
                <a:gdLst>
                  <a:gd name="T0" fmla="*/ 2147483647 w 30"/>
                  <a:gd name="T1" fmla="*/ 0 h 32"/>
                  <a:gd name="T2" fmla="*/ 2147483647 w 30"/>
                  <a:gd name="T3" fmla="*/ 2147483647 h 32"/>
                  <a:gd name="T4" fmla="*/ 2147483647 w 30"/>
                  <a:gd name="T5" fmla="*/ 2147483647 h 32"/>
                  <a:gd name="T6" fmla="*/ 2147483647 w 30"/>
                  <a:gd name="T7" fmla="*/ 2147483647 h 32"/>
                  <a:gd name="T8" fmla="*/ 2147483647 w 30"/>
                  <a:gd name="T9" fmla="*/ 2147483647 h 32"/>
                  <a:gd name="T10" fmla="*/ 2147483647 w 30"/>
                  <a:gd name="T11" fmla="*/ 2147483647 h 32"/>
                  <a:gd name="T12" fmla="*/ 2147483647 w 30"/>
                  <a:gd name="T13" fmla="*/ 2147483647 h 32"/>
                  <a:gd name="T14" fmla="*/ 2147483647 w 30"/>
                  <a:gd name="T15" fmla="*/ 2147483647 h 32"/>
                  <a:gd name="T16" fmla="*/ 2147483647 w 30"/>
                  <a:gd name="T17" fmla="*/ 2147483647 h 32"/>
                  <a:gd name="T18" fmla="*/ 2147483647 w 30"/>
                  <a:gd name="T19" fmla="*/ 2147483647 h 32"/>
                  <a:gd name="T20" fmla="*/ 2147483647 w 30"/>
                  <a:gd name="T21" fmla="*/ 2147483647 h 32"/>
                  <a:gd name="T22" fmla="*/ 2147483647 w 30"/>
                  <a:gd name="T23" fmla="*/ 2147483647 h 32"/>
                  <a:gd name="T24" fmla="*/ 2147483647 w 30"/>
                  <a:gd name="T25" fmla="*/ 2147483647 h 32"/>
                  <a:gd name="T26" fmla="*/ 2147483647 w 30"/>
                  <a:gd name="T27" fmla="*/ 2147483647 h 32"/>
                  <a:gd name="T28" fmla="*/ 2147483647 w 30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" h="32">
                    <a:moveTo>
                      <a:pt x="19" y="0"/>
                    </a:moveTo>
                    <a:cubicBezTo>
                      <a:pt x="23" y="2"/>
                      <a:pt x="26" y="6"/>
                      <a:pt x="29" y="9"/>
                    </a:cubicBezTo>
                    <a:cubicBezTo>
                      <a:pt x="30" y="11"/>
                      <a:pt x="30" y="13"/>
                      <a:pt x="29" y="15"/>
                    </a:cubicBezTo>
                    <a:cubicBezTo>
                      <a:pt x="28" y="18"/>
                      <a:pt x="26" y="20"/>
                      <a:pt x="24" y="23"/>
                    </a:cubicBezTo>
                    <a:cubicBezTo>
                      <a:pt x="23" y="24"/>
                      <a:pt x="22" y="24"/>
                      <a:pt x="21" y="24"/>
                    </a:cubicBezTo>
                    <a:cubicBezTo>
                      <a:pt x="19" y="24"/>
                      <a:pt x="17" y="23"/>
                      <a:pt x="16" y="24"/>
                    </a:cubicBezTo>
                    <a:cubicBezTo>
                      <a:pt x="14" y="26"/>
                      <a:pt x="14" y="30"/>
                      <a:pt x="12" y="31"/>
                    </a:cubicBezTo>
                    <a:cubicBezTo>
                      <a:pt x="11" y="32"/>
                      <a:pt x="9" y="32"/>
                      <a:pt x="8" y="31"/>
                    </a:cubicBezTo>
                    <a:cubicBezTo>
                      <a:pt x="6" y="30"/>
                      <a:pt x="5" y="28"/>
                      <a:pt x="4" y="26"/>
                    </a:cubicBezTo>
                    <a:cubicBezTo>
                      <a:pt x="3" y="24"/>
                      <a:pt x="2" y="23"/>
                      <a:pt x="1" y="21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2" y="14"/>
                      <a:pt x="5" y="14"/>
                      <a:pt x="6" y="12"/>
                    </a:cubicBezTo>
                    <a:cubicBezTo>
                      <a:pt x="8" y="10"/>
                      <a:pt x="8" y="7"/>
                      <a:pt x="11" y="5"/>
                    </a:cubicBezTo>
                    <a:cubicBezTo>
                      <a:pt x="12" y="4"/>
                      <a:pt x="14" y="4"/>
                      <a:pt x="16" y="3"/>
                    </a:cubicBezTo>
                    <a:cubicBezTo>
                      <a:pt x="17" y="3"/>
                      <a:pt x="18" y="0"/>
                      <a:pt x="1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99" name="Freeform 154"/>
              <p:cNvSpPr>
                <a:spLocks noChangeAspect="1"/>
              </p:cNvSpPr>
              <p:nvPr/>
            </p:nvSpPr>
            <p:spPr bwMode="auto">
              <a:xfrm>
                <a:off x="2942221" y="5900755"/>
                <a:ext cx="5710" cy="4759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1"/>
                      <a:pt x="5" y="2"/>
                    </a:cubicBezTo>
                    <a:cubicBezTo>
                      <a:pt x="5" y="3"/>
                      <a:pt x="3" y="4"/>
                      <a:pt x="2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0" name="Freeform 156"/>
              <p:cNvSpPr>
                <a:spLocks noChangeAspect="1"/>
              </p:cNvSpPr>
              <p:nvPr/>
            </p:nvSpPr>
            <p:spPr bwMode="auto">
              <a:xfrm>
                <a:off x="3358140" y="6567938"/>
                <a:ext cx="6662" cy="14276"/>
              </a:xfrm>
              <a:custGeom>
                <a:avLst/>
                <a:gdLst>
                  <a:gd name="T0" fmla="*/ 2147483647 w 6"/>
                  <a:gd name="T1" fmla="*/ 2147483647 h 13"/>
                  <a:gd name="T2" fmla="*/ 2147483647 w 6"/>
                  <a:gd name="T3" fmla="*/ 2147483647 h 13"/>
                  <a:gd name="T4" fmla="*/ 2147483647 w 6"/>
                  <a:gd name="T5" fmla="*/ 2147483647 h 13"/>
                  <a:gd name="T6" fmla="*/ 2147483647 w 6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2" y="1"/>
                    </a:moveTo>
                    <a:cubicBezTo>
                      <a:pt x="5" y="3"/>
                      <a:pt x="6" y="8"/>
                      <a:pt x="6" y="11"/>
                    </a:cubicBezTo>
                    <a:cubicBezTo>
                      <a:pt x="5" y="13"/>
                      <a:pt x="2" y="10"/>
                      <a:pt x="1" y="8"/>
                    </a:cubicBezTo>
                    <a:cubicBezTo>
                      <a:pt x="0" y="6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1" name="Freeform 157"/>
              <p:cNvSpPr>
                <a:spLocks noChangeAspect="1"/>
              </p:cNvSpPr>
              <p:nvPr/>
            </p:nvSpPr>
            <p:spPr bwMode="auto">
              <a:xfrm>
                <a:off x="2909861" y="6413753"/>
                <a:ext cx="10470" cy="12372"/>
              </a:xfrm>
              <a:custGeom>
                <a:avLst/>
                <a:gdLst>
                  <a:gd name="T0" fmla="*/ 2147483647 w 9"/>
                  <a:gd name="T1" fmla="*/ 2147483647 h 11"/>
                  <a:gd name="T2" fmla="*/ 2147483647 w 9"/>
                  <a:gd name="T3" fmla="*/ 2147483647 h 11"/>
                  <a:gd name="T4" fmla="*/ 2147483647 w 9"/>
                  <a:gd name="T5" fmla="*/ 2147483647 h 11"/>
                  <a:gd name="T6" fmla="*/ 2147483647 w 9"/>
                  <a:gd name="T7" fmla="*/ 2147483647 h 11"/>
                  <a:gd name="T8" fmla="*/ 2147483647 w 9"/>
                  <a:gd name="T9" fmla="*/ 2147483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8" y="2"/>
                    </a:moveTo>
                    <a:cubicBezTo>
                      <a:pt x="9" y="4"/>
                      <a:pt x="9" y="8"/>
                      <a:pt x="6" y="10"/>
                    </a:cubicBezTo>
                    <a:cubicBezTo>
                      <a:pt x="5" y="11"/>
                      <a:pt x="1" y="10"/>
                      <a:pt x="1" y="8"/>
                    </a:cubicBezTo>
                    <a:cubicBezTo>
                      <a:pt x="0" y="6"/>
                      <a:pt x="3" y="4"/>
                      <a:pt x="5" y="3"/>
                    </a:cubicBezTo>
                    <a:cubicBezTo>
                      <a:pt x="6" y="2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2" name="Freeform 159"/>
              <p:cNvSpPr>
                <a:spLocks noChangeAspect="1"/>
              </p:cNvSpPr>
              <p:nvPr/>
            </p:nvSpPr>
            <p:spPr bwMode="auto">
              <a:xfrm>
                <a:off x="2582456" y="5992124"/>
                <a:ext cx="12373" cy="16180"/>
              </a:xfrm>
              <a:custGeom>
                <a:avLst/>
                <a:gdLst>
                  <a:gd name="T0" fmla="*/ 2147483647 w 11"/>
                  <a:gd name="T1" fmla="*/ 2147483647 h 14"/>
                  <a:gd name="T2" fmla="*/ 2147483647 w 11"/>
                  <a:gd name="T3" fmla="*/ 2147483647 h 14"/>
                  <a:gd name="T4" fmla="*/ 2147483647 w 11"/>
                  <a:gd name="T5" fmla="*/ 2147483647 h 14"/>
                  <a:gd name="T6" fmla="*/ 2147483647 w 11"/>
                  <a:gd name="T7" fmla="*/ 2147483647 h 14"/>
                  <a:gd name="T8" fmla="*/ 2147483647 w 11"/>
                  <a:gd name="T9" fmla="*/ 0 h 14"/>
                  <a:gd name="T10" fmla="*/ 2147483647 w 11"/>
                  <a:gd name="T11" fmla="*/ 214748364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4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8" y="11"/>
                      <a:pt x="3" y="14"/>
                      <a:pt x="2" y="12"/>
                    </a:cubicBezTo>
                    <a:cubicBezTo>
                      <a:pt x="0" y="9"/>
                      <a:pt x="5" y="8"/>
                      <a:pt x="7" y="5"/>
                    </a:cubicBezTo>
                    <a:cubicBezTo>
                      <a:pt x="8" y="4"/>
                      <a:pt x="8" y="2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3" name="Freeform 160"/>
              <p:cNvSpPr>
                <a:spLocks noChangeAspect="1"/>
              </p:cNvSpPr>
              <p:nvPr/>
            </p:nvSpPr>
            <p:spPr bwMode="auto">
              <a:xfrm>
                <a:off x="2594830" y="5981655"/>
                <a:ext cx="8566" cy="10469"/>
              </a:xfrm>
              <a:custGeom>
                <a:avLst/>
                <a:gdLst>
                  <a:gd name="T0" fmla="*/ 2147483647 w 8"/>
                  <a:gd name="T1" fmla="*/ 2147483647 h 9"/>
                  <a:gd name="T2" fmla="*/ 2147483647 w 8"/>
                  <a:gd name="T3" fmla="*/ 2147483647 h 9"/>
                  <a:gd name="T4" fmla="*/ 2147483647 w 8"/>
                  <a:gd name="T5" fmla="*/ 2147483647 h 9"/>
                  <a:gd name="T6" fmla="*/ 2147483647 w 8"/>
                  <a:gd name="T7" fmla="*/ 2147483647 h 9"/>
                  <a:gd name="T8" fmla="*/ 2147483647 w 8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2"/>
                    </a:moveTo>
                    <a:cubicBezTo>
                      <a:pt x="8" y="2"/>
                      <a:pt x="6" y="5"/>
                      <a:pt x="5" y="6"/>
                    </a:cubicBezTo>
                    <a:cubicBezTo>
                      <a:pt x="4" y="7"/>
                      <a:pt x="2" y="9"/>
                      <a:pt x="1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3" y="2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4" name="Freeform 161"/>
              <p:cNvSpPr>
                <a:spLocks noChangeAspect="1"/>
              </p:cNvSpPr>
              <p:nvPr/>
            </p:nvSpPr>
            <p:spPr bwMode="auto">
              <a:xfrm>
                <a:off x="2566277" y="5999738"/>
                <a:ext cx="8566" cy="9518"/>
              </a:xfrm>
              <a:custGeom>
                <a:avLst/>
                <a:gdLst>
                  <a:gd name="T0" fmla="*/ 2147483647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0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1"/>
                    </a:moveTo>
                    <a:cubicBezTo>
                      <a:pt x="8" y="2"/>
                      <a:pt x="8" y="4"/>
                      <a:pt x="7" y="5"/>
                    </a:cubicBezTo>
                    <a:cubicBezTo>
                      <a:pt x="7" y="6"/>
                      <a:pt x="5" y="7"/>
                      <a:pt x="4" y="8"/>
                    </a:cubicBezTo>
                    <a:cubicBezTo>
                      <a:pt x="3" y="8"/>
                      <a:pt x="1" y="7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5" name="Freeform 198"/>
              <p:cNvSpPr>
                <a:spLocks noChangeAspect="1"/>
              </p:cNvSpPr>
              <p:nvPr/>
            </p:nvSpPr>
            <p:spPr bwMode="auto">
              <a:xfrm>
                <a:off x="3415245" y="6666921"/>
                <a:ext cx="2855" cy="6662"/>
              </a:xfrm>
              <a:custGeom>
                <a:avLst/>
                <a:gdLst>
                  <a:gd name="T0" fmla="*/ 2147483647 w 3"/>
                  <a:gd name="T1" fmla="*/ 0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1" y="6"/>
                    </a:cubicBezTo>
                    <a:cubicBezTo>
                      <a:pt x="3" y="6"/>
                      <a:pt x="2" y="4"/>
                      <a:pt x="2" y="3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6" name="Freeform 199"/>
              <p:cNvSpPr>
                <a:spLocks noChangeAspect="1"/>
              </p:cNvSpPr>
              <p:nvPr/>
            </p:nvSpPr>
            <p:spPr bwMode="auto">
              <a:xfrm>
                <a:off x="3429522" y="6676438"/>
                <a:ext cx="5710" cy="6662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5" y="5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7" name="Freeform 200"/>
              <p:cNvSpPr>
                <a:spLocks noChangeAspect="1"/>
              </p:cNvSpPr>
              <p:nvPr/>
            </p:nvSpPr>
            <p:spPr bwMode="auto">
              <a:xfrm>
                <a:off x="3440943" y="6686908"/>
                <a:ext cx="5710" cy="6663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5" y="5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8" name="Freeform 201"/>
              <p:cNvSpPr>
                <a:spLocks noChangeAspect="1"/>
              </p:cNvSpPr>
              <p:nvPr/>
            </p:nvSpPr>
            <p:spPr bwMode="auto">
              <a:xfrm>
                <a:off x="3485676" y="6693570"/>
                <a:ext cx="4758" cy="7614"/>
              </a:xfrm>
              <a:custGeom>
                <a:avLst/>
                <a:gdLst>
                  <a:gd name="T0" fmla="*/ 0 w 4"/>
                  <a:gd name="T1" fmla="*/ 2147483647 h 7"/>
                  <a:gd name="T2" fmla="*/ 0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0 w 4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cubicBezTo>
                      <a:pt x="0" y="1"/>
                      <a:pt x="0" y="3"/>
                      <a:pt x="0" y="3"/>
                    </a:cubicBezTo>
                    <a:cubicBezTo>
                      <a:pt x="1" y="5"/>
                      <a:pt x="2" y="7"/>
                      <a:pt x="3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09" name="Freeform 73"/>
              <p:cNvSpPr>
                <a:spLocks noChangeAspect="1"/>
              </p:cNvSpPr>
              <p:nvPr/>
            </p:nvSpPr>
            <p:spPr bwMode="auto">
              <a:xfrm>
                <a:off x="3393355" y="6268134"/>
                <a:ext cx="24746" cy="29505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0 w 22"/>
                  <a:gd name="T7" fmla="*/ 2147483647 h 26"/>
                  <a:gd name="T8" fmla="*/ 0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2147483647 w 22"/>
                  <a:gd name="T35" fmla="*/ 214748364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12" y="24"/>
                      <a:pt x="10" y="24"/>
                      <a:pt x="8" y="24"/>
                    </a:cubicBezTo>
                    <a:cubicBezTo>
                      <a:pt x="6" y="24"/>
                      <a:pt x="5" y="26"/>
                      <a:pt x="3" y="26"/>
                    </a:cubicBezTo>
                    <a:cubicBezTo>
                      <a:pt x="2" y="26"/>
                      <a:pt x="1" y="25"/>
                      <a:pt x="0" y="24"/>
                    </a:cubicBezTo>
                    <a:cubicBezTo>
                      <a:pt x="0" y="21"/>
                      <a:pt x="0" y="19"/>
                      <a:pt x="0" y="16"/>
                    </a:cubicBezTo>
                    <a:cubicBezTo>
                      <a:pt x="1" y="14"/>
                      <a:pt x="3" y="12"/>
                      <a:pt x="4" y="10"/>
                    </a:cubicBezTo>
                    <a:cubicBezTo>
                      <a:pt x="5" y="8"/>
                      <a:pt x="6" y="5"/>
                      <a:pt x="7" y="3"/>
                    </a:cubicBezTo>
                    <a:cubicBezTo>
                      <a:pt x="9" y="3"/>
                      <a:pt x="10" y="5"/>
                      <a:pt x="12" y="4"/>
                    </a:cubicBezTo>
                    <a:cubicBezTo>
                      <a:pt x="13" y="4"/>
                      <a:pt x="13" y="2"/>
                      <a:pt x="14" y="1"/>
                    </a:cubicBezTo>
                    <a:cubicBezTo>
                      <a:pt x="14" y="0"/>
                      <a:pt x="16" y="1"/>
                      <a:pt x="17" y="1"/>
                    </a:cubicBezTo>
                    <a:cubicBezTo>
                      <a:pt x="18" y="2"/>
                      <a:pt x="18" y="4"/>
                      <a:pt x="19" y="5"/>
                    </a:cubicBezTo>
                    <a:cubicBezTo>
                      <a:pt x="20" y="6"/>
                      <a:pt x="22" y="8"/>
                      <a:pt x="21" y="10"/>
                    </a:cubicBezTo>
                    <a:cubicBezTo>
                      <a:pt x="20" y="12"/>
                      <a:pt x="17" y="12"/>
                      <a:pt x="15" y="13"/>
                    </a:cubicBezTo>
                    <a:cubicBezTo>
                      <a:pt x="12" y="15"/>
                      <a:pt x="8" y="16"/>
                      <a:pt x="8" y="19"/>
                    </a:cubicBezTo>
                    <a:cubicBezTo>
                      <a:pt x="8" y="21"/>
                      <a:pt x="12" y="18"/>
                      <a:pt x="15" y="18"/>
                    </a:cubicBezTo>
                    <a:cubicBezTo>
                      <a:pt x="16" y="19"/>
                      <a:pt x="18" y="19"/>
                      <a:pt x="20" y="20"/>
                    </a:cubicBezTo>
                    <a:cubicBezTo>
                      <a:pt x="19" y="21"/>
                      <a:pt x="18" y="21"/>
                      <a:pt x="17" y="22"/>
                    </a:cubicBezTo>
                    <a:cubicBezTo>
                      <a:pt x="16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10" name="Freeform 155"/>
              <p:cNvSpPr>
                <a:spLocks noChangeAspect="1"/>
              </p:cNvSpPr>
              <p:nvPr/>
            </p:nvSpPr>
            <p:spPr bwMode="auto">
              <a:xfrm>
                <a:off x="3556106" y="6266230"/>
                <a:ext cx="20938" cy="7614"/>
              </a:xfrm>
              <a:custGeom>
                <a:avLst/>
                <a:gdLst>
                  <a:gd name="T0" fmla="*/ 2147483647 w 18"/>
                  <a:gd name="T1" fmla="*/ 2147483647 h 7"/>
                  <a:gd name="T2" fmla="*/ 2147483647 w 18"/>
                  <a:gd name="T3" fmla="*/ 2147483647 h 7"/>
                  <a:gd name="T4" fmla="*/ 2147483647 w 18"/>
                  <a:gd name="T5" fmla="*/ 0 h 7"/>
                  <a:gd name="T6" fmla="*/ 2147483647 w 18"/>
                  <a:gd name="T7" fmla="*/ 2147483647 h 7"/>
                  <a:gd name="T8" fmla="*/ 2147483647 w 18"/>
                  <a:gd name="T9" fmla="*/ 2147483647 h 7"/>
                  <a:gd name="T10" fmla="*/ 2147483647 w 18"/>
                  <a:gd name="T11" fmla="*/ 2147483647 h 7"/>
                  <a:gd name="T12" fmla="*/ 2147483647 w 18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5" y="1"/>
                    </a:moveTo>
                    <a:cubicBezTo>
                      <a:pt x="6" y="1"/>
                      <a:pt x="8" y="3"/>
                      <a:pt x="9" y="3"/>
                    </a:cubicBezTo>
                    <a:cubicBezTo>
                      <a:pt x="11" y="3"/>
                      <a:pt x="12" y="0"/>
                      <a:pt x="14" y="0"/>
                    </a:cubicBezTo>
                    <a:cubicBezTo>
                      <a:pt x="15" y="0"/>
                      <a:pt x="18" y="2"/>
                      <a:pt x="17" y="3"/>
                    </a:cubicBezTo>
                    <a:cubicBezTo>
                      <a:pt x="16" y="5"/>
                      <a:pt x="14" y="7"/>
                      <a:pt x="11" y="7"/>
                    </a:cubicBezTo>
                    <a:cubicBezTo>
                      <a:pt x="8" y="7"/>
                      <a:pt x="4" y="6"/>
                      <a:pt x="1" y="4"/>
                    </a:cubicBezTo>
                    <a:cubicBezTo>
                      <a:pt x="0" y="3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11" name="Freeform 167"/>
              <p:cNvSpPr>
                <a:spLocks noChangeAspect="1"/>
              </p:cNvSpPr>
              <p:nvPr/>
            </p:nvSpPr>
            <p:spPr bwMode="auto">
              <a:xfrm>
                <a:off x="3541829" y="6274797"/>
                <a:ext cx="5710" cy="2855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2147483647 h 2"/>
                  <a:gd name="T4" fmla="*/ 2147483647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3" y="1"/>
                    </a:moveTo>
                    <a:cubicBezTo>
                      <a:pt x="3" y="1"/>
                      <a:pt x="5" y="1"/>
                      <a:pt x="4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12" name="Freeform 177"/>
              <p:cNvSpPr>
                <a:spLocks noChangeAspect="1"/>
              </p:cNvSpPr>
              <p:nvPr/>
            </p:nvSpPr>
            <p:spPr bwMode="auto">
              <a:xfrm>
                <a:off x="3398114" y="6219595"/>
                <a:ext cx="3807" cy="1904"/>
              </a:xfrm>
              <a:custGeom>
                <a:avLst/>
                <a:gdLst>
                  <a:gd name="T0" fmla="*/ 2147483647 w 4"/>
                  <a:gd name="T1" fmla="*/ 0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0 w 4"/>
                  <a:gd name="T7" fmla="*/ 2147483647 h 2"/>
                  <a:gd name="T8" fmla="*/ 2147483647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3" y="0"/>
                      <a:pt x="4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13" name="Oval 182"/>
              <p:cNvSpPr>
                <a:spLocks noChangeAspect="1" noChangeArrowheads="1"/>
              </p:cNvSpPr>
              <p:nvPr/>
            </p:nvSpPr>
            <p:spPr bwMode="auto">
              <a:xfrm>
                <a:off x="3554202" y="6276700"/>
                <a:ext cx="3807" cy="190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175" cap="rnd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14" name="Freeform 196"/>
              <p:cNvSpPr>
                <a:spLocks noChangeAspect="1"/>
              </p:cNvSpPr>
              <p:nvPr/>
            </p:nvSpPr>
            <p:spPr bwMode="auto">
              <a:xfrm>
                <a:off x="3529456" y="6302397"/>
                <a:ext cx="3807" cy="3807"/>
              </a:xfrm>
              <a:custGeom>
                <a:avLst/>
                <a:gdLst>
                  <a:gd name="T0" fmla="*/ 2147483647 w 4"/>
                  <a:gd name="T1" fmla="*/ 0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0 w 4"/>
                  <a:gd name="T7" fmla="*/ 2147483647 h 3"/>
                  <a:gd name="T8" fmla="*/ 2147483647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15" name="Freeform 360"/>
              <p:cNvSpPr>
                <a:spLocks noChangeAspect="1"/>
              </p:cNvSpPr>
              <p:nvPr/>
            </p:nvSpPr>
            <p:spPr bwMode="auto">
              <a:xfrm>
                <a:off x="3388596" y="6197704"/>
                <a:ext cx="10469" cy="11421"/>
              </a:xfrm>
              <a:custGeom>
                <a:avLst/>
                <a:gdLst>
                  <a:gd name="T0" fmla="*/ 0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2147483647 h 10"/>
                  <a:gd name="T10" fmla="*/ 2147483647 w 9"/>
                  <a:gd name="T11" fmla="*/ 2147483647 h 10"/>
                  <a:gd name="T12" fmla="*/ 2147483647 w 9"/>
                  <a:gd name="T13" fmla="*/ 2147483647 h 10"/>
                  <a:gd name="T14" fmla="*/ 0 w 9"/>
                  <a:gd name="T15" fmla="*/ 2147483647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0" y="2"/>
                    </a:moveTo>
                    <a:cubicBezTo>
                      <a:pt x="0" y="1"/>
                      <a:pt x="2" y="0"/>
                      <a:pt x="3" y="1"/>
                    </a:cubicBezTo>
                    <a:cubicBezTo>
                      <a:pt x="4" y="1"/>
                      <a:pt x="3" y="4"/>
                      <a:pt x="4" y="5"/>
                    </a:cubicBezTo>
                    <a:cubicBezTo>
                      <a:pt x="5" y="6"/>
                      <a:pt x="6" y="3"/>
                      <a:pt x="7" y="4"/>
                    </a:cubicBezTo>
                    <a:cubicBezTo>
                      <a:pt x="8" y="5"/>
                      <a:pt x="9" y="8"/>
                      <a:pt x="8" y="9"/>
                    </a:cubicBezTo>
                    <a:cubicBezTo>
                      <a:pt x="7" y="10"/>
                      <a:pt x="6" y="7"/>
                      <a:pt x="4" y="6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393A3B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216" name="Rectangle 2215"/>
            <p:cNvSpPr/>
            <p:nvPr/>
          </p:nvSpPr>
          <p:spPr>
            <a:xfrm>
              <a:off x="5159378" y="4135619"/>
              <a:ext cx="1554480" cy="228600"/>
            </a:xfrm>
            <a:prstGeom prst="rect">
              <a:avLst/>
            </a:prstGeom>
            <a:solidFill>
              <a:srgbClr val="279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ea typeface="Avenir Next Condensed" charset="0"/>
                  <a:cs typeface="Avenir Next Condensed" charset="0"/>
                </a:rPr>
                <a:t>Uganda</a:t>
              </a:r>
            </a:p>
          </p:txBody>
        </p:sp>
        <p:sp>
          <p:nvSpPr>
            <p:cNvPr id="2217" name="Rectangle 2216"/>
            <p:cNvSpPr/>
            <p:nvPr/>
          </p:nvSpPr>
          <p:spPr>
            <a:xfrm>
              <a:off x="5159378" y="5361288"/>
              <a:ext cx="1554480" cy="228600"/>
            </a:xfrm>
            <a:prstGeom prst="rect">
              <a:avLst/>
            </a:prstGeom>
            <a:solidFill>
              <a:srgbClr val="279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ea typeface="Avenir Next Condensed" charset="0"/>
                  <a:cs typeface="Avenir Next Condensed" charset="0"/>
                </a:rPr>
                <a:t>South Africa</a:t>
              </a:r>
            </a:p>
          </p:txBody>
        </p:sp>
        <p:sp>
          <p:nvSpPr>
            <p:cNvPr id="2218" name="Rectangle 2217"/>
            <p:cNvSpPr/>
            <p:nvPr/>
          </p:nvSpPr>
          <p:spPr>
            <a:xfrm>
              <a:off x="9067729" y="6083736"/>
              <a:ext cx="1554480" cy="228600"/>
            </a:xfrm>
            <a:prstGeom prst="rect">
              <a:avLst/>
            </a:prstGeom>
            <a:solidFill>
              <a:srgbClr val="279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ea typeface="Avenir Next Condensed" charset="0"/>
                  <a:cs typeface="Avenir Next Condensed" charset="0"/>
                </a:rPr>
                <a:t>Swaziland</a:t>
              </a:r>
            </a:p>
          </p:txBody>
        </p:sp>
        <p:sp>
          <p:nvSpPr>
            <p:cNvPr id="2219" name="Rectangle 2218"/>
            <p:cNvSpPr/>
            <p:nvPr/>
          </p:nvSpPr>
          <p:spPr>
            <a:xfrm>
              <a:off x="9067729" y="5502654"/>
              <a:ext cx="1554480" cy="228600"/>
            </a:xfrm>
            <a:prstGeom prst="rect">
              <a:avLst/>
            </a:prstGeom>
            <a:solidFill>
              <a:srgbClr val="279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ea typeface="Avenir Next Condensed" charset="0"/>
                  <a:cs typeface="Avenir Next Condensed" charset="0"/>
                </a:rPr>
                <a:t>Zimbabwe</a:t>
              </a:r>
            </a:p>
          </p:txBody>
        </p:sp>
        <p:sp>
          <p:nvSpPr>
            <p:cNvPr id="2220" name="Rectangle 2219"/>
            <p:cNvSpPr/>
            <p:nvPr/>
          </p:nvSpPr>
          <p:spPr>
            <a:xfrm>
              <a:off x="5159378" y="4753765"/>
              <a:ext cx="1554480" cy="228600"/>
            </a:xfrm>
            <a:prstGeom prst="rect">
              <a:avLst/>
            </a:prstGeom>
            <a:solidFill>
              <a:srgbClr val="279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ea typeface="Avenir Next Condensed" charset="0"/>
                  <a:cs typeface="Avenir Next Condensed" charset="0"/>
                </a:rPr>
                <a:t>Malawi</a:t>
              </a:r>
            </a:p>
          </p:txBody>
        </p:sp>
        <p:sp>
          <p:nvSpPr>
            <p:cNvPr id="2221" name="Rectangle 2220"/>
            <p:cNvSpPr/>
            <p:nvPr/>
          </p:nvSpPr>
          <p:spPr>
            <a:xfrm>
              <a:off x="9067729" y="4905942"/>
              <a:ext cx="1554480" cy="228600"/>
            </a:xfrm>
            <a:prstGeom prst="rect">
              <a:avLst/>
            </a:prstGeom>
            <a:solidFill>
              <a:srgbClr val="279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ea typeface="Avenir Next Condensed" charset="0"/>
                  <a:cs typeface="Avenir Next Condensed" charset="0"/>
                </a:rPr>
                <a:t>Tanzania</a:t>
              </a:r>
            </a:p>
          </p:txBody>
        </p:sp>
        <p:sp>
          <p:nvSpPr>
            <p:cNvPr id="2222" name="Rectangle 2221"/>
            <p:cNvSpPr/>
            <p:nvPr/>
          </p:nvSpPr>
          <p:spPr>
            <a:xfrm>
              <a:off x="9067729" y="4119312"/>
              <a:ext cx="1554480" cy="228600"/>
            </a:xfrm>
            <a:prstGeom prst="rect">
              <a:avLst/>
            </a:prstGeom>
            <a:solidFill>
              <a:srgbClr val="279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ea typeface="Avenir Next Condensed" charset="0"/>
                  <a:cs typeface="Avenir Next Condensed" charset="0"/>
                </a:rPr>
                <a:t>Kenya</a:t>
              </a:r>
            </a:p>
          </p:txBody>
        </p:sp>
        <p:sp>
          <p:nvSpPr>
            <p:cNvPr id="2223" name="Rectangle 2222"/>
            <p:cNvSpPr/>
            <p:nvPr/>
          </p:nvSpPr>
          <p:spPr>
            <a:xfrm>
              <a:off x="5159378" y="4364219"/>
              <a:ext cx="1554480" cy="32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1 planned demo project</a:t>
              </a:r>
            </a:p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PrEP offered in DREAMS</a:t>
              </a:r>
            </a:p>
          </p:txBody>
        </p:sp>
        <p:sp>
          <p:nvSpPr>
            <p:cNvPr id="2224" name="Rectangle 2223"/>
            <p:cNvSpPr/>
            <p:nvPr/>
          </p:nvSpPr>
          <p:spPr>
            <a:xfrm>
              <a:off x="5159617" y="4986327"/>
              <a:ext cx="1554480" cy="32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2 planned demo projects</a:t>
              </a:r>
            </a:p>
          </p:txBody>
        </p:sp>
        <p:sp>
          <p:nvSpPr>
            <p:cNvPr id="2225" name="Rectangle 2224"/>
            <p:cNvSpPr/>
            <p:nvPr/>
          </p:nvSpPr>
          <p:spPr>
            <a:xfrm>
              <a:off x="5158813" y="5589888"/>
              <a:ext cx="1554480" cy="5240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     4 ongoing demo projects</a:t>
              </a:r>
            </a:p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10 planned demo projects</a:t>
              </a:r>
            </a:p>
            <a:p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     PrEP offered in DREAMS</a:t>
              </a:r>
            </a:p>
          </p:txBody>
        </p:sp>
        <p:sp>
          <p:nvSpPr>
            <p:cNvPr id="2226" name="Rectangle 2225"/>
            <p:cNvSpPr/>
            <p:nvPr/>
          </p:nvSpPr>
          <p:spPr>
            <a:xfrm>
              <a:off x="9064344" y="4332001"/>
              <a:ext cx="1554480" cy="539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2 ongoing demo projects</a:t>
              </a:r>
            </a:p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1 planned demo projects</a:t>
              </a:r>
            </a:p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PrEP offered in DREAMS</a:t>
              </a:r>
            </a:p>
          </p:txBody>
        </p:sp>
        <p:sp>
          <p:nvSpPr>
            <p:cNvPr id="2227" name="Rectangle 2226"/>
            <p:cNvSpPr/>
            <p:nvPr/>
          </p:nvSpPr>
          <p:spPr>
            <a:xfrm>
              <a:off x="9065069" y="5129325"/>
              <a:ext cx="1554480" cy="32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1 planned demo projects</a:t>
              </a:r>
            </a:p>
          </p:txBody>
        </p:sp>
        <p:sp>
          <p:nvSpPr>
            <p:cNvPr id="2228" name="Rectangle 2227"/>
            <p:cNvSpPr/>
            <p:nvPr/>
          </p:nvSpPr>
          <p:spPr>
            <a:xfrm>
              <a:off x="9065850" y="5729902"/>
              <a:ext cx="1554480" cy="32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3 planned demo projects</a:t>
              </a:r>
            </a:p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PrEP offered in DREAMS</a:t>
              </a:r>
            </a:p>
          </p:txBody>
        </p:sp>
        <p:sp>
          <p:nvSpPr>
            <p:cNvPr id="2229" name="Rectangle 2228"/>
            <p:cNvSpPr/>
            <p:nvPr/>
          </p:nvSpPr>
          <p:spPr>
            <a:xfrm>
              <a:off x="9065963" y="6302499"/>
              <a:ext cx="1554480" cy="32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50" i="1" dirty="0">
                  <a:solidFill>
                    <a:schemeClr val="tx1"/>
                  </a:solidFill>
                  <a:latin typeface="+mj-lt"/>
                  <a:ea typeface="Avenir Next Condensed" charset="0"/>
                  <a:cs typeface="Avenir Next Condensed" charset="0"/>
                </a:rPr>
                <a:t>PrEP offered in DREAMS</a:t>
              </a:r>
            </a:p>
          </p:txBody>
        </p:sp>
        <p:sp>
          <p:nvSpPr>
            <p:cNvPr id="2230" name="Oval 2229"/>
            <p:cNvSpPr/>
            <p:nvPr/>
          </p:nvSpPr>
          <p:spPr>
            <a:xfrm>
              <a:off x="8094656" y="4397008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1" name="Oval 2230"/>
            <p:cNvSpPr/>
            <p:nvPr/>
          </p:nvSpPr>
          <p:spPr>
            <a:xfrm>
              <a:off x="8386394" y="4523281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Oval 2231"/>
            <p:cNvSpPr/>
            <p:nvPr/>
          </p:nvSpPr>
          <p:spPr>
            <a:xfrm>
              <a:off x="8321079" y="4350194"/>
              <a:ext cx="91440" cy="91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Oval 2232"/>
            <p:cNvSpPr/>
            <p:nvPr/>
          </p:nvSpPr>
          <p:spPr>
            <a:xfrm>
              <a:off x="6001907" y="2168754"/>
              <a:ext cx="182880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4" name="Oval 2233"/>
            <p:cNvSpPr/>
            <p:nvPr/>
          </p:nvSpPr>
          <p:spPr>
            <a:xfrm>
              <a:off x="6001907" y="1927489"/>
              <a:ext cx="182880" cy="18288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TextBox 2234"/>
            <p:cNvSpPr txBox="1"/>
            <p:nvPr/>
          </p:nvSpPr>
          <p:spPr>
            <a:xfrm>
              <a:off x="6110691" y="1863841"/>
              <a:ext cx="30128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Avenir Next Condensed" charset="0"/>
                  <a:cs typeface="Avenir Next Condensed" charset="0"/>
                </a:rPr>
                <a:t>Ongoing</a:t>
              </a:r>
              <a:r>
                <a:rPr lang="en-US" sz="1400" dirty="0">
                  <a:latin typeface="+mj-lt"/>
                  <a:ea typeface="Avenir Next Condensed" charset="0"/>
                  <a:cs typeface="Avenir Next Condensed" charset="0"/>
                </a:rPr>
                <a:t> PrEP for AGYW demo projects</a:t>
              </a:r>
            </a:p>
          </p:txBody>
        </p:sp>
        <p:sp>
          <p:nvSpPr>
            <p:cNvPr id="2236" name="TextBox 2235"/>
            <p:cNvSpPr txBox="1"/>
            <p:nvPr/>
          </p:nvSpPr>
          <p:spPr>
            <a:xfrm>
              <a:off x="6110691" y="2117270"/>
              <a:ext cx="3066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Avenir Next Condensed" charset="0"/>
                  <a:cs typeface="Avenir Next Condensed" charset="0"/>
                </a:rPr>
                <a:t>Planned</a:t>
              </a:r>
              <a:r>
                <a:rPr lang="en-US" sz="1400" dirty="0">
                  <a:latin typeface="+mj-lt"/>
                  <a:ea typeface="Avenir Next Condensed" charset="0"/>
                  <a:cs typeface="Avenir Next Condensed" charset="0"/>
                </a:rPr>
                <a:t> PrEP for AGYW demo projects</a:t>
              </a:r>
            </a:p>
          </p:txBody>
        </p:sp>
        <p:grpSp>
          <p:nvGrpSpPr>
            <p:cNvPr id="2237" name="Group 2236"/>
            <p:cNvGrpSpPr/>
            <p:nvPr/>
          </p:nvGrpSpPr>
          <p:grpSpPr>
            <a:xfrm>
              <a:off x="7653614" y="5988447"/>
              <a:ext cx="156755" cy="226427"/>
              <a:chOff x="4497976" y="7268570"/>
              <a:chExt cx="156755" cy="226427"/>
            </a:xfrm>
          </p:grpSpPr>
          <p:sp>
            <p:nvSpPr>
              <p:cNvPr id="2238" name="Oval 2237"/>
              <p:cNvSpPr/>
              <p:nvPr/>
            </p:nvSpPr>
            <p:spPr>
              <a:xfrm>
                <a:off x="4563291" y="7403557"/>
                <a:ext cx="91440" cy="9144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9" name="Oval 2238"/>
              <p:cNvSpPr/>
              <p:nvPr/>
            </p:nvSpPr>
            <p:spPr>
              <a:xfrm>
                <a:off x="4497976" y="7268570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40" name="Oval 2239"/>
            <p:cNvSpPr/>
            <p:nvPr/>
          </p:nvSpPr>
          <p:spPr>
            <a:xfrm>
              <a:off x="8010053" y="5494343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1" name="Oval 2240"/>
            <p:cNvSpPr/>
            <p:nvPr/>
          </p:nvSpPr>
          <p:spPr>
            <a:xfrm>
              <a:off x="8183943" y="5142673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Oval 2241"/>
            <p:cNvSpPr/>
            <p:nvPr/>
          </p:nvSpPr>
          <p:spPr>
            <a:xfrm>
              <a:off x="8226933" y="4740207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3" name="Straight Connector 2242"/>
            <p:cNvCxnSpPr/>
            <p:nvPr/>
          </p:nvCxnSpPr>
          <p:spPr>
            <a:xfrm>
              <a:off x="6611046" y="4271185"/>
              <a:ext cx="149424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4" name="Straight Connector 2243"/>
            <p:cNvCxnSpPr/>
            <p:nvPr/>
          </p:nvCxnSpPr>
          <p:spPr>
            <a:xfrm>
              <a:off x="6579146" y="4889331"/>
              <a:ext cx="1636776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5" name="Straight Connector 2244"/>
            <p:cNvCxnSpPr/>
            <p:nvPr/>
          </p:nvCxnSpPr>
          <p:spPr>
            <a:xfrm>
              <a:off x="6600412" y="5490914"/>
              <a:ext cx="11430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6" name="Straight Connector 2245"/>
            <p:cNvCxnSpPr/>
            <p:nvPr/>
          </p:nvCxnSpPr>
          <p:spPr>
            <a:xfrm>
              <a:off x="8277536" y="4233612"/>
              <a:ext cx="9144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7" name="Straight Connector 2246"/>
            <p:cNvCxnSpPr/>
            <p:nvPr/>
          </p:nvCxnSpPr>
          <p:spPr>
            <a:xfrm>
              <a:off x="8277536" y="5014531"/>
              <a:ext cx="9144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8" name="Straight Connector 2247"/>
            <p:cNvCxnSpPr/>
            <p:nvPr/>
          </p:nvCxnSpPr>
          <p:spPr>
            <a:xfrm>
              <a:off x="8094656" y="5617117"/>
              <a:ext cx="10972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9" name="Straight Connector 2248"/>
            <p:cNvCxnSpPr/>
            <p:nvPr/>
          </p:nvCxnSpPr>
          <p:spPr>
            <a:xfrm>
              <a:off x="8092934" y="6193348"/>
              <a:ext cx="10972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0" name="Oval 2249"/>
            <p:cNvSpPr/>
            <p:nvPr/>
          </p:nvSpPr>
          <p:spPr>
            <a:xfrm>
              <a:off x="8411794" y="4408981"/>
              <a:ext cx="91440" cy="9144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1" name="Oval 2250"/>
            <p:cNvSpPr/>
            <p:nvPr/>
          </p:nvSpPr>
          <p:spPr>
            <a:xfrm>
              <a:off x="8145094" y="4307381"/>
              <a:ext cx="91440" cy="9144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Oval 2251"/>
            <p:cNvSpPr/>
            <p:nvPr/>
          </p:nvSpPr>
          <p:spPr>
            <a:xfrm>
              <a:off x="7611694" y="6098081"/>
              <a:ext cx="91440" cy="9144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Oval 2252"/>
            <p:cNvSpPr/>
            <p:nvPr/>
          </p:nvSpPr>
          <p:spPr>
            <a:xfrm>
              <a:off x="8051314" y="5852308"/>
              <a:ext cx="91440" cy="9144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Oval 2253"/>
            <p:cNvSpPr/>
            <p:nvPr/>
          </p:nvSpPr>
          <p:spPr>
            <a:xfrm>
              <a:off x="7916494" y="5424981"/>
              <a:ext cx="91440" cy="9144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" name="Oval 2254"/>
            <p:cNvSpPr/>
            <p:nvPr/>
          </p:nvSpPr>
          <p:spPr>
            <a:xfrm>
              <a:off x="6001907" y="2410018"/>
              <a:ext cx="182880" cy="18288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6" name="TextBox 2255"/>
            <p:cNvSpPr txBox="1"/>
            <p:nvPr/>
          </p:nvSpPr>
          <p:spPr>
            <a:xfrm>
              <a:off x="6110690" y="2358570"/>
              <a:ext cx="3321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Avenir Next Condensed" charset="0"/>
                  <a:cs typeface="Avenir Next Condensed" charset="0"/>
                </a:rPr>
                <a:t>DREAMS </a:t>
              </a:r>
              <a:r>
                <a:rPr lang="en-US" sz="1400" dirty="0">
                  <a:latin typeface="+mj-lt"/>
                  <a:ea typeface="Avenir Next Condensed" charset="0"/>
                  <a:cs typeface="Avenir Next Condensed" charset="0"/>
                </a:rPr>
                <a:t>implementing PrEP for AGYW *</a:t>
              </a:r>
            </a:p>
          </p:txBody>
        </p:sp>
        <p:cxnSp>
          <p:nvCxnSpPr>
            <p:cNvPr id="2257" name="Straight Connector 2256"/>
            <p:cNvCxnSpPr/>
            <p:nvPr/>
          </p:nvCxnSpPr>
          <p:spPr>
            <a:xfrm flipH="1">
              <a:off x="8218690" y="4888025"/>
              <a:ext cx="0" cy="18288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" name="Straight Connector 2257"/>
            <p:cNvCxnSpPr/>
            <p:nvPr/>
          </p:nvCxnSpPr>
          <p:spPr>
            <a:xfrm flipH="1">
              <a:off x="7739355" y="5497441"/>
              <a:ext cx="0" cy="4572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9" name="Straight Connector 2258"/>
            <p:cNvCxnSpPr/>
            <p:nvPr/>
          </p:nvCxnSpPr>
          <p:spPr>
            <a:xfrm flipH="1">
              <a:off x="8092934" y="5870345"/>
              <a:ext cx="1228" cy="32342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2" name="TextBox 3331"/>
            <p:cNvSpPr txBox="1"/>
            <p:nvPr/>
          </p:nvSpPr>
          <p:spPr>
            <a:xfrm>
              <a:off x="1864517" y="1192806"/>
              <a:ext cx="3499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  <a:ea typeface="Avenir Next Condensed" charset="0"/>
                  <a:cs typeface="Avenir Next Condensed" charset="0"/>
                </a:rPr>
                <a:t>4 ongoing </a:t>
              </a:r>
              <a:r>
                <a:rPr lang="en-US" dirty="0">
                  <a:latin typeface="+mj-lt"/>
                  <a:ea typeface="Avenir Next Condensed" charset="0"/>
                  <a:cs typeface="Avenir Next Condensed" charset="0"/>
                </a:rPr>
                <a:t>AGYW PrEP demo projects in sub-Saharan Africa**</a:t>
              </a:r>
            </a:p>
          </p:txBody>
        </p:sp>
        <p:sp>
          <p:nvSpPr>
            <p:cNvPr id="3333" name="TextBox 3332"/>
            <p:cNvSpPr txBox="1"/>
            <p:nvPr/>
          </p:nvSpPr>
          <p:spPr>
            <a:xfrm>
              <a:off x="1864516" y="1897956"/>
              <a:ext cx="3333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  <a:ea typeface="Avenir Next Condensed" charset="0"/>
                  <a:cs typeface="Avenir Next Condensed" charset="0"/>
                </a:rPr>
                <a:t>14 planned </a:t>
              </a:r>
              <a:r>
                <a:rPr lang="en-US" dirty="0">
                  <a:latin typeface="+mj-lt"/>
                  <a:ea typeface="Avenir Next Condensed" charset="0"/>
                  <a:cs typeface="Avenir Next Condensed" charset="0"/>
                </a:rPr>
                <a:t>AGYW PrEP demo projects in sub-Saharan Africa**</a:t>
              </a:r>
            </a:p>
          </p:txBody>
        </p:sp>
        <p:grpSp>
          <p:nvGrpSpPr>
            <p:cNvPr id="3334" name="Group 3333"/>
            <p:cNvGrpSpPr/>
            <p:nvPr/>
          </p:nvGrpSpPr>
          <p:grpSpPr>
            <a:xfrm>
              <a:off x="1706649" y="1310799"/>
              <a:ext cx="182880" cy="861894"/>
              <a:chOff x="4497976" y="7074178"/>
              <a:chExt cx="182880" cy="861894"/>
            </a:xfrm>
          </p:grpSpPr>
          <p:sp>
            <p:nvSpPr>
              <p:cNvPr id="3335" name="Oval 3334"/>
              <p:cNvSpPr/>
              <p:nvPr/>
            </p:nvSpPr>
            <p:spPr>
              <a:xfrm>
                <a:off x="4497976" y="7753192"/>
                <a:ext cx="182880" cy="1828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6" name="Oval 3335"/>
              <p:cNvSpPr/>
              <p:nvPr/>
            </p:nvSpPr>
            <p:spPr>
              <a:xfrm>
                <a:off x="4497976" y="7074178"/>
                <a:ext cx="182880" cy="18288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37" name="Oval 3336"/>
            <p:cNvSpPr/>
            <p:nvPr/>
          </p:nvSpPr>
          <p:spPr>
            <a:xfrm>
              <a:off x="1706649" y="2627033"/>
              <a:ext cx="182880" cy="18288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8" name="TextBox 3337"/>
            <p:cNvSpPr txBox="1"/>
            <p:nvPr/>
          </p:nvSpPr>
          <p:spPr>
            <a:xfrm>
              <a:off x="1877217" y="2524564"/>
              <a:ext cx="3075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  <a:ea typeface="Avenir Next Condensed" charset="0"/>
                  <a:cs typeface="Avenir Next Condensed" charset="0"/>
                </a:rPr>
                <a:t>5 DREAMS countries </a:t>
              </a:r>
              <a:r>
                <a:rPr lang="en-US" dirty="0">
                  <a:latin typeface="+mj-lt"/>
                  <a:ea typeface="Avenir Next Condensed" charset="0"/>
                  <a:cs typeface="Avenir Next Condensed" charset="0"/>
                </a:rPr>
                <a:t>implementing PrEP for AGYW*</a:t>
              </a:r>
            </a:p>
          </p:txBody>
        </p:sp>
        <p:sp>
          <p:nvSpPr>
            <p:cNvPr id="3339" name="Oval 3338"/>
            <p:cNvSpPr/>
            <p:nvPr/>
          </p:nvSpPr>
          <p:spPr>
            <a:xfrm>
              <a:off x="9150346" y="4680958"/>
              <a:ext cx="137160" cy="13716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0" name="Oval 3339"/>
            <p:cNvSpPr/>
            <p:nvPr/>
          </p:nvSpPr>
          <p:spPr>
            <a:xfrm>
              <a:off x="9150346" y="4509801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1" name="Oval 3340"/>
            <p:cNvSpPr/>
            <p:nvPr/>
          </p:nvSpPr>
          <p:spPr>
            <a:xfrm>
              <a:off x="9150346" y="4338643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2" name="Oval 3341"/>
            <p:cNvSpPr/>
            <p:nvPr/>
          </p:nvSpPr>
          <p:spPr>
            <a:xfrm>
              <a:off x="9150346" y="520381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3" name="Oval 3342"/>
            <p:cNvSpPr/>
            <p:nvPr/>
          </p:nvSpPr>
          <p:spPr>
            <a:xfrm>
              <a:off x="9150346" y="5750107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4" name="Oval 3343"/>
            <p:cNvSpPr/>
            <p:nvPr/>
          </p:nvSpPr>
          <p:spPr>
            <a:xfrm>
              <a:off x="9150346" y="5909541"/>
              <a:ext cx="137160" cy="13716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5" name="Oval 3344"/>
            <p:cNvSpPr/>
            <p:nvPr/>
          </p:nvSpPr>
          <p:spPr>
            <a:xfrm>
              <a:off x="9150346" y="6400434"/>
              <a:ext cx="137160" cy="137160"/>
            </a:xfrm>
            <a:prstGeom prst="ellipse">
              <a:avLst/>
            </a:prstGeom>
            <a:solidFill>
              <a:srgbClr val="CD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09969" y="4372964"/>
              <a:ext cx="137160" cy="286801"/>
              <a:chOff x="7778746" y="4569213"/>
              <a:chExt cx="137160" cy="286801"/>
            </a:xfrm>
          </p:grpSpPr>
          <p:sp>
            <p:nvSpPr>
              <p:cNvPr id="3346" name="Oval 3345"/>
              <p:cNvSpPr/>
              <p:nvPr/>
            </p:nvSpPr>
            <p:spPr>
              <a:xfrm>
                <a:off x="7778746" y="4718854"/>
                <a:ext cx="137160" cy="137160"/>
              </a:xfrm>
              <a:prstGeom prst="ellipse">
                <a:avLst/>
              </a:prstGeom>
              <a:solidFill>
                <a:srgbClr val="CD6F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7" name="Oval 3346"/>
              <p:cNvSpPr/>
              <p:nvPr/>
            </p:nvSpPr>
            <p:spPr>
              <a:xfrm>
                <a:off x="7778746" y="4569213"/>
                <a:ext cx="137160" cy="13716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50" name="Oval 3349"/>
            <p:cNvSpPr/>
            <p:nvPr/>
          </p:nvSpPr>
          <p:spPr>
            <a:xfrm>
              <a:off x="5209969" y="5084762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209969" y="5631865"/>
              <a:ext cx="137160" cy="479475"/>
              <a:chOff x="7778746" y="4398055"/>
              <a:chExt cx="137160" cy="479475"/>
            </a:xfrm>
          </p:grpSpPr>
          <p:sp>
            <p:nvSpPr>
              <p:cNvPr id="3351" name="Oval 3350"/>
              <p:cNvSpPr/>
              <p:nvPr/>
            </p:nvSpPr>
            <p:spPr>
              <a:xfrm>
                <a:off x="7778746" y="4740370"/>
                <a:ext cx="137160" cy="137160"/>
              </a:xfrm>
              <a:prstGeom prst="ellipse">
                <a:avLst/>
              </a:prstGeom>
              <a:solidFill>
                <a:srgbClr val="CD6F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2" name="Oval 3351"/>
              <p:cNvSpPr/>
              <p:nvPr/>
            </p:nvSpPr>
            <p:spPr>
              <a:xfrm>
                <a:off x="7778746" y="4569213"/>
                <a:ext cx="137160" cy="13716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3" name="Oval 3352"/>
              <p:cNvSpPr/>
              <p:nvPr/>
            </p:nvSpPr>
            <p:spPr>
              <a:xfrm>
                <a:off x="7778746" y="4398055"/>
                <a:ext cx="137160" cy="13716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55" name="Rectangle 3354"/>
            <p:cNvSpPr/>
            <p:nvPr/>
          </p:nvSpPr>
          <p:spPr>
            <a:xfrm>
              <a:off x="1539901" y="5373657"/>
              <a:ext cx="337482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3825" indent="-112713"/>
              <a:r>
                <a:rPr lang="en-US" sz="1050" dirty="0">
                  <a:latin typeface="+mj-lt"/>
                  <a:ea typeface="Avenir Next Condensed" charset="0"/>
                  <a:cs typeface="Avenir Next Condensed" charset="0"/>
                </a:rPr>
                <a:t>* </a:t>
              </a:r>
              <a:r>
                <a:rPr lang="en-US" sz="1400" dirty="0">
                  <a:latin typeface="+mj-lt"/>
                  <a:ea typeface="Avenir Next Condensed" charset="0"/>
                  <a:cs typeface="Avenir Next Condensed" charset="0"/>
                </a:rPr>
                <a:t>DREAMS countries implementing service delivery of PrEP; one country doing a demonstration project to assess access, retention, and uptake.</a:t>
              </a:r>
            </a:p>
            <a:p>
              <a:pPr marL="123825" indent="-112713"/>
              <a:r>
                <a:rPr lang="en-US" sz="1400" dirty="0">
                  <a:latin typeface="+mj-lt"/>
                  <a:ea typeface="Avenir Next Condensed" charset="0"/>
                  <a:cs typeface="Avenir Next Condensed" charset="0"/>
                </a:rPr>
                <a:t>** Some projects across multiple countries. </a:t>
              </a: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10888106" y="6307446"/>
            <a:ext cx="1290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smtClean="0"/>
              <a:t>PrEPWatch.org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19053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ZA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ZA" dirty="0" smtClean="0"/>
              <a:t>“</a:t>
            </a:r>
            <a:r>
              <a:rPr lang="en-ZA" dirty="0" err="1" smtClean="0"/>
              <a:t>PrEP</a:t>
            </a:r>
            <a:r>
              <a:rPr lang="en-ZA" dirty="0" smtClean="0"/>
              <a:t> could offer a highly effective, time-limited primary prevention for young key populations, if it is implemented in combination with </a:t>
            </a:r>
            <a:r>
              <a:rPr lang="en-ZA" b="1" dirty="0" smtClean="0">
                <a:solidFill>
                  <a:schemeClr val="accent1"/>
                </a:solidFill>
              </a:rPr>
              <a:t>other programs</a:t>
            </a:r>
            <a:r>
              <a:rPr lang="en-ZA" dirty="0" smtClean="0"/>
              <a:t> to </a:t>
            </a:r>
            <a:r>
              <a:rPr lang="en-ZA" b="1" dirty="0" smtClean="0">
                <a:solidFill>
                  <a:schemeClr val="accent1"/>
                </a:solidFill>
              </a:rPr>
              <a:t>increase access to health services </a:t>
            </a:r>
            <a:r>
              <a:rPr lang="en-ZA" dirty="0" smtClean="0"/>
              <a:t>and </a:t>
            </a:r>
            <a:r>
              <a:rPr lang="en-ZA" b="1" dirty="0" smtClean="0">
                <a:solidFill>
                  <a:schemeClr val="accent1"/>
                </a:solidFill>
              </a:rPr>
              <a:t>encourage reliable use </a:t>
            </a:r>
            <a:r>
              <a:rPr lang="en-ZA" dirty="0" smtClean="0"/>
              <a:t>of </a:t>
            </a:r>
            <a:r>
              <a:rPr lang="en-ZA" dirty="0" err="1" smtClean="0"/>
              <a:t>PrEP</a:t>
            </a:r>
            <a:r>
              <a:rPr lang="en-ZA" dirty="0" smtClean="0"/>
              <a:t> while at risk of HIV exposure.”</a:t>
            </a:r>
            <a:endParaRPr lang="en-ZA" baseline="30000" dirty="0" smtClean="0"/>
          </a:p>
          <a:p>
            <a:pPr lvl="1">
              <a:lnSpc>
                <a:spcPct val="110000"/>
              </a:lnSpc>
            </a:pPr>
            <a:r>
              <a:rPr lang="en-ZA" dirty="0" smtClean="0"/>
              <a:t>What other programmes?</a:t>
            </a:r>
          </a:p>
          <a:p>
            <a:pPr lvl="1">
              <a:lnSpc>
                <a:spcPct val="110000"/>
              </a:lnSpc>
            </a:pPr>
            <a:r>
              <a:rPr lang="en-ZA" dirty="0" smtClean="0"/>
              <a:t>How to </a:t>
            </a:r>
            <a:r>
              <a:rPr lang="en-ZA" b="1" dirty="0" smtClean="0"/>
              <a:t>increase access to healthcare </a:t>
            </a:r>
            <a:r>
              <a:rPr lang="en-ZA" dirty="0" smtClean="0"/>
              <a:t>for young people? </a:t>
            </a:r>
          </a:p>
          <a:p>
            <a:pPr lvl="1">
              <a:lnSpc>
                <a:spcPct val="110000"/>
              </a:lnSpc>
            </a:pPr>
            <a:r>
              <a:rPr lang="en-ZA" dirty="0" smtClean="0"/>
              <a:t>How do we </a:t>
            </a:r>
            <a:r>
              <a:rPr lang="en-ZA" b="1" dirty="0" smtClean="0"/>
              <a:t>encourage reliable use </a:t>
            </a:r>
            <a:r>
              <a:rPr lang="en-ZA" dirty="0" smtClean="0"/>
              <a:t>of </a:t>
            </a:r>
            <a:r>
              <a:rPr lang="en-ZA" dirty="0" err="1" smtClean="0"/>
              <a:t>PrEP</a:t>
            </a:r>
            <a:r>
              <a:rPr lang="en-ZA" dirty="0" smtClean="0"/>
              <a:t> with young people – issues of adherence and adolescents</a:t>
            </a:r>
          </a:p>
          <a:p>
            <a:pPr lvl="1">
              <a:lnSpc>
                <a:spcPct val="110000"/>
              </a:lnSpc>
            </a:pPr>
            <a:r>
              <a:rPr lang="en-ZA" b="1" dirty="0" smtClean="0"/>
              <a:t>Combination prevention </a:t>
            </a:r>
            <a:r>
              <a:rPr lang="en-ZA" dirty="0" smtClean="0"/>
              <a:t>critical</a:t>
            </a:r>
          </a:p>
          <a:p>
            <a:pPr lvl="1">
              <a:lnSpc>
                <a:spcPct val="110000"/>
              </a:lnSpc>
            </a:pPr>
            <a:r>
              <a:rPr lang="en-ZA" b="1" dirty="0" smtClean="0"/>
              <a:t>SRH</a:t>
            </a:r>
            <a:r>
              <a:rPr lang="en-ZA" dirty="0" smtClean="0"/>
              <a:t> important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8094981" y="6311900"/>
            <a:ext cx="4097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err="1" smtClean="0"/>
              <a:t>Pettifor</a:t>
            </a:r>
            <a:r>
              <a:rPr lang="en-ZA" sz="1200" dirty="0" smtClean="0"/>
              <a:t> </a:t>
            </a:r>
            <a:r>
              <a:rPr lang="en-ZA" sz="1200" dirty="0"/>
              <a:t>A et al. Journal of the International AIDS Society </a:t>
            </a:r>
            <a:r>
              <a:rPr lang="en-ZA" sz="1200" dirty="0" smtClean="0"/>
              <a:t>2015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1117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ZA" dirty="0" smtClean="0"/>
              <a:t>Myths, </a:t>
            </a:r>
            <a:r>
              <a:rPr lang="en-ZA" dirty="0"/>
              <a:t>s</a:t>
            </a:r>
            <a:r>
              <a:rPr lang="en-ZA" dirty="0" smtClean="0"/>
              <a:t>tereotypes, and misconceptions</a:t>
            </a:r>
            <a:endParaRPr lang="en-ZA" dirty="0"/>
          </a:p>
        </p:txBody>
      </p:sp>
      <p:sp>
        <p:nvSpPr>
          <p:cNvPr id="4" name="Cloud Callout 3"/>
          <p:cNvSpPr/>
          <p:nvPr/>
        </p:nvSpPr>
        <p:spPr>
          <a:xfrm>
            <a:off x="2116899" y="1127016"/>
            <a:ext cx="7340252" cy="3319723"/>
          </a:xfrm>
          <a:prstGeom prst="cloudCallout">
            <a:avLst>
              <a:gd name="adj1" fmla="val -35307"/>
              <a:gd name="adj2" fmla="val 1088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>
                <a:solidFill>
                  <a:schemeClr val="bg1"/>
                </a:solidFill>
              </a:rPr>
              <a:t>What do you think of when we talk of adolescents?</a:t>
            </a:r>
          </a:p>
        </p:txBody>
      </p:sp>
    </p:spTree>
    <p:extLst>
      <p:ext uri="{BB962C8B-B14F-4D97-AF65-F5344CB8AC3E}">
        <p14:creationId xmlns:p14="http://schemas.microsoft.com/office/powerpoint/2010/main" val="14885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ZA" dirty="0" smtClean="0"/>
              <a:t>References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019"/>
            <a:ext cx="10515600" cy="4723944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600" dirty="0"/>
              <a:t>M. </a:t>
            </a:r>
            <a:r>
              <a:rPr lang="en-US" sz="1600" dirty="0" err="1"/>
              <a:t>Pleaner</a:t>
            </a:r>
            <a:r>
              <a:rPr lang="en-US" sz="1600" dirty="0"/>
              <a:t> (Wits RHI). May 2016 Slides adapted from HPTN 082 Presentation.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600" dirty="0" err="1"/>
              <a:t>Pettifor</a:t>
            </a:r>
            <a:r>
              <a:rPr lang="en-US" sz="1600" dirty="0"/>
              <a:t> A, Nguyen N, </a:t>
            </a:r>
            <a:r>
              <a:rPr lang="en-US" sz="1600" dirty="0" err="1"/>
              <a:t>Celum</a:t>
            </a:r>
            <a:r>
              <a:rPr lang="en-US" sz="1600" dirty="0"/>
              <a:t> C, Cowan FM, Go V, </a:t>
            </a:r>
            <a:r>
              <a:rPr lang="en-US" sz="1600" dirty="0" err="1"/>
              <a:t>Hightow</a:t>
            </a:r>
            <a:r>
              <a:rPr lang="en-US" sz="1600" dirty="0"/>
              <a:t>-Weidman L. Tailored combination prevention packages and </a:t>
            </a:r>
            <a:r>
              <a:rPr lang="en-US" sz="1600" dirty="0" err="1"/>
              <a:t>PrEP</a:t>
            </a:r>
            <a:r>
              <a:rPr lang="en-US" sz="1600" dirty="0"/>
              <a:t> for young key populations. Journal of the International AIDS Society 2015, 18(</a:t>
            </a:r>
            <a:r>
              <a:rPr lang="en-US" sz="1600" dirty="0" err="1"/>
              <a:t>Suppl</a:t>
            </a:r>
            <a:r>
              <a:rPr lang="en-US" sz="1600" dirty="0"/>
              <a:t> 1):</a:t>
            </a:r>
            <a:r>
              <a:rPr lang="en-US" sz="1600" dirty="0" smtClean="0"/>
              <a:t>19434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600" dirty="0" err="1"/>
              <a:t>Hosek</a:t>
            </a:r>
            <a:r>
              <a:rPr lang="en-ZA" sz="1600" dirty="0"/>
              <a:t>, S., </a:t>
            </a:r>
            <a:r>
              <a:rPr lang="en-ZA" sz="1600" dirty="0" err="1"/>
              <a:t>Celum</a:t>
            </a:r>
            <a:r>
              <a:rPr lang="en-ZA" sz="1600" dirty="0"/>
              <a:t>, C., Wilson, C., </a:t>
            </a:r>
            <a:r>
              <a:rPr lang="en-ZA" sz="1600" dirty="0" err="1"/>
              <a:t>Kapogiannis</a:t>
            </a:r>
            <a:r>
              <a:rPr lang="en-ZA" sz="1600" dirty="0"/>
              <a:t>, B., Delany-Moretlwe, S., </a:t>
            </a:r>
            <a:r>
              <a:rPr lang="en-ZA" sz="1600" dirty="0" err="1"/>
              <a:t>Bekker</a:t>
            </a:r>
            <a:r>
              <a:rPr lang="en-ZA" sz="1600" dirty="0"/>
              <a:t>, L.. Preventing HIV among adolescents with oral PrEP: observations and challenges in the United States and South Africa. Journal of the International AIDS Society, North America, 19, </a:t>
            </a:r>
            <a:r>
              <a:rPr lang="en-ZA" sz="1600" dirty="0" err="1"/>
              <a:t>oct.</a:t>
            </a:r>
            <a:r>
              <a:rPr lang="en-ZA" sz="1600" dirty="0"/>
              <a:t> 2016. Available at: &lt;</a:t>
            </a:r>
            <a:r>
              <a:rPr lang="en-ZA" sz="1600" dirty="0">
                <a:hlinkClick r:id="rId3"/>
              </a:rPr>
              <a:t>http://www.jiasociety.org/index.php/jias/article/view/21107</a:t>
            </a:r>
            <a:r>
              <a:rPr lang="en-ZA" sz="1600" dirty="0"/>
              <a:t>&gt;. Date accessed: 01 Feb. 2017.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endParaRPr lang="en-U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5504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1690688"/>
            <a:ext cx="10404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With thanks to: </a:t>
            </a:r>
          </a:p>
          <a:p>
            <a:pPr algn="ctr"/>
            <a:r>
              <a:rPr lang="en-GB" sz="2800" dirty="0" smtClean="0"/>
              <a:t>The Southern African HIV Clinician Society (Michelle </a:t>
            </a:r>
            <a:r>
              <a:rPr lang="en-GB" sz="2800" dirty="0" err="1" smtClean="0"/>
              <a:t>Moorhouse</a:t>
            </a:r>
            <a:r>
              <a:rPr lang="en-GB" sz="2800" dirty="0" smtClean="0"/>
              <a:t>)</a:t>
            </a:r>
          </a:p>
          <a:p>
            <a:pPr algn="ctr"/>
            <a:r>
              <a:rPr lang="en-GB" sz="2800" dirty="0" smtClean="0"/>
              <a:t>Wits Reproductive Health and HIV Institute (Melanie </a:t>
            </a:r>
            <a:r>
              <a:rPr lang="en-GB" sz="2800" dirty="0" err="1" smtClean="0"/>
              <a:t>Pleaner</a:t>
            </a:r>
            <a:r>
              <a:rPr lang="en-GB" sz="2800" dirty="0" smtClean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69100" y="3904000"/>
            <a:ext cx="7053801" cy="2466268"/>
            <a:chOff x="2519768" y="3904000"/>
            <a:chExt cx="7053801" cy="2466268"/>
          </a:xfrm>
        </p:grpSpPr>
        <p:pic>
          <p:nvPicPr>
            <p:cNvPr id="7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31912" y="3904000"/>
              <a:ext cx="2541657" cy="24662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9768" y="3936506"/>
              <a:ext cx="3750972" cy="2401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8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951" y="3115794"/>
            <a:ext cx="4529848" cy="33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What is </a:t>
            </a:r>
            <a:r>
              <a:rPr lang="en-ZA" dirty="0" smtClean="0"/>
              <a:t>adolescence</a:t>
            </a:r>
            <a:r>
              <a:rPr lang="en-ZA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8855"/>
          </a:xfrm>
        </p:spPr>
        <p:txBody>
          <a:bodyPr/>
          <a:lstStyle/>
          <a:p>
            <a:pPr marL="11113" indent="0" fontAlgn="base">
              <a:spcBef>
                <a:spcPts val="0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r>
              <a:rPr lang="en-US" dirty="0" smtClean="0">
                <a:solidFill>
                  <a:prstClr val="black"/>
                </a:solidFill>
              </a:rPr>
              <a:t>Adolescence </a:t>
            </a:r>
            <a:r>
              <a:rPr lang="en-US" dirty="0">
                <a:solidFill>
                  <a:prstClr val="black"/>
                </a:solidFill>
              </a:rPr>
              <a:t>begins with biological maturation (puberty) when young people must accomplish developmental tasks and  develop a sense of personal identity. It ends when young people  achieve self-sufficient adulthood as defined by </a:t>
            </a:r>
            <a:r>
              <a:rPr lang="en-US" dirty="0" smtClean="0">
                <a:solidFill>
                  <a:prstClr val="black"/>
                </a:solidFill>
              </a:rPr>
              <a:t>society.</a:t>
            </a:r>
          </a:p>
          <a:p>
            <a:pPr marL="11113" indent="0" fontAlgn="base">
              <a:spcBef>
                <a:spcPts val="0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11113" indent="0" fontAlgn="base">
              <a:spcBef>
                <a:spcPts val="0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113" indent="0" fontAlgn="base">
              <a:spcBef>
                <a:spcPts val="0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Not </a:t>
            </a:r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yet an adult – no longer a child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49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Adolescents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sz="3200" dirty="0">
                <a:ea typeface="ＭＳ Ｐゴシック" panose="020B0600070205080204" pitchFamily="34" charset="-128"/>
              </a:rPr>
              <a:t>are persons between ages of 10–19 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Youth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sz="3200" dirty="0">
                <a:ea typeface="ＭＳ Ｐゴシック" panose="020B0600070205080204" pitchFamily="34" charset="-128"/>
              </a:rPr>
              <a:t>between the ages of 15–24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Young people </a:t>
            </a:r>
            <a:r>
              <a:rPr lang="en-US" sz="3200" dirty="0">
                <a:ea typeface="ＭＳ Ｐゴシック" panose="020B0600070205080204" pitchFamily="34" charset="-128"/>
              </a:rPr>
              <a:t>refers to this broader age band of 10–24 years (UNAIDS 2013)</a:t>
            </a:r>
          </a:p>
          <a:p>
            <a:r>
              <a:rPr lang="en-US" sz="3200" dirty="0"/>
              <a:t>Also defined within the cultural context of individual countries. The SA national youth policy 2009-2014 defines youth as any person between the ages of 14 to 35</a:t>
            </a:r>
          </a:p>
          <a:p>
            <a:endParaRPr lang="en-US" sz="32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9070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Adolescence is…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25417"/>
            <a:ext cx="5181600" cy="4351338"/>
          </a:xfrm>
        </p:spPr>
        <p:txBody>
          <a:bodyPr>
            <a:normAutofit/>
          </a:bodyPr>
          <a:lstStyle/>
          <a:p>
            <a:pPr marL="82296" indent="0">
              <a:lnSpc>
                <a:spcPct val="100000"/>
              </a:lnSpc>
              <a:spcBef>
                <a:spcPts val="580"/>
              </a:spcBef>
              <a:buClr>
                <a:srgbClr val="D34817"/>
              </a:buClr>
              <a:buSzPct val="85000"/>
              <a:buNone/>
              <a:defRPr/>
            </a:pPr>
            <a:r>
              <a:rPr lang="en-US" sz="2600" dirty="0">
                <a:solidFill>
                  <a:prstClr val="black"/>
                </a:solidFill>
              </a:rPr>
              <a:t>A period marked by complex changes, such as:</a:t>
            </a:r>
          </a:p>
          <a:p>
            <a:pPr>
              <a:lnSpc>
                <a:spcPct val="100000"/>
              </a:lnSpc>
              <a:spcBef>
                <a:spcPts val="580"/>
              </a:spcBef>
              <a:buSzPct val="85000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Rapid </a:t>
            </a:r>
            <a:r>
              <a:rPr lang="en-US" sz="2600" dirty="0">
                <a:solidFill>
                  <a:prstClr val="black"/>
                </a:solidFill>
              </a:rPr>
              <a:t>physical growth</a:t>
            </a:r>
          </a:p>
          <a:p>
            <a:pPr>
              <a:lnSpc>
                <a:spcPct val="100000"/>
              </a:lnSpc>
              <a:spcBef>
                <a:spcPts val="580"/>
              </a:spcBef>
              <a:buSzPct val="85000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Development of sexuality</a:t>
            </a:r>
            <a:endParaRPr lang="en-US" sz="26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580"/>
              </a:spcBef>
              <a:buSzPct val="85000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Transition and changing social </a:t>
            </a:r>
            <a:r>
              <a:rPr lang="en-US" sz="2600" dirty="0">
                <a:solidFill>
                  <a:prstClr val="black"/>
                </a:solidFill>
              </a:rPr>
              <a:t>roles</a:t>
            </a:r>
          </a:p>
          <a:p>
            <a:pPr>
              <a:lnSpc>
                <a:spcPct val="100000"/>
              </a:lnSpc>
              <a:spcBef>
                <a:spcPts val="580"/>
              </a:spcBef>
              <a:buSzPct val="85000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Growth </a:t>
            </a:r>
            <a:r>
              <a:rPr lang="en-US" sz="2600" dirty="0">
                <a:solidFill>
                  <a:prstClr val="black"/>
                </a:solidFill>
              </a:rPr>
              <a:t>in thinking, feeling and morals</a:t>
            </a:r>
          </a:p>
          <a:p>
            <a:pPr>
              <a:lnSpc>
                <a:spcPct val="100000"/>
              </a:lnSpc>
              <a:spcBef>
                <a:spcPts val="580"/>
              </a:spcBef>
              <a:buSzPct val="85000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School </a:t>
            </a:r>
            <a:r>
              <a:rPr lang="en-US" sz="2600" dirty="0">
                <a:solidFill>
                  <a:prstClr val="black"/>
                </a:solidFill>
              </a:rPr>
              <a:t>transitions</a:t>
            </a:r>
          </a:p>
          <a:p>
            <a:pPr>
              <a:lnSpc>
                <a:spcPct val="100000"/>
              </a:lnSpc>
              <a:spcBef>
                <a:spcPts val="580"/>
              </a:spcBef>
              <a:buSzPct val="85000"/>
              <a:defRPr/>
            </a:pPr>
            <a:r>
              <a:rPr lang="en-US" sz="2600" dirty="0">
                <a:solidFill>
                  <a:prstClr val="black"/>
                </a:solidFill>
              </a:rPr>
              <a:t>Risk taking and experimentation</a:t>
            </a:r>
          </a:p>
          <a:p>
            <a:pPr>
              <a:lnSpc>
                <a:spcPct val="100000"/>
              </a:lnSpc>
            </a:pPr>
            <a:endParaRPr lang="en-ZA" dirty="0"/>
          </a:p>
        </p:txBody>
      </p:sp>
      <p:pic>
        <p:nvPicPr>
          <p:cNvPr id="8" name="Picture 1" descr="2002-04-21SG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199" y="1825624"/>
            <a:ext cx="5796887" cy="38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72200" y="1600823"/>
            <a:ext cx="2767085" cy="51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>
                <a:solidFill>
                  <a:schemeClr val="tx1"/>
                </a:solidFill>
              </a:rPr>
              <a:t>Adolescent brain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4578" y="0"/>
            <a:ext cx="2266380" cy="240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youth-friendly </a:t>
            </a:r>
            <a:r>
              <a:rPr lang="en-GB" dirty="0"/>
              <a:t>s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ervices</a:t>
            </a:r>
            <a:r>
              <a:rPr lang="en-GB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5362" y="1493459"/>
            <a:ext cx="834337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Vulnerable age – time of experimentation, exploring independence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No longer a child, but not yet an adult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Physical, emotional, psychological, sexual  and social changes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SRH and HIV: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Teen pregnancy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HIV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Sexual awakening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Risky behaviour like drugs, alcohol, smoking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Important time for shaping patterns of behaviour and health for the future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r>
              <a:rPr lang="en-US" sz="2200" dirty="0"/>
              <a:t> 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endParaRPr lang="en-US" sz="2200" dirty="0"/>
          </a:p>
          <a:p>
            <a:pPr>
              <a:lnSpc>
                <a:spcPct val="100000"/>
              </a:lnSpc>
              <a:buFontTx/>
              <a:buNone/>
            </a:pPr>
            <a:endParaRPr lang="en-GB" sz="22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323539" y="6277688"/>
            <a:ext cx="2868461" cy="324045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WRHI </a:t>
            </a:r>
            <a:r>
              <a:rPr lang="en-US" sz="1200" dirty="0" smtClean="0"/>
              <a:t>M. </a:t>
            </a:r>
            <a:r>
              <a:rPr lang="en-US" sz="1200" dirty="0" err="1" smtClean="0"/>
              <a:t>Pleaner</a:t>
            </a:r>
            <a:r>
              <a:rPr lang="en-US" sz="1200" dirty="0"/>
              <a:t>.</a:t>
            </a:r>
            <a:r>
              <a:rPr lang="en-US" sz="1200" dirty="0" smtClean="0"/>
              <a:t> </a:t>
            </a:r>
            <a:r>
              <a:rPr lang="en-US" sz="1200" dirty="0"/>
              <a:t>May 2016 for HPTN 082</a:t>
            </a:r>
            <a:endParaRPr lang="en-ZA" sz="1200" dirty="0"/>
          </a:p>
        </p:txBody>
      </p:sp>
      <p:sp>
        <p:nvSpPr>
          <p:cNvPr id="2" name="Rectangle 1"/>
          <p:cNvSpPr/>
          <p:nvPr/>
        </p:nvSpPr>
        <p:spPr>
          <a:xfrm>
            <a:off x="537878" y="5599481"/>
            <a:ext cx="8480861" cy="84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A time of opportunity, growth and maturation – not all </a:t>
            </a:r>
            <a:r>
              <a:rPr lang="en-US" dirty="0" smtClean="0">
                <a:solidFill>
                  <a:schemeClr val="tx2"/>
                </a:solidFill>
              </a:rPr>
              <a:t>problematic</a:t>
            </a:r>
          </a:p>
          <a:p>
            <a:pPr defTabSz="457200"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  <a:p>
            <a:pPr defTabSz="4572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Important: Role models and trusted </a:t>
            </a:r>
            <a:r>
              <a:rPr lang="en-US" dirty="0">
                <a:solidFill>
                  <a:schemeClr val="accent2"/>
                </a:solidFill>
              </a:rPr>
              <a:t>adults to guide, </a:t>
            </a:r>
            <a:r>
              <a:rPr lang="en-US" dirty="0" smtClean="0">
                <a:solidFill>
                  <a:schemeClr val="accent2"/>
                </a:solidFill>
              </a:rPr>
              <a:t>usher, </a:t>
            </a:r>
            <a:r>
              <a:rPr lang="en-US" dirty="0">
                <a:solidFill>
                  <a:schemeClr val="accent2"/>
                </a:solidFill>
              </a:rPr>
              <a:t>and influence into adulthood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126" y="2448166"/>
            <a:ext cx="24932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Issues to consider: </a:t>
            </a:r>
            <a:r>
              <a:rPr lang="en-ZA" dirty="0" smtClean="0"/>
              <a:t>Risk and protective </a:t>
            </a:r>
            <a:r>
              <a:rPr lang="en-ZA" dirty="0"/>
              <a:t>factors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1795" y="1681163"/>
            <a:ext cx="4759346" cy="823912"/>
          </a:xfrm>
        </p:spPr>
        <p:txBody>
          <a:bodyPr/>
          <a:lstStyle/>
          <a:p>
            <a:r>
              <a:rPr lang="en-GB" sz="2800" dirty="0" smtClean="0"/>
              <a:t>Risk factors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1795" y="2505075"/>
            <a:ext cx="4759346" cy="3684588"/>
          </a:xfrm>
        </p:spPr>
        <p:txBody>
          <a:bodyPr>
            <a:normAutofit fontScale="70000" lnSpcReduction="20000"/>
          </a:bodyPr>
          <a:lstStyle/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ea typeface="ＭＳ Ｐゴシック" pitchFamily="8" charset="-128"/>
              </a:rPr>
              <a:t>poverty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ea typeface="ＭＳ Ｐゴシック" pitchFamily="8" charset="-128"/>
              </a:rPr>
              <a:t>peer </a:t>
            </a: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pressure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sexual coercion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ea typeface="ＭＳ Ｐゴシック" pitchFamily="8" charset="-128"/>
              </a:rPr>
              <a:t>transactional </a:t>
            </a: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sex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age-disparate relationships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teenage pregnancy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physiological vulnerability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barriers to using health services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dropping out of school</a:t>
            </a:r>
          </a:p>
          <a:p>
            <a:pPr marL="514350" indent="-457200" eaLnBrk="0" fontAlgn="base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ea typeface="ＭＳ Ｐゴシック" pitchFamily="8" charset="-128"/>
              </a:rPr>
              <a:t>being an orphan or in a child-headed household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966552" y="1681163"/>
            <a:ext cx="4065240" cy="8239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Protective factors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7966552" y="2505075"/>
            <a:ext cx="4065240" cy="3684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8" charset="-128"/>
              </a:rPr>
              <a:t>youth-friendly </a:t>
            </a:r>
            <a:r>
              <a:rPr lang="en-US" sz="2000" dirty="0">
                <a:solidFill>
                  <a:prstClr val="black"/>
                </a:solidFill>
                <a:ea typeface="ＭＳ Ｐゴシック" pitchFamily="8" charset="-128"/>
              </a:rPr>
              <a:t>services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ea typeface="ＭＳ Ｐゴシック" pitchFamily="8" charset="-128"/>
              </a:rPr>
              <a:t>positive role models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ea typeface="ＭＳ Ｐゴシック" pitchFamily="8" charset="-128"/>
              </a:rPr>
              <a:t>guidance from and engagement </a:t>
            </a:r>
            <a:endParaRPr lang="en-US" sz="2000" dirty="0" smtClean="0">
              <a:solidFill>
                <a:prstClr val="black"/>
              </a:solidFill>
              <a:ea typeface="ＭＳ Ｐゴシック" pitchFamily="8" charset="-128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8" charset="-128"/>
              </a:rPr>
              <a:t>with </a:t>
            </a:r>
            <a:r>
              <a:rPr lang="en-US" sz="2000" dirty="0">
                <a:solidFill>
                  <a:prstClr val="black"/>
                </a:solidFill>
                <a:ea typeface="ＭＳ Ｐゴシック" pitchFamily="8" charset="-128"/>
              </a:rPr>
              <a:t>parents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ea typeface="ＭＳ Ｐゴシック" pitchFamily="8" charset="-128"/>
              </a:rPr>
              <a:t>trusted adults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ea typeface="ＭＳ Ｐゴシック" pitchFamily="8" charset="-128"/>
              </a:rPr>
              <a:t>staying in school education</a:t>
            </a:r>
            <a:endParaRPr lang="en-ZA" sz="2000" dirty="0"/>
          </a:p>
        </p:txBody>
      </p:sp>
      <p:sp>
        <p:nvSpPr>
          <p:cNvPr id="4" name="Left-Right Arrow Callout 3"/>
          <p:cNvSpPr/>
          <p:nvPr/>
        </p:nvSpPr>
        <p:spPr>
          <a:xfrm>
            <a:off x="3537255" y="2505075"/>
            <a:ext cx="4266459" cy="1463819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dirty="0" smtClean="0"/>
              <a:t>Contributing factors to vulnerability and prevention of HIV, teen pregnancy, STIs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89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Factors to consider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073202"/>
              </p:ext>
            </p:extLst>
          </p:nvPr>
        </p:nvGraphicFramePr>
        <p:xfrm>
          <a:off x="576197" y="1290180"/>
          <a:ext cx="10922696" cy="501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055466" y="3152205"/>
            <a:ext cx="2081067" cy="12863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Cause and effect –</a:t>
            </a:r>
          </a:p>
          <a:p>
            <a:pPr algn="ctr"/>
            <a:r>
              <a:rPr lang="en-ZA" dirty="0" smtClean="0"/>
              <a:t> a circular relationship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49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Factors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  <a:cs typeface="Helvetica" panose="020B0604020202020204" pitchFamily="34" charset="0"/>
              </a:rPr>
              <a:t>Adolescents are not a homogenous group</a:t>
            </a:r>
          </a:p>
          <a:p>
            <a:pPr lvl="1" indent="-34290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ea typeface="ＭＳ Ｐゴシック" pitchFamily="8" charset="-128"/>
                <a:cs typeface="Helvetica" panose="020B0604020202020204" pitchFamily="34" charset="0"/>
              </a:rPr>
              <a:t>Age phases and maturation are significant (different needs for 13-year-old, 16-year-old, </a:t>
            </a:r>
            <a:r>
              <a:rPr lang="en-US" dirty="0" smtClean="0">
                <a:solidFill>
                  <a:prstClr val="black"/>
                </a:solidFill>
                <a:ea typeface="ＭＳ Ｐゴシック" pitchFamily="8" charset="-128"/>
                <a:cs typeface="Helvetica" panose="020B0604020202020204" pitchFamily="34" charset="0"/>
              </a:rPr>
              <a:t>19-year-old)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panose="020B0600070205080204" pitchFamily="34" charset="-128"/>
                <a:cs typeface="Helvetica" panose="020B0604020202020204" pitchFamily="34" charset="0"/>
              </a:rPr>
              <a:t>May </a:t>
            </a: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  <a:cs typeface="Helvetica" panose="020B0604020202020204" pitchFamily="34" charset="0"/>
              </a:rPr>
              <a:t>be part of other key populations which adds additional layers of </a:t>
            </a:r>
            <a:r>
              <a:rPr lang="en-US" dirty="0" smtClean="0">
                <a:solidFill>
                  <a:prstClr val="black"/>
                </a:solidFill>
                <a:ea typeface="ＭＳ Ｐゴシック" panose="020B0600070205080204" pitchFamily="34" charset="-128"/>
                <a:cs typeface="Helvetica" panose="020B0604020202020204" pitchFamily="34" charset="0"/>
              </a:rPr>
              <a:t>vulnerability</a:t>
            </a:r>
          </a:p>
          <a:p>
            <a:pPr lvl="1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ZA" dirty="0" smtClean="0"/>
              <a:t>Young </a:t>
            </a:r>
            <a:r>
              <a:rPr lang="en-ZA" dirty="0"/>
              <a:t>key populations, </a:t>
            </a:r>
            <a:r>
              <a:rPr lang="en-ZA" dirty="0" smtClean="0"/>
              <a:t>young MSM, young transgender </a:t>
            </a:r>
            <a:r>
              <a:rPr lang="en-ZA" dirty="0"/>
              <a:t>persons, </a:t>
            </a:r>
            <a:r>
              <a:rPr lang="en-ZA" dirty="0" smtClean="0"/>
              <a:t>young people who </a:t>
            </a:r>
            <a:r>
              <a:rPr lang="en-ZA" dirty="0"/>
              <a:t>sell </a:t>
            </a:r>
            <a:r>
              <a:rPr lang="en-ZA" dirty="0" smtClean="0"/>
              <a:t>sex, </a:t>
            </a:r>
            <a:r>
              <a:rPr lang="en-ZA" dirty="0"/>
              <a:t>and </a:t>
            </a:r>
            <a:r>
              <a:rPr lang="en-ZA" dirty="0" smtClean="0"/>
              <a:t>young people </a:t>
            </a:r>
            <a:r>
              <a:rPr lang="en-ZA" dirty="0"/>
              <a:t>who inject drugs, are at particularly high risk for </a:t>
            </a:r>
            <a:r>
              <a:rPr lang="en-ZA" dirty="0" smtClean="0"/>
              <a:t>HIV</a:t>
            </a:r>
          </a:p>
          <a:p>
            <a:pPr>
              <a:lnSpc>
                <a:spcPct val="100000"/>
              </a:lnSpc>
            </a:pPr>
            <a:r>
              <a:rPr lang="en-ZA" dirty="0" smtClean="0">
                <a:solidFill>
                  <a:srgbClr val="000000"/>
                </a:solidFill>
                <a:ea typeface="ＭＳ Ｐゴシック" pitchFamily="8" charset="-128"/>
                <a:cs typeface="Helvetica" panose="020B0604020202020204" pitchFamily="34" charset="0"/>
              </a:rPr>
              <a:t>PrEP offers an important option in prevention</a:t>
            </a:r>
            <a:endParaRPr lang="en-ZA" dirty="0">
              <a:solidFill>
                <a:srgbClr val="000000"/>
              </a:solidFill>
              <a:ea typeface="ＭＳ Ｐゴシック" pitchFamily="8" charset="-128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A21EF63-34F5-7F46-80E8-D31D045131C9}" vid="{958778CC-7337-FB4E-A207-D346C55938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SAHIVCS v2</Template>
  <TotalTime>67</TotalTime>
  <Words>1603</Words>
  <Application>Microsoft Macintosh PowerPoint</Application>
  <PresentationFormat>Widescreen</PresentationFormat>
  <Paragraphs>237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Avenir Next Condensed</vt:lpstr>
      <vt:lpstr>Calibri</vt:lpstr>
      <vt:lpstr>Courier New</vt:lpstr>
      <vt:lpstr>Helvetica</vt:lpstr>
      <vt:lpstr>MS PGothic</vt:lpstr>
      <vt:lpstr>ＭＳ Ｐゴシック</vt:lpstr>
      <vt:lpstr>Arial</vt:lpstr>
      <vt:lpstr>Office Theme</vt:lpstr>
      <vt:lpstr>Acrobat Document</vt:lpstr>
      <vt:lpstr>Working with Different Groups</vt:lpstr>
      <vt:lpstr>Myths, stereotypes, and misconceptions</vt:lpstr>
      <vt:lpstr>What is adolescence?</vt:lpstr>
      <vt:lpstr>Definitions</vt:lpstr>
      <vt:lpstr>Adolescence is… </vt:lpstr>
      <vt:lpstr>Why youth-friendly services?</vt:lpstr>
      <vt:lpstr>Issues to consider: Risk and protective factors</vt:lpstr>
      <vt:lpstr>Factors to consider</vt:lpstr>
      <vt:lpstr>Factors to consider</vt:lpstr>
      <vt:lpstr>Legal issues </vt:lpstr>
      <vt:lpstr>Barriers</vt:lpstr>
      <vt:lpstr>Barriers</vt:lpstr>
      <vt:lpstr>Special considerations: Providing youth sensitive services</vt:lpstr>
      <vt:lpstr>Special considerations</vt:lpstr>
      <vt:lpstr>Providing services to young people</vt:lpstr>
      <vt:lpstr>PrEP and adolescents</vt:lpstr>
      <vt:lpstr>PrEP and adolescents - Research</vt:lpstr>
      <vt:lpstr>Adolescent Girls &amp; Young Women PrEP Implementation Projects</vt:lpstr>
      <vt:lpstr>Conclusion</vt:lpstr>
      <vt:lpstr>References</vt:lpstr>
      <vt:lpstr>Acknowledgements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Different Groups</dc:title>
  <dc:creator>Dawn Greensides</dc:creator>
  <cp:lastModifiedBy>Dawn Greensides</cp:lastModifiedBy>
  <cp:revision>13</cp:revision>
  <cp:lastPrinted>2017-01-05T08:52:30Z</cp:lastPrinted>
  <dcterms:created xsi:type="dcterms:W3CDTF">2016-12-21T11:08:10Z</dcterms:created>
  <dcterms:modified xsi:type="dcterms:W3CDTF">2017-02-02T07:26:40Z</dcterms:modified>
</cp:coreProperties>
</file>