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4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0" r:id="rId2"/>
    <p:sldId id="262" r:id="rId3"/>
    <p:sldId id="266" r:id="rId4"/>
    <p:sldId id="265" r:id="rId5"/>
    <p:sldId id="256" r:id="rId6"/>
    <p:sldId id="261" r:id="rId7"/>
    <p:sldId id="264" r:id="rId8"/>
    <p:sldId id="263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74A5"/>
    <a:srgbClr val="2089CC"/>
    <a:srgbClr val="2089C4"/>
    <a:srgbClr val="2089A5"/>
    <a:srgbClr val="1CA1A5"/>
    <a:srgbClr val="6D74A5"/>
    <a:srgbClr val="C474A5"/>
    <a:srgbClr val="831818"/>
    <a:srgbClr val="27A49F"/>
    <a:srgbClr val="A1D9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30"/>
    <p:restoredTop sz="83025"/>
  </p:normalViewPr>
  <p:slideViewPr>
    <p:cSldViewPr snapToGrid="0" snapToObjects="1">
      <p:cViewPr varScale="1">
        <p:scale>
          <a:sx n="92" d="100"/>
          <a:sy n="92" d="100"/>
        </p:scale>
        <p:origin x="13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Q1 2017 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4.7915971783424318E-3"/>
                  <c:y val="-2.57220607785966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7CC-424C-9E8D-A987CB77AC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spc="-15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 Zimbabwe </c:v>
                </c:pt>
                <c:pt idx="1">
                  <c:v> US </c:v>
                </c:pt>
                <c:pt idx="2">
                  <c:v> South Africa </c:v>
                </c:pt>
                <c:pt idx="3">
                  <c:v> Kenya </c:v>
                </c:pt>
                <c:pt idx="4">
                  <c:v> Australia </c:v>
                </c:pt>
              </c:strCache>
            </c:strRef>
          </c:cat>
          <c:val>
            <c:numRef>
              <c:f>Sheet1!$B$2:$B$6</c:f>
              <c:numCache>
                <c:formatCode>_(* #,##0_);_(* \(#,##0\);_(* "-"??_);_(@_)</c:formatCode>
                <c:ptCount val="5"/>
                <c:pt idx="0">
                  <c:v>723</c:v>
                </c:pt>
                <c:pt idx="1">
                  <c:v>21732</c:v>
                </c:pt>
                <c:pt idx="2">
                  <c:v>737</c:v>
                </c:pt>
                <c:pt idx="3">
                  <c:v>1326</c:v>
                </c:pt>
                <c:pt idx="4">
                  <c:v>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E1-1746-B94F-5BC058336EF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Q2 2017 </c:v>
                </c:pt>
              </c:strCache>
            </c:strRef>
          </c:tx>
          <c:spPr>
            <a:solidFill>
              <a:srgbClr val="4372C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spc="-15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 Zimbabwe </c:v>
                </c:pt>
                <c:pt idx="1">
                  <c:v> US </c:v>
                </c:pt>
                <c:pt idx="2">
                  <c:v> South Africa </c:v>
                </c:pt>
                <c:pt idx="3">
                  <c:v> Kenya </c:v>
                </c:pt>
                <c:pt idx="4">
                  <c:v> Australia </c:v>
                </c:pt>
              </c:strCache>
            </c:strRef>
          </c:cat>
          <c:val>
            <c:numRef>
              <c:f>Sheet1!$C$2:$C$6</c:f>
              <c:numCache>
                <c:formatCode>_(* #,##0_);_(* \(#,##0\);_(* "-"??_);_(@_)</c:formatCode>
                <c:ptCount val="5"/>
                <c:pt idx="0">
                  <c:v>856</c:v>
                </c:pt>
                <c:pt idx="1">
                  <c:v>16000</c:v>
                </c:pt>
                <c:pt idx="2">
                  <c:v>982</c:v>
                </c:pt>
                <c:pt idx="3">
                  <c:v>3366</c:v>
                </c:pt>
                <c:pt idx="4">
                  <c:v>2867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E1-1746-B94F-5BC058336EF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Q3 2017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spc="-15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 Zimbabwe </c:v>
                </c:pt>
                <c:pt idx="1">
                  <c:v> US </c:v>
                </c:pt>
                <c:pt idx="2">
                  <c:v> South Africa </c:v>
                </c:pt>
                <c:pt idx="3">
                  <c:v> Kenya </c:v>
                </c:pt>
                <c:pt idx="4">
                  <c:v> Australia </c:v>
                </c:pt>
              </c:strCache>
            </c:strRef>
          </c:cat>
          <c:val>
            <c:numRef>
              <c:f>Sheet1!$D$2:$D$6</c:f>
              <c:numCache>
                <c:formatCode>_(* #,##0_);_(* \(#,##0\);_(* "-"??_);_(@_)</c:formatCode>
                <c:ptCount val="5"/>
                <c:pt idx="0">
                  <c:v>711</c:v>
                </c:pt>
                <c:pt idx="1">
                  <c:v>8865</c:v>
                </c:pt>
                <c:pt idx="2">
                  <c:v>2966</c:v>
                </c:pt>
                <c:pt idx="3">
                  <c:v>9896</c:v>
                </c:pt>
                <c:pt idx="4">
                  <c:v>2335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E1-1746-B94F-5BC058336EF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 Q4 2017 </c:v>
                </c:pt>
              </c:strCache>
            </c:strRef>
          </c:tx>
          <c:spPr>
            <a:solidFill>
              <a:srgbClr val="061AA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spc="-15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 Zimbabwe </c:v>
                </c:pt>
                <c:pt idx="1">
                  <c:v> US </c:v>
                </c:pt>
                <c:pt idx="2">
                  <c:v> South Africa </c:v>
                </c:pt>
                <c:pt idx="3">
                  <c:v> Kenya </c:v>
                </c:pt>
                <c:pt idx="4">
                  <c:v> Australia </c:v>
                </c:pt>
              </c:strCache>
            </c:strRef>
          </c:cat>
          <c:val>
            <c:numRef>
              <c:f>Sheet1!$E$2:$E$6</c:f>
              <c:numCache>
                <c:formatCode>_(* #,##0_);_(* \(#,##0\);_(* "-"??_);_(@_)</c:formatCode>
                <c:ptCount val="5"/>
                <c:pt idx="0">
                  <c:v>600</c:v>
                </c:pt>
                <c:pt idx="1">
                  <c:v>8000</c:v>
                </c:pt>
                <c:pt idx="2">
                  <c:v>4074</c:v>
                </c:pt>
                <c:pt idx="3">
                  <c:v>6590</c:v>
                </c:pt>
                <c:pt idx="4">
                  <c:v>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E1-1746-B94F-5BC058336EF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 Q1 2018 </c:v>
                </c:pt>
              </c:strCache>
            </c:strRef>
          </c:tx>
          <c:spPr>
            <a:solidFill>
              <a:srgbClr val="040E5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spc="-15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 Zimbabwe </c:v>
                </c:pt>
                <c:pt idx="1">
                  <c:v> US </c:v>
                </c:pt>
                <c:pt idx="2">
                  <c:v> South Africa </c:v>
                </c:pt>
                <c:pt idx="3">
                  <c:v> Kenya </c:v>
                </c:pt>
                <c:pt idx="4">
                  <c:v> Australia </c:v>
                </c:pt>
              </c:strCache>
            </c:strRef>
          </c:cat>
          <c:val>
            <c:numRef>
              <c:f>Sheet1!$F$2:$F$6</c:f>
              <c:numCache>
                <c:formatCode>_(* #,##0_);_(* \(#,##0\);_(* "-"??_);_(@_)</c:formatCode>
                <c:ptCount val="5"/>
                <c:pt idx="0">
                  <c:v>809</c:v>
                </c:pt>
                <c:pt idx="1">
                  <c:v>14177</c:v>
                </c:pt>
                <c:pt idx="2">
                  <c:v>1846</c:v>
                </c:pt>
                <c:pt idx="3">
                  <c:v>7472</c:v>
                </c:pt>
                <c:pt idx="4">
                  <c:v>877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DE1-1746-B94F-5BC058336EF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73"/>
        <c:overlap val="100"/>
        <c:axId val="887712768"/>
        <c:axId val="887714464"/>
      </c:barChart>
      <c:catAx>
        <c:axId val="887712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887714464"/>
        <c:crosses val="autoZero"/>
        <c:auto val="1"/>
        <c:lblAlgn val="ctr"/>
        <c:lblOffset val="100"/>
        <c:noMultiLvlLbl val="0"/>
      </c:catAx>
      <c:valAx>
        <c:axId val="8877144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="1" dirty="0">
                    <a:solidFill>
                      <a:schemeClr val="tx1"/>
                    </a:solidFill>
                    <a:effectLst/>
                  </a:rPr>
                  <a:t>Quarterly Number of</a:t>
                </a:r>
                <a:r>
                  <a:rPr lang="en-US" sz="2000" b="1" baseline="0" dirty="0">
                    <a:solidFill>
                      <a:schemeClr val="tx1"/>
                    </a:solidFill>
                    <a:effectLst/>
                  </a:rPr>
                  <a:t> </a:t>
                </a:r>
                <a:r>
                  <a:rPr lang="en-US" sz="2000" b="1" dirty="0" err="1">
                    <a:solidFill>
                      <a:schemeClr val="tx1"/>
                    </a:solidFill>
                    <a:effectLst/>
                  </a:rPr>
                  <a:t>PrEP</a:t>
                </a:r>
                <a:r>
                  <a:rPr lang="en-US" sz="2000" b="1" dirty="0">
                    <a:solidFill>
                      <a:schemeClr val="tx1"/>
                    </a:solidFill>
                    <a:effectLst/>
                  </a:rPr>
                  <a:t> Initiations</a:t>
                </a:r>
                <a:endParaRPr lang="en-US" sz="2000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39594393975491771"/>
              <c:y val="0.876598312146726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7712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Initiations </c:v>
                </c:pt>
              </c:strCache>
            </c:strRef>
          </c:tx>
          <c:spPr>
            <a:solidFill>
              <a:srgbClr val="0086E4"/>
            </a:solidFill>
            <a:ln>
              <a:solidFill>
                <a:schemeClr val="accent5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2000" b="0" i="0" u="none" strike="noStrike" kern="1200" spc="-150" baseline="0" noProof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 Zimbabwe </c:v>
                </c:pt>
                <c:pt idx="1">
                  <c:v> South Africa </c:v>
                </c:pt>
                <c:pt idx="2">
                  <c:v> Kenya </c:v>
                </c:pt>
                <c:pt idx="3">
                  <c:v> Australia </c:v>
                </c:pt>
              </c:strCache>
            </c:strRef>
          </c:cat>
          <c:val>
            <c:numRef>
              <c:f>Sheet1!$B$2:$B$5</c:f>
              <c:numCache>
                <c:formatCode>_(* #,##0_);_(* \(#,##0\);_(* "-"??_);_(@_)</c:formatCode>
                <c:ptCount val="4"/>
                <c:pt idx="0">
                  <c:v>2987</c:v>
                </c:pt>
                <c:pt idx="1">
                  <c:v>9684</c:v>
                </c:pt>
                <c:pt idx="2">
                  <c:v>22860</c:v>
                </c:pt>
                <c:pt idx="3">
                  <c:v>14418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E1-1746-B94F-5BC058336EF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Target 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2000" b="0" i="0" u="none" strike="noStrike" kern="1200" spc="-150" baseline="0" noProof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 Zimbabwe </c:v>
                </c:pt>
                <c:pt idx="1">
                  <c:v> South Africa </c:v>
                </c:pt>
                <c:pt idx="2">
                  <c:v> Kenya </c:v>
                </c:pt>
                <c:pt idx="3">
                  <c:v> Australia </c:v>
                </c:pt>
              </c:strCache>
            </c:strRef>
          </c:cat>
          <c:val>
            <c:numRef>
              <c:f>Sheet1!$C$2:$C$5</c:f>
              <c:numCache>
                <c:formatCode>_(* #,##0_);_(* \(#,##0\);_(* "-"??_);_(@_)</c:formatCode>
                <c:ptCount val="4"/>
                <c:pt idx="0">
                  <c:v>3169</c:v>
                </c:pt>
                <c:pt idx="1">
                  <c:v>31650</c:v>
                </c:pt>
                <c:pt idx="2">
                  <c:v>36610</c:v>
                </c:pt>
                <c:pt idx="3">
                  <c:v>11665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E1-1746-B94F-5BC058336EF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6"/>
        <c:axId val="887712768"/>
        <c:axId val="887714464"/>
      </c:barChart>
      <c:catAx>
        <c:axId val="887712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200" b="1" i="0" u="none" strike="noStrike" kern="1200" baseline="0" noProof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887714464"/>
        <c:crosses val="autoZero"/>
        <c:auto val="1"/>
        <c:lblAlgn val="ctr"/>
        <c:lblOffset val="100"/>
        <c:noMultiLvlLbl val="0"/>
      </c:catAx>
      <c:valAx>
        <c:axId val="887714464"/>
        <c:scaling>
          <c:orientation val="minMax"/>
        </c:scaling>
        <c:delete val="0"/>
        <c:axPos val="b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7" b="0" i="0" u="none" strike="noStrike" kern="1200" baseline="0" noProof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7712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lang="en-US" noProof="0">
          <a:solidFill>
            <a:schemeClr val="bg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68089161595773"/>
          <c:y val="2.3468678000128616E-2"/>
          <c:w val="0.85225807411953924"/>
          <c:h val="0.948368908399716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Initiations </c:v>
                </c:pt>
              </c:strCache>
            </c:strRef>
          </c:tx>
          <c:spPr>
            <a:solidFill>
              <a:srgbClr val="0086E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2000" b="0" i="0" u="none" strike="noStrike" kern="1200" spc="-150" baseline="0" noProof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 Zimbabwe </c:v>
                </c:pt>
                <c:pt idx="1">
                  <c:v> South Africa </c:v>
                </c:pt>
                <c:pt idx="2">
                  <c:v> Kenya </c:v>
                </c:pt>
                <c:pt idx="3">
                  <c:v> Australia </c:v>
                </c:pt>
              </c:strCache>
            </c:strRef>
          </c:cat>
          <c:val>
            <c:numRef>
              <c:f>Sheet1!$B$2:$B$5</c:f>
              <c:numCache>
                <c:formatCode>_(* #,##0_);_(* \(#,##0\);_(* "-"??_);_(@_)</c:formatCode>
                <c:ptCount val="4"/>
                <c:pt idx="0">
                  <c:v>2351</c:v>
                </c:pt>
                <c:pt idx="1">
                  <c:v>11548</c:v>
                </c:pt>
                <c:pt idx="2">
                  <c:v>30332</c:v>
                </c:pt>
                <c:pt idx="3">
                  <c:v>15295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E1-1746-B94F-5BC058336EF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Target 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2000" b="0" i="0" u="none" strike="noStrike" kern="1200" spc="-150" baseline="0" noProof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 Zimbabwe </c:v>
                </c:pt>
                <c:pt idx="1">
                  <c:v> South Africa </c:v>
                </c:pt>
                <c:pt idx="2">
                  <c:v> Kenya </c:v>
                </c:pt>
                <c:pt idx="3">
                  <c:v> Australia </c:v>
                </c:pt>
              </c:strCache>
            </c:strRef>
          </c:cat>
          <c:val>
            <c:numRef>
              <c:f>Sheet1!$C$2:$C$5</c:f>
              <c:numCache>
                <c:formatCode>_(* #,##0_);_(* \(#,##0\);_(* "-"??_);_(@_)</c:formatCode>
                <c:ptCount val="4"/>
                <c:pt idx="0">
                  <c:v>3169</c:v>
                </c:pt>
                <c:pt idx="1">
                  <c:v>30900</c:v>
                </c:pt>
                <c:pt idx="2">
                  <c:v>87067</c:v>
                </c:pt>
                <c:pt idx="3">
                  <c:v>13865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E1-1746-B94F-5BC058336EF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6"/>
        <c:axId val="887712768"/>
        <c:axId val="887714464"/>
      </c:barChart>
      <c:catAx>
        <c:axId val="887712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000" b="1" i="0" u="none" strike="noStrike" kern="1200" baseline="0" noProof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887714464"/>
        <c:crosses val="autoZero"/>
        <c:auto val="1"/>
        <c:lblAlgn val="ctr"/>
        <c:lblOffset val="100"/>
        <c:noMultiLvlLbl val="0"/>
      </c:catAx>
      <c:valAx>
        <c:axId val="887714464"/>
        <c:scaling>
          <c:orientation val="minMax"/>
        </c:scaling>
        <c:delete val="1"/>
        <c:axPos val="b"/>
        <c:numFmt formatCode="_(* #,##0_);_(* \(#,##0\);_(* &quot;-&quot;??_);_(@_)" sourceLinked="1"/>
        <c:majorTickMark val="none"/>
        <c:minorTickMark val="none"/>
        <c:tickLblPos val="nextTo"/>
        <c:crossAx val="887712768"/>
        <c:crosses val="autoZero"/>
        <c:crossBetween val="between"/>
      </c:valAx>
      <c:spPr>
        <a:noFill/>
        <a:ln>
          <a:noFill/>
          <a:prstDash val="solid"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lang="en-US" noProof="0">
          <a:solidFill>
            <a:schemeClr val="bg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459892375796749"/>
          <c:y val="2.2770747817366616E-2"/>
          <c:w val="0.80496512174301604"/>
          <c:h val="0.8651161947110890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Q1 2017</c:v>
                </c:pt>
              </c:strCache>
            </c:strRef>
          </c:tx>
          <c:spPr>
            <a:solidFill>
              <a:srgbClr val="BED7EE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0514581912053172E-3"/>
                  <c:y val="-2.501470845160425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025-A84E-A907-639A4154C62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197-F544-98B7-F393FEB41CB8}"/>
                </c:ext>
              </c:extLst>
            </c:dLbl>
            <c:dLbl>
              <c:idx val="3"/>
              <c:layout>
                <c:manualLayout>
                  <c:x val="9.8988255044751873E-3"/>
                  <c:y val="1.250735422580166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8909759219795501E-2"/>
                      <c:h val="6.60638450206844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025-A84E-A907-639A4154C6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PEPFAR Zimbabwe</c:v>
                </c:pt>
                <c:pt idx="1">
                  <c:v>PEPFAR Uganda</c:v>
                </c:pt>
                <c:pt idx="2">
                  <c:v>PEPFAR South Africa</c:v>
                </c:pt>
                <c:pt idx="3">
                  <c:v>PEPFAR Kenya</c:v>
                </c:pt>
                <c:pt idx="4">
                  <c:v>PEPFAR Asia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97</c:v>
                </c:pt>
                <c:pt idx="1">
                  <c:v>0</c:v>
                </c:pt>
                <c:pt idx="2">
                  <c:v>333</c:v>
                </c:pt>
                <c:pt idx="3">
                  <c:v>44</c:v>
                </c:pt>
                <c:pt idx="4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95-5748-AFED-E721D3B5D9D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Q2 2017</c:v>
                </c:pt>
              </c:strCache>
            </c:strRef>
          </c:tx>
          <c:spPr>
            <a:solidFill>
              <a:srgbClr val="9DC3E6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7C-A54B-9CC9-401564FA737F}"/>
                </c:ext>
              </c:extLst>
            </c:dLbl>
            <c:dLbl>
              <c:idx val="3"/>
              <c:layout>
                <c:manualLayout>
                  <c:x val="1.1864795540589335E-2"/>
                  <c:y val="2.501470845160333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025-A84E-A907-639A4154C6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PEPFAR Zimbabwe</c:v>
                </c:pt>
                <c:pt idx="1">
                  <c:v>PEPFAR Uganda</c:v>
                </c:pt>
                <c:pt idx="2">
                  <c:v>PEPFAR South Africa</c:v>
                </c:pt>
                <c:pt idx="3">
                  <c:v>PEPFAR Kenya</c:v>
                </c:pt>
                <c:pt idx="4">
                  <c:v>PEPFAR Asia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621</c:v>
                </c:pt>
                <c:pt idx="1">
                  <c:v>0</c:v>
                </c:pt>
                <c:pt idx="2">
                  <c:v>467</c:v>
                </c:pt>
                <c:pt idx="3">
                  <c:v>1326</c:v>
                </c:pt>
                <c:pt idx="4">
                  <c:v>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95-5748-AFED-E721D3B5D9D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Q3 2017</c:v>
                </c:pt>
              </c:strCache>
            </c:strRef>
          </c:tx>
          <c:spPr>
            <a:solidFill>
              <a:srgbClr val="4372C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3.4587312231794121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025-A84E-A907-639A4154C6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PEPFAR Zimbabwe</c:v>
                </c:pt>
                <c:pt idx="1">
                  <c:v>PEPFAR Uganda</c:v>
                </c:pt>
                <c:pt idx="2">
                  <c:v>PEPFAR South Africa</c:v>
                </c:pt>
                <c:pt idx="3">
                  <c:v>PEPFAR Kenya</c:v>
                </c:pt>
                <c:pt idx="4">
                  <c:v>PEPFAR Asia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794</c:v>
                </c:pt>
                <c:pt idx="1">
                  <c:v>66</c:v>
                </c:pt>
                <c:pt idx="2">
                  <c:v>834</c:v>
                </c:pt>
                <c:pt idx="3">
                  <c:v>2591</c:v>
                </c:pt>
                <c:pt idx="4">
                  <c:v>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C95-5748-AFED-E721D3B5D9D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Q4 2017</c:v>
                </c:pt>
              </c:strCache>
            </c:strRef>
          </c:tx>
          <c:spPr>
            <a:solidFill>
              <a:srgbClr val="1E4E7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PEPFAR Zimbabwe</c:v>
                </c:pt>
                <c:pt idx="1">
                  <c:v>PEPFAR Uganda</c:v>
                </c:pt>
                <c:pt idx="2">
                  <c:v>PEPFAR South Africa</c:v>
                </c:pt>
                <c:pt idx="3">
                  <c:v>PEPFAR Kenya</c:v>
                </c:pt>
                <c:pt idx="4">
                  <c:v>PEPFAR Asia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700</c:v>
                </c:pt>
                <c:pt idx="1">
                  <c:v>628</c:v>
                </c:pt>
                <c:pt idx="2">
                  <c:v>829</c:v>
                </c:pt>
                <c:pt idx="3">
                  <c:v>5349</c:v>
                </c:pt>
                <c:pt idx="4">
                  <c:v>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C95-5748-AFED-E721D3B5D9D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Q1 2018</c:v>
                </c:pt>
              </c:strCache>
            </c:strRef>
          </c:tx>
          <c:spPr>
            <a:solidFill>
              <a:srgbClr val="030D5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PEPFAR Zimbabwe</c:v>
                </c:pt>
                <c:pt idx="1">
                  <c:v>PEPFAR Uganda</c:v>
                </c:pt>
                <c:pt idx="2">
                  <c:v>PEPFAR South Africa</c:v>
                </c:pt>
                <c:pt idx="3">
                  <c:v>PEPFAR Kenya</c:v>
                </c:pt>
                <c:pt idx="4">
                  <c:v>PEPFAR Asia</c:v>
                </c:pt>
              </c:strCache>
            </c:strRef>
          </c:cat>
          <c:val>
            <c:numRef>
              <c:f>Sheet1!$F$2:$F$6</c:f>
              <c:numCache>
                <c:formatCode>#,##0</c:formatCode>
                <c:ptCount val="5"/>
                <c:pt idx="0">
                  <c:v>596</c:v>
                </c:pt>
                <c:pt idx="1">
                  <c:v>1272</c:v>
                </c:pt>
                <c:pt idx="2">
                  <c:v>3006</c:v>
                </c:pt>
                <c:pt idx="3">
                  <c:v>4932</c:v>
                </c:pt>
                <c:pt idx="4">
                  <c:v>712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7C-A54B-9CC9-401564FA737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78"/>
        <c:overlap val="100"/>
        <c:axId val="-2079041008"/>
        <c:axId val="-2079578496"/>
      </c:barChart>
      <c:catAx>
        <c:axId val="-2079041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-2079578496"/>
        <c:crosses val="autoZero"/>
        <c:auto val="1"/>
        <c:lblAlgn val="ctr"/>
        <c:lblOffset val="100"/>
        <c:noMultiLvlLbl val="0"/>
      </c:catAx>
      <c:valAx>
        <c:axId val="-20795784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i="0" baseline="0" dirty="0">
                    <a:effectLst/>
                  </a:rPr>
                  <a:t>Quarterly Number of </a:t>
                </a:r>
                <a:r>
                  <a:rPr lang="en-US" sz="1800" b="1" i="0" baseline="0" dirty="0" err="1">
                    <a:effectLst/>
                  </a:rPr>
                  <a:t>PrEP</a:t>
                </a:r>
                <a:r>
                  <a:rPr lang="en-US" sz="1800" b="1" i="0" baseline="0" dirty="0">
                    <a:effectLst/>
                  </a:rPr>
                  <a:t> Initiations</a:t>
                </a:r>
                <a:endParaRPr lang="en-US" sz="2000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crossAx val="-2079041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737426235912144"/>
          <c:y val="4.420933703293578E-2"/>
          <c:w val="0.78262571984414986"/>
          <c:h val="0.946336114546466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 Results</c:v>
                </c:pt>
              </c:strCache>
            </c:strRef>
          </c:tx>
          <c:spPr>
            <a:solidFill>
              <a:srgbClr val="0086E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100" b="0" i="0" u="none" strike="noStrike" kern="1200" spc="-15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PEPFAR Zimbabwe</c:v>
                </c:pt>
                <c:pt idx="1">
                  <c:v>PEPFAR Uganda</c:v>
                </c:pt>
                <c:pt idx="2">
                  <c:v>PEPFAR South Africa</c:v>
                </c:pt>
                <c:pt idx="3">
                  <c:v>PEPFAR Kenya</c:v>
                </c:pt>
                <c:pt idx="4">
                  <c:v>PEPFAR Asia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2212</c:v>
                </c:pt>
                <c:pt idx="1">
                  <c:v>694</c:v>
                </c:pt>
                <c:pt idx="2">
                  <c:v>2463</c:v>
                </c:pt>
                <c:pt idx="3">
                  <c:v>9310</c:v>
                </c:pt>
                <c:pt idx="4">
                  <c:v>1877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D4-6D49-B6FE-8F24686B98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Targets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100" b="0" i="0" u="none" strike="noStrike" kern="1200" spc="-15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PEPFAR Zimbabwe</c:v>
                </c:pt>
                <c:pt idx="1">
                  <c:v>PEPFAR Uganda</c:v>
                </c:pt>
                <c:pt idx="2">
                  <c:v>PEPFAR South Africa</c:v>
                </c:pt>
                <c:pt idx="3">
                  <c:v>PEPFAR Kenya</c:v>
                </c:pt>
                <c:pt idx="4">
                  <c:v>PEPFAR Asia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 formatCode="General">
                  <c:v>871</c:v>
                </c:pt>
                <c:pt idx="1">
                  <c:v>3417</c:v>
                </c:pt>
                <c:pt idx="2">
                  <c:v>1501</c:v>
                </c:pt>
                <c:pt idx="3">
                  <c:v>15345</c:v>
                </c:pt>
                <c:pt idx="4">
                  <c:v>1121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D4-6D49-B6FE-8F24686B9837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48"/>
        <c:axId val="827877488"/>
        <c:axId val="825133344"/>
      </c:barChart>
      <c:valAx>
        <c:axId val="825133344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827877488"/>
        <c:crosses val="max"/>
        <c:crossBetween val="between"/>
      </c:valAx>
      <c:catAx>
        <c:axId val="8278774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82513334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0"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737429636893202"/>
          <c:y val="4.6595582131461297E-2"/>
          <c:w val="0.78262571984414986"/>
          <c:h val="0.946336114546466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2018 Results</c:v>
                </c:pt>
              </c:strCache>
            </c:strRef>
          </c:tx>
          <c:spPr>
            <a:solidFill>
              <a:srgbClr val="0086E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spc="-15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PEPFAR Zimbabwe</c:v>
                </c:pt>
                <c:pt idx="1">
                  <c:v>PEPFAR Uganda</c:v>
                </c:pt>
                <c:pt idx="2">
                  <c:v>PEPFAR South Africa</c:v>
                </c:pt>
                <c:pt idx="3">
                  <c:v>PEPFAR Kenya</c:v>
                </c:pt>
                <c:pt idx="4">
                  <c:v>PEPFAR Asia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596</c:v>
                </c:pt>
                <c:pt idx="1">
                  <c:v>1272</c:v>
                </c:pt>
                <c:pt idx="2">
                  <c:v>3006</c:v>
                </c:pt>
                <c:pt idx="3">
                  <c:v>4932</c:v>
                </c:pt>
                <c:pt idx="4">
                  <c:v>712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D4-6D49-B6FE-8F24686B98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Targets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spc="-15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PEPFAR Zimbabwe</c:v>
                </c:pt>
                <c:pt idx="1">
                  <c:v>PEPFAR Uganda</c:v>
                </c:pt>
                <c:pt idx="2">
                  <c:v>PEPFAR South Africa</c:v>
                </c:pt>
                <c:pt idx="3">
                  <c:v>PEPFAR Kenya</c:v>
                </c:pt>
                <c:pt idx="4">
                  <c:v>PEPFAR Asia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 formatCode="General">
                  <c:v>2769</c:v>
                </c:pt>
                <c:pt idx="1">
                  <c:v>11757</c:v>
                </c:pt>
                <c:pt idx="2">
                  <c:v>18826</c:v>
                </c:pt>
                <c:pt idx="3">
                  <c:v>4496</c:v>
                </c:pt>
                <c:pt idx="4">
                  <c:v>1815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D4-6D49-B6FE-8F24686B9837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48"/>
        <c:axId val="827877488"/>
        <c:axId val="825133344"/>
      </c:barChart>
      <c:valAx>
        <c:axId val="825133344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827877488"/>
        <c:crosses val="max"/>
        <c:crossBetween val="between"/>
      </c:valAx>
      <c:catAx>
        <c:axId val="8278774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82513334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0"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0.91224</cdr:x>
      <cdr:y>0.79805</cdr:y>
    </cdr:from>
    <cdr:to>
      <cdr:x>0.98146</cdr:x>
      <cdr:y>0.86367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4DDAEBF-DC65-CB45-81A7-B019C51D7149}"/>
            </a:ext>
          </a:extLst>
        </cdr:cNvPr>
        <cdr:cNvSpPr txBox="1"/>
      </cdr:nvSpPr>
      <cdr:spPr>
        <a:xfrm xmlns:a="http://schemas.openxmlformats.org/drawingml/2006/main">
          <a:off x="11008348" y="4151369"/>
          <a:ext cx="835268" cy="3413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spc="-150" dirty="0">
              <a:solidFill>
                <a:schemeClr val="bg1"/>
              </a:solidFill>
            </a:rPr>
            <a:t>65,494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0.65311</cdr:x>
      <cdr:y>0.80031</cdr:y>
    </cdr:from>
    <cdr:to>
      <cdr:x>0.7329</cdr:x>
      <cdr:y>0.85987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72560060-37D9-5845-8CB8-01F93998F1B9}"/>
            </a:ext>
          </a:extLst>
        </cdr:cNvPr>
        <cdr:cNvSpPr txBox="1"/>
      </cdr:nvSpPr>
      <cdr:spPr>
        <a:xfrm xmlns:a="http://schemas.openxmlformats.org/drawingml/2006/main">
          <a:off x="7217229" y="3730124"/>
          <a:ext cx="881743" cy="2775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0.65311</cdr:x>
      <cdr:y>0.78254</cdr:y>
    </cdr:from>
    <cdr:to>
      <cdr:x>0.7329</cdr:x>
      <cdr:y>0.8421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72560060-37D9-5845-8CB8-01F93998F1B9}"/>
            </a:ext>
          </a:extLst>
        </cdr:cNvPr>
        <cdr:cNvSpPr txBox="1"/>
      </cdr:nvSpPr>
      <cdr:spPr>
        <a:xfrm xmlns:a="http://schemas.openxmlformats.org/drawingml/2006/main">
          <a:off x="8248685" y="4234689"/>
          <a:ext cx="1007758" cy="3222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0.53475</cdr:x>
      <cdr:y>0.25398</cdr:y>
    </cdr:from>
    <cdr:to>
      <cdr:x>0.8159</cdr:x>
      <cdr:y>0.39644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510E7E3D-DD43-4E45-82EA-5657E574085E}"/>
            </a:ext>
          </a:extLst>
        </cdr:cNvPr>
        <cdr:cNvSpPr txBox="1"/>
      </cdr:nvSpPr>
      <cdr:spPr>
        <a:xfrm xmlns:a="http://schemas.openxmlformats.org/drawingml/2006/main">
          <a:off x="6640599" y="1351686"/>
          <a:ext cx="3491346" cy="7581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dirty="0">
              <a:solidFill>
                <a:schemeClr val="tx1"/>
              </a:solidFill>
            </a:rPr>
            <a:t>PEPFAR Kenya exceeded their annual target in Q1 of 2018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67440-8D93-9048-81AE-9AE8861B7264}" type="datetimeFigureOut">
              <a:rPr lang="en-US" smtClean="0"/>
              <a:t>7/2/18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7E7F2-6C8F-AD4F-A598-EFBDD72EB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620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7E7F2-6C8F-AD4F-A598-EFBDD72EBB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65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Kaiser Permanente data needed for the 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7E7F2-6C8F-AD4F-A598-EFBDD72EBB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7E7F2-6C8F-AD4F-A598-EFBDD72EBBB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45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7E7F2-6C8F-AD4F-A598-EFBDD72EBBB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848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7E7F2-6C8F-AD4F-A598-EFBDD72EBBB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68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7E7F2-6C8F-AD4F-A598-EFBDD72EBB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483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7E7F2-6C8F-AD4F-A598-EFBDD72EBB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56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519F5-8516-CB44-88F7-3DA1C4B9166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99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519F5-8516-CB44-88F7-3DA1C4B9166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239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29C3-A094-3249-8AB0-DF0805805523}" type="datetimeFigureOut">
              <a:rPr lang="en-US" smtClean="0"/>
              <a:t>7/2/18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465C-3641-F742-9C9C-84A9F00F6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235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29C3-A094-3249-8AB0-DF0805805523}" type="datetimeFigureOut">
              <a:rPr lang="en-US" smtClean="0"/>
              <a:t>7/2/18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465C-3641-F742-9C9C-84A9F00F6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21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29C3-A094-3249-8AB0-DF0805805523}" type="datetimeFigureOut">
              <a:rPr lang="en-US" smtClean="0"/>
              <a:t>7/2/18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465C-3641-F742-9C9C-84A9F00F6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18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29C3-A094-3249-8AB0-DF0805805523}" type="datetimeFigureOut">
              <a:rPr lang="en-US" smtClean="0"/>
              <a:t>7/2/18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465C-3641-F742-9C9C-84A9F00F6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8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29C3-A094-3249-8AB0-DF0805805523}" type="datetimeFigureOut">
              <a:rPr lang="en-US" smtClean="0"/>
              <a:t>7/2/18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465C-3641-F742-9C9C-84A9F00F6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3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29C3-A094-3249-8AB0-DF0805805523}" type="datetimeFigureOut">
              <a:rPr lang="en-US" smtClean="0"/>
              <a:t>7/2/18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465C-3641-F742-9C9C-84A9F00F6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1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29C3-A094-3249-8AB0-DF0805805523}" type="datetimeFigureOut">
              <a:rPr lang="en-US" smtClean="0"/>
              <a:t>7/2/18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465C-3641-F742-9C9C-84A9F00F6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37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29C3-A094-3249-8AB0-DF0805805523}" type="datetimeFigureOut">
              <a:rPr lang="en-US" smtClean="0"/>
              <a:t>7/2/18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465C-3641-F742-9C9C-84A9F00F6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4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29C3-A094-3249-8AB0-DF0805805523}" type="datetimeFigureOut">
              <a:rPr lang="en-US" smtClean="0"/>
              <a:t>7/2/18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465C-3641-F742-9C9C-84A9F00F6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703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29C3-A094-3249-8AB0-DF0805805523}" type="datetimeFigureOut">
              <a:rPr lang="en-US" smtClean="0"/>
              <a:t>7/2/18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465C-3641-F742-9C9C-84A9F00F6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6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29C3-A094-3249-8AB0-DF0805805523}" type="datetimeFigureOut">
              <a:rPr lang="en-US" smtClean="0"/>
              <a:t>7/2/18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E465C-3641-F742-9C9C-84A9F00F6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6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629C3-A094-3249-8AB0-DF0805805523}" type="datetimeFigureOut">
              <a:rPr lang="en-US" smtClean="0"/>
              <a:t>7/2/18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E465C-3641-F742-9C9C-84A9F00F6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4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epwatch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400" y="95779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latin typeface="+mn-lt"/>
              </a:rPr>
              <a:t>Oral </a:t>
            </a:r>
            <a:r>
              <a:rPr lang="en-US" sz="4800" b="1" dirty="0" err="1">
                <a:latin typeface="+mn-lt"/>
              </a:rPr>
              <a:t>PrEP</a:t>
            </a:r>
            <a:r>
              <a:rPr lang="en-US" sz="4800" b="1" dirty="0">
                <a:latin typeface="+mn-lt"/>
              </a:rPr>
              <a:t> Enrollment Snapshot, June 2018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06D86F-6F3E-1E44-AE5D-0F7E34DEE826}"/>
              </a:ext>
            </a:extLst>
          </p:cNvPr>
          <p:cNvSpPr txBox="1"/>
          <p:nvPr/>
        </p:nvSpPr>
        <p:spPr>
          <a:xfrm>
            <a:off x="787400" y="2005769"/>
            <a:ext cx="1030695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AVAC tracks global </a:t>
            </a:r>
            <a:r>
              <a:rPr lang="en-US" sz="2000" dirty="0" err="1"/>
              <a:t>PrEP</a:t>
            </a:r>
            <a:r>
              <a:rPr lang="en-US" sz="2000" dirty="0"/>
              <a:t> use by conducting quarterly surveys of ongoing oral </a:t>
            </a:r>
            <a:r>
              <a:rPr lang="en-US" sz="2000" dirty="0" err="1"/>
              <a:t>PrEP</a:t>
            </a:r>
            <a:r>
              <a:rPr lang="en-US" sz="2000" dirty="0"/>
              <a:t> demonstration and implementation projects, and collecting data from manufacturers and government agencies. Trends in uptake based on this data are used to inform advocacy and product introduction efforts. </a:t>
            </a:r>
          </a:p>
          <a:p>
            <a:endParaRPr lang="en-US" sz="2000" dirty="0"/>
          </a:p>
          <a:p>
            <a:r>
              <a:rPr lang="en-US" sz="2000" dirty="0"/>
              <a:t>Additional information may be found on</a:t>
            </a:r>
          </a:p>
        </p:txBody>
      </p:sp>
      <p:pic>
        <p:nvPicPr>
          <p:cNvPr id="4" name="Picture 3" descr="../Screen%20Shot%202016-12-16%20at%201.28.33%20PM.png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007" y="3952519"/>
            <a:ext cx="5386385" cy="28597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6" name="TextBox 5">
            <a:hlinkClick r:id="rId4"/>
            <a:extLst>
              <a:ext uri="{FF2B5EF4-FFF2-40B4-BE49-F238E27FC236}">
                <a16:creationId xmlns:a16="http://schemas.microsoft.com/office/drawing/2014/main" id="{33BA29FF-4B2E-2B4D-97BF-61D5E2D41E86}"/>
              </a:ext>
            </a:extLst>
          </p:cNvPr>
          <p:cNvSpPr txBox="1"/>
          <p:nvPr/>
        </p:nvSpPr>
        <p:spPr>
          <a:xfrm>
            <a:off x="4978400" y="3233341"/>
            <a:ext cx="1485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err="1">
                <a:solidFill>
                  <a:srgbClr val="0064FF"/>
                </a:solidFill>
              </a:rPr>
              <a:t>PrEPWatch</a:t>
            </a:r>
            <a:r>
              <a:rPr lang="en-US" sz="2000" u="sng" dirty="0">
                <a:solidFill>
                  <a:srgbClr val="0064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6438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C3D3AF1B-20A9-654F-B16F-5B590FB25794}"/>
              </a:ext>
            </a:extLst>
          </p:cNvPr>
          <p:cNvSpPr txBox="1"/>
          <p:nvPr/>
        </p:nvSpPr>
        <p:spPr>
          <a:xfrm>
            <a:off x="88735" y="150206"/>
            <a:ext cx="12395366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Oral </a:t>
            </a:r>
            <a:r>
              <a:rPr lang="en-US" sz="3000" b="1" dirty="0" err="1"/>
              <a:t>PrEP</a:t>
            </a:r>
            <a:r>
              <a:rPr lang="en-US" sz="3000" b="1" dirty="0"/>
              <a:t> Implementation: Total Program &amp; Project Initiations* 2017-2018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9B552A0-3615-594A-9CA5-5F1BA06C1450}"/>
              </a:ext>
            </a:extLst>
          </p:cNvPr>
          <p:cNvCxnSpPr/>
          <p:nvPr/>
        </p:nvCxnSpPr>
        <p:spPr>
          <a:xfrm>
            <a:off x="88735" y="836243"/>
            <a:ext cx="119786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980831AF-4175-1C41-AF2F-38B0D8F2B7ED}"/>
              </a:ext>
            </a:extLst>
          </p:cNvPr>
          <p:cNvSpPr/>
          <p:nvPr/>
        </p:nvSpPr>
        <p:spPr>
          <a:xfrm>
            <a:off x="5302396" y="1084289"/>
            <a:ext cx="242596" cy="242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0891493-CD86-3047-8CAF-F6778411AB85}"/>
              </a:ext>
            </a:extLst>
          </p:cNvPr>
          <p:cNvSpPr/>
          <p:nvPr/>
        </p:nvSpPr>
        <p:spPr>
          <a:xfrm>
            <a:off x="6582882" y="1067564"/>
            <a:ext cx="242596" cy="242596"/>
          </a:xfrm>
          <a:prstGeom prst="rect">
            <a:avLst/>
          </a:prstGeom>
          <a:solidFill>
            <a:srgbClr val="43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D6F6B9F-896F-2D45-8194-792D9772D84B}"/>
              </a:ext>
            </a:extLst>
          </p:cNvPr>
          <p:cNvSpPr/>
          <p:nvPr/>
        </p:nvSpPr>
        <p:spPr>
          <a:xfrm>
            <a:off x="7903876" y="1066487"/>
            <a:ext cx="242596" cy="24259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4579B35-0C5A-484D-A7F3-9FAC04F36A90}"/>
              </a:ext>
            </a:extLst>
          </p:cNvPr>
          <p:cNvSpPr txBox="1"/>
          <p:nvPr/>
        </p:nvSpPr>
        <p:spPr>
          <a:xfrm>
            <a:off x="5557786" y="1021780"/>
            <a:ext cx="999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Q1 2017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9FADD2E-5AB1-D849-BAF9-2732851C11DF}"/>
              </a:ext>
            </a:extLst>
          </p:cNvPr>
          <p:cNvSpPr txBox="1"/>
          <p:nvPr/>
        </p:nvSpPr>
        <p:spPr>
          <a:xfrm>
            <a:off x="6811139" y="1019346"/>
            <a:ext cx="999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Q2 2017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9E92E74-9B0B-2D4A-9FF4-7AF5BC75E608}"/>
              </a:ext>
            </a:extLst>
          </p:cNvPr>
          <p:cNvSpPr txBox="1"/>
          <p:nvPr/>
        </p:nvSpPr>
        <p:spPr>
          <a:xfrm>
            <a:off x="9423418" y="1006142"/>
            <a:ext cx="999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Q4 2017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7356ACE-E710-0346-BE83-93A7B676EC7D}"/>
              </a:ext>
            </a:extLst>
          </p:cNvPr>
          <p:cNvSpPr txBox="1"/>
          <p:nvPr/>
        </p:nvSpPr>
        <p:spPr>
          <a:xfrm>
            <a:off x="8130137" y="1013165"/>
            <a:ext cx="999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Q3 2017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3207639-9811-6647-B785-A548BB0A7AFF}"/>
              </a:ext>
            </a:extLst>
          </p:cNvPr>
          <p:cNvSpPr/>
          <p:nvPr/>
        </p:nvSpPr>
        <p:spPr>
          <a:xfrm>
            <a:off x="9180822" y="1066487"/>
            <a:ext cx="242596" cy="242596"/>
          </a:xfrm>
          <a:prstGeom prst="rect">
            <a:avLst/>
          </a:prstGeom>
          <a:solidFill>
            <a:srgbClr val="061A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id="{37825258-9FD7-3444-9061-FD300E274E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1780698"/>
              </p:ext>
            </p:extLst>
          </p:nvPr>
        </p:nvGraphicFramePr>
        <p:xfrm>
          <a:off x="124625" y="1451782"/>
          <a:ext cx="12067375" cy="4937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69BEA95B-4EC0-6749-A6B0-2C6E95D09FAB}"/>
              </a:ext>
            </a:extLst>
          </p:cNvPr>
          <p:cNvSpPr txBox="1"/>
          <p:nvPr/>
        </p:nvSpPr>
        <p:spPr>
          <a:xfrm>
            <a:off x="10665521" y="1009199"/>
            <a:ext cx="999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Q1 2018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BF17FC3-07AD-4F4E-9680-8FBB03C5BB15}"/>
              </a:ext>
            </a:extLst>
          </p:cNvPr>
          <p:cNvSpPr/>
          <p:nvPr/>
        </p:nvSpPr>
        <p:spPr>
          <a:xfrm>
            <a:off x="10422925" y="1069544"/>
            <a:ext cx="242596" cy="242596"/>
          </a:xfrm>
          <a:prstGeom prst="rect">
            <a:avLst/>
          </a:prstGeom>
          <a:solidFill>
            <a:srgbClr val="040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1C3E2DB-7B23-114A-AAC7-0297CD1B9656}"/>
              </a:ext>
            </a:extLst>
          </p:cNvPr>
          <p:cNvSpPr txBox="1"/>
          <p:nvPr/>
        </p:nvSpPr>
        <p:spPr>
          <a:xfrm>
            <a:off x="384495" y="6484693"/>
            <a:ext cx="1239677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i="1" dirty="0"/>
              <a:t>*Includes initiation data from ongoing demonstration and implementation projects, PEPFAR and Gilead</a:t>
            </a:r>
          </a:p>
        </p:txBody>
      </p:sp>
    </p:spTree>
    <p:extLst>
      <p:ext uri="{BB962C8B-B14F-4D97-AF65-F5344CB8AC3E}">
        <p14:creationId xmlns:p14="http://schemas.microsoft.com/office/powerpoint/2010/main" val="1694759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id="{37825258-9FD7-3444-9061-FD300E274E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6132581"/>
              </p:ext>
            </p:extLst>
          </p:nvPr>
        </p:nvGraphicFramePr>
        <p:xfrm>
          <a:off x="151346" y="1073225"/>
          <a:ext cx="12629922" cy="5411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C3D3AF1B-20A9-654F-B16F-5B590FB25794}"/>
              </a:ext>
            </a:extLst>
          </p:cNvPr>
          <p:cNvSpPr txBox="1"/>
          <p:nvPr/>
        </p:nvSpPr>
        <p:spPr>
          <a:xfrm>
            <a:off x="110044" y="134818"/>
            <a:ext cx="1156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Oral </a:t>
            </a:r>
            <a:r>
              <a:rPr lang="en-US" sz="3200" b="1" dirty="0" err="1"/>
              <a:t>PrEP</a:t>
            </a:r>
            <a:r>
              <a:rPr lang="en-US" sz="3200" b="1" dirty="0"/>
              <a:t> Implementation: Progress Against Targets 2017*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9B552A0-3615-594A-9CA5-5F1BA06C1450}"/>
              </a:ext>
            </a:extLst>
          </p:cNvPr>
          <p:cNvCxnSpPr/>
          <p:nvPr/>
        </p:nvCxnSpPr>
        <p:spPr>
          <a:xfrm>
            <a:off x="88735" y="770927"/>
            <a:ext cx="119786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980831AF-4175-1C41-AF2F-38B0D8F2B7ED}"/>
              </a:ext>
            </a:extLst>
          </p:cNvPr>
          <p:cNvSpPr/>
          <p:nvPr/>
        </p:nvSpPr>
        <p:spPr>
          <a:xfrm>
            <a:off x="9162850" y="1138168"/>
            <a:ext cx="242596" cy="2425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4579B35-0C5A-484D-A7F3-9FAC04F36A90}"/>
              </a:ext>
            </a:extLst>
          </p:cNvPr>
          <p:cNvSpPr txBox="1"/>
          <p:nvPr/>
        </p:nvSpPr>
        <p:spPr>
          <a:xfrm>
            <a:off x="9418240" y="1075659"/>
            <a:ext cx="999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Target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9FADD2E-5AB1-D849-BAF9-2732851C11DF}"/>
              </a:ext>
            </a:extLst>
          </p:cNvPr>
          <p:cNvSpPr txBox="1"/>
          <p:nvPr/>
        </p:nvSpPr>
        <p:spPr>
          <a:xfrm>
            <a:off x="10671593" y="1073225"/>
            <a:ext cx="999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Results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1C3E2DB-7B23-114A-AAC7-0297CD1B9656}"/>
              </a:ext>
            </a:extLst>
          </p:cNvPr>
          <p:cNvSpPr txBox="1"/>
          <p:nvPr/>
        </p:nvSpPr>
        <p:spPr>
          <a:xfrm>
            <a:off x="384495" y="6484693"/>
            <a:ext cx="1239677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i="1" dirty="0"/>
              <a:t>*Includes initiation and target data from ongoing demonstration and implementation projects, PEPFAR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0874697-49E9-104C-B371-3D3F3933E229}"/>
              </a:ext>
            </a:extLst>
          </p:cNvPr>
          <p:cNvSpPr/>
          <p:nvPr/>
        </p:nvSpPr>
        <p:spPr>
          <a:xfrm>
            <a:off x="10430541" y="1138168"/>
            <a:ext cx="242596" cy="242596"/>
          </a:xfrm>
          <a:prstGeom prst="rect">
            <a:avLst/>
          </a:prstGeom>
          <a:solidFill>
            <a:srgbClr val="0086E4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5713C0D-6DEA-4E4D-BF63-8FBB3600478C}"/>
              </a:ext>
            </a:extLst>
          </p:cNvPr>
          <p:cNvSpPr/>
          <p:nvPr/>
        </p:nvSpPr>
        <p:spPr>
          <a:xfrm>
            <a:off x="1738737" y="1273280"/>
            <a:ext cx="4327979" cy="1076219"/>
          </a:xfrm>
          <a:prstGeom prst="ellipse">
            <a:avLst/>
          </a:prstGeom>
          <a:noFill/>
          <a:ln w="57150">
            <a:solidFill>
              <a:srgbClr val="EA0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Arrow 13">
            <a:extLst>
              <a:ext uri="{FF2B5EF4-FFF2-40B4-BE49-F238E27FC236}">
                <a16:creationId xmlns:a16="http://schemas.microsoft.com/office/drawing/2014/main" id="{D8E8AA08-9534-D54C-9C42-2BF2D20147E3}"/>
              </a:ext>
            </a:extLst>
          </p:cNvPr>
          <p:cNvSpPr/>
          <p:nvPr/>
        </p:nvSpPr>
        <p:spPr>
          <a:xfrm>
            <a:off x="6217679" y="1683061"/>
            <a:ext cx="1384988" cy="359229"/>
          </a:xfrm>
          <a:prstGeom prst="leftArrow">
            <a:avLst/>
          </a:prstGeom>
          <a:solidFill>
            <a:srgbClr val="EA0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667845-B775-1243-A8F2-75105438CCEE}"/>
              </a:ext>
            </a:extLst>
          </p:cNvPr>
          <p:cNvSpPr txBox="1"/>
          <p:nvPr/>
        </p:nvSpPr>
        <p:spPr>
          <a:xfrm>
            <a:off x="7602667" y="1683061"/>
            <a:ext cx="363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Australia outperformed targets</a:t>
            </a:r>
          </a:p>
        </p:txBody>
      </p:sp>
    </p:spTree>
    <p:extLst>
      <p:ext uri="{BB962C8B-B14F-4D97-AF65-F5344CB8AC3E}">
        <p14:creationId xmlns:p14="http://schemas.microsoft.com/office/powerpoint/2010/main" val="58116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id="{37825258-9FD7-3444-9061-FD300E274E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1688449"/>
              </p:ext>
            </p:extLst>
          </p:nvPr>
        </p:nvGraphicFramePr>
        <p:xfrm>
          <a:off x="151346" y="1121443"/>
          <a:ext cx="12629922" cy="5411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C3D3AF1B-20A9-654F-B16F-5B590FB25794}"/>
              </a:ext>
            </a:extLst>
          </p:cNvPr>
          <p:cNvSpPr txBox="1"/>
          <p:nvPr/>
        </p:nvSpPr>
        <p:spPr>
          <a:xfrm>
            <a:off x="110044" y="134818"/>
            <a:ext cx="1156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Oral </a:t>
            </a:r>
            <a:r>
              <a:rPr lang="en-US" sz="3200" b="1" dirty="0" err="1"/>
              <a:t>PrEP</a:t>
            </a:r>
            <a:r>
              <a:rPr lang="en-US" sz="3200" b="1" dirty="0"/>
              <a:t> Implementation: Progress Against Targets 2018*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9B552A0-3615-594A-9CA5-5F1BA06C1450}"/>
              </a:ext>
            </a:extLst>
          </p:cNvPr>
          <p:cNvCxnSpPr/>
          <p:nvPr/>
        </p:nvCxnSpPr>
        <p:spPr>
          <a:xfrm>
            <a:off x="88735" y="770927"/>
            <a:ext cx="119786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980831AF-4175-1C41-AF2F-38B0D8F2B7ED}"/>
              </a:ext>
            </a:extLst>
          </p:cNvPr>
          <p:cNvSpPr/>
          <p:nvPr/>
        </p:nvSpPr>
        <p:spPr>
          <a:xfrm>
            <a:off x="9162850" y="1138168"/>
            <a:ext cx="242596" cy="2425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4579B35-0C5A-484D-A7F3-9FAC04F36A90}"/>
              </a:ext>
            </a:extLst>
          </p:cNvPr>
          <p:cNvSpPr txBox="1"/>
          <p:nvPr/>
        </p:nvSpPr>
        <p:spPr>
          <a:xfrm>
            <a:off x="9418240" y="1075659"/>
            <a:ext cx="999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Target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9FADD2E-5AB1-D849-BAF9-2732851C11DF}"/>
              </a:ext>
            </a:extLst>
          </p:cNvPr>
          <p:cNvSpPr txBox="1"/>
          <p:nvPr/>
        </p:nvSpPr>
        <p:spPr>
          <a:xfrm>
            <a:off x="10671593" y="1073225"/>
            <a:ext cx="999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Results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D92447A-A917-5F40-914D-3B7EDFC466D4}"/>
              </a:ext>
            </a:extLst>
          </p:cNvPr>
          <p:cNvSpPr/>
          <p:nvPr/>
        </p:nvSpPr>
        <p:spPr>
          <a:xfrm>
            <a:off x="10430541" y="1138168"/>
            <a:ext cx="242596" cy="242596"/>
          </a:xfrm>
          <a:prstGeom prst="rect">
            <a:avLst/>
          </a:prstGeom>
          <a:solidFill>
            <a:srgbClr val="0086E4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37103F6-883C-B746-89EF-795D6BEDC11A}"/>
              </a:ext>
            </a:extLst>
          </p:cNvPr>
          <p:cNvSpPr/>
          <p:nvPr/>
        </p:nvSpPr>
        <p:spPr>
          <a:xfrm>
            <a:off x="1648279" y="1273280"/>
            <a:ext cx="2159000" cy="1217896"/>
          </a:xfrm>
          <a:prstGeom prst="ellipse">
            <a:avLst/>
          </a:prstGeom>
          <a:noFill/>
          <a:ln w="57150">
            <a:solidFill>
              <a:srgbClr val="EA0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Arrow 18">
            <a:extLst>
              <a:ext uri="{FF2B5EF4-FFF2-40B4-BE49-F238E27FC236}">
                <a16:creationId xmlns:a16="http://schemas.microsoft.com/office/drawing/2014/main" id="{D910B218-52DD-DC47-B9A6-7361E5CB7966}"/>
              </a:ext>
            </a:extLst>
          </p:cNvPr>
          <p:cNvSpPr/>
          <p:nvPr/>
        </p:nvSpPr>
        <p:spPr>
          <a:xfrm>
            <a:off x="3976997" y="1697502"/>
            <a:ext cx="1384988" cy="359229"/>
          </a:xfrm>
          <a:prstGeom prst="leftArrow">
            <a:avLst/>
          </a:prstGeom>
          <a:solidFill>
            <a:srgbClr val="EA0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57FE30-275E-9B46-B199-1A51BD547F43}"/>
              </a:ext>
            </a:extLst>
          </p:cNvPr>
          <p:cNvSpPr txBox="1"/>
          <p:nvPr/>
        </p:nvSpPr>
        <p:spPr>
          <a:xfrm>
            <a:off x="5361985" y="1687399"/>
            <a:ext cx="363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Australia outperformed targets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011331-8E52-3748-80FE-2A98D6AA58FE}"/>
              </a:ext>
            </a:extLst>
          </p:cNvPr>
          <p:cNvSpPr txBox="1"/>
          <p:nvPr/>
        </p:nvSpPr>
        <p:spPr>
          <a:xfrm>
            <a:off x="384495" y="6484693"/>
            <a:ext cx="1239677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i="1" dirty="0"/>
              <a:t>*Includes initiation and target data from ongoing demonstration and implementation projects, PEPFAR</a:t>
            </a:r>
          </a:p>
        </p:txBody>
      </p:sp>
    </p:spTree>
    <p:extLst>
      <p:ext uri="{BB962C8B-B14F-4D97-AF65-F5344CB8AC3E}">
        <p14:creationId xmlns:p14="http://schemas.microsoft.com/office/powerpoint/2010/main" val="203511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435227913"/>
              </p:ext>
            </p:extLst>
          </p:nvPr>
        </p:nvGraphicFramePr>
        <p:xfrm>
          <a:off x="195517" y="882941"/>
          <a:ext cx="11655434" cy="5268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95516" y="40755"/>
            <a:ext cx="1177051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/>
              <a:t>Oral PrEP Implementation: Program Initiations 2017-2018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95517" y="637884"/>
            <a:ext cx="119786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2D2CBF07-12DB-AE4D-B05F-F0FC2ACADDDE}"/>
              </a:ext>
            </a:extLst>
          </p:cNvPr>
          <p:cNvSpPr/>
          <p:nvPr/>
        </p:nvSpPr>
        <p:spPr>
          <a:xfrm>
            <a:off x="5161633" y="6341529"/>
            <a:ext cx="242596" cy="2425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1CC95D-59E9-E64A-8577-27D0C6F231C6}"/>
              </a:ext>
            </a:extLst>
          </p:cNvPr>
          <p:cNvSpPr/>
          <p:nvPr/>
        </p:nvSpPr>
        <p:spPr>
          <a:xfrm>
            <a:off x="6442119" y="6324804"/>
            <a:ext cx="242596" cy="242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774912-E197-444B-960C-19828768B155}"/>
              </a:ext>
            </a:extLst>
          </p:cNvPr>
          <p:cNvSpPr/>
          <p:nvPr/>
        </p:nvSpPr>
        <p:spPr>
          <a:xfrm>
            <a:off x="7763113" y="6323727"/>
            <a:ext cx="242596" cy="2425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E249DF-8ECF-F647-9DD8-D0BCEB7D2E48}"/>
              </a:ext>
            </a:extLst>
          </p:cNvPr>
          <p:cNvSpPr txBox="1"/>
          <p:nvPr/>
        </p:nvSpPr>
        <p:spPr>
          <a:xfrm>
            <a:off x="5384365" y="6246362"/>
            <a:ext cx="10802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Q1 2017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B2D3DA-C66E-224E-86AE-7C5FE0A800D4}"/>
              </a:ext>
            </a:extLst>
          </p:cNvPr>
          <p:cNvSpPr txBox="1"/>
          <p:nvPr/>
        </p:nvSpPr>
        <p:spPr>
          <a:xfrm>
            <a:off x="6637718" y="6243928"/>
            <a:ext cx="10802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Q2 2017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D9ED86-AE28-754E-9277-C6A90039F318}"/>
              </a:ext>
            </a:extLst>
          </p:cNvPr>
          <p:cNvSpPr txBox="1"/>
          <p:nvPr/>
        </p:nvSpPr>
        <p:spPr>
          <a:xfrm>
            <a:off x="9249997" y="6230724"/>
            <a:ext cx="10802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Q4 2017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E570DF-75EA-8D43-8515-1AD3F0761B35}"/>
              </a:ext>
            </a:extLst>
          </p:cNvPr>
          <p:cNvSpPr txBox="1"/>
          <p:nvPr/>
        </p:nvSpPr>
        <p:spPr>
          <a:xfrm>
            <a:off x="7956716" y="6237747"/>
            <a:ext cx="10802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Q3 2017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1B68B5-5B9D-904F-81C6-BA24FBA0B971}"/>
              </a:ext>
            </a:extLst>
          </p:cNvPr>
          <p:cNvSpPr/>
          <p:nvPr/>
        </p:nvSpPr>
        <p:spPr>
          <a:xfrm>
            <a:off x="9040059" y="6323727"/>
            <a:ext cx="242596" cy="24259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659B58-582C-AE46-8FF8-99A9ECC6B37B}"/>
              </a:ext>
            </a:extLst>
          </p:cNvPr>
          <p:cNvSpPr txBox="1"/>
          <p:nvPr/>
        </p:nvSpPr>
        <p:spPr>
          <a:xfrm>
            <a:off x="10492100" y="6233781"/>
            <a:ext cx="10802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Q1 2018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1CAE23-BFC1-7C46-8DC4-79E6833FEB13}"/>
              </a:ext>
            </a:extLst>
          </p:cNvPr>
          <p:cNvSpPr/>
          <p:nvPr/>
        </p:nvSpPr>
        <p:spPr>
          <a:xfrm>
            <a:off x="10298491" y="6326784"/>
            <a:ext cx="242596" cy="242596"/>
          </a:xfrm>
          <a:prstGeom prst="rect">
            <a:avLst/>
          </a:prstGeom>
          <a:solidFill>
            <a:srgbClr val="040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FD652C-3DE3-C24B-8819-47953F33BCA8}"/>
              </a:ext>
            </a:extLst>
          </p:cNvPr>
          <p:cNvSpPr txBox="1"/>
          <p:nvPr/>
        </p:nvSpPr>
        <p:spPr>
          <a:xfrm>
            <a:off x="195516" y="5959954"/>
            <a:ext cx="38404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Notes:</a:t>
            </a:r>
          </a:p>
          <a:p>
            <a:r>
              <a:rPr lang="en-US" sz="1200" i="1" dirty="0"/>
              <a:t>PEPFAR data is collected by fiscal year</a:t>
            </a:r>
          </a:p>
          <a:p>
            <a:r>
              <a:rPr lang="en-US" sz="1200" i="1" dirty="0"/>
              <a:t>Program targets differ by country</a:t>
            </a:r>
          </a:p>
          <a:p>
            <a:r>
              <a:rPr lang="en-US" sz="1200" i="1" dirty="0"/>
              <a:t>Retention is not accounted for in this data set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6753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EB673D5-BFDB-AD47-B5F3-F85C85D3D0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615217"/>
              </p:ext>
            </p:extLst>
          </p:nvPr>
        </p:nvGraphicFramePr>
        <p:xfrm>
          <a:off x="102598" y="812382"/>
          <a:ext cx="13401131" cy="5204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57DA648-B6A3-6E4A-99EB-9FC468EADD54}"/>
              </a:ext>
            </a:extLst>
          </p:cNvPr>
          <p:cNvSpPr txBox="1"/>
          <p:nvPr/>
        </p:nvSpPr>
        <p:spPr>
          <a:xfrm>
            <a:off x="102598" y="102376"/>
            <a:ext cx="1274798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Oral </a:t>
            </a:r>
            <a:r>
              <a:rPr lang="en-US" sz="3500" b="1" dirty="0"/>
              <a:t>PrEP</a:t>
            </a:r>
            <a:r>
              <a:rPr lang="en-US" sz="3200" b="1" dirty="0"/>
              <a:t> Implementation: Progress Against Targets, 2017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4D36A68-4A04-A748-B79B-F1BD7593B101}"/>
              </a:ext>
            </a:extLst>
          </p:cNvPr>
          <p:cNvSpPr/>
          <p:nvPr/>
        </p:nvSpPr>
        <p:spPr>
          <a:xfrm>
            <a:off x="5274749" y="6188186"/>
            <a:ext cx="279918" cy="279918"/>
          </a:xfrm>
          <a:prstGeom prst="rect">
            <a:avLst/>
          </a:prstGeom>
          <a:solidFill>
            <a:srgbClr val="0086E4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BD4D0C-BE47-F043-9618-1AFE4D3DEA34}"/>
              </a:ext>
            </a:extLst>
          </p:cNvPr>
          <p:cNvSpPr txBox="1"/>
          <p:nvPr/>
        </p:nvSpPr>
        <p:spPr>
          <a:xfrm>
            <a:off x="5554667" y="6113033"/>
            <a:ext cx="20827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Results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715C2D-8156-A44C-A766-38969710E243}"/>
              </a:ext>
            </a:extLst>
          </p:cNvPr>
          <p:cNvSpPr/>
          <p:nvPr/>
        </p:nvSpPr>
        <p:spPr>
          <a:xfrm>
            <a:off x="3882229" y="6188186"/>
            <a:ext cx="279918" cy="27991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7C365E-B71E-1342-9218-6F51858CCB63}"/>
              </a:ext>
            </a:extLst>
          </p:cNvPr>
          <p:cNvSpPr txBox="1"/>
          <p:nvPr/>
        </p:nvSpPr>
        <p:spPr>
          <a:xfrm>
            <a:off x="4129476" y="6112701"/>
            <a:ext cx="11996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Targets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7B36939-FBBB-D748-99E5-85E285D7DFD7}"/>
              </a:ext>
            </a:extLst>
          </p:cNvPr>
          <p:cNvCxnSpPr/>
          <p:nvPr/>
        </p:nvCxnSpPr>
        <p:spPr>
          <a:xfrm>
            <a:off x="195517" y="637884"/>
            <a:ext cx="119786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9586332-FF1D-9040-A04D-49BC4950D4AC}"/>
              </a:ext>
            </a:extLst>
          </p:cNvPr>
          <p:cNvSpPr txBox="1"/>
          <p:nvPr/>
        </p:nvSpPr>
        <p:spPr>
          <a:xfrm>
            <a:off x="195516" y="5959954"/>
            <a:ext cx="38404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Notes:</a:t>
            </a:r>
          </a:p>
          <a:p>
            <a:r>
              <a:rPr lang="en-US" sz="1200" i="1" dirty="0"/>
              <a:t>PEPFAR data is collected by fiscal year</a:t>
            </a:r>
          </a:p>
          <a:p>
            <a:r>
              <a:rPr lang="en-US" sz="1200" i="1" dirty="0"/>
              <a:t>Program targets differ by country</a:t>
            </a:r>
          </a:p>
          <a:p>
            <a:r>
              <a:rPr lang="en-US" sz="1200" i="1" dirty="0"/>
              <a:t>Retention is not accounted for in this data set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0877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EB673D5-BFDB-AD47-B5F3-F85C85D3D0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182444"/>
              </p:ext>
            </p:extLst>
          </p:nvPr>
        </p:nvGraphicFramePr>
        <p:xfrm>
          <a:off x="148128" y="637884"/>
          <a:ext cx="12418045" cy="5322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57DA648-B6A3-6E4A-99EB-9FC468EADD54}"/>
              </a:ext>
            </a:extLst>
          </p:cNvPr>
          <p:cNvSpPr txBox="1"/>
          <p:nvPr/>
        </p:nvSpPr>
        <p:spPr>
          <a:xfrm>
            <a:off x="148128" y="136225"/>
            <a:ext cx="1274798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Oral </a:t>
            </a:r>
            <a:r>
              <a:rPr lang="en-US" sz="3500" b="1" dirty="0"/>
              <a:t>PrEP</a:t>
            </a:r>
            <a:r>
              <a:rPr lang="en-US" sz="3200" b="1" dirty="0"/>
              <a:t> Implementation: Progress Against Targets, 2018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4D36A68-4A04-A748-B79B-F1BD7593B101}"/>
              </a:ext>
            </a:extLst>
          </p:cNvPr>
          <p:cNvSpPr/>
          <p:nvPr/>
        </p:nvSpPr>
        <p:spPr>
          <a:xfrm>
            <a:off x="5298792" y="6191951"/>
            <a:ext cx="279918" cy="279918"/>
          </a:xfrm>
          <a:prstGeom prst="rect">
            <a:avLst/>
          </a:prstGeom>
          <a:solidFill>
            <a:srgbClr val="0086E4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BD4D0C-BE47-F043-9618-1AFE4D3DEA34}"/>
              </a:ext>
            </a:extLst>
          </p:cNvPr>
          <p:cNvSpPr txBox="1"/>
          <p:nvPr/>
        </p:nvSpPr>
        <p:spPr>
          <a:xfrm>
            <a:off x="5578710" y="6116467"/>
            <a:ext cx="24586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Results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715C2D-8156-A44C-A766-38969710E243}"/>
              </a:ext>
            </a:extLst>
          </p:cNvPr>
          <p:cNvSpPr/>
          <p:nvPr/>
        </p:nvSpPr>
        <p:spPr>
          <a:xfrm>
            <a:off x="3972845" y="6191952"/>
            <a:ext cx="279918" cy="27991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7C365E-B71E-1342-9218-6F51858CCB63}"/>
              </a:ext>
            </a:extLst>
          </p:cNvPr>
          <p:cNvSpPr txBox="1"/>
          <p:nvPr/>
        </p:nvSpPr>
        <p:spPr>
          <a:xfrm>
            <a:off x="4223766" y="6116467"/>
            <a:ext cx="12149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Targets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7B36939-FBBB-D748-99E5-85E285D7DFD7}"/>
              </a:ext>
            </a:extLst>
          </p:cNvPr>
          <p:cNvCxnSpPr/>
          <p:nvPr/>
        </p:nvCxnSpPr>
        <p:spPr>
          <a:xfrm>
            <a:off x="148128" y="637884"/>
            <a:ext cx="119786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C02E8BFD-C1D3-0049-B35F-02595D7932BE}"/>
              </a:ext>
            </a:extLst>
          </p:cNvPr>
          <p:cNvSpPr/>
          <p:nvPr/>
        </p:nvSpPr>
        <p:spPr>
          <a:xfrm>
            <a:off x="2652981" y="1772301"/>
            <a:ext cx="2765980" cy="1217896"/>
          </a:xfrm>
          <a:prstGeom prst="ellipse">
            <a:avLst/>
          </a:prstGeom>
          <a:noFill/>
          <a:ln w="57150">
            <a:solidFill>
              <a:srgbClr val="EA0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39431977-389F-5C45-87F6-8F63CD7B02EA}"/>
              </a:ext>
            </a:extLst>
          </p:cNvPr>
          <p:cNvSpPr/>
          <p:nvPr/>
        </p:nvSpPr>
        <p:spPr>
          <a:xfrm>
            <a:off x="5578710" y="2133600"/>
            <a:ext cx="1210017" cy="427263"/>
          </a:xfrm>
          <a:prstGeom prst="leftArrow">
            <a:avLst/>
          </a:prstGeom>
          <a:solidFill>
            <a:srgbClr val="EA0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8829D02-5AA7-0F49-83E5-DB84E7BFCC69}"/>
              </a:ext>
            </a:extLst>
          </p:cNvPr>
          <p:cNvSpPr txBox="1"/>
          <p:nvPr/>
        </p:nvSpPr>
        <p:spPr>
          <a:xfrm>
            <a:off x="195516" y="5959954"/>
            <a:ext cx="38404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Notes:</a:t>
            </a:r>
          </a:p>
          <a:p>
            <a:r>
              <a:rPr lang="en-US" sz="1200" i="1" dirty="0"/>
              <a:t>PEPFAR data is collected by fiscal year</a:t>
            </a:r>
          </a:p>
          <a:p>
            <a:r>
              <a:rPr lang="en-US" sz="1200" i="1" dirty="0"/>
              <a:t>Program targets differ by country</a:t>
            </a:r>
          </a:p>
          <a:p>
            <a:r>
              <a:rPr lang="en-US" sz="1200" i="1" dirty="0"/>
              <a:t>Retention is not accounted for in this data set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673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7" name="Group 1086">
            <a:extLst>
              <a:ext uri="{FF2B5EF4-FFF2-40B4-BE49-F238E27FC236}">
                <a16:creationId xmlns:a16="http://schemas.microsoft.com/office/drawing/2014/main" id="{4E3978FA-587A-694D-BBAE-0928A63F2811}"/>
              </a:ext>
            </a:extLst>
          </p:cNvPr>
          <p:cNvGrpSpPr/>
          <p:nvPr/>
        </p:nvGrpSpPr>
        <p:grpSpPr>
          <a:xfrm>
            <a:off x="2102198" y="936328"/>
            <a:ext cx="9829933" cy="5640072"/>
            <a:chOff x="-60805" y="1275148"/>
            <a:chExt cx="7904933" cy="4495800"/>
          </a:xfrm>
          <a:solidFill>
            <a:schemeClr val="bg1">
              <a:lumMod val="85000"/>
            </a:schemeClr>
          </a:solidFill>
        </p:grpSpPr>
        <p:sp>
          <p:nvSpPr>
            <p:cNvPr id="1088" name="Freeform 4">
              <a:extLst>
                <a:ext uri="{FF2B5EF4-FFF2-40B4-BE49-F238E27FC236}">
                  <a16:creationId xmlns:a16="http://schemas.microsoft.com/office/drawing/2014/main" id="{26759A09-E8BE-B348-BE52-9D28EB15BB8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64307" y="1551178"/>
              <a:ext cx="9518" cy="14278"/>
            </a:xfrm>
            <a:custGeom>
              <a:avLst/>
              <a:gdLst>
                <a:gd name="T0" fmla="*/ 2147483647 w 5"/>
                <a:gd name="T1" fmla="*/ 2147483647 h 7"/>
                <a:gd name="T2" fmla="*/ 2147483647 w 5"/>
                <a:gd name="T3" fmla="*/ 2147483647 h 7"/>
                <a:gd name="T4" fmla="*/ 2147483647 w 5"/>
                <a:gd name="T5" fmla="*/ 2147483647 h 7"/>
                <a:gd name="T6" fmla="*/ 2147483647 w 5"/>
                <a:gd name="T7" fmla="*/ 2147483647 h 7"/>
                <a:gd name="T8" fmla="*/ 2147483647 w 5"/>
                <a:gd name="T9" fmla="*/ 214748364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7">
                  <a:moveTo>
                    <a:pt x="3" y="5"/>
                  </a:moveTo>
                  <a:cubicBezTo>
                    <a:pt x="3" y="6"/>
                    <a:pt x="1" y="7"/>
                    <a:pt x="1" y="7"/>
                  </a:cubicBezTo>
                  <a:cubicBezTo>
                    <a:pt x="0" y="6"/>
                    <a:pt x="0" y="4"/>
                    <a:pt x="1" y="3"/>
                  </a:cubicBezTo>
                  <a:cubicBezTo>
                    <a:pt x="2" y="2"/>
                    <a:pt x="3" y="0"/>
                    <a:pt x="4" y="1"/>
                  </a:cubicBezTo>
                  <a:cubicBezTo>
                    <a:pt x="5" y="2"/>
                    <a:pt x="4" y="4"/>
                    <a:pt x="3" y="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089" name="Freeform 5">
              <a:extLst>
                <a:ext uri="{FF2B5EF4-FFF2-40B4-BE49-F238E27FC236}">
                  <a16:creationId xmlns:a16="http://schemas.microsoft.com/office/drawing/2014/main" id="{232271E6-33C6-1340-AE99-91B3A1FABF1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11956" y="1348121"/>
              <a:ext cx="19037" cy="17451"/>
            </a:xfrm>
            <a:custGeom>
              <a:avLst/>
              <a:gdLst>
                <a:gd name="T0" fmla="*/ 2147483647 w 10"/>
                <a:gd name="T1" fmla="*/ 2147483647 h 9"/>
                <a:gd name="T2" fmla="*/ 2147483647 w 10"/>
                <a:gd name="T3" fmla="*/ 2147483647 h 9"/>
                <a:gd name="T4" fmla="*/ 2147483647 w 10"/>
                <a:gd name="T5" fmla="*/ 2147483647 h 9"/>
                <a:gd name="T6" fmla="*/ 2147483647 w 10"/>
                <a:gd name="T7" fmla="*/ 0 h 9"/>
                <a:gd name="T8" fmla="*/ 2147483647 w 10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9">
                  <a:moveTo>
                    <a:pt x="7" y="4"/>
                  </a:moveTo>
                  <a:cubicBezTo>
                    <a:pt x="8" y="5"/>
                    <a:pt x="10" y="8"/>
                    <a:pt x="10" y="9"/>
                  </a:cubicBezTo>
                  <a:cubicBezTo>
                    <a:pt x="9" y="9"/>
                    <a:pt x="5" y="7"/>
                    <a:pt x="4" y="6"/>
                  </a:cubicBezTo>
                  <a:cubicBezTo>
                    <a:pt x="2" y="4"/>
                    <a:pt x="0" y="0"/>
                    <a:pt x="1" y="0"/>
                  </a:cubicBezTo>
                  <a:cubicBezTo>
                    <a:pt x="2" y="0"/>
                    <a:pt x="5" y="3"/>
                    <a:pt x="7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090" name="Freeform 6">
              <a:extLst>
                <a:ext uri="{FF2B5EF4-FFF2-40B4-BE49-F238E27FC236}">
                  <a16:creationId xmlns:a16="http://schemas.microsoft.com/office/drawing/2014/main" id="{C47AFEDB-E992-8E41-AE46-CFA3486188E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38925" y="1346536"/>
              <a:ext cx="15864" cy="12691"/>
            </a:xfrm>
            <a:custGeom>
              <a:avLst/>
              <a:gdLst>
                <a:gd name="T0" fmla="*/ 2147483647 w 8"/>
                <a:gd name="T1" fmla="*/ 2147483647 h 7"/>
                <a:gd name="T2" fmla="*/ 2147483647 w 8"/>
                <a:gd name="T3" fmla="*/ 2147483647 h 7"/>
                <a:gd name="T4" fmla="*/ 2147483647 w 8"/>
                <a:gd name="T5" fmla="*/ 2147483647 h 7"/>
                <a:gd name="T6" fmla="*/ 2147483647 w 8"/>
                <a:gd name="T7" fmla="*/ 0 h 7"/>
                <a:gd name="T8" fmla="*/ 2147483647 w 8"/>
                <a:gd name="T9" fmla="*/ 214748364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7">
                  <a:moveTo>
                    <a:pt x="5" y="4"/>
                  </a:moveTo>
                  <a:cubicBezTo>
                    <a:pt x="6" y="5"/>
                    <a:pt x="8" y="7"/>
                    <a:pt x="7" y="7"/>
                  </a:cubicBezTo>
                  <a:cubicBezTo>
                    <a:pt x="7" y="7"/>
                    <a:pt x="5" y="6"/>
                    <a:pt x="4" y="5"/>
                  </a:cubicBezTo>
                  <a:cubicBezTo>
                    <a:pt x="2" y="3"/>
                    <a:pt x="0" y="1"/>
                    <a:pt x="1" y="0"/>
                  </a:cubicBezTo>
                  <a:cubicBezTo>
                    <a:pt x="1" y="0"/>
                    <a:pt x="4" y="3"/>
                    <a:pt x="5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091" name="Freeform 7">
              <a:extLst>
                <a:ext uri="{FF2B5EF4-FFF2-40B4-BE49-F238E27FC236}">
                  <a16:creationId xmlns:a16="http://schemas.microsoft.com/office/drawing/2014/main" id="{0743619B-B81A-E14A-A451-1217B113551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46856" y="1365572"/>
              <a:ext cx="11105" cy="9518"/>
            </a:xfrm>
            <a:custGeom>
              <a:avLst/>
              <a:gdLst>
                <a:gd name="T0" fmla="*/ 2147483647 w 6"/>
                <a:gd name="T1" fmla="*/ 2147483647 h 5"/>
                <a:gd name="T2" fmla="*/ 2147483647 w 6"/>
                <a:gd name="T3" fmla="*/ 2147483647 h 5"/>
                <a:gd name="T4" fmla="*/ 2147483647 w 6"/>
                <a:gd name="T5" fmla="*/ 2147483647 h 5"/>
                <a:gd name="T6" fmla="*/ 2147483647 w 6"/>
                <a:gd name="T7" fmla="*/ 0 h 5"/>
                <a:gd name="T8" fmla="*/ 2147483647 w 6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5">
                  <a:moveTo>
                    <a:pt x="4" y="2"/>
                  </a:moveTo>
                  <a:cubicBezTo>
                    <a:pt x="4" y="3"/>
                    <a:pt x="6" y="5"/>
                    <a:pt x="5" y="5"/>
                  </a:cubicBezTo>
                  <a:cubicBezTo>
                    <a:pt x="5" y="5"/>
                    <a:pt x="3" y="4"/>
                    <a:pt x="2" y="3"/>
                  </a:cubicBezTo>
                  <a:cubicBezTo>
                    <a:pt x="1" y="1"/>
                    <a:pt x="0" y="0"/>
                    <a:pt x="1" y="0"/>
                  </a:cubicBezTo>
                  <a:cubicBezTo>
                    <a:pt x="1" y="0"/>
                    <a:pt x="2" y="1"/>
                    <a:pt x="4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092" name="Freeform 8">
              <a:extLst>
                <a:ext uri="{FF2B5EF4-FFF2-40B4-BE49-F238E27FC236}">
                  <a16:creationId xmlns:a16="http://schemas.microsoft.com/office/drawing/2014/main" id="{91BC7562-B7BC-0B43-A444-69E1AABF6A7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37338" y="1695539"/>
              <a:ext cx="7932" cy="6346"/>
            </a:xfrm>
            <a:custGeom>
              <a:avLst/>
              <a:gdLst>
                <a:gd name="T0" fmla="*/ 2147483647 w 4"/>
                <a:gd name="T1" fmla="*/ 2147483647 h 3"/>
                <a:gd name="T2" fmla="*/ 2147483647 w 4"/>
                <a:gd name="T3" fmla="*/ 2147483647 h 3"/>
                <a:gd name="T4" fmla="*/ 2147483647 w 4"/>
                <a:gd name="T5" fmla="*/ 2147483647 h 3"/>
                <a:gd name="T6" fmla="*/ 2147483647 w 4"/>
                <a:gd name="T7" fmla="*/ 0 h 3"/>
                <a:gd name="T8" fmla="*/ 2147483647 w 4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3" y="2"/>
                  </a:moveTo>
                  <a:cubicBezTo>
                    <a:pt x="3" y="3"/>
                    <a:pt x="3" y="3"/>
                    <a:pt x="2" y="3"/>
                  </a:cubicBezTo>
                  <a:cubicBezTo>
                    <a:pt x="1" y="3"/>
                    <a:pt x="0" y="2"/>
                    <a:pt x="1" y="2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4" y="0"/>
                    <a:pt x="3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093" name="Freeform 9">
              <a:extLst>
                <a:ext uri="{FF2B5EF4-FFF2-40B4-BE49-F238E27FC236}">
                  <a16:creationId xmlns:a16="http://schemas.microsoft.com/office/drawing/2014/main" id="{903CE1C8-1979-7D4C-A4C4-F508AFD72C7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69065" y="1490896"/>
              <a:ext cx="9518" cy="11105"/>
            </a:xfrm>
            <a:custGeom>
              <a:avLst/>
              <a:gdLst>
                <a:gd name="T0" fmla="*/ 2147483647 w 5"/>
                <a:gd name="T1" fmla="*/ 2147483647 h 6"/>
                <a:gd name="T2" fmla="*/ 2147483647 w 5"/>
                <a:gd name="T3" fmla="*/ 2147483647 h 6"/>
                <a:gd name="T4" fmla="*/ 2147483647 w 5"/>
                <a:gd name="T5" fmla="*/ 2147483647 h 6"/>
                <a:gd name="T6" fmla="*/ 2147483647 w 5"/>
                <a:gd name="T7" fmla="*/ 2147483647 h 6"/>
                <a:gd name="T8" fmla="*/ 2147483647 w 5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6">
                  <a:moveTo>
                    <a:pt x="3" y="4"/>
                  </a:moveTo>
                  <a:cubicBezTo>
                    <a:pt x="3" y="5"/>
                    <a:pt x="2" y="6"/>
                    <a:pt x="1" y="5"/>
                  </a:cubicBezTo>
                  <a:cubicBezTo>
                    <a:pt x="0" y="5"/>
                    <a:pt x="1" y="4"/>
                    <a:pt x="1" y="3"/>
                  </a:cubicBezTo>
                  <a:cubicBezTo>
                    <a:pt x="1" y="2"/>
                    <a:pt x="2" y="0"/>
                    <a:pt x="3" y="1"/>
                  </a:cubicBezTo>
                  <a:cubicBezTo>
                    <a:pt x="5" y="2"/>
                    <a:pt x="4" y="3"/>
                    <a:pt x="3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094" name="Freeform 10">
              <a:extLst>
                <a:ext uri="{FF2B5EF4-FFF2-40B4-BE49-F238E27FC236}">
                  <a16:creationId xmlns:a16="http://schemas.microsoft.com/office/drawing/2014/main" id="{EF6D0DBA-76C7-6341-B23E-A265204EC35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34165" y="1443304"/>
              <a:ext cx="9518" cy="9518"/>
            </a:xfrm>
            <a:custGeom>
              <a:avLst/>
              <a:gdLst>
                <a:gd name="T0" fmla="*/ 2147483647 w 5"/>
                <a:gd name="T1" fmla="*/ 2147483647 h 5"/>
                <a:gd name="T2" fmla="*/ 2147483647 w 5"/>
                <a:gd name="T3" fmla="*/ 2147483647 h 5"/>
                <a:gd name="T4" fmla="*/ 2147483647 w 5"/>
                <a:gd name="T5" fmla="*/ 2147483647 h 5"/>
                <a:gd name="T6" fmla="*/ 2147483647 w 5"/>
                <a:gd name="T7" fmla="*/ 2147483647 h 5"/>
                <a:gd name="T8" fmla="*/ 2147483647 w 5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5">
                  <a:moveTo>
                    <a:pt x="3" y="4"/>
                  </a:moveTo>
                  <a:cubicBezTo>
                    <a:pt x="2" y="4"/>
                    <a:pt x="1" y="5"/>
                    <a:pt x="1" y="4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3" y="1"/>
                    <a:pt x="5" y="0"/>
                    <a:pt x="5" y="1"/>
                  </a:cubicBezTo>
                  <a:cubicBezTo>
                    <a:pt x="5" y="2"/>
                    <a:pt x="4" y="3"/>
                    <a:pt x="3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095" name="Freeform 11">
              <a:extLst>
                <a:ext uri="{FF2B5EF4-FFF2-40B4-BE49-F238E27FC236}">
                  <a16:creationId xmlns:a16="http://schemas.microsoft.com/office/drawing/2014/main" id="{CD4B9BD0-9933-FC48-BBD0-2C4C42B4F0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11956" y="1619393"/>
              <a:ext cx="6346" cy="4759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0 h 2"/>
                <a:gd name="T6" fmla="*/ 2147483647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2"/>
                    <a:pt x="0" y="1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3" y="1"/>
                    <a:pt x="3" y="1"/>
                  </a:cubicBezTo>
                  <a:cubicBezTo>
                    <a:pt x="3" y="2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096" name="Freeform 12">
              <a:extLst>
                <a:ext uri="{FF2B5EF4-FFF2-40B4-BE49-F238E27FC236}">
                  <a16:creationId xmlns:a16="http://schemas.microsoft.com/office/drawing/2014/main" id="{E1BCAF9B-FD9B-C54B-BB9F-A7231090C71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02437" y="1614633"/>
              <a:ext cx="6346" cy="3173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0 h 2"/>
                <a:gd name="T6" fmla="*/ 2147483647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2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097" name="Freeform 13">
              <a:extLst>
                <a:ext uri="{FF2B5EF4-FFF2-40B4-BE49-F238E27FC236}">
                  <a16:creationId xmlns:a16="http://schemas.microsoft.com/office/drawing/2014/main" id="{458D3B3D-F606-E847-AF12-7B5CEBB2F5C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092919" y="1609875"/>
              <a:ext cx="6346" cy="4759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0 h 2"/>
                <a:gd name="T6" fmla="*/ 2147483647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1"/>
                    <a:pt x="3" y="1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098" name="Freeform 14">
              <a:extLst>
                <a:ext uri="{FF2B5EF4-FFF2-40B4-BE49-F238E27FC236}">
                  <a16:creationId xmlns:a16="http://schemas.microsoft.com/office/drawing/2014/main" id="{2FC9EDA2-5366-F747-8BF3-BB0674F085C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48443" y="1693952"/>
              <a:ext cx="4759" cy="4760"/>
            </a:xfrm>
            <a:custGeom>
              <a:avLst/>
              <a:gdLst>
                <a:gd name="T0" fmla="*/ 2147483647 w 2"/>
                <a:gd name="T1" fmla="*/ 2147483647 h 2"/>
                <a:gd name="T2" fmla="*/ 0 w 2"/>
                <a:gd name="T3" fmla="*/ 2147483647 h 2"/>
                <a:gd name="T4" fmla="*/ 0 w 2"/>
                <a:gd name="T5" fmla="*/ 2147483647 h 2"/>
                <a:gd name="T6" fmla="*/ 2147483647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1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1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099" name="Freeform 15">
              <a:extLst>
                <a:ext uri="{FF2B5EF4-FFF2-40B4-BE49-F238E27FC236}">
                  <a16:creationId xmlns:a16="http://schemas.microsoft.com/office/drawing/2014/main" id="{E8230272-86BF-2541-B2A3-BDF540C1137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29406" y="1528969"/>
              <a:ext cx="1586" cy="3173"/>
            </a:xfrm>
            <a:custGeom>
              <a:avLst/>
              <a:gdLst>
                <a:gd name="T0" fmla="*/ 2147483647 w 1"/>
                <a:gd name="T1" fmla="*/ 2147483647 h 2"/>
                <a:gd name="T2" fmla="*/ 0 w 1"/>
                <a:gd name="T3" fmla="*/ 2147483647 h 2"/>
                <a:gd name="T4" fmla="*/ 0 w 1"/>
                <a:gd name="T5" fmla="*/ 2147483647 h 2"/>
                <a:gd name="T6" fmla="*/ 2147483647 w 1"/>
                <a:gd name="T7" fmla="*/ 0 h 2"/>
                <a:gd name="T8" fmla="*/ 2147483647 w 1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2"/>
                    <a:pt x="1" y="2"/>
                    <a:pt x="0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00" name="Freeform 16">
              <a:extLst>
                <a:ext uri="{FF2B5EF4-FFF2-40B4-BE49-F238E27FC236}">
                  <a16:creationId xmlns:a16="http://schemas.microsoft.com/office/drawing/2014/main" id="{1B184CEB-2F91-964E-A0C8-9A160CC69D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35752" y="1527383"/>
              <a:ext cx="3173" cy="4759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2147483647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2" y="2"/>
                    <a:pt x="2" y="3"/>
                    <a:pt x="2" y="3"/>
                  </a:cubicBezTo>
                  <a:cubicBezTo>
                    <a:pt x="1" y="3"/>
                    <a:pt x="1" y="2"/>
                    <a:pt x="1" y="2"/>
                  </a:cubicBezTo>
                  <a:cubicBezTo>
                    <a:pt x="1" y="1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01" name="Freeform 17">
              <a:extLst>
                <a:ext uri="{FF2B5EF4-FFF2-40B4-BE49-F238E27FC236}">
                  <a16:creationId xmlns:a16="http://schemas.microsoft.com/office/drawing/2014/main" id="{6CC5A9DF-FE28-4F46-8949-D21A3C42554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43683" y="1541660"/>
              <a:ext cx="4760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2" y="3"/>
                    <a:pt x="1" y="3"/>
                    <a:pt x="1" y="3"/>
                  </a:cubicBezTo>
                  <a:cubicBezTo>
                    <a:pt x="0" y="2"/>
                    <a:pt x="0" y="2"/>
                    <a:pt x="1" y="1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02" name="Freeform 18">
              <a:extLst>
                <a:ext uri="{FF2B5EF4-FFF2-40B4-BE49-F238E27FC236}">
                  <a16:creationId xmlns:a16="http://schemas.microsoft.com/office/drawing/2014/main" id="{EE9A694B-820F-8A44-B3A3-D8BE1C8C89B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15128" y="1538487"/>
              <a:ext cx="4760" cy="1587"/>
            </a:xfrm>
            <a:custGeom>
              <a:avLst/>
              <a:gdLst>
                <a:gd name="T0" fmla="*/ 2147483647 w 3"/>
                <a:gd name="T1" fmla="*/ 2147483647 h 1"/>
                <a:gd name="T2" fmla="*/ 0 w 3"/>
                <a:gd name="T3" fmla="*/ 2147483647 h 1"/>
                <a:gd name="T4" fmla="*/ 2147483647 w 3"/>
                <a:gd name="T5" fmla="*/ 0 h 1"/>
                <a:gd name="T6" fmla="*/ 2147483647 w 3"/>
                <a:gd name="T7" fmla="*/ 0 h 1"/>
                <a:gd name="T8" fmla="*/ 2147483647 w 3"/>
                <a:gd name="T9" fmla="*/ 2147483647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3" y="1"/>
                    <a:pt x="2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03" name="Freeform 19">
              <a:extLst>
                <a:ext uri="{FF2B5EF4-FFF2-40B4-BE49-F238E27FC236}">
                  <a16:creationId xmlns:a16="http://schemas.microsoft.com/office/drawing/2014/main" id="{57FE413B-5B53-F747-BACB-6EEBCFDC1AB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40510" y="1530556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2" y="3"/>
                    <a:pt x="1" y="3"/>
                    <a:pt x="1" y="3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2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04" name="Freeform 20">
              <a:extLst>
                <a:ext uri="{FF2B5EF4-FFF2-40B4-BE49-F238E27FC236}">
                  <a16:creationId xmlns:a16="http://schemas.microsoft.com/office/drawing/2014/main" id="{BE2513A8-EC8A-B844-B326-39A2F37170C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57961" y="1517865"/>
              <a:ext cx="4759" cy="4759"/>
            </a:xfrm>
            <a:custGeom>
              <a:avLst/>
              <a:gdLst>
                <a:gd name="T0" fmla="*/ 2147483647 w 2"/>
                <a:gd name="T1" fmla="*/ 2147483647 h 3"/>
                <a:gd name="T2" fmla="*/ 0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2"/>
                    <a:pt x="1" y="3"/>
                    <a:pt x="0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1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05" name="Freeform 21">
              <a:extLst>
                <a:ext uri="{FF2B5EF4-FFF2-40B4-BE49-F238E27FC236}">
                  <a16:creationId xmlns:a16="http://schemas.microsoft.com/office/drawing/2014/main" id="{1102253B-C94D-F54C-B0EC-0EFE8901978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37338" y="1505174"/>
              <a:ext cx="6346" cy="7931"/>
            </a:xfrm>
            <a:custGeom>
              <a:avLst/>
              <a:gdLst>
                <a:gd name="T0" fmla="*/ 2147483647 w 3"/>
                <a:gd name="T1" fmla="*/ 2147483647 h 4"/>
                <a:gd name="T2" fmla="*/ 2147483647 w 3"/>
                <a:gd name="T3" fmla="*/ 2147483647 h 4"/>
                <a:gd name="T4" fmla="*/ 0 w 3"/>
                <a:gd name="T5" fmla="*/ 2147483647 h 4"/>
                <a:gd name="T6" fmla="*/ 2147483647 w 3"/>
                <a:gd name="T7" fmla="*/ 2147483647 h 4"/>
                <a:gd name="T8" fmla="*/ 2147483647 w 3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2" y="3"/>
                  </a:moveTo>
                  <a:cubicBezTo>
                    <a:pt x="2" y="3"/>
                    <a:pt x="1" y="4"/>
                    <a:pt x="1" y="4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3" y="1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06" name="Freeform 22">
              <a:extLst>
                <a:ext uri="{FF2B5EF4-FFF2-40B4-BE49-F238E27FC236}">
                  <a16:creationId xmlns:a16="http://schemas.microsoft.com/office/drawing/2014/main" id="{E72A145A-CF1A-6740-83D5-F37AE851A5E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38925" y="1603529"/>
              <a:ext cx="9518" cy="39659"/>
            </a:xfrm>
            <a:custGeom>
              <a:avLst/>
              <a:gdLst>
                <a:gd name="T0" fmla="*/ 2147483647 w 5"/>
                <a:gd name="T1" fmla="*/ 2147483647 h 21"/>
                <a:gd name="T2" fmla="*/ 0 w 5"/>
                <a:gd name="T3" fmla="*/ 2147483647 h 21"/>
                <a:gd name="T4" fmla="*/ 2147483647 w 5"/>
                <a:gd name="T5" fmla="*/ 2147483647 h 21"/>
                <a:gd name="T6" fmla="*/ 2147483647 w 5"/>
                <a:gd name="T7" fmla="*/ 2147483647 h 21"/>
                <a:gd name="T8" fmla="*/ 2147483647 w 5"/>
                <a:gd name="T9" fmla="*/ 2147483647 h 21"/>
                <a:gd name="T10" fmla="*/ 2147483647 w 5"/>
                <a:gd name="T11" fmla="*/ 2147483647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" h="21">
                  <a:moveTo>
                    <a:pt x="2" y="1"/>
                  </a:moveTo>
                  <a:cubicBezTo>
                    <a:pt x="0" y="2"/>
                    <a:pt x="0" y="4"/>
                    <a:pt x="0" y="6"/>
                  </a:cubicBezTo>
                  <a:cubicBezTo>
                    <a:pt x="0" y="11"/>
                    <a:pt x="1" y="16"/>
                    <a:pt x="3" y="20"/>
                  </a:cubicBezTo>
                  <a:cubicBezTo>
                    <a:pt x="3" y="21"/>
                    <a:pt x="5" y="20"/>
                    <a:pt x="5" y="20"/>
                  </a:cubicBezTo>
                  <a:cubicBezTo>
                    <a:pt x="5" y="14"/>
                    <a:pt x="5" y="9"/>
                    <a:pt x="4" y="4"/>
                  </a:cubicBezTo>
                  <a:cubicBezTo>
                    <a:pt x="4" y="3"/>
                    <a:pt x="3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07" name="Freeform 23">
              <a:extLst>
                <a:ext uri="{FF2B5EF4-FFF2-40B4-BE49-F238E27FC236}">
                  <a16:creationId xmlns:a16="http://schemas.microsoft.com/office/drawing/2014/main" id="{89E435F3-127E-F442-B571-FE28CBFAEDC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40510" y="1663812"/>
              <a:ext cx="36487" cy="22209"/>
            </a:xfrm>
            <a:custGeom>
              <a:avLst/>
              <a:gdLst>
                <a:gd name="T0" fmla="*/ 2147483647 w 19"/>
                <a:gd name="T1" fmla="*/ 2147483647 h 12"/>
                <a:gd name="T2" fmla="*/ 2147483647 w 19"/>
                <a:gd name="T3" fmla="*/ 2147483647 h 12"/>
                <a:gd name="T4" fmla="*/ 2147483647 w 19"/>
                <a:gd name="T5" fmla="*/ 2147483647 h 12"/>
                <a:gd name="T6" fmla="*/ 2147483647 w 19"/>
                <a:gd name="T7" fmla="*/ 2147483647 h 12"/>
                <a:gd name="T8" fmla="*/ 2147483647 w 19"/>
                <a:gd name="T9" fmla="*/ 2147483647 h 12"/>
                <a:gd name="T10" fmla="*/ 2147483647 w 19"/>
                <a:gd name="T11" fmla="*/ 2147483647 h 12"/>
                <a:gd name="T12" fmla="*/ 2147483647 w 19"/>
                <a:gd name="T13" fmla="*/ 2147483647 h 12"/>
                <a:gd name="T14" fmla="*/ 2147483647 w 19"/>
                <a:gd name="T15" fmla="*/ 2147483647 h 12"/>
                <a:gd name="T16" fmla="*/ 2147483647 w 19"/>
                <a:gd name="T17" fmla="*/ 2147483647 h 12"/>
                <a:gd name="T18" fmla="*/ 2147483647 w 19"/>
                <a:gd name="T19" fmla="*/ 0 h 12"/>
                <a:gd name="T20" fmla="*/ 2147483647 w 19"/>
                <a:gd name="T21" fmla="*/ 2147483647 h 12"/>
                <a:gd name="T22" fmla="*/ 2147483647 w 19"/>
                <a:gd name="T23" fmla="*/ 2147483647 h 12"/>
                <a:gd name="T24" fmla="*/ 2147483647 w 19"/>
                <a:gd name="T25" fmla="*/ 2147483647 h 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9" h="12">
                  <a:moveTo>
                    <a:pt x="1" y="2"/>
                  </a:moveTo>
                  <a:cubicBezTo>
                    <a:pt x="2" y="4"/>
                    <a:pt x="1" y="8"/>
                    <a:pt x="1" y="10"/>
                  </a:cubicBezTo>
                  <a:cubicBezTo>
                    <a:pt x="2" y="12"/>
                    <a:pt x="7" y="10"/>
                    <a:pt x="9" y="10"/>
                  </a:cubicBezTo>
                  <a:cubicBezTo>
                    <a:pt x="11" y="10"/>
                    <a:pt x="14" y="11"/>
                    <a:pt x="16" y="10"/>
                  </a:cubicBezTo>
                  <a:cubicBezTo>
                    <a:pt x="17" y="10"/>
                    <a:pt x="18" y="9"/>
                    <a:pt x="19" y="7"/>
                  </a:cubicBezTo>
                  <a:cubicBezTo>
                    <a:pt x="19" y="7"/>
                    <a:pt x="19" y="5"/>
                    <a:pt x="18" y="5"/>
                  </a:cubicBezTo>
                  <a:cubicBezTo>
                    <a:pt x="17" y="5"/>
                    <a:pt x="16" y="8"/>
                    <a:pt x="14" y="7"/>
                  </a:cubicBezTo>
                  <a:cubicBezTo>
                    <a:pt x="13" y="7"/>
                    <a:pt x="11" y="6"/>
                    <a:pt x="10" y="4"/>
                  </a:cubicBezTo>
                  <a:cubicBezTo>
                    <a:pt x="10" y="3"/>
                    <a:pt x="12" y="3"/>
                    <a:pt x="12" y="2"/>
                  </a:cubicBezTo>
                  <a:cubicBezTo>
                    <a:pt x="12" y="1"/>
                    <a:pt x="12" y="0"/>
                    <a:pt x="11" y="0"/>
                  </a:cubicBezTo>
                  <a:cubicBezTo>
                    <a:pt x="9" y="1"/>
                    <a:pt x="10" y="4"/>
                    <a:pt x="8" y="4"/>
                  </a:cubicBezTo>
                  <a:cubicBezTo>
                    <a:pt x="7" y="4"/>
                    <a:pt x="7" y="1"/>
                    <a:pt x="5" y="1"/>
                  </a:cubicBezTo>
                  <a:cubicBezTo>
                    <a:pt x="4" y="1"/>
                    <a:pt x="0" y="0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08" name="Freeform 24">
              <a:extLst>
                <a:ext uri="{FF2B5EF4-FFF2-40B4-BE49-F238E27FC236}">
                  <a16:creationId xmlns:a16="http://schemas.microsoft.com/office/drawing/2014/main" id="{F167EABD-A937-8046-B031-BCCF90E7AC0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08783" y="1679675"/>
              <a:ext cx="12691" cy="15864"/>
            </a:xfrm>
            <a:custGeom>
              <a:avLst/>
              <a:gdLst>
                <a:gd name="T0" fmla="*/ 2147483647 w 7"/>
                <a:gd name="T1" fmla="*/ 2147483647 h 9"/>
                <a:gd name="T2" fmla="*/ 2147483647 w 7"/>
                <a:gd name="T3" fmla="*/ 2147483647 h 9"/>
                <a:gd name="T4" fmla="*/ 2147483647 w 7"/>
                <a:gd name="T5" fmla="*/ 2147483647 h 9"/>
                <a:gd name="T6" fmla="*/ 2147483647 w 7"/>
                <a:gd name="T7" fmla="*/ 2147483647 h 9"/>
                <a:gd name="T8" fmla="*/ 2147483647 w 7"/>
                <a:gd name="T9" fmla="*/ 2147483647 h 9"/>
                <a:gd name="T10" fmla="*/ 2147483647 w 7"/>
                <a:gd name="T11" fmla="*/ 2147483647 h 9"/>
                <a:gd name="T12" fmla="*/ 2147483647 w 7"/>
                <a:gd name="T13" fmla="*/ 2147483647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" h="9">
                  <a:moveTo>
                    <a:pt x="2" y="1"/>
                  </a:moveTo>
                  <a:cubicBezTo>
                    <a:pt x="1" y="3"/>
                    <a:pt x="0" y="6"/>
                    <a:pt x="1" y="8"/>
                  </a:cubicBezTo>
                  <a:cubicBezTo>
                    <a:pt x="2" y="9"/>
                    <a:pt x="4" y="9"/>
                    <a:pt x="5" y="8"/>
                  </a:cubicBezTo>
                  <a:cubicBezTo>
                    <a:pt x="6" y="8"/>
                    <a:pt x="7" y="7"/>
                    <a:pt x="7" y="6"/>
                  </a:cubicBezTo>
                  <a:cubicBezTo>
                    <a:pt x="7" y="5"/>
                    <a:pt x="6" y="5"/>
                    <a:pt x="5" y="4"/>
                  </a:cubicBezTo>
                  <a:cubicBezTo>
                    <a:pt x="5" y="3"/>
                    <a:pt x="6" y="2"/>
                    <a:pt x="6" y="2"/>
                  </a:cubicBezTo>
                  <a:cubicBezTo>
                    <a:pt x="5" y="1"/>
                    <a:pt x="3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09" name="Freeform 25">
              <a:extLst>
                <a:ext uri="{FF2B5EF4-FFF2-40B4-BE49-F238E27FC236}">
                  <a16:creationId xmlns:a16="http://schemas.microsoft.com/office/drawing/2014/main" id="{2883F859-92DC-FA41-ADFE-57EB2B7F71D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078642" y="1708230"/>
              <a:ext cx="36486" cy="19037"/>
            </a:xfrm>
            <a:custGeom>
              <a:avLst/>
              <a:gdLst>
                <a:gd name="T0" fmla="*/ 2147483647 w 19"/>
                <a:gd name="T1" fmla="*/ 2147483647 h 10"/>
                <a:gd name="T2" fmla="*/ 2147483647 w 19"/>
                <a:gd name="T3" fmla="*/ 2147483647 h 10"/>
                <a:gd name="T4" fmla="*/ 2147483647 w 19"/>
                <a:gd name="T5" fmla="*/ 2147483647 h 10"/>
                <a:gd name="T6" fmla="*/ 2147483647 w 19"/>
                <a:gd name="T7" fmla="*/ 2147483647 h 10"/>
                <a:gd name="T8" fmla="*/ 2147483647 w 19"/>
                <a:gd name="T9" fmla="*/ 2147483647 h 10"/>
                <a:gd name="T10" fmla="*/ 2147483647 w 19"/>
                <a:gd name="T11" fmla="*/ 2147483647 h 10"/>
                <a:gd name="T12" fmla="*/ 2147483647 w 19"/>
                <a:gd name="T13" fmla="*/ 2147483647 h 10"/>
                <a:gd name="T14" fmla="*/ 2147483647 w 19"/>
                <a:gd name="T15" fmla="*/ 2147483647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9" h="10">
                  <a:moveTo>
                    <a:pt x="1" y="1"/>
                  </a:moveTo>
                  <a:cubicBezTo>
                    <a:pt x="0" y="1"/>
                    <a:pt x="0" y="3"/>
                    <a:pt x="1" y="4"/>
                  </a:cubicBezTo>
                  <a:cubicBezTo>
                    <a:pt x="2" y="6"/>
                    <a:pt x="5" y="6"/>
                    <a:pt x="7" y="6"/>
                  </a:cubicBezTo>
                  <a:cubicBezTo>
                    <a:pt x="8" y="7"/>
                    <a:pt x="9" y="8"/>
                    <a:pt x="11" y="8"/>
                  </a:cubicBezTo>
                  <a:cubicBezTo>
                    <a:pt x="13" y="9"/>
                    <a:pt x="16" y="10"/>
                    <a:pt x="18" y="8"/>
                  </a:cubicBezTo>
                  <a:cubicBezTo>
                    <a:pt x="19" y="7"/>
                    <a:pt x="17" y="6"/>
                    <a:pt x="16" y="4"/>
                  </a:cubicBezTo>
                  <a:cubicBezTo>
                    <a:pt x="15" y="3"/>
                    <a:pt x="14" y="2"/>
                    <a:pt x="13" y="2"/>
                  </a:cubicBezTo>
                  <a:cubicBezTo>
                    <a:pt x="9" y="1"/>
                    <a:pt x="5" y="0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10" name="Freeform 26">
              <a:extLst>
                <a:ext uri="{FF2B5EF4-FFF2-40B4-BE49-F238E27FC236}">
                  <a16:creationId xmlns:a16="http://schemas.microsoft.com/office/drawing/2014/main" id="{1121B8B6-44EB-5B4C-90EE-AAF4E2273A3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013600" y="1774858"/>
              <a:ext cx="63455" cy="30141"/>
            </a:xfrm>
            <a:custGeom>
              <a:avLst/>
              <a:gdLst>
                <a:gd name="T0" fmla="*/ 2147483647 w 33"/>
                <a:gd name="T1" fmla="*/ 2147483647 h 16"/>
                <a:gd name="T2" fmla="*/ 2147483647 w 33"/>
                <a:gd name="T3" fmla="*/ 2147483647 h 16"/>
                <a:gd name="T4" fmla="*/ 2147483647 w 33"/>
                <a:gd name="T5" fmla="*/ 2147483647 h 16"/>
                <a:gd name="T6" fmla="*/ 2147483647 w 33"/>
                <a:gd name="T7" fmla="*/ 2147483647 h 16"/>
                <a:gd name="T8" fmla="*/ 2147483647 w 33"/>
                <a:gd name="T9" fmla="*/ 2147483647 h 16"/>
                <a:gd name="T10" fmla="*/ 2147483647 w 33"/>
                <a:gd name="T11" fmla="*/ 2147483647 h 16"/>
                <a:gd name="T12" fmla="*/ 2147483647 w 33"/>
                <a:gd name="T13" fmla="*/ 2147483647 h 16"/>
                <a:gd name="T14" fmla="*/ 2147483647 w 33"/>
                <a:gd name="T15" fmla="*/ 2147483647 h 16"/>
                <a:gd name="T16" fmla="*/ 2147483647 w 33"/>
                <a:gd name="T17" fmla="*/ 2147483647 h 16"/>
                <a:gd name="T18" fmla="*/ 2147483647 w 33"/>
                <a:gd name="T19" fmla="*/ 2147483647 h 16"/>
                <a:gd name="T20" fmla="*/ 2147483647 w 33"/>
                <a:gd name="T21" fmla="*/ 2147483647 h 16"/>
                <a:gd name="T22" fmla="*/ 2147483647 w 33"/>
                <a:gd name="T23" fmla="*/ 2147483647 h 16"/>
                <a:gd name="T24" fmla="*/ 2147483647 w 33"/>
                <a:gd name="T25" fmla="*/ 2147483647 h 1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3" h="16">
                  <a:moveTo>
                    <a:pt x="1" y="1"/>
                  </a:moveTo>
                  <a:cubicBezTo>
                    <a:pt x="0" y="1"/>
                    <a:pt x="0" y="3"/>
                    <a:pt x="1" y="4"/>
                  </a:cubicBezTo>
                  <a:cubicBezTo>
                    <a:pt x="3" y="6"/>
                    <a:pt x="6" y="8"/>
                    <a:pt x="9" y="9"/>
                  </a:cubicBezTo>
                  <a:cubicBezTo>
                    <a:pt x="11" y="10"/>
                    <a:pt x="14" y="9"/>
                    <a:pt x="16" y="10"/>
                  </a:cubicBezTo>
                  <a:cubicBezTo>
                    <a:pt x="21" y="12"/>
                    <a:pt x="25" y="15"/>
                    <a:pt x="30" y="16"/>
                  </a:cubicBezTo>
                  <a:cubicBezTo>
                    <a:pt x="30" y="16"/>
                    <a:pt x="30" y="14"/>
                    <a:pt x="30" y="14"/>
                  </a:cubicBezTo>
                  <a:cubicBezTo>
                    <a:pt x="27" y="12"/>
                    <a:pt x="23" y="11"/>
                    <a:pt x="21" y="9"/>
                  </a:cubicBezTo>
                  <a:cubicBezTo>
                    <a:pt x="20" y="8"/>
                    <a:pt x="22" y="8"/>
                    <a:pt x="23" y="8"/>
                  </a:cubicBezTo>
                  <a:cubicBezTo>
                    <a:pt x="26" y="9"/>
                    <a:pt x="29" y="11"/>
                    <a:pt x="32" y="11"/>
                  </a:cubicBezTo>
                  <a:cubicBezTo>
                    <a:pt x="33" y="11"/>
                    <a:pt x="32" y="9"/>
                    <a:pt x="31" y="8"/>
                  </a:cubicBezTo>
                  <a:cubicBezTo>
                    <a:pt x="27" y="6"/>
                    <a:pt x="22" y="4"/>
                    <a:pt x="18" y="3"/>
                  </a:cubicBezTo>
                  <a:cubicBezTo>
                    <a:pt x="15" y="2"/>
                    <a:pt x="12" y="1"/>
                    <a:pt x="9" y="1"/>
                  </a:cubicBezTo>
                  <a:cubicBezTo>
                    <a:pt x="6" y="1"/>
                    <a:pt x="4" y="0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11" name="Freeform 27">
              <a:extLst>
                <a:ext uri="{FF2B5EF4-FFF2-40B4-BE49-F238E27FC236}">
                  <a16:creationId xmlns:a16="http://schemas.microsoft.com/office/drawing/2014/main" id="{588DC45C-5D8E-154E-A03A-6C29450552A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015187" y="1766926"/>
              <a:ext cx="58696" cy="15864"/>
            </a:xfrm>
            <a:custGeom>
              <a:avLst/>
              <a:gdLst>
                <a:gd name="T0" fmla="*/ 2147483647 w 31"/>
                <a:gd name="T1" fmla="*/ 2147483647 h 8"/>
                <a:gd name="T2" fmla="*/ 2147483647 w 31"/>
                <a:gd name="T3" fmla="*/ 2147483647 h 8"/>
                <a:gd name="T4" fmla="*/ 2147483647 w 31"/>
                <a:gd name="T5" fmla="*/ 2147483647 h 8"/>
                <a:gd name="T6" fmla="*/ 2147483647 w 31"/>
                <a:gd name="T7" fmla="*/ 2147483647 h 8"/>
                <a:gd name="T8" fmla="*/ 2147483647 w 31"/>
                <a:gd name="T9" fmla="*/ 2147483647 h 8"/>
                <a:gd name="T10" fmla="*/ 2147483647 w 31"/>
                <a:gd name="T11" fmla="*/ 2147483647 h 8"/>
                <a:gd name="T12" fmla="*/ 2147483647 w 31"/>
                <a:gd name="T13" fmla="*/ 2147483647 h 8"/>
                <a:gd name="T14" fmla="*/ 2147483647 w 31"/>
                <a:gd name="T15" fmla="*/ 0 h 8"/>
                <a:gd name="T16" fmla="*/ 2147483647 w 31"/>
                <a:gd name="T17" fmla="*/ 2147483647 h 8"/>
                <a:gd name="T18" fmla="*/ 2147483647 w 31"/>
                <a:gd name="T19" fmla="*/ 2147483647 h 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1" h="8">
                  <a:moveTo>
                    <a:pt x="1" y="1"/>
                  </a:moveTo>
                  <a:cubicBezTo>
                    <a:pt x="0" y="1"/>
                    <a:pt x="2" y="3"/>
                    <a:pt x="2" y="3"/>
                  </a:cubicBezTo>
                  <a:cubicBezTo>
                    <a:pt x="7" y="4"/>
                    <a:pt x="12" y="2"/>
                    <a:pt x="16" y="3"/>
                  </a:cubicBezTo>
                  <a:cubicBezTo>
                    <a:pt x="19" y="4"/>
                    <a:pt x="21" y="6"/>
                    <a:pt x="23" y="7"/>
                  </a:cubicBezTo>
                  <a:cubicBezTo>
                    <a:pt x="25" y="7"/>
                    <a:pt x="28" y="8"/>
                    <a:pt x="30" y="7"/>
                  </a:cubicBezTo>
                  <a:cubicBezTo>
                    <a:pt x="31" y="7"/>
                    <a:pt x="28" y="6"/>
                    <a:pt x="28" y="5"/>
                  </a:cubicBezTo>
                  <a:cubicBezTo>
                    <a:pt x="27" y="4"/>
                    <a:pt x="30" y="3"/>
                    <a:pt x="29" y="2"/>
                  </a:cubicBezTo>
                  <a:cubicBezTo>
                    <a:pt x="28" y="1"/>
                    <a:pt x="27" y="0"/>
                    <a:pt x="25" y="0"/>
                  </a:cubicBezTo>
                  <a:cubicBezTo>
                    <a:pt x="22" y="0"/>
                    <a:pt x="19" y="1"/>
                    <a:pt x="15" y="1"/>
                  </a:cubicBezTo>
                  <a:cubicBezTo>
                    <a:pt x="10" y="1"/>
                    <a:pt x="6" y="0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12" name="Freeform 29">
              <a:extLst>
                <a:ext uri="{FF2B5EF4-FFF2-40B4-BE49-F238E27FC236}">
                  <a16:creationId xmlns:a16="http://schemas.microsoft.com/office/drawing/2014/main" id="{44199234-443D-3743-A8A9-7D5BF367569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89243" y="4110009"/>
              <a:ext cx="241130" cy="244302"/>
            </a:xfrm>
            <a:custGeom>
              <a:avLst/>
              <a:gdLst>
                <a:gd name="T0" fmla="*/ 2147483647 w 127"/>
                <a:gd name="T1" fmla="*/ 2147483647 h 128"/>
                <a:gd name="T2" fmla="*/ 2147483647 w 127"/>
                <a:gd name="T3" fmla="*/ 2147483647 h 128"/>
                <a:gd name="T4" fmla="*/ 2147483647 w 127"/>
                <a:gd name="T5" fmla="*/ 2147483647 h 128"/>
                <a:gd name="T6" fmla="*/ 2147483647 w 127"/>
                <a:gd name="T7" fmla="*/ 2147483647 h 128"/>
                <a:gd name="T8" fmla="*/ 2147483647 w 127"/>
                <a:gd name="T9" fmla="*/ 2147483647 h 128"/>
                <a:gd name="T10" fmla="*/ 2147483647 w 127"/>
                <a:gd name="T11" fmla="*/ 2147483647 h 128"/>
                <a:gd name="T12" fmla="*/ 2147483647 w 127"/>
                <a:gd name="T13" fmla="*/ 2147483647 h 128"/>
                <a:gd name="T14" fmla="*/ 2147483647 w 127"/>
                <a:gd name="T15" fmla="*/ 2147483647 h 128"/>
                <a:gd name="T16" fmla="*/ 2147483647 w 127"/>
                <a:gd name="T17" fmla="*/ 2147483647 h 128"/>
                <a:gd name="T18" fmla="*/ 2147483647 w 127"/>
                <a:gd name="T19" fmla="*/ 2147483647 h 128"/>
                <a:gd name="T20" fmla="*/ 2147483647 w 127"/>
                <a:gd name="T21" fmla="*/ 2147483647 h 128"/>
                <a:gd name="T22" fmla="*/ 2147483647 w 127"/>
                <a:gd name="T23" fmla="*/ 2147483647 h 128"/>
                <a:gd name="T24" fmla="*/ 2147483647 w 127"/>
                <a:gd name="T25" fmla="*/ 2147483647 h 128"/>
                <a:gd name="T26" fmla="*/ 2147483647 w 127"/>
                <a:gd name="T27" fmla="*/ 2147483647 h 128"/>
                <a:gd name="T28" fmla="*/ 2147483647 w 127"/>
                <a:gd name="T29" fmla="*/ 2147483647 h 128"/>
                <a:gd name="T30" fmla="*/ 2147483647 w 127"/>
                <a:gd name="T31" fmla="*/ 2147483647 h 128"/>
                <a:gd name="T32" fmla="*/ 2147483647 w 127"/>
                <a:gd name="T33" fmla="*/ 2147483647 h 128"/>
                <a:gd name="T34" fmla="*/ 2147483647 w 127"/>
                <a:gd name="T35" fmla="*/ 2147483647 h 128"/>
                <a:gd name="T36" fmla="*/ 2147483647 w 127"/>
                <a:gd name="T37" fmla="*/ 2147483647 h 128"/>
                <a:gd name="T38" fmla="*/ 2147483647 w 127"/>
                <a:gd name="T39" fmla="*/ 2147483647 h 128"/>
                <a:gd name="T40" fmla="*/ 2147483647 w 127"/>
                <a:gd name="T41" fmla="*/ 2147483647 h 128"/>
                <a:gd name="T42" fmla="*/ 2147483647 w 127"/>
                <a:gd name="T43" fmla="*/ 2147483647 h 128"/>
                <a:gd name="T44" fmla="*/ 2147483647 w 127"/>
                <a:gd name="T45" fmla="*/ 2147483647 h 128"/>
                <a:gd name="T46" fmla="*/ 2147483647 w 127"/>
                <a:gd name="T47" fmla="*/ 2147483647 h 128"/>
                <a:gd name="T48" fmla="*/ 2147483647 w 127"/>
                <a:gd name="T49" fmla="*/ 2147483647 h 128"/>
                <a:gd name="T50" fmla="*/ 2147483647 w 127"/>
                <a:gd name="T51" fmla="*/ 2147483647 h 128"/>
                <a:gd name="T52" fmla="*/ 2147483647 w 127"/>
                <a:gd name="T53" fmla="*/ 2147483647 h 128"/>
                <a:gd name="T54" fmla="*/ 2147483647 w 127"/>
                <a:gd name="T55" fmla="*/ 2147483647 h 128"/>
                <a:gd name="T56" fmla="*/ 2147483647 w 127"/>
                <a:gd name="T57" fmla="*/ 2147483647 h 128"/>
                <a:gd name="T58" fmla="*/ 2147483647 w 127"/>
                <a:gd name="T59" fmla="*/ 2147483647 h 128"/>
                <a:gd name="T60" fmla="*/ 2147483647 w 127"/>
                <a:gd name="T61" fmla="*/ 2147483647 h 128"/>
                <a:gd name="T62" fmla="*/ 2147483647 w 127"/>
                <a:gd name="T63" fmla="*/ 2147483647 h 128"/>
                <a:gd name="T64" fmla="*/ 2147483647 w 127"/>
                <a:gd name="T65" fmla="*/ 2147483647 h 128"/>
                <a:gd name="T66" fmla="*/ 2147483647 w 127"/>
                <a:gd name="T67" fmla="*/ 2147483647 h 12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27" h="128">
                  <a:moveTo>
                    <a:pt x="124" y="128"/>
                  </a:moveTo>
                  <a:cubicBezTo>
                    <a:pt x="122" y="127"/>
                    <a:pt x="120" y="124"/>
                    <a:pt x="118" y="121"/>
                  </a:cubicBezTo>
                  <a:cubicBezTo>
                    <a:pt x="116" y="119"/>
                    <a:pt x="114" y="116"/>
                    <a:pt x="110" y="115"/>
                  </a:cubicBezTo>
                  <a:cubicBezTo>
                    <a:pt x="107" y="114"/>
                    <a:pt x="104" y="115"/>
                    <a:pt x="101" y="115"/>
                  </a:cubicBezTo>
                  <a:cubicBezTo>
                    <a:pt x="100" y="115"/>
                    <a:pt x="98" y="115"/>
                    <a:pt x="98" y="114"/>
                  </a:cubicBezTo>
                  <a:cubicBezTo>
                    <a:pt x="98" y="112"/>
                    <a:pt x="100" y="110"/>
                    <a:pt x="101" y="108"/>
                  </a:cubicBezTo>
                  <a:cubicBezTo>
                    <a:pt x="101" y="107"/>
                    <a:pt x="101" y="105"/>
                    <a:pt x="100" y="103"/>
                  </a:cubicBezTo>
                  <a:cubicBezTo>
                    <a:pt x="99" y="102"/>
                    <a:pt x="97" y="102"/>
                    <a:pt x="96" y="100"/>
                  </a:cubicBezTo>
                  <a:cubicBezTo>
                    <a:pt x="95" y="99"/>
                    <a:pt x="94" y="97"/>
                    <a:pt x="95" y="95"/>
                  </a:cubicBezTo>
                  <a:cubicBezTo>
                    <a:pt x="95" y="94"/>
                    <a:pt x="98" y="95"/>
                    <a:pt x="98" y="94"/>
                  </a:cubicBezTo>
                  <a:cubicBezTo>
                    <a:pt x="99" y="93"/>
                    <a:pt x="97" y="93"/>
                    <a:pt x="96" y="92"/>
                  </a:cubicBezTo>
                  <a:cubicBezTo>
                    <a:pt x="95" y="89"/>
                    <a:pt x="94" y="86"/>
                    <a:pt x="93" y="83"/>
                  </a:cubicBezTo>
                  <a:cubicBezTo>
                    <a:pt x="92" y="80"/>
                    <a:pt x="90" y="78"/>
                    <a:pt x="89" y="76"/>
                  </a:cubicBezTo>
                  <a:cubicBezTo>
                    <a:pt x="87" y="74"/>
                    <a:pt x="86" y="72"/>
                    <a:pt x="84" y="70"/>
                  </a:cubicBezTo>
                  <a:cubicBezTo>
                    <a:pt x="81" y="68"/>
                    <a:pt x="77" y="67"/>
                    <a:pt x="74" y="65"/>
                  </a:cubicBezTo>
                  <a:cubicBezTo>
                    <a:pt x="70" y="63"/>
                    <a:pt x="66" y="61"/>
                    <a:pt x="61" y="60"/>
                  </a:cubicBezTo>
                  <a:cubicBezTo>
                    <a:pt x="59" y="59"/>
                    <a:pt x="57" y="60"/>
                    <a:pt x="55" y="60"/>
                  </a:cubicBezTo>
                  <a:cubicBezTo>
                    <a:pt x="52" y="59"/>
                    <a:pt x="49" y="58"/>
                    <a:pt x="47" y="56"/>
                  </a:cubicBezTo>
                  <a:cubicBezTo>
                    <a:pt x="46" y="55"/>
                    <a:pt x="48" y="53"/>
                    <a:pt x="47" y="52"/>
                  </a:cubicBezTo>
                  <a:cubicBezTo>
                    <a:pt x="46" y="51"/>
                    <a:pt x="45" y="54"/>
                    <a:pt x="43" y="53"/>
                  </a:cubicBezTo>
                  <a:cubicBezTo>
                    <a:pt x="41" y="53"/>
                    <a:pt x="40" y="52"/>
                    <a:pt x="39" y="51"/>
                  </a:cubicBezTo>
                  <a:cubicBezTo>
                    <a:pt x="37" y="49"/>
                    <a:pt x="35" y="47"/>
                    <a:pt x="35" y="45"/>
                  </a:cubicBezTo>
                  <a:cubicBezTo>
                    <a:pt x="34" y="43"/>
                    <a:pt x="37" y="42"/>
                    <a:pt x="37" y="40"/>
                  </a:cubicBezTo>
                  <a:cubicBezTo>
                    <a:pt x="37" y="39"/>
                    <a:pt x="36" y="37"/>
                    <a:pt x="35" y="38"/>
                  </a:cubicBezTo>
                  <a:cubicBezTo>
                    <a:pt x="34" y="40"/>
                    <a:pt x="33" y="43"/>
                    <a:pt x="32" y="45"/>
                  </a:cubicBezTo>
                  <a:cubicBezTo>
                    <a:pt x="32" y="47"/>
                    <a:pt x="32" y="48"/>
                    <a:pt x="31" y="50"/>
                  </a:cubicBezTo>
                  <a:cubicBezTo>
                    <a:pt x="30" y="52"/>
                    <a:pt x="28" y="53"/>
                    <a:pt x="27" y="54"/>
                  </a:cubicBezTo>
                  <a:cubicBezTo>
                    <a:pt x="26" y="54"/>
                    <a:pt x="24" y="54"/>
                    <a:pt x="24" y="53"/>
                  </a:cubicBezTo>
                  <a:cubicBezTo>
                    <a:pt x="22" y="52"/>
                    <a:pt x="22" y="50"/>
                    <a:pt x="22" y="48"/>
                  </a:cubicBezTo>
                  <a:cubicBezTo>
                    <a:pt x="22" y="47"/>
                    <a:pt x="25" y="48"/>
                    <a:pt x="24" y="47"/>
                  </a:cubicBezTo>
                  <a:cubicBezTo>
                    <a:pt x="23" y="44"/>
                    <a:pt x="22" y="41"/>
                    <a:pt x="19" y="39"/>
                  </a:cubicBezTo>
                  <a:cubicBezTo>
                    <a:pt x="18" y="37"/>
                    <a:pt x="15" y="38"/>
                    <a:pt x="13" y="37"/>
                  </a:cubicBezTo>
                  <a:cubicBezTo>
                    <a:pt x="13" y="36"/>
                    <a:pt x="15" y="35"/>
                    <a:pt x="17" y="35"/>
                  </a:cubicBezTo>
                  <a:cubicBezTo>
                    <a:pt x="19" y="34"/>
                    <a:pt x="22" y="36"/>
                    <a:pt x="25" y="35"/>
                  </a:cubicBezTo>
                  <a:cubicBezTo>
                    <a:pt x="27" y="35"/>
                    <a:pt x="27" y="31"/>
                    <a:pt x="29" y="31"/>
                  </a:cubicBezTo>
                  <a:cubicBezTo>
                    <a:pt x="30" y="31"/>
                    <a:pt x="31" y="33"/>
                    <a:pt x="32" y="34"/>
                  </a:cubicBezTo>
                  <a:cubicBezTo>
                    <a:pt x="33" y="34"/>
                    <a:pt x="35" y="33"/>
                    <a:pt x="35" y="32"/>
                  </a:cubicBezTo>
                  <a:cubicBezTo>
                    <a:pt x="36" y="31"/>
                    <a:pt x="38" y="28"/>
                    <a:pt x="37" y="26"/>
                  </a:cubicBezTo>
                  <a:cubicBezTo>
                    <a:pt x="36" y="25"/>
                    <a:pt x="33" y="27"/>
                    <a:pt x="32" y="27"/>
                  </a:cubicBezTo>
                  <a:cubicBezTo>
                    <a:pt x="27" y="27"/>
                    <a:pt x="22" y="29"/>
                    <a:pt x="17" y="28"/>
                  </a:cubicBezTo>
                  <a:cubicBezTo>
                    <a:pt x="15" y="27"/>
                    <a:pt x="15" y="25"/>
                    <a:pt x="14" y="23"/>
                  </a:cubicBezTo>
                  <a:cubicBezTo>
                    <a:pt x="13" y="21"/>
                    <a:pt x="11" y="18"/>
                    <a:pt x="9" y="17"/>
                  </a:cubicBezTo>
                  <a:cubicBezTo>
                    <a:pt x="7" y="16"/>
                    <a:pt x="3" y="18"/>
                    <a:pt x="1" y="17"/>
                  </a:cubicBezTo>
                  <a:cubicBezTo>
                    <a:pt x="0" y="15"/>
                    <a:pt x="3" y="14"/>
                    <a:pt x="4" y="12"/>
                  </a:cubicBezTo>
                  <a:cubicBezTo>
                    <a:pt x="5" y="11"/>
                    <a:pt x="5" y="8"/>
                    <a:pt x="6" y="7"/>
                  </a:cubicBezTo>
                  <a:cubicBezTo>
                    <a:pt x="9" y="4"/>
                    <a:pt x="13" y="4"/>
                    <a:pt x="16" y="3"/>
                  </a:cubicBezTo>
                  <a:cubicBezTo>
                    <a:pt x="18" y="2"/>
                    <a:pt x="20" y="0"/>
                    <a:pt x="23" y="1"/>
                  </a:cubicBezTo>
                  <a:cubicBezTo>
                    <a:pt x="27" y="1"/>
                    <a:pt x="30" y="4"/>
                    <a:pt x="33" y="6"/>
                  </a:cubicBezTo>
                  <a:cubicBezTo>
                    <a:pt x="35" y="6"/>
                    <a:pt x="37" y="4"/>
                    <a:pt x="39" y="5"/>
                  </a:cubicBezTo>
                  <a:cubicBezTo>
                    <a:pt x="41" y="7"/>
                    <a:pt x="43" y="11"/>
                    <a:pt x="43" y="14"/>
                  </a:cubicBezTo>
                  <a:cubicBezTo>
                    <a:pt x="44" y="18"/>
                    <a:pt x="40" y="22"/>
                    <a:pt x="41" y="26"/>
                  </a:cubicBezTo>
                  <a:cubicBezTo>
                    <a:pt x="41" y="30"/>
                    <a:pt x="43" y="34"/>
                    <a:pt x="45" y="37"/>
                  </a:cubicBezTo>
                  <a:cubicBezTo>
                    <a:pt x="46" y="38"/>
                    <a:pt x="46" y="35"/>
                    <a:pt x="46" y="34"/>
                  </a:cubicBezTo>
                  <a:cubicBezTo>
                    <a:pt x="46" y="33"/>
                    <a:pt x="47" y="33"/>
                    <a:pt x="47" y="34"/>
                  </a:cubicBezTo>
                  <a:cubicBezTo>
                    <a:pt x="48" y="36"/>
                    <a:pt x="47" y="40"/>
                    <a:pt x="49" y="42"/>
                  </a:cubicBezTo>
                  <a:cubicBezTo>
                    <a:pt x="50" y="44"/>
                    <a:pt x="53" y="46"/>
                    <a:pt x="55" y="45"/>
                  </a:cubicBezTo>
                  <a:cubicBezTo>
                    <a:pt x="60" y="43"/>
                    <a:pt x="64" y="38"/>
                    <a:pt x="67" y="33"/>
                  </a:cubicBezTo>
                  <a:cubicBezTo>
                    <a:pt x="68" y="32"/>
                    <a:pt x="67" y="29"/>
                    <a:pt x="68" y="28"/>
                  </a:cubicBezTo>
                  <a:cubicBezTo>
                    <a:pt x="71" y="27"/>
                    <a:pt x="74" y="29"/>
                    <a:pt x="76" y="28"/>
                  </a:cubicBezTo>
                  <a:cubicBezTo>
                    <a:pt x="78" y="27"/>
                    <a:pt x="77" y="23"/>
                    <a:pt x="79" y="21"/>
                  </a:cubicBezTo>
                  <a:cubicBezTo>
                    <a:pt x="81" y="19"/>
                    <a:pt x="84" y="18"/>
                    <a:pt x="87" y="17"/>
                  </a:cubicBezTo>
                  <a:cubicBezTo>
                    <a:pt x="89" y="17"/>
                    <a:pt x="92" y="17"/>
                    <a:pt x="94" y="18"/>
                  </a:cubicBezTo>
                  <a:cubicBezTo>
                    <a:pt x="100" y="22"/>
                    <a:pt x="105" y="27"/>
                    <a:pt x="111" y="30"/>
                  </a:cubicBezTo>
                  <a:cubicBezTo>
                    <a:pt x="112" y="31"/>
                    <a:pt x="115" y="29"/>
                    <a:pt x="116" y="30"/>
                  </a:cubicBezTo>
                  <a:cubicBezTo>
                    <a:pt x="120" y="31"/>
                    <a:pt x="124" y="32"/>
                    <a:pt x="127" y="34"/>
                  </a:cubicBezTo>
                  <a:lnTo>
                    <a:pt x="127" y="87"/>
                  </a:lnTo>
                  <a:cubicBezTo>
                    <a:pt x="127" y="89"/>
                    <a:pt x="124" y="90"/>
                    <a:pt x="124" y="92"/>
                  </a:cubicBezTo>
                  <a:cubicBezTo>
                    <a:pt x="124" y="93"/>
                    <a:pt x="126" y="95"/>
                    <a:pt x="126" y="96"/>
                  </a:cubicBezTo>
                  <a:lnTo>
                    <a:pt x="124" y="128"/>
                  </a:ln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13" name="Freeform 30">
              <a:extLst>
                <a:ext uri="{FF2B5EF4-FFF2-40B4-BE49-F238E27FC236}">
                  <a16:creationId xmlns:a16="http://schemas.microsoft.com/office/drawing/2014/main" id="{9A22FEEC-E7A9-0842-A52A-834F5A7C0D9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00464" y="4349552"/>
              <a:ext cx="42833" cy="42833"/>
            </a:xfrm>
            <a:custGeom>
              <a:avLst/>
              <a:gdLst>
                <a:gd name="T0" fmla="*/ 2147483647 w 23"/>
                <a:gd name="T1" fmla="*/ 0 h 23"/>
                <a:gd name="T2" fmla="*/ 2147483647 w 23"/>
                <a:gd name="T3" fmla="*/ 2147483647 h 23"/>
                <a:gd name="T4" fmla="*/ 2147483647 w 23"/>
                <a:gd name="T5" fmla="*/ 2147483647 h 23"/>
                <a:gd name="T6" fmla="*/ 2147483647 w 23"/>
                <a:gd name="T7" fmla="*/ 2147483647 h 23"/>
                <a:gd name="T8" fmla="*/ 2147483647 w 23"/>
                <a:gd name="T9" fmla="*/ 2147483647 h 23"/>
                <a:gd name="T10" fmla="*/ 0 w 23"/>
                <a:gd name="T11" fmla="*/ 2147483647 h 23"/>
                <a:gd name="T12" fmla="*/ 2147483647 w 23"/>
                <a:gd name="T13" fmla="*/ 2147483647 h 23"/>
                <a:gd name="T14" fmla="*/ 2147483647 w 23"/>
                <a:gd name="T15" fmla="*/ 2147483647 h 23"/>
                <a:gd name="T16" fmla="*/ 2147483647 w 23"/>
                <a:gd name="T17" fmla="*/ 2147483647 h 23"/>
                <a:gd name="T18" fmla="*/ 2147483647 w 23"/>
                <a:gd name="T19" fmla="*/ 2147483647 h 23"/>
                <a:gd name="T20" fmla="*/ 2147483647 w 23"/>
                <a:gd name="T21" fmla="*/ 2147483647 h 23"/>
                <a:gd name="T22" fmla="*/ 2147483647 w 23"/>
                <a:gd name="T23" fmla="*/ 2147483647 h 23"/>
                <a:gd name="T24" fmla="*/ 2147483647 w 23"/>
                <a:gd name="T25" fmla="*/ 0 h 2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3" h="23">
                  <a:moveTo>
                    <a:pt x="20" y="0"/>
                  </a:moveTo>
                  <a:cubicBezTo>
                    <a:pt x="19" y="2"/>
                    <a:pt x="18" y="3"/>
                    <a:pt x="16" y="4"/>
                  </a:cubicBezTo>
                  <a:cubicBezTo>
                    <a:pt x="14" y="5"/>
                    <a:pt x="11" y="5"/>
                    <a:pt x="9" y="6"/>
                  </a:cubicBezTo>
                  <a:cubicBezTo>
                    <a:pt x="7" y="7"/>
                    <a:pt x="5" y="8"/>
                    <a:pt x="4" y="10"/>
                  </a:cubicBezTo>
                  <a:cubicBezTo>
                    <a:pt x="3" y="12"/>
                    <a:pt x="4" y="15"/>
                    <a:pt x="3" y="17"/>
                  </a:cubicBezTo>
                  <a:cubicBezTo>
                    <a:pt x="3" y="18"/>
                    <a:pt x="1" y="20"/>
                    <a:pt x="0" y="21"/>
                  </a:cubicBezTo>
                  <a:cubicBezTo>
                    <a:pt x="0" y="22"/>
                    <a:pt x="2" y="23"/>
                    <a:pt x="3" y="22"/>
                  </a:cubicBezTo>
                  <a:cubicBezTo>
                    <a:pt x="6" y="22"/>
                    <a:pt x="8" y="20"/>
                    <a:pt x="11" y="19"/>
                  </a:cubicBezTo>
                  <a:cubicBezTo>
                    <a:pt x="12" y="18"/>
                    <a:pt x="13" y="19"/>
                    <a:pt x="14" y="18"/>
                  </a:cubicBezTo>
                  <a:cubicBezTo>
                    <a:pt x="16" y="17"/>
                    <a:pt x="18" y="14"/>
                    <a:pt x="20" y="12"/>
                  </a:cubicBezTo>
                  <a:cubicBezTo>
                    <a:pt x="21" y="11"/>
                    <a:pt x="22" y="10"/>
                    <a:pt x="23" y="8"/>
                  </a:cubicBezTo>
                  <a:cubicBezTo>
                    <a:pt x="23" y="7"/>
                    <a:pt x="23" y="5"/>
                    <a:pt x="23" y="3"/>
                  </a:cubicBezTo>
                  <a:cubicBezTo>
                    <a:pt x="22" y="2"/>
                    <a:pt x="21" y="1"/>
                    <a:pt x="20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14" name="Freeform 77">
              <a:extLst>
                <a:ext uri="{FF2B5EF4-FFF2-40B4-BE49-F238E27FC236}">
                  <a16:creationId xmlns:a16="http://schemas.microsoft.com/office/drawing/2014/main" id="{148CBB68-7371-FB4F-9C5D-7799E8520BA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08667" y="2888497"/>
              <a:ext cx="76146" cy="163397"/>
            </a:xfrm>
            <a:custGeom>
              <a:avLst/>
              <a:gdLst>
                <a:gd name="T0" fmla="*/ 2147483647 w 40"/>
                <a:gd name="T1" fmla="*/ 2147483647 h 86"/>
                <a:gd name="T2" fmla="*/ 2147483647 w 40"/>
                <a:gd name="T3" fmla="*/ 2147483647 h 86"/>
                <a:gd name="T4" fmla="*/ 2147483647 w 40"/>
                <a:gd name="T5" fmla="*/ 2147483647 h 86"/>
                <a:gd name="T6" fmla="*/ 2147483647 w 40"/>
                <a:gd name="T7" fmla="*/ 2147483647 h 86"/>
                <a:gd name="T8" fmla="*/ 2147483647 w 40"/>
                <a:gd name="T9" fmla="*/ 2147483647 h 86"/>
                <a:gd name="T10" fmla="*/ 2147483647 w 40"/>
                <a:gd name="T11" fmla="*/ 2147483647 h 86"/>
                <a:gd name="T12" fmla="*/ 2147483647 w 40"/>
                <a:gd name="T13" fmla="*/ 2147483647 h 86"/>
                <a:gd name="T14" fmla="*/ 2147483647 w 40"/>
                <a:gd name="T15" fmla="*/ 2147483647 h 86"/>
                <a:gd name="T16" fmla="*/ 2147483647 w 40"/>
                <a:gd name="T17" fmla="*/ 2147483647 h 86"/>
                <a:gd name="T18" fmla="*/ 2147483647 w 40"/>
                <a:gd name="T19" fmla="*/ 2147483647 h 86"/>
                <a:gd name="T20" fmla="*/ 2147483647 w 40"/>
                <a:gd name="T21" fmla="*/ 2147483647 h 86"/>
                <a:gd name="T22" fmla="*/ 2147483647 w 40"/>
                <a:gd name="T23" fmla="*/ 2147483647 h 86"/>
                <a:gd name="T24" fmla="*/ 2147483647 w 40"/>
                <a:gd name="T25" fmla="*/ 2147483647 h 86"/>
                <a:gd name="T26" fmla="*/ 0 w 40"/>
                <a:gd name="T27" fmla="*/ 2147483647 h 86"/>
                <a:gd name="T28" fmla="*/ 2147483647 w 40"/>
                <a:gd name="T29" fmla="*/ 2147483647 h 86"/>
                <a:gd name="T30" fmla="*/ 2147483647 w 40"/>
                <a:gd name="T31" fmla="*/ 2147483647 h 86"/>
                <a:gd name="T32" fmla="*/ 2147483647 w 40"/>
                <a:gd name="T33" fmla="*/ 2147483647 h 86"/>
                <a:gd name="T34" fmla="*/ 2147483647 w 40"/>
                <a:gd name="T35" fmla="*/ 2147483647 h 86"/>
                <a:gd name="T36" fmla="*/ 2147483647 w 40"/>
                <a:gd name="T37" fmla="*/ 2147483647 h 86"/>
                <a:gd name="T38" fmla="*/ 2147483647 w 40"/>
                <a:gd name="T39" fmla="*/ 2147483647 h 86"/>
                <a:gd name="T40" fmla="*/ 2147483647 w 40"/>
                <a:gd name="T41" fmla="*/ 2147483647 h 86"/>
                <a:gd name="T42" fmla="*/ 2147483647 w 40"/>
                <a:gd name="T43" fmla="*/ 2147483647 h 86"/>
                <a:gd name="T44" fmla="*/ 2147483647 w 40"/>
                <a:gd name="T45" fmla="*/ 0 h 86"/>
                <a:gd name="T46" fmla="*/ 2147483647 w 40"/>
                <a:gd name="T47" fmla="*/ 2147483647 h 86"/>
                <a:gd name="T48" fmla="*/ 2147483647 w 40"/>
                <a:gd name="T49" fmla="*/ 2147483647 h 86"/>
                <a:gd name="T50" fmla="*/ 2147483647 w 40"/>
                <a:gd name="T51" fmla="*/ 2147483647 h 86"/>
                <a:gd name="T52" fmla="*/ 2147483647 w 40"/>
                <a:gd name="T53" fmla="*/ 2147483647 h 86"/>
                <a:gd name="T54" fmla="*/ 2147483647 w 40"/>
                <a:gd name="T55" fmla="*/ 2147483647 h 86"/>
                <a:gd name="T56" fmla="*/ 2147483647 w 40"/>
                <a:gd name="T57" fmla="*/ 2147483647 h 86"/>
                <a:gd name="T58" fmla="*/ 2147483647 w 40"/>
                <a:gd name="T59" fmla="*/ 2147483647 h 86"/>
                <a:gd name="T60" fmla="*/ 2147483647 w 40"/>
                <a:gd name="T61" fmla="*/ 2147483647 h 86"/>
                <a:gd name="T62" fmla="*/ 2147483647 w 40"/>
                <a:gd name="T63" fmla="*/ 2147483647 h 86"/>
                <a:gd name="T64" fmla="*/ 2147483647 w 40"/>
                <a:gd name="T65" fmla="*/ 2147483647 h 86"/>
                <a:gd name="T66" fmla="*/ 2147483647 w 40"/>
                <a:gd name="T67" fmla="*/ 2147483647 h 86"/>
                <a:gd name="T68" fmla="*/ 2147483647 w 40"/>
                <a:gd name="T69" fmla="*/ 2147483647 h 86"/>
                <a:gd name="T70" fmla="*/ 2147483647 w 40"/>
                <a:gd name="T71" fmla="*/ 2147483647 h 86"/>
                <a:gd name="T72" fmla="*/ 2147483647 w 40"/>
                <a:gd name="T73" fmla="*/ 2147483647 h 86"/>
                <a:gd name="T74" fmla="*/ 2147483647 w 40"/>
                <a:gd name="T75" fmla="*/ 2147483647 h 86"/>
                <a:gd name="T76" fmla="*/ 2147483647 w 40"/>
                <a:gd name="T77" fmla="*/ 2147483647 h 86"/>
                <a:gd name="T78" fmla="*/ 2147483647 w 40"/>
                <a:gd name="T79" fmla="*/ 2147483647 h 86"/>
                <a:gd name="T80" fmla="*/ 2147483647 w 40"/>
                <a:gd name="T81" fmla="*/ 2147483647 h 86"/>
                <a:gd name="T82" fmla="*/ 2147483647 w 40"/>
                <a:gd name="T83" fmla="*/ 2147483647 h 86"/>
                <a:gd name="T84" fmla="*/ 2147483647 w 40"/>
                <a:gd name="T85" fmla="*/ 2147483647 h 86"/>
                <a:gd name="T86" fmla="*/ 2147483647 w 40"/>
                <a:gd name="T87" fmla="*/ 2147483647 h 86"/>
                <a:gd name="T88" fmla="*/ 2147483647 w 40"/>
                <a:gd name="T89" fmla="*/ 2147483647 h 86"/>
                <a:gd name="T90" fmla="*/ 2147483647 w 40"/>
                <a:gd name="T91" fmla="*/ 2147483647 h 86"/>
                <a:gd name="T92" fmla="*/ 2147483647 w 40"/>
                <a:gd name="T93" fmla="*/ 2147483647 h 8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0" h="86">
                  <a:moveTo>
                    <a:pt x="25" y="81"/>
                  </a:moveTo>
                  <a:cubicBezTo>
                    <a:pt x="23" y="83"/>
                    <a:pt x="21" y="85"/>
                    <a:pt x="19" y="85"/>
                  </a:cubicBezTo>
                  <a:cubicBezTo>
                    <a:pt x="18" y="85"/>
                    <a:pt x="18" y="84"/>
                    <a:pt x="17" y="83"/>
                  </a:cubicBezTo>
                  <a:cubicBezTo>
                    <a:pt x="15" y="83"/>
                    <a:pt x="12" y="83"/>
                    <a:pt x="10" y="83"/>
                  </a:cubicBezTo>
                  <a:cubicBezTo>
                    <a:pt x="8" y="83"/>
                    <a:pt x="6" y="86"/>
                    <a:pt x="6" y="85"/>
                  </a:cubicBezTo>
                  <a:cubicBezTo>
                    <a:pt x="5" y="82"/>
                    <a:pt x="7" y="80"/>
                    <a:pt x="8" y="78"/>
                  </a:cubicBezTo>
                  <a:cubicBezTo>
                    <a:pt x="8" y="75"/>
                    <a:pt x="7" y="72"/>
                    <a:pt x="7" y="70"/>
                  </a:cubicBezTo>
                  <a:cubicBezTo>
                    <a:pt x="8" y="66"/>
                    <a:pt x="10" y="63"/>
                    <a:pt x="10" y="60"/>
                  </a:cubicBezTo>
                  <a:cubicBezTo>
                    <a:pt x="10" y="59"/>
                    <a:pt x="8" y="60"/>
                    <a:pt x="7" y="60"/>
                  </a:cubicBezTo>
                  <a:cubicBezTo>
                    <a:pt x="6" y="61"/>
                    <a:pt x="4" y="62"/>
                    <a:pt x="3" y="61"/>
                  </a:cubicBezTo>
                  <a:cubicBezTo>
                    <a:pt x="3" y="59"/>
                    <a:pt x="5" y="58"/>
                    <a:pt x="6" y="56"/>
                  </a:cubicBezTo>
                  <a:cubicBezTo>
                    <a:pt x="6" y="55"/>
                    <a:pt x="7" y="53"/>
                    <a:pt x="6" y="53"/>
                  </a:cubicBezTo>
                  <a:cubicBezTo>
                    <a:pt x="4" y="53"/>
                    <a:pt x="5" y="56"/>
                    <a:pt x="3" y="56"/>
                  </a:cubicBezTo>
                  <a:cubicBezTo>
                    <a:pt x="2" y="56"/>
                    <a:pt x="1" y="56"/>
                    <a:pt x="0" y="55"/>
                  </a:cubicBezTo>
                  <a:cubicBezTo>
                    <a:pt x="0" y="53"/>
                    <a:pt x="1" y="51"/>
                    <a:pt x="2" y="49"/>
                  </a:cubicBezTo>
                  <a:cubicBezTo>
                    <a:pt x="2" y="47"/>
                    <a:pt x="4" y="45"/>
                    <a:pt x="5" y="42"/>
                  </a:cubicBezTo>
                  <a:cubicBezTo>
                    <a:pt x="6" y="39"/>
                    <a:pt x="7" y="37"/>
                    <a:pt x="7" y="34"/>
                  </a:cubicBezTo>
                  <a:cubicBezTo>
                    <a:pt x="8" y="32"/>
                    <a:pt x="7" y="31"/>
                    <a:pt x="8" y="29"/>
                  </a:cubicBezTo>
                  <a:cubicBezTo>
                    <a:pt x="8" y="27"/>
                    <a:pt x="10" y="26"/>
                    <a:pt x="10" y="24"/>
                  </a:cubicBezTo>
                  <a:cubicBezTo>
                    <a:pt x="10" y="21"/>
                    <a:pt x="10" y="18"/>
                    <a:pt x="10" y="16"/>
                  </a:cubicBezTo>
                  <a:cubicBezTo>
                    <a:pt x="9" y="14"/>
                    <a:pt x="9" y="12"/>
                    <a:pt x="8" y="10"/>
                  </a:cubicBezTo>
                  <a:cubicBezTo>
                    <a:pt x="8" y="8"/>
                    <a:pt x="8" y="6"/>
                    <a:pt x="7" y="4"/>
                  </a:cubicBezTo>
                  <a:cubicBezTo>
                    <a:pt x="10" y="3"/>
                    <a:pt x="12" y="1"/>
                    <a:pt x="15" y="0"/>
                  </a:cubicBezTo>
                  <a:cubicBezTo>
                    <a:pt x="16" y="0"/>
                    <a:pt x="18" y="1"/>
                    <a:pt x="18" y="2"/>
                  </a:cubicBezTo>
                  <a:cubicBezTo>
                    <a:pt x="18" y="4"/>
                    <a:pt x="14" y="5"/>
                    <a:pt x="16" y="6"/>
                  </a:cubicBezTo>
                  <a:cubicBezTo>
                    <a:pt x="17" y="7"/>
                    <a:pt x="20" y="5"/>
                    <a:pt x="22" y="5"/>
                  </a:cubicBezTo>
                  <a:cubicBezTo>
                    <a:pt x="23" y="5"/>
                    <a:pt x="25" y="6"/>
                    <a:pt x="26" y="6"/>
                  </a:cubicBezTo>
                  <a:cubicBezTo>
                    <a:pt x="27" y="5"/>
                    <a:pt x="28" y="3"/>
                    <a:pt x="29" y="3"/>
                  </a:cubicBezTo>
                  <a:cubicBezTo>
                    <a:pt x="31" y="3"/>
                    <a:pt x="34" y="2"/>
                    <a:pt x="36" y="3"/>
                  </a:cubicBezTo>
                  <a:cubicBezTo>
                    <a:pt x="37" y="4"/>
                    <a:pt x="35" y="6"/>
                    <a:pt x="35" y="8"/>
                  </a:cubicBezTo>
                  <a:cubicBezTo>
                    <a:pt x="36" y="9"/>
                    <a:pt x="40" y="8"/>
                    <a:pt x="40" y="9"/>
                  </a:cubicBezTo>
                  <a:cubicBezTo>
                    <a:pt x="40" y="12"/>
                    <a:pt x="37" y="13"/>
                    <a:pt x="36" y="15"/>
                  </a:cubicBezTo>
                  <a:cubicBezTo>
                    <a:pt x="34" y="17"/>
                    <a:pt x="32" y="17"/>
                    <a:pt x="31" y="19"/>
                  </a:cubicBezTo>
                  <a:cubicBezTo>
                    <a:pt x="30" y="23"/>
                    <a:pt x="33" y="26"/>
                    <a:pt x="32" y="30"/>
                  </a:cubicBezTo>
                  <a:cubicBezTo>
                    <a:pt x="32" y="31"/>
                    <a:pt x="30" y="32"/>
                    <a:pt x="30" y="33"/>
                  </a:cubicBezTo>
                  <a:cubicBezTo>
                    <a:pt x="29" y="34"/>
                    <a:pt x="31" y="35"/>
                    <a:pt x="31" y="36"/>
                  </a:cubicBezTo>
                  <a:cubicBezTo>
                    <a:pt x="31" y="38"/>
                    <a:pt x="31" y="40"/>
                    <a:pt x="30" y="41"/>
                  </a:cubicBezTo>
                  <a:cubicBezTo>
                    <a:pt x="28" y="42"/>
                    <a:pt x="25" y="41"/>
                    <a:pt x="25" y="43"/>
                  </a:cubicBezTo>
                  <a:cubicBezTo>
                    <a:pt x="24" y="45"/>
                    <a:pt x="26" y="47"/>
                    <a:pt x="27" y="49"/>
                  </a:cubicBezTo>
                  <a:cubicBezTo>
                    <a:pt x="28" y="50"/>
                    <a:pt x="30" y="50"/>
                    <a:pt x="30" y="51"/>
                  </a:cubicBezTo>
                  <a:cubicBezTo>
                    <a:pt x="31" y="52"/>
                    <a:pt x="31" y="53"/>
                    <a:pt x="30" y="54"/>
                  </a:cubicBezTo>
                  <a:cubicBezTo>
                    <a:pt x="29" y="56"/>
                    <a:pt x="27" y="57"/>
                    <a:pt x="26" y="58"/>
                  </a:cubicBezTo>
                  <a:cubicBezTo>
                    <a:pt x="26" y="59"/>
                    <a:pt x="26" y="61"/>
                    <a:pt x="26" y="62"/>
                  </a:cubicBezTo>
                  <a:cubicBezTo>
                    <a:pt x="27" y="64"/>
                    <a:pt x="30" y="65"/>
                    <a:pt x="30" y="67"/>
                  </a:cubicBezTo>
                  <a:cubicBezTo>
                    <a:pt x="30" y="69"/>
                    <a:pt x="27" y="69"/>
                    <a:pt x="26" y="71"/>
                  </a:cubicBezTo>
                  <a:cubicBezTo>
                    <a:pt x="25" y="72"/>
                    <a:pt x="23" y="74"/>
                    <a:pt x="23" y="75"/>
                  </a:cubicBezTo>
                  <a:cubicBezTo>
                    <a:pt x="23" y="78"/>
                    <a:pt x="24" y="79"/>
                    <a:pt x="25" y="8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15" name="Freeform 78">
              <a:extLst>
                <a:ext uri="{FF2B5EF4-FFF2-40B4-BE49-F238E27FC236}">
                  <a16:creationId xmlns:a16="http://schemas.microsoft.com/office/drawing/2014/main" id="{1218F235-6543-184D-811E-EADC447B7BD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416541" y="2593430"/>
              <a:ext cx="298239" cy="285548"/>
            </a:xfrm>
            <a:custGeom>
              <a:avLst/>
              <a:gdLst>
                <a:gd name="T0" fmla="*/ 2147483647 w 156"/>
                <a:gd name="T1" fmla="*/ 2147483647 h 150"/>
                <a:gd name="T2" fmla="*/ 2147483647 w 156"/>
                <a:gd name="T3" fmla="*/ 2147483647 h 150"/>
                <a:gd name="T4" fmla="*/ 2147483647 w 156"/>
                <a:gd name="T5" fmla="*/ 2147483647 h 150"/>
                <a:gd name="T6" fmla="*/ 2147483647 w 156"/>
                <a:gd name="T7" fmla="*/ 2147483647 h 150"/>
                <a:gd name="T8" fmla="*/ 2147483647 w 156"/>
                <a:gd name="T9" fmla="*/ 2147483647 h 150"/>
                <a:gd name="T10" fmla="*/ 2147483647 w 156"/>
                <a:gd name="T11" fmla="*/ 2147483647 h 150"/>
                <a:gd name="T12" fmla="*/ 2147483647 w 156"/>
                <a:gd name="T13" fmla="*/ 2147483647 h 150"/>
                <a:gd name="T14" fmla="*/ 2147483647 w 156"/>
                <a:gd name="T15" fmla="*/ 2147483647 h 150"/>
                <a:gd name="T16" fmla="*/ 2147483647 w 156"/>
                <a:gd name="T17" fmla="*/ 2147483647 h 150"/>
                <a:gd name="T18" fmla="*/ 2147483647 w 156"/>
                <a:gd name="T19" fmla="*/ 2147483647 h 150"/>
                <a:gd name="T20" fmla="*/ 2147483647 w 156"/>
                <a:gd name="T21" fmla="*/ 2147483647 h 150"/>
                <a:gd name="T22" fmla="*/ 2147483647 w 156"/>
                <a:gd name="T23" fmla="*/ 2147483647 h 150"/>
                <a:gd name="T24" fmla="*/ 2147483647 w 156"/>
                <a:gd name="T25" fmla="*/ 2147483647 h 150"/>
                <a:gd name="T26" fmla="*/ 2147483647 w 156"/>
                <a:gd name="T27" fmla="*/ 2147483647 h 150"/>
                <a:gd name="T28" fmla="*/ 2147483647 w 156"/>
                <a:gd name="T29" fmla="*/ 2147483647 h 150"/>
                <a:gd name="T30" fmla="*/ 2147483647 w 156"/>
                <a:gd name="T31" fmla="*/ 2147483647 h 150"/>
                <a:gd name="T32" fmla="*/ 2147483647 w 156"/>
                <a:gd name="T33" fmla="*/ 2147483647 h 150"/>
                <a:gd name="T34" fmla="*/ 2147483647 w 156"/>
                <a:gd name="T35" fmla="*/ 2147483647 h 150"/>
                <a:gd name="T36" fmla="*/ 2147483647 w 156"/>
                <a:gd name="T37" fmla="*/ 2147483647 h 150"/>
                <a:gd name="T38" fmla="*/ 2147483647 w 156"/>
                <a:gd name="T39" fmla="*/ 2147483647 h 150"/>
                <a:gd name="T40" fmla="*/ 2147483647 w 156"/>
                <a:gd name="T41" fmla="*/ 2147483647 h 150"/>
                <a:gd name="T42" fmla="*/ 2147483647 w 156"/>
                <a:gd name="T43" fmla="*/ 2147483647 h 150"/>
                <a:gd name="T44" fmla="*/ 2147483647 w 156"/>
                <a:gd name="T45" fmla="*/ 2147483647 h 150"/>
                <a:gd name="T46" fmla="*/ 2147483647 w 156"/>
                <a:gd name="T47" fmla="*/ 2147483647 h 150"/>
                <a:gd name="T48" fmla="*/ 2147483647 w 156"/>
                <a:gd name="T49" fmla="*/ 2147483647 h 150"/>
                <a:gd name="T50" fmla="*/ 2147483647 w 156"/>
                <a:gd name="T51" fmla="*/ 2147483647 h 150"/>
                <a:gd name="T52" fmla="*/ 2147483647 w 156"/>
                <a:gd name="T53" fmla="*/ 2147483647 h 150"/>
                <a:gd name="T54" fmla="*/ 2147483647 w 156"/>
                <a:gd name="T55" fmla="*/ 2147483647 h 150"/>
                <a:gd name="T56" fmla="*/ 2147483647 w 156"/>
                <a:gd name="T57" fmla="*/ 2147483647 h 150"/>
                <a:gd name="T58" fmla="*/ 2147483647 w 156"/>
                <a:gd name="T59" fmla="*/ 2147483647 h 150"/>
                <a:gd name="T60" fmla="*/ 2147483647 w 156"/>
                <a:gd name="T61" fmla="*/ 2147483647 h 150"/>
                <a:gd name="T62" fmla="*/ 2147483647 w 156"/>
                <a:gd name="T63" fmla="*/ 2147483647 h 150"/>
                <a:gd name="T64" fmla="*/ 2147483647 w 156"/>
                <a:gd name="T65" fmla="*/ 2147483647 h 150"/>
                <a:gd name="T66" fmla="*/ 2147483647 w 156"/>
                <a:gd name="T67" fmla="*/ 2147483647 h 150"/>
                <a:gd name="T68" fmla="*/ 2147483647 w 156"/>
                <a:gd name="T69" fmla="*/ 2147483647 h 150"/>
                <a:gd name="T70" fmla="*/ 2147483647 w 156"/>
                <a:gd name="T71" fmla="*/ 2147483647 h 150"/>
                <a:gd name="T72" fmla="*/ 2147483647 w 156"/>
                <a:gd name="T73" fmla="*/ 2147483647 h 150"/>
                <a:gd name="T74" fmla="*/ 2147483647 w 156"/>
                <a:gd name="T75" fmla="*/ 2147483647 h 150"/>
                <a:gd name="T76" fmla="*/ 2147483647 w 156"/>
                <a:gd name="T77" fmla="*/ 2147483647 h 150"/>
                <a:gd name="T78" fmla="*/ 2147483647 w 156"/>
                <a:gd name="T79" fmla="*/ 2147483647 h 150"/>
                <a:gd name="T80" fmla="*/ 2147483647 w 156"/>
                <a:gd name="T81" fmla="*/ 2147483647 h 150"/>
                <a:gd name="T82" fmla="*/ 2147483647 w 156"/>
                <a:gd name="T83" fmla="*/ 2147483647 h 150"/>
                <a:gd name="T84" fmla="*/ 2147483647 w 156"/>
                <a:gd name="T85" fmla="*/ 2147483647 h 150"/>
                <a:gd name="T86" fmla="*/ 2147483647 w 156"/>
                <a:gd name="T87" fmla="*/ 2147483647 h 150"/>
                <a:gd name="T88" fmla="*/ 2147483647 w 156"/>
                <a:gd name="T89" fmla="*/ 2147483647 h 150"/>
                <a:gd name="T90" fmla="*/ 2147483647 w 156"/>
                <a:gd name="T91" fmla="*/ 2147483647 h 150"/>
                <a:gd name="T92" fmla="*/ 2147483647 w 156"/>
                <a:gd name="T93" fmla="*/ 2147483647 h 150"/>
                <a:gd name="T94" fmla="*/ 2147483647 w 156"/>
                <a:gd name="T95" fmla="*/ 2147483647 h 150"/>
                <a:gd name="T96" fmla="*/ 2147483647 w 156"/>
                <a:gd name="T97" fmla="*/ 2147483647 h 150"/>
                <a:gd name="T98" fmla="*/ 2147483647 w 156"/>
                <a:gd name="T99" fmla="*/ 2147483647 h 15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56" h="150">
                  <a:moveTo>
                    <a:pt x="147" y="129"/>
                  </a:moveTo>
                  <a:cubicBezTo>
                    <a:pt x="147" y="128"/>
                    <a:pt x="146" y="127"/>
                    <a:pt x="146" y="126"/>
                  </a:cubicBezTo>
                  <a:cubicBezTo>
                    <a:pt x="147" y="125"/>
                    <a:pt x="149" y="126"/>
                    <a:pt x="150" y="125"/>
                  </a:cubicBezTo>
                  <a:cubicBezTo>
                    <a:pt x="151" y="124"/>
                    <a:pt x="151" y="123"/>
                    <a:pt x="151" y="122"/>
                  </a:cubicBezTo>
                  <a:cubicBezTo>
                    <a:pt x="150" y="121"/>
                    <a:pt x="148" y="122"/>
                    <a:pt x="147" y="122"/>
                  </a:cubicBezTo>
                  <a:cubicBezTo>
                    <a:pt x="145" y="121"/>
                    <a:pt x="143" y="120"/>
                    <a:pt x="142" y="118"/>
                  </a:cubicBezTo>
                  <a:cubicBezTo>
                    <a:pt x="141" y="117"/>
                    <a:pt x="142" y="115"/>
                    <a:pt x="142" y="113"/>
                  </a:cubicBezTo>
                  <a:cubicBezTo>
                    <a:pt x="142" y="112"/>
                    <a:pt x="143" y="111"/>
                    <a:pt x="142" y="109"/>
                  </a:cubicBezTo>
                  <a:cubicBezTo>
                    <a:pt x="142" y="108"/>
                    <a:pt x="139" y="108"/>
                    <a:pt x="139" y="107"/>
                  </a:cubicBezTo>
                  <a:cubicBezTo>
                    <a:pt x="139" y="106"/>
                    <a:pt x="140" y="105"/>
                    <a:pt x="140" y="104"/>
                  </a:cubicBezTo>
                  <a:cubicBezTo>
                    <a:pt x="141" y="103"/>
                    <a:pt x="143" y="103"/>
                    <a:pt x="144" y="102"/>
                  </a:cubicBezTo>
                  <a:cubicBezTo>
                    <a:pt x="144" y="101"/>
                    <a:pt x="143" y="99"/>
                    <a:pt x="143" y="98"/>
                  </a:cubicBezTo>
                  <a:cubicBezTo>
                    <a:pt x="142" y="97"/>
                    <a:pt x="140" y="96"/>
                    <a:pt x="139" y="94"/>
                  </a:cubicBezTo>
                  <a:cubicBezTo>
                    <a:pt x="139" y="94"/>
                    <a:pt x="139" y="93"/>
                    <a:pt x="140" y="92"/>
                  </a:cubicBezTo>
                  <a:cubicBezTo>
                    <a:pt x="140" y="92"/>
                    <a:pt x="142" y="92"/>
                    <a:pt x="143" y="91"/>
                  </a:cubicBezTo>
                  <a:cubicBezTo>
                    <a:pt x="142" y="90"/>
                    <a:pt x="141" y="89"/>
                    <a:pt x="140" y="88"/>
                  </a:cubicBezTo>
                  <a:cubicBezTo>
                    <a:pt x="140" y="87"/>
                    <a:pt x="140" y="85"/>
                    <a:pt x="140" y="84"/>
                  </a:cubicBezTo>
                  <a:cubicBezTo>
                    <a:pt x="139" y="84"/>
                    <a:pt x="139" y="83"/>
                    <a:pt x="138" y="83"/>
                  </a:cubicBezTo>
                  <a:cubicBezTo>
                    <a:pt x="137" y="83"/>
                    <a:pt x="136" y="83"/>
                    <a:pt x="135" y="83"/>
                  </a:cubicBezTo>
                  <a:cubicBezTo>
                    <a:pt x="134" y="84"/>
                    <a:pt x="133" y="87"/>
                    <a:pt x="131" y="87"/>
                  </a:cubicBezTo>
                  <a:cubicBezTo>
                    <a:pt x="130" y="86"/>
                    <a:pt x="131" y="84"/>
                    <a:pt x="132" y="82"/>
                  </a:cubicBezTo>
                  <a:cubicBezTo>
                    <a:pt x="132" y="81"/>
                    <a:pt x="132" y="79"/>
                    <a:pt x="133" y="78"/>
                  </a:cubicBezTo>
                  <a:cubicBezTo>
                    <a:pt x="133" y="77"/>
                    <a:pt x="134" y="75"/>
                    <a:pt x="135" y="74"/>
                  </a:cubicBezTo>
                  <a:cubicBezTo>
                    <a:pt x="135" y="73"/>
                    <a:pt x="137" y="72"/>
                    <a:pt x="138" y="71"/>
                  </a:cubicBezTo>
                  <a:cubicBezTo>
                    <a:pt x="139" y="70"/>
                    <a:pt x="141" y="68"/>
                    <a:pt x="142" y="67"/>
                  </a:cubicBezTo>
                  <a:cubicBezTo>
                    <a:pt x="142" y="66"/>
                    <a:pt x="140" y="66"/>
                    <a:pt x="140" y="65"/>
                  </a:cubicBezTo>
                  <a:cubicBezTo>
                    <a:pt x="140" y="65"/>
                    <a:pt x="141" y="64"/>
                    <a:pt x="142" y="64"/>
                  </a:cubicBezTo>
                  <a:cubicBezTo>
                    <a:pt x="143" y="63"/>
                    <a:pt x="144" y="65"/>
                    <a:pt x="146" y="65"/>
                  </a:cubicBezTo>
                  <a:cubicBezTo>
                    <a:pt x="147" y="65"/>
                    <a:pt x="148" y="64"/>
                    <a:pt x="149" y="63"/>
                  </a:cubicBezTo>
                  <a:cubicBezTo>
                    <a:pt x="149" y="61"/>
                    <a:pt x="149" y="59"/>
                    <a:pt x="149" y="57"/>
                  </a:cubicBezTo>
                  <a:cubicBezTo>
                    <a:pt x="149" y="55"/>
                    <a:pt x="149" y="53"/>
                    <a:pt x="149" y="52"/>
                  </a:cubicBezTo>
                  <a:cubicBezTo>
                    <a:pt x="149" y="50"/>
                    <a:pt x="150" y="48"/>
                    <a:pt x="151" y="46"/>
                  </a:cubicBezTo>
                  <a:cubicBezTo>
                    <a:pt x="152" y="44"/>
                    <a:pt x="152" y="42"/>
                    <a:pt x="153" y="40"/>
                  </a:cubicBezTo>
                  <a:cubicBezTo>
                    <a:pt x="154" y="39"/>
                    <a:pt x="156" y="39"/>
                    <a:pt x="156" y="37"/>
                  </a:cubicBezTo>
                  <a:cubicBezTo>
                    <a:pt x="155" y="36"/>
                    <a:pt x="152" y="36"/>
                    <a:pt x="150" y="36"/>
                  </a:cubicBezTo>
                  <a:cubicBezTo>
                    <a:pt x="149" y="35"/>
                    <a:pt x="148" y="34"/>
                    <a:pt x="146" y="33"/>
                  </a:cubicBezTo>
                  <a:cubicBezTo>
                    <a:pt x="145" y="33"/>
                    <a:pt x="144" y="34"/>
                    <a:pt x="143" y="34"/>
                  </a:cubicBezTo>
                  <a:cubicBezTo>
                    <a:pt x="141" y="33"/>
                    <a:pt x="140" y="33"/>
                    <a:pt x="139" y="32"/>
                  </a:cubicBezTo>
                  <a:cubicBezTo>
                    <a:pt x="138" y="31"/>
                    <a:pt x="137" y="30"/>
                    <a:pt x="136" y="29"/>
                  </a:cubicBezTo>
                  <a:cubicBezTo>
                    <a:pt x="135" y="29"/>
                    <a:pt x="135" y="28"/>
                    <a:pt x="134" y="28"/>
                  </a:cubicBezTo>
                  <a:cubicBezTo>
                    <a:pt x="133" y="28"/>
                    <a:pt x="132" y="28"/>
                    <a:pt x="131" y="28"/>
                  </a:cubicBezTo>
                  <a:cubicBezTo>
                    <a:pt x="130" y="28"/>
                    <a:pt x="129" y="27"/>
                    <a:pt x="128" y="27"/>
                  </a:cubicBezTo>
                  <a:cubicBezTo>
                    <a:pt x="127" y="27"/>
                    <a:pt x="126" y="27"/>
                    <a:pt x="125" y="27"/>
                  </a:cubicBezTo>
                  <a:cubicBezTo>
                    <a:pt x="124" y="26"/>
                    <a:pt x="122" y="26"/>
                    <a:pt x="121" y="25"/>
                  </a:cubicBezTo>
                  <a:cubicBezTo>
                    <a:pt x="120" y="24"/>
                    <a:pt x="118" y="23"/>
                    <a:pt x="117" y="22"/>
                  </a:cubicBezTo>
                  <a:cubicBezTo>
                    <a:pt x="116" y="21"/>
                    <a:pt x="116" y="19"/>
                    <a:pt x="115" y="19"/>
                  </a:cubicBezTo>
                  <a:cubicBezTo>
                    <a:pt x="114" y="18"/>
                    <a:pt x="113" y="19"/>
                    <a:pt x="113" y="19"/>
                  </a:cubicBezTo>
                  <a:cubicBezTo>
                    <a:pt x="111" y="19"/>
                    <a:pt x="110" y="20"/>
                    <a:pt x="109" y="19"/>
                  </a:cubicBezTo>
                  <a:cubicBezTo>
                    <a:pt x="108" y="19"/>
                    <a:pt x="109" y="17"/>
                    <a:pt x="108" y="16"/>
                  </a:cubicBezTo>
                  <a:cubicBezTo>
                    <a:pt x="108" y="15"/>
                    <a:pt x="108" y="13"/>
                    <a:pt x="106" y="13"/>
                  </a:cubicBezTo>
                  <a:cubicBezTo>
                    <a:pt x="105" y="12"/>
                    <a:pt x="104" y="13"/>
                    <a:pt x="102" y="13"/>
                  </a:cubicBezTo>
                  <a:cubicBezTo>
                    <a:pt x="102" y="12"/>
                    <a:pt x="101" y="11"/>
                    <a:pt x="101" y="11"/>
                  </a:cubicBezTo>
                  <a:cubicBezTo>
                    <a:pt x="100" y="10"/>
                    <a:pt x="98" y="11"/>
                    <a:pt x="97" y="10"/>
                  </a:cubicBezTo>
                  <a:cubicBezTo>
                    <a:pt x="96" y="9"/>
                    <a:pt x="96" y="7"/>
                    <a:pt x="95" y="7"/>
                  </a:cubicBezTo>
                  <a:cubicBezTo>
                    <a:pt x="94" y="6"/>
                    <a:pt x="93" y="6"/>
                    <a:pt x="92" y="6"/>
                  </a:cubicBezTo>
                  <a:cubicBezTo>
                    <a:pt x="91" y="6"/>
                    <a:pt x="90" y="6"/>
                    <a:pt x="90" y="5"/>
                  </a:cubicBezTo>
                  <a:cubicBezTo>
                    <a:pt x="89" y="4"/>
                    <a:pt x="88" y="2"/>
                    <a:pt x="88" y="1"/>
                  </a:cubicBezTo>
                  <a:cubicBezTo>
                    <a:pt x="84" y="2"/>
                    <a:pt x="79" y="0"/>
                    <a:pt x="77" y="3"/>
                  </a:cubicBezTo>
                  <a:cubicBezTo>
                    <a:pt x="75" y="7"/>
                    <a:pt x="76" y="12"/>
                    <a:pt x="76" y="16"/>
                  </a:cubicBezTo>
                  <a:cubicBezTo>
                    <a:pt x="76" y="17"/>
                    <a:pt x="78" y="18"/>
                    <a:pt x="78" y="18"/>
                  </a:cubicBezTo>
                  <a:cubicBezTo>
                    <a:pt x="76" y="19"/>
                    <a:pt x="75" y="18"/>
                    <a:pt x="73" y="18"/>
                  </a:cubicBezTo>
                  <a:cubicBezTo>
                    <a:pt x="71" y="19"/>
                    <a:pt x="69" y="20"/>
                    <a:pt x="67" y="21"/>
                  </a:cubicBezTo>
                  <a:cubicBezTo>
                    <a:pt x="64" y="23"/>
                    <a:pt x="61" y="23"/>
                    <a:pt x="59" y="25"/>
                  </a:cubicBezTo>
                  <a:cubicBezTo>
                    <a:pt x="58" y="26"/>
                    <a:pt x="58" y="27"/>
                    <a:pt x="59" y="28"/>
                  </a:cubicBezTo>
                  <a:cubicBezTo>
                    <a:pt x="60" y="29"/>
                    <a:pt x="63" y="28"/>
                    <a:pt x="63" y="29"/>
                  </a:cubicBezTo>
                  <a:cubicBezTo>
                    <a:pt x="63" y="31"/>
                    <a:pt x="60" y="30"/>
                    <a:pt x="59" y="31"/>
                  </a:cubicBezTo>
                  <a:cubicBezTo>
                    <a:pt x="56" y="31"/>
                    <a:pt x="54" y="31"/>
                    <a:pt x="51" y="30"/>
                  </a:cubicBezTo>
                  <a:cubicBezTo>
                    <a:pt x="49" y="30"/>
                    <a:pt x="47" y="29"/>
                    <a:pt x="46" y="30"/>
                  </a:cubicBezTo>
                  <a:cubicBezTo>
                    <a:pt x="45" y="30"/>
                    <a:pt x="44" y="31"/>
                    <a:pt x="44" y="31"/>
                  </a:cubicBezTo>
                  <a:cubicBezTo>
                    <a:pt x="43" y="31"/>
                    <a:pt x="43" y="29"/>
                    <a:pt x="43" y="28"/>
                  </a:cubicBezTo>
                  <a:cubicBezTo>
                    <a:pt x="43" y="27"/>
                    <a:pt x="44" y="26"/>
                    <a:pt x="43" y="25"/>
                  </a:cubicBezTo>
                  <a:cubicBezTo>
                    <a:pt x="42" y="24"/>
                    <a:pt x="40" y="25"/>
                    <a:pt x="39" y="25"/>
                  </a:cubicBezTo>
                  <a:cubicBezTo>
                    <a:pt x="38" y="25"/>
                    <a:pt x="36" y="23"/>
                    <a:pt x="36" y="24"/>
                  </a:cubicBezTo>
                  <a:cubicBezTo>
                    <a:pt x="35" y="25"/>
                    <a:pt x="36" y="28"/>
                    <a:pt x="36" y="29"/>
                  </a:cubicBezTo>
                  <a:cubicBezTo>
                    <a:pt x="36" y="31"/>
                    <a:pt x="38" y="33"/>
                    <a:pt x="38" y="35"/>
                  </a:cubicBezTo>
                  <a:cubicBezTo>
                    <a:pt x="39" y="37"/>
                    <a:pt x="39" y="40"/>
                    <a:pt x="40" y="42"/>
                  </a:cubicBezTo>
                  <a:cubicBezTo>
                    <a:pt x="40" y="42"/>
                    <a:pt x="41" y="43"/>
                    <a:pt x="40" y="44"/>
                  </a:cubicBezTo>
                  <a:cubicBezTo>
                    <a:pt x="39" y="45"/>
                    <a:pt x="37" y="44"/>
                    <a:pt x="36" y="44"/>
                  </a:cubicBezTo>
                  <a:cubicBezTo>
                    <a:pt x="34" y="44"/>
                    <a:pt x="32" y="43"/>
                    <a:pt x="30" y="43"/>
                  </a:cubicBezTo>
                  <a:cubicBezTo>
                    <a:pt x="29" y="43"/>
                    <a:pt x="28" y="46"/>
                    <a:pt x="27" y="46"/>
                  </a:cubicBezTo>
                  <a:cubicBezTo>
                    <a:pt x="25" y="46"/>
                    <a:pt x="24" y="43"/>
                    <a:pt x="23" y="42"/>
                  </a:cubicBezTo>
                  <a:cubicBezTo>
                    <a:pt x="22" y="41"/>
                    <a:pt x="22" y="40"/>
                    <a:pt x="21" y="40"/>
                  </a:cubicBezTo>
                  <a:cubicBezTo>
                    <a:pt x="19" y="40"/>
                    <a:pt x="17" y="40"/>
                    <a:pt x="15" y="40"/>
                  </a:cubicBezTo>
                  <a:cubicBezTo>
                    <a:pt x="15" y="41"/>
                    <a:pt x="15" y="43"/>
                    <a:pt x="14" y="43"/>
                  </a:cubicBezTo>
                  <a:cubicBezTo>
                    <a:pt x="14" y="44"/>
                    <a:pt x="13" y="43"/>
                    <a:pt x="12" y="43"/>
                  </a:cubicBezTo>
                  <a:cubicBezTo>
                    <a:pt x="10" y="43"/>
                    <a:pt x="9" y="43"/>
                    <a:pt x="8" y="43"/>
                  </a:cubicBezTo>
                  <a:cubicBezTo>
                    <a:pt x="6" y="43"/>
                    <a:pt x="4" y="44"/>
                    <a:pt x="2" y="45"/>
                  </a:cubicBezTo>
                  <a:cubicBezTo>
                    <a:pt x="1" y="46"/>
                    <a:pt x="0" y="47"/>
                    <a:pt x="0" y="49"/>
                  </a:cubicBezTo>
                  <a:cubicBezTo>
                    <a:pt x="1" y="50"/>
                    <a:pt x="3" y="50"/>
                    <a:pt x="4" y="51"/>
                  </a:cubicBezTo>
                  <a:cubicBezTo>
                    <a:pt x="5" y="51"/>
                    <a:pt x="7" y="52"/>
                    <a:pt x="7" y="53"/>
                  </a:cubicBezTo>
                  <a:cubicBezTo>
                    <a:pt x="5" y="54"/>
                    <a:pt x="2" y="52"/>
                    <a:pt x="1" y="54"/>
                  </a:cubicBezTo>
                  <a:cubicBezTo>
                    <a:pt x="0" y="55"/>
                    <a:pt x="3" y="55"/>
                    <a:pt x="4" y="56"/>
                  </a:cubicBezTo>
                  <a:cubicBezTo>
                    <a:pt x="5" y="57"/>
                    <a:pt x="4" y="59"/>
                    <a:pt x="6" y="59"/>
                  </a:cubicBezTo>
                  <a:cubicBezTo>
                    <a:pt x="7" y="60"/>
                    <a:pt x="9" y="57"/>
                    <a:pt x="10" y="57"/>
                  </a:cubicBezTo>
                  <a:cubicBezTo>
                    <a:pt x="13" y="57"/>
                    <a:pt x="16" y="59"/>
                    <a:pt x="18" y="60"/>
                  </a:cubicBezTo>
                  <a:cubicBezTo>
                    <a:pt x="19" y="61"/>
                    <a:pt x="20" y="63"/>
                    <a:pt x="21" y="63"/>
                  </a:cubicBezTo>
                  <a:cubicBezTo>
                    <a:pt x="22" y="64"/>
                    <a:pt x="24" y="62"/>
                    <a:pt x="25" y="62"/>
                  </a:cubicBezTo>
                  <a:cubicBezTo>
                    <a:pt x="26" y="62"/>
                    <a:pt x="25" y="64"/>
                    <a:pt x="25" y="64"/>
                  </a:cubicBezTo>
                  <a:cubicBezTo>
                    <a:pt x="26" y="64"/>
                    <a:pt x="27" y="63"/>
                    <a:pt x="28" y="64"/>
                  </a:cubicBezTo>
                  <a:cubicBezTo>
                    <a:pt x="28" y="65"/>
                    <a:pt x="27" y="67"/>
                    <a:pt x="28" y="67"/>
                  </a:cubicBezTo>
                  <a:cubicBezTo>
                    <a:pt x="28" y="68"/>
                    <a:pt x="30" y="67"/>
                    <a:pt x="31" y="67"/>
                  </a:cubicBezTo>
                  <a:cubicBezTo>
                    <a:pt x="32" y="67"/>
                    <a:pt x="34" y="66"/>
                    <a:pt x="34" y="67"/>
                  </a:cubicBezTo>
                  <a:cubicBezTo>
                    <a:pt x="34" y="69"/>
                    <a:pt x="31" y="69"/>
                    <a:pt x="31" y="70"/>
                  </a:cubicBezTo>
                  <a:cubicBezTo>
                    <a:pt x="31" y="71"/>
                    <a:pt x="33" y="71"/>
                    <a:pt x="34" y="72"/>
                  </a:cubicBezTo>
                  <a:cubicBezTo>
                    <a:pt x="34" y="73"/>
                    <a:pt x="32" y="74"/>
                    <a:pt x="32" y="75"/>
                  </a:cubicBezTo>
                  <a:cubicBezTo>
                    <a:pt x="33" y="77"/>
                    <a:pt x="35" y="77"/>
                    <a:pt x="35" y="78"/>
                  </a:cubicBezTo>
                  <a:cubicBezTo>
                    <a:pt x="36" y="79"/>
                    <a:pt x="36" y="81"/>
                    <a:pt x="37" y="82"/>
                  </a:cubicBezTo>
                  <a:cubicBezTo>
                    <a:pt x="38" y="83"/>
                    <a:pt x="40" y="84"/>
                    <a:pt x="41" y="84"/>
                  </a:cubicBezTo>
                  <a:cubicBezTo>
                    <a:pt x="43" y="85"/>
                    <a:pt x="44" y="83"/>
                    <a:pt x="45" y="84"/>
                  </a:cubicBezTo>
                  <a:cubicBezTo>
                    <a:pt x="46" y="85"/>
                    <a:pt x="44" y="86"/>
                    <a:pt x="44" y="87"/>
                  </a:cubicBezTo>
                  <a:cubicBezTo>
                    <a:pt x="44" y="88"/>
                    <a:pt x="45" y="89"/>
                    <a:pt x="45" y="89"/>
                  </a:cubicBezTo>
                  <a:cubicBezTo>
                    <a:pt x="45" y="91"/>
                    <a:pt x="45" y="92"/>
                    <a:pt x="44" y="93"/>
                  </a:cubicBezTo>
                  <a:cubicBezTo>
                    <a:pt x="44" y="94"/>
                    <a:pt x="43" y="94"/>
                    <a:pt x="44" y="95"/>
                  </a:cubicBezTo>
                  <a:cubicBezTo>
                    <a:pt x="45" y="96"/>
                    <a:pt x="47" y="96"/>
                    <a:pt x="48" y="97"/>
                  </a:cubicBezTo>
                  <a:cubicBezTo>
                    <a:pt x="49" y="99"/>
                    <a:pt x="51" y="102"/>
                    <a:pt x="49" y="103"/>
                  </a:cubicBezTo>
                  <a:cubicBezTo>
                    <a:pt x="48" y="103"/>
                    <a:pt x="47" y="100"/>
                    <a:pt x="46" y="99"/>
                  </a:cubicBezTo>
                  <a:cubicBezTo>
                    <a:pt x="46" y="98"/>
                    <a:pt x="45" y="97"/>
                    <a:pt x="44" y="98"/>
                  </a:cubicBezTo>
                  <a:cubicBezTo>
                    <a:pt x="43" y="100"/>
                    <a:pt x="43" y="103"/>
                    <a:pt x="43" y="105"/>
                  </a:cubicBezTo>
                  <a:cubicBezTo>
                    <a:pt x="43" y="107"/>
                    <a:pt x="42" y="110"/>
                    <a:pt x="42" y="112"/>
                  </a:cubicBezTo>
                  <a:cubicBezTo>
                    <a:pt x="43" y="113"/>
                    <a:pt x="45" y="110"/>
                    <a:pt x="46" y="111"/>
                  </a:cubicBezTo>
                  <a:cubicBezTo>
                    <a:pt x="46" y="112"/>
                    <a:pt x="44" y="113"/>
                    <a:pt x="43" y="114"/>
                  </a:cubicBezTo>
                  <a:cubicBezTo>
                    <a:pt x="43" y="117"/>
                    <a:pt x="42" y="119"/>
                    <a:pt x="42" y="121"/>
                  </a:cubicBezTo>
                  <a:cubicBezTo>
                    <a:pt x="42" y="123"/>
                    <a:pt x="42" y="126"/>
                    <a:pt x="42" y="128"/>
                  </a:cubicBezTo>
                  <a:cubicBezTo>
                    <a:pt x="41" y="129"/>
                    <a:pt x="40" y="130"/>
                    <a:pt x="39" y="132"/>
                  </a:cubicBezTo>
                  <a:cubicBezTo>
                    <a:pt x="38" y="133"/>
                    <a:pt x="37" y="134"/>
                    <a:pt x="36" y="135"/>
                  </a:cubicBezTo>
                  <a:cubicBezTo>
                    <a:pt x="38" y="135"/>
                    <a:pt x="40" y="135"/>
                    <a:pt x="41" y="136"/>
                  </a:cubicBezTo>
                  <a:cubicBezTo>
                    <a:pt x="43" y="137"/>
                    <a:pt x="42" y="139"/>
                    <a:pt x="44" y="140"/>
                  </a:cubicBezTo>
                  <a:cubicBezTo>
                    <a:pt x="45" y="141"/>
                    <a:pt x="47" y="141"/>
                    <a:pt x="49" y="141"/>
                  </a:cubicBezTo>
                  <a:cubicBezTo>
                    <a:pt x="51" y="142"/>
                    <a:pt x="53" y="143"/>
                    <a:pt x="55" y="144"/>
                  </a:cubicBezTo>
                  <a:cubicBezTo>
                    <a:pt x="57" y="144"/>
                    <a:pt x="59" y="144"/>
                    <a:pt x="61" y="145"/>
                  </a:cubicBezTo>
                  <a:cubicBezTo>
                    <a:pt x="63" y="145"/>
                    <a:pt x="65" y="145"/>
                    <a:pt x="66" y="144"/>
                  </a:cubicBezTo>
                  <a:cubicBezTo>
                    <a:pt x="67" y="144"/>
                    <a:pt x="67" y="142"/>
                    <a:pt x="67" y="142"/>
                  </a:cubicBezTo>
                  <a:cubicBezTo>
                    <a:pt x="70" y="143"/>
                    <a:pt x="73" y="145"/>
                    <a:pt x="75" y="146"/>
                  </a:cubicBezTo>
                  <a:cubicBezTo>
                    <a:pt x="77" y="147"/>
                    <a:pt x="78" y="148"/>
                    <a:pt x="80" y="149"/>
                  </a:cubicBezTo>
                  <a:cubicBezTo>
                    <a:pt x="82" y="149"/>
                    <a:pt x="83" y="149"/>
                    <a:pt x="85" y="149"/>
                  </a:cubicBezTo>
                  <a:cubicBezTo>
                    <a:pt x="87" y="150"/>
                    <a:pt x="90" y="150"/>
                    <a:pt x="92" y="150"/>
                  </a:cubicBezTo>
                  <a:cubicBezTo>
                    <a:pt x="93" y="150"/>
                    <a:pt x="94" y="149"/>
                    <a:pt x="95" y="149"/>
                  </a:cubicBezTo>
                  <a:cubicBezTo>
                    <a:pt x="95" y="146"/>
                    <a:pt x="94" y="144"/>
                    <a:pt x="94" y="142"/>
                  </a:cubicBezTo>
                  <a:cubicBezTo>
                    <a:pt x="95" y="140"/>
                    <a:pt x="96" y="139"/>
                    <a:pt x="98" y="137"/>
                  </a:cubicBezTo>
                  <a:cubicBezTo>
                    <a:pt x="100" y="135"/>
                    <a:pt x="103" y="133"/>
                    <a:pt x="106" y="132"/>
                  </a:cubicBezTo>
                  <a:cubicBezTo>
                    <a:pt x="107" y="132"/>
                    <a:pt x="108" y="133"/>
                    <a:pt x="109" y="133"/>
                  </a:cubicBezTo>
                  <a:cubicBezTo>
                    <a:pt x="110" y="133"/>
                    <a:pt x="112" y="132"/>
                    <a:pt x="113" y="132"/>
                  </a:cubicBezTo>
                  <a:cubicBezTo>
                    <a:pt x="114" y="132"/>
                    <a:pt x="115" y="135"/>
                    <a:pt x="116" y="135"/>
                  </a:cubicBezTo>
                  <a:cubicBezTo>
                    <a:pt x="117" y="135"/>
                    <a:pt x="117" y="131"/>
                    <a:pt x="119" y="131"/>
                  </a:cubicBezTo>
                  <a:cubicBezTo>
                    <a:pt x="121" y="131"/>
                    <a:pt x="122" y="133"/>
                    <a:pt x="123" y="135"/>
                  </a:cubicBezTo>
                  <a:cubicBezTo>
                    <a:pt x="125" y="136"/>
                    <a:pt x="125" y="138"/>
                    <a:pt x="127" y="139"/>
                  </a:cubicBezTo>
                  <a:cubicBezTo>
                    <a:pt x="129" y="140"/>
                    <a:pt x="130" y="139"/>
                    <a:pt x="132" y="139"/>
                  </a:cubicBezTo>
                  <a:cubicBezTo>
                    <a:pt x="134" y="139"/>
                    <a:pt x="136" y="139"/>
                    <a:pt x="138" y="138"/>
                  </a:cubicBezTo>
                  <a:cubicBezTo>
                    <a:pt x="139" y="138"/>
                    <a:pt x="137" y="136"/>
                    <a:pt x="138" y="135"/>
                  </a:cubicBezTo>
                  <a:cubicBezTo>
                    <a:pt x="139" y="134"/>
                    <a:pt x="140" y="134"/>
                    <a:pt x="142" y="133"/>
                  </a:cubicBezTo>
                  <a:cubicBezTo>
                    <a:pt x="143" y="132"/>
                    <a:pt x="145" y="130"/>
                    <a:pt x="147" y="129"/>
                  </a:cubicBezTo>
                  <a:close/>
                </a:path>
              </a:pathLst>
            </a:custGeom>
            <a:solidFill>
              <a:srgbClr val="41AB5D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16" name="Freeform 79">
              <a:extLst>
                <a:ext uri="{FF2B5EF4-FFF2-40B4-BE49-F238E27FC236}">
                  <a16:creationId xmlns:a16="http://schemas.microsoft.com/office/drawing/2014/main" id="{63E4F971-5CAB-7B4C-9A6D-E754421ECE9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57670" y="2623571"/>
              <a:ext cx="17451" cy="22209"/>
            </a:xfrm>
            <a:custGeom>
              <a:avLst/>
              <a:gdLst>
                <a:gd name="T0" fmla="*/ 2147483647 w 9"/>
                <a:gd name="T1" fmla="*/ 2147483647 h 12"/>
                <a:gd name="T2" fmla="*/ 2147483647 w 9"/>
                <a:gd name="T3" fmla="*/ 2147483647 h 12"/>
                <a:gd name="T4" fmla="*/ 2147483647 w 9"/>
                <a:gd name="T5" fmla="*/ 2147483647 h 12"/>
                <a:gd name="T6" fmla="*/ 2147483647 w 9"/>
                <a:gd name="T7" fmla="*/ 2147483647 h 12"/>
                <a:gd name="T8" fmla="*/ 2147483647 w 9"/>
                <a:gd name="T9" fmla="*/ 0 h 12"/>
                <a:gd name="T10" fmla="*/ 2147483647 w 9"/>
                <a:gd name="T11" fmla="*/ 2147483647 h 12"/>
                <a:gd name="T12" fmla="*/ 0 w 9"/>
                <a:gd name="T13" fmla="*/ 2147483647 h 12"/>
                <a:gd name="T14" fmla="*/ 2147483647 w 9"/>
                <a:gd name="T15" fmla="*/ 2147483647 h 12"/>
                <a:gd name="T16" fmla="*/ 2147483647 w 9"/>
                <a:gd name="T17" fmla="*/ 2147483647 h 12"/>
                <a:gd name="T18" fmla="*/ 2147483647 w 9"/>
                <a:gd name="T19" fmla="*/ 2147483647 h 12"/>
                <a:gd name="T20" fmla="*/ 2147483647 w 9"/>
                <a:gd name="T21" fmla="*/ 2147483647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" h="12">
                  <a:moveTo>
                    <a:pt x="8" y="12"/>
                  </a:moveTo>
                  <a:cubicBezTo>
                    <a:pt x="8" y="10"/>
                    <a:pt x="9" y="9"/>
                    <a:pt x="9" y="8"/>
                  </a:cubicBezTo>
                  <a:cubicBezTo>
                    <a:pt x="9" y="7"/>
                    <a:pt x="9" y="6"/>
                    <a:pt x="8" y="6"/>
                  </a:cubicBezTo>
                  <a:cubicBezTo>
                    <a:pt x="7" y="5"/>
                    <a:pt x="6" y="4"/>
                    <a:pt x="5" y="3"/>
                  </a:cubicBezTo>
                  <a:cubicBezTo>
                    <a:pt x="5" y="2"/>
                    <a:pt x="4" y="1"/>
                    <a:pt x="4" y="0"/>
                  </a:cubicBezTo>
                  <a:cubicBezTo>
                    <a:pt x="3" y="0"/>
                    <a:pt x="2" y="0"/>
                    <a:pt x="2" y="1"/>
                  </a:cubicBezTo>
                  <a:cubicBezTo>
                    <a:pt x="1" y="2"/>
                    <a:pt x="0" y="3"/>
                    <a:pt x="0" y="4"/>
                  </a:cubicBezTo>
                  <a:cubicBezTo>
                    <a:pt x="0" y="5"/>
                    <a:pt x="1" y="6"/>
                    <a:pt x="1" y="7"/>
                  </a:cubicBezTo>
                  <a:cubicBezTo>
                    <a:pt x="1" y="8"/>
                    <a:pt x="2" y="10"/>
                    <a:pt x="2" y="11"/>
                  </a:cubicBezTo>
                  <a:cubicBezTo>
                    <a:pt x="3" y="11"/>
                    <a:pt x="4" y="12"/>
                    <a:pt x="5" y="12"/>
                  </a:cubicBezTo>
                  <a:cubicBezTo>
                    <a:pt x="6" y="12"/>
                    <a:pt x="7" y="12"/>
                    <a:pt x="8" y="1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17" name="Freeform 80">
              <a:extLst>
                <a:ext uri="{FF2B5EF4-FFF2-40B4-BE49-F238E27FC236}">
                  <a16:creationId xmlns:a16="http://schemas.microsoft.com/office/drawing/2014/main" id="{3151CFEF-9298-6641-BE66-916C6F43BD5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81467" y="2728272"/>
              <a:ext cx="276030" cy="293481"/>
            </a:xfrm>
            <a:custGeom>
              <a:avLst/>
              <a:gdLst>
                <a:gd name="T0" fmla="*/ 2147483647 w 145"/>
                <a:gd name="T1" fmla="*/ 2147483647 h 154"/>
                <a:gd name="T2" fmla="*/ 2147483647 w 145"/>
                <a:gd name="T3" fmla="*/ 2147483647 h 154"/>
                <a:gd name="T4" fmla="*/ 2147483647 w 145"/>
                <a:gd name="T5" fmla="*/ 2147483647 h 154"/>
                <a:gd name="T6" fmla="*/ 2147483647 w 145"/>
                <a:gd name="T7" fmla="*/ 2147483647 h 154"/>
                <a:gd name="T8" fmla="*/ 2147483647 w 145"/>
                <a:gd name="T9" fmla="*/ 2147483647 h 154"/>
                <a:gd name="T10" fmla="*/ 2147483647 w 145"/>
                <a:gd name="T11" fmla="*/ 2147483647 h 154"/>
                <a:gd name="T12" fmla="*/ 2147483647 w 145"/>
                <a:gd name="T13" fmla="*/ 2147483647 h 154"/>
                <a:gd name="T14" fmla="*/ 2147483647 w 145"/>
                <a:gd name="T15" fmla="*/ 2147483647 h 154"/>
                <a:gd name="T16" fmla="*/ 2147483647 w 145"/>
                <a:gd name="T17" fmla="*/ 2147483647 h 154"/>
                <a:gd name="T18" fmla="*/ 2147483647 w 145"/>
                <a:gd name="T19" fmla="*/ 2147483647 h 154"/>
                <a:gd name="T20" fmla="*/ 2147483647 w 145"/>
                <a:gd name="T21" fmla="*/ 2147483647 h 154"/>
                <a:gd name="T22" fmla="*/ 2147483647 w 145"/>
                <a:gd name="T23" fmla="*/ 2147483647 h 154"/>
                <a:gd name="T24" fmla="*/ 2147483647 w 145"/>
                <a:gd name="T25" fmla="*/ 2147483647 h 154"/>
                <a:gd name="T26" fmla="*/ 2147483647 w 145"/>
                <a:gd name="T27" fmla="*/ 2147483647 h 154"/>
                <a:gd name="T28" fmla="*/ 2147483647 w 145"/>
                <a:gd name="T29" fmla="*/ 2147483647 h 154"/>
                <a:gd name="T30" fmla="*/ 2147483647 w 145"/>
                <a:gd name="T31" fmla="*/ 2147483647 h 154"/>
                <a:gd name="T32" fmla="*/ 2147483647 w 145"/>
                <a:gd name="T33" fmla="*/ 2147483647 h 154"/>
                <a:gd name="T34" fmla="*/ 2147483647 w 145"/>
                <a:gd name="T35" fmla="*/ 2147483647 h 154"/>
                <a:gd name="T36" fmla="*/ 2147483647 w 145"/>
                <a:gd name="T37" fmla="*/ 2147483647 h 154"/>
                <a:gd name="T38" fmla="*/ 2147483647 w 145"/>
                <a:gd name="T39" fmla="*/ 2147483647 h 154"/>
                <a:gd name="T40" fmla="*/ 2147483647 w 145"/>
                <a:gd name="T41" fmla="*/ 2147483647 h 154"/>
                <a:gd name="T42" fmla="*/ 2147483647 w 145"/>
                <a:gd name="T43" fmla="*/ 2147483647 h 154"/>
                <a:gd name="T44" fmla="*/ 2147483647 w 145"/>
                <a:gd name="T45" fmla="*/ 2147483647 h 154"/>
                <a:gd name="T46" fmla="*/ 2147483647 w 145"/>
                <a:gd name="T47" fmla="*/ 2147483647 h 154"/>
                <a:gd name="T48" fmla="*/ 2147483647 w 145"/>
                <a:gd name="T49" fmla="*/ 2147483647 h 154"/>
                <a:gd name="T50" fmla="*/ 2147483647 w 145"/>
                <a:gd name="T51" fmla="*/ 2147483647 h 154"/>
                <a:gd name="T52" fmla="*/ 2147483647 w 145"/>
                <a:gd name="T53" fmla="*/ 2147483647 h 154"/>
                <a:gd name="T54" fmla="*/ 2147483647 w 145"/>
                <a:gd name="T55" fmla="*/ 2147483647 h 154"/>
                <a:gd name="T56" fmla="*/ 2147483647 w 145"/>
                <a:gd name="T57" fmla="*/ 2147483647 h 154"/>
                <a:gd name="T58" fmla="*/ 2147483647 w 145"/>
                <a:gd name="T59" fmla="*/ 2147483647 h 154"/>
                <a:gd name="T60" fmla="*/ 2147483647 w 145"/>
                <a:gd name="T61" fmla="*/ 2147483647 h 154"/>
                <a:gd name="T62" fmla="*/ 2147483647 w 145"/>
                <a:gd name="T63" fmla="*/ 2147483647 h 154"/>
                <a:gd name="T64" fmla="*/ 2147483647 w 145"/>
                <a:gd name="T65" fmla="*/ 2147483647 h 154"/>
                <a:gd name="T66" fmla="*/ 2147483647 w 145"/>
                <a:gd name="T67" fmla="*/ 2147483647 h 154"/>
                <a:gd name="T68" fmla="*/ 2147483647 w 145"/>
                <a:gd name="T69" fmla="*/ 2147483647 h 154"/>
                <a:gd name="T70" fmla="*/ 2147483647 w 145"/>
                <a:gd name="T71" fmla="*/ 2147483647 h 154"/>
                <a:gd name="T72" fmla="*/ 2147483647 w 145"/>
                <a:gd name="T73" fmla="*/ 2147483647 h 154"/>
                <a:gd name="T74" fmla="*/ 2147483647 w 145"/>
                <a:gd name="T75" fmla="*/ 2147483647 h 154"/>
                <a:gd name="T76" fmla="*/ 2147483647 w 145"/>
                <a:gd name="T77" fmla="*/ 2147483647 h 154"/>
                <a:gd name="T78" fmla="*/ 2147483647 w 145"/>
                <a:gd name="T79" fmla="*/ 0 h 154"/>
                <a:gd name="T80" fmla="*/ 2147483647 w 145"/>
                <a:gd name="T81" fmla="*/ 2147483647 h 154"/>
                <a:gd name="T82" fmla="*/ 2147483647 w 145"/>
                <a:gd name="T83" fmla="*/ 2147483647 h 154"/>
                <a:gd name="T84" fmla="*/ 2147483647 w 145"/>
                <a:gd name="T85" fmla="*/ 2147483647 h 15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45" h="154">
                  <a:moveTo>
                    <a:pt x="84" y="24"/>
                  </a:moveTo>
                  <a:cubicBezTo>
                    <a:pt x="83" y="24"/>
                    <a:pt x="82" y="24"/>
                    <a:pt x="81" y="24"/>
                  </a:cubicBezTo>
                  <a:cubicBezTo>
                    <a:pt x="80" y="24"/>
                    <a:pt x="79" y="23"/>
                    <a:pt x="78" y="24"/>
                  </a:cubicBezTo>
                  <a:cubicBezTo>
                    <a:pt x="76" y="24"/>
                    <a:pt x="75" y="26"/>
                    <a:pt x="74" y="26"/>
                  </a:cubicBezTo>
                  <a:cubicBezTo>
                    <a:pt x="72" y="27"/>
                    <a:pt x="70" y="26"/>
                    <a:pt x="69" y="27"/>
                  </a:cubicBezTo>
                  <a:cubicBezTo>
                    <a:pt x="68" y="28"/>
                    <a:pt x="67" y="30"/>
                    <a:pt x="67" y="32"/>
                  </a:cubicBezTo>
                  <a:cubicBezTo>
                    <a:pt x="67" y="34"/>
                    <a:pt x="70" y="35"/>
                    <a:pt x="70" y="37"/>
                  </a:cubicBezTo>
                  <a:cubicBezTo>
                    <a:pt x="70" y="38"/>
                    <a:pt x="67" y="39"/>
                    <a:pt x="67" y="40"/>
                  </a:cubicBezTo>
                  <a:cubicBezTo>
                    <a:pt x="67" y="43"/>
                    <a:pt x="67" y="46"/>
                    <a:pt x="68" y="48"/>
                  </a:cubicBezTo>
                  <a:cubicBezTo>
                    <a:pt x="69" y="50"/>
                    <a:pt x="70" y="52"/>
                    <a:pt x="71" y="54"/>
                  </a:cubicBezTo>
                  <a:cubicBezTo>
                    <a:pt x="72" y="55"/>
                    <a:pt x="74" y="53"/>
                    <a:pt x="75" y="54"/>
                  </a:cubicBezTo>
                  <a:cubicBezTo>
                    <a:pt x="77" y="55"/>
                    <a:pt x="79" y="58"/>
                    <a:pt x="81" y="59"/>
                  </a:cubicBezTo>
                  <a:cubicBezTo>
                    <a:pt x="82" y="60"/>
                    <a:pt x="83" y="59"/>
                    <a:pt x="84" y="60"/>
                  </a:cubicBezTo>
                  <a:cubicBezTo>
                    <a:pt x="86" y="65"/>
                    <a:pt x="87" y="72"/>
                    <a:pt x="90" y="77"/>
                  </a:cubicBezTo>
                  <a:cubicBezTo>
                    <a:pt x="92" y="81"/>
                    <a:pt x="96" y="82"/>
                    <a:pt x="99" y="85"/>
                  </a:cubicBezTo>
                  <a:cubicBezTo>
                    <a:pt x="100" y="86"/>
                    <a:pt x="101" y="87"/>
                    <a:pt x="102" y="87"/>
                  </a:cubicBezTo>
                  <a:cubicBezTo>
                    <a:pt x="105" y="88"/>
                    <a:pt x="108" y="87"/>
                    <a:pt x="112" y="87"/>
                  </a:cubicBezTo>
                  <a:cubicBezTo>
                    <a:pt x="113" y="87"/>
                    <a:pt x="114" y="87"/>
                    <a:pt x="115" y="87"/>
                  </a:cubicBezTo>
                  <a:cubicBezTo>
                    <a:pt x="116" y="88"/>
                    <a:pt x="115" y="90"/>
                    <a:pt x="114" y="91"/>
                  </a:cubicBezTo>
                  <a:cubicBezTo>
                    <a:pt x="114" y="92"/>
                    <a:pt x="112" y="93"/>
                    <a:pt x="112" y="94"/>
                  </a:cubicBezTo>
                  <a:cubicBezTo>
                    <a:pt x="113" y="96"/>
                    <a:pt x="115" y="97"/>
                    <a:pt x="117" y="98"/>
                  </a:cubicBezTo>
                  <a:cubicBezTo>
                    <a:pt x="120" y="100"/>
                    <a:pt x="124" y="100"/>
                    <a:pt x="126" y="101"/>
                  </a:cubicBezTo>
                  <a:cubicBezTo>
                    <a:pt x="130" y="103"/>
                    <a:pt x="132" y="106"/>
                    <a:pt x="135" y="108"/>
                  </a:cubicBezTo>
                  <a:cubicBezTo>
                    <a:pt x="137" y="109"/>
                    <a:pt x="139" y="109"/>
                    <a:pt x="141" y="111"/>
                  </a:cubicBezTo>
                  <a:cubicBezTo>
                    <a:pt x="142" y="112"/>
                    <a:pt x="143" y="113"/>
                    <a:pt x="143" y="115"/>
                  </a:cubicBezTo>
                  <a:cubicBezTo>
                    <a:pt x="143" y="118"/>
                    <a:pt x="145" y="121"/>
                    <a:pt x="143" y="123"/>
                  </a:cubicBezTo>
                  <a:cubicBezTo>
                    <a:pt x="142" y="124"/>
                    <a:pt x="140" y="121"/>
                    <a:pt x="139" y="119"/>
                  </a:cubicBezTo>
                  <a:cubicBezTo>
                    <a:pt x="138" y="118"/>
                    <a:pt x="139" y="116"/>
                    <a:pt x="138" y="115"/>
                  </a:cubicBezTo>
                  <a:cubicBezTo>
                    <a:pt x="138" y="114"/>
                    <a:pt x="137" y="115"/>
                    <a:pt x="136" y="115"/>
                  </a:cubicBezTo>
                  <a:cubicBezTo>
                    <a:pt x="134" y="114"/>
                    <a:pt x="132" y="114"/>
                    <a:pt x="130" y="113"/>
                  </a:cubicBezTo>
                  <a:cubicBezTo>
                    <a:pt x="129" y="113"/>
                    <a:pt x="128" y="111"/>
                    <a:pt x="127" y="111"/>
                  </a:cubicBezTo>
                  <a:cubicBezTo>
                    <a:pt x="125" y="112"/>
                    <a:pt x="123" y="114"/>
                    <a:pt x="122" y="115"/>
                  </a:cubicBezTo>
                  <a:cubicBezTo>
                    <a:pt x="121" y="117"/>
                    <a:pt x="121" y="120"/>
                    <a:pt x="121" y="122"/>
                  </a:cubicBezTo>
                  <a:cubicBezTo>
                    <a:pt x="121" y="123"/>
                    <a:pt x="121" y="124"/>
                    <a:pt x="121" y="125"/>
                  </a:cubicBezTo>
                  <a:cubicBezTo>
                    <a:pt x="123" y="127"/>
                    <a:pt x="126" y="127"/>
                    <a:pt x="128" y="129"/>
                  </a:cubicBezTo>
                  <a:cubicBezTo>
                    <a:pt x="129" y="129"/>
                    <a:pt x="128" y="131"/>
                    <a:pt x="128" y="132"/>
                  </a:cubicBezTo>
                  <a:cubicBezTo>
                    <a:pt x="128" y="133"/>
                    <a:pt x="130" y="135"/>
                    <a:pt x="129" y="137"/>
                  </a:cubicBezTo>
                  <a:cubicBezTo>
                    <a:pt x="128" y="138"/>
                    <a:pt x="127" y="136"/>
                    <a:pt x="125" y="137"/>
                  </a:cubicBezTo>
                  <a:cubicBezTo>
                    <a:pt x="124" y="137"/>
                    <a:pt x="122" y="138"/>
                    <a:pt x="121" y="139"/>
                  </a:cubicBezTo>
                  <a:cubicBezTo>
                    <a:pt x="121" y="141"/>
                    <a:pt x="122" y="144"/>
                    <a:pt x="121" y="146"/>
                  </a:cubicBezTo>
                  <a:cubicBezTo>
                    <a:pt x="121" y="147"/>
                    <a:pt x="118" y="147"/>
                    <a:pt x="118" y="148"/>
                  </a:cubicBezTo>
                  <a:cubicBezTo>
                    <a:pt x="117" y="150"/>
                    <a:pt x="118" y="152"/>
                    <a:pt x="116" y="153"/>
                  </a:cubicBezTo>
                  <a:cubicBezTo>
                    <a:pt x="115" y="154"/>
                    <a:pt x="113" y="153"/>
                    <a:pt x="112" y="152"/>
                  </a:cubicBezTo>
                  <a:cubicBezTo>
                    <a:pt x="111" y="152"/>
                    <a:pt x="111" y="151"/>
                    <a:pt x="111" y="150"/>
                  </a:cubicBezTo>
                  <a:cubicBezTo>
                    <a:pt x="112" y="148"/>
                    <a:pt x="113" y="146"/>
                    <a:pt x="113" y="144"/>
                  </a:cubicBezTo>
                  <a:cubicBezTo>
                    <a:pt x="113" y="143"/>
                    <a:pt x="112" y="142"/>
                    <a:pt x="113" y="142"/>
                  </a:cubicBezTo>
                  <a:cubicBezTo>
                    <a:pt x="114" y="140"/>
                    <a:pt x="117" y="141"/>
                    <a:pt x="118" y="140"/>
                  </a:cubicBezTo>
                  <a:cubicBezTo>
                    <a:pt x="118" y="138"/>
                    <a:pt x="116" y="137"/>
                    <a:pt x="116" y="136"/>
                  </a:cubicBezTo>
                  <a:cubicBezTo>
                    <a:pt x="115" y="135"/>
                    <a:pt x="116" y="134"/>
                    <a:pt x="115" y="133"/>
                  </a:cubicBezTo>
                  <a:cubicBezTo>
                    <a:pt x="115" y="131"/>
                    <a:pt x="114" y="129"/>
                    <a:pt x="113" y="127"/>
                  </a:cubicBezTo>
                  <a:cubicBezTo>
                    <a:pt x="112" y="125"/>
                    <a:pt x="111" y="121"/>
                    <a:pt x="110" y="119"/>
                  </a:cubicBezTo>
                  <a:cubicBezTo>
                    <a:pt x="109" y="118"/>
                    <a:pt x="108" y="119"/>
                    <a:pt x="108" y="119"/>
                  </a:cubicBezTo>
                  <a:cubicBezTo>
                    <a:pt x="107" y="119"/>
                    <a:pt x="105" y="119"/>
                    <a:pt x="105" y="118"/>
                  </a:cubicBezTo>
                  <a:cubicBezTo>
                    <a:pt x="103" y="117"/>
                    <a:pt x="102" y="116"/>
                    <a:pt x="101" y="115"/>
                  </a:cubicBezTo>
                  <a:cubicBezTo>
                    <a:pt x="101" y="114"/>
                    <a:pt x="103" y="114"/>
                    <a:pt x="102" y="114"/>
                  </a:cubicBezTo>
                  <a:cubicBezTo>
                    <a:pt x="102" y="112"/>
                    <a:pt x="101" y="111"/>
                    <a:pt x="100" y="110"/>
                  </a:cubicBezTo>
                  <a:cubicBezTo>
                    <a:pt x="99" y="109"/>
                    <a:pt x="97" y="110"/>
                    <a:pt x="96" y="110"/>
                  </a:cubicBezTo>
                  <a:cubicBezTo>
                    <a:pt x="94" y="109"/>
                    <a:pt x="93" y="109"/>
                    <a:pt x="91" y="108"/>
                  </a:cubicBezTo>
                  <a:cubicBezTo>
                    <a:pt x="90" y="107"/>
                    <a:pt x="89" y="105"/>
                    <a:pt x="88" y="103"/>
                  </a:cubicBezTo>
                  <a:cubicBezTo>
                    <a:pt x="87" y="101"/>
                    <a:pt x="87" y="100"/>
                    <a:pt x="85" y="99"/>
                  </a:cubicBezTo>
                  <a:cubicBezTo>
                    <a:pt x="84" y="98"/>
                    <a:pt x="82" y="99"/>
                    <a:pt x="80" y="99"/>
                  </a:cubicBezTo>
                  <a:cubicBezTo>
                    <a:pt x="78" y="99"/>
                    <a:pt x="76" y="98"/>
                    <a:pt x="75" y="96"/>
                  </a:cubicBezTo>
                  <a:cubicBezTo>
                    <a:pt x="73" y="95"/>
                    <a:pt x="72" y="93"/>
                    <a:pt x="70" y="92"/>
                  </a:cubicBezTo>
                  <a:cubicBezTo>
                    <a:pt x="69" y="91"/>
                    <a:pt x="67" y="90"/>
                    <a:pt x="66" y="88"/>
                  </a:cubicBezTo>
                  <a:cubicBezTo>
                    <a:pt x="65" y="87"/>
                    <a:pt x="63" y="85"/>
                    <a:pt x="61" y="83"/>
                  </a:cubicBezTo>
                  <a:cubicBezTo>
                    <a:pt x="59" y="82"/>
                    <a:pt x="57" y="81"/>
                    <a:pt x="55" y="79"/>
                  </a:cubicBezTo>
                  <a:cubicBezTo>
                    <a:pt x="53" y="78"/>
                    <a:pt x="53" y="76"/>
                    <a:pt x="52" y="74"/>
                  </a:cubicBezTo>
                  <a:cubicBezTo>
                    <a:pt x="50" y="73"/>
                    <a:pt x="48" y="72"/>
                    <a:pt x="47" y="71"/>
                  </a:cubicBezTo>
                  <a:cubicBezTo>
                    <a:pt x="46" y="70"/>
                    <a:pt x="47" y="69"/>
                    <a:pt x="47" y="68"/>
                  </a:cubicBezTo>
                  <a:cubicBezTo>
                    <a:pt x="46" y="66"/>
                    <a:pt x="45" y="64"/>
                    <a:pt x="44" y="62"/>
                  </a:cubicBezTo>
                  <a:cubicBezTo>
                    <a:pt x="43" y="59"/>
                    <a:pt x="43" y="56"/>
                    <a:pt x="42" y="54"/>
                  </a:cubicBezTo>
                  <a:cubicBezTo>
                    <a:pt x="42" y="53"/>
                    <a:pt x="40" y="52"/>
                    <a:pt x="39" y="52"/>
                  </a:cubicBezTo>
                  <a:cubicBezTo>
                    <a:pt x="37" y="51"/>
                    <a:pt x="36" y="51"/>
                    <a:pt x="34" y="50"/>
                  </a:cubicBezTo>
                  <a:cubicBezTo>
                    <a:pt x="32" y="49"/>
                    <a:pt x="31" y="47"/>
                    <a:pt x="29" y="47"/>
                  </a:cubicBezTo>
                  <a:cubicBezTo>
                    <a:pt x="27" y="46"/>
                    <a:pt x="26" y="46"/>
                    <a:pt x="24" y="46"/>
                  </a:cubicBezTo>
                  <a:cubicBezTo>
                    <a:pt x="22" y="47"/>
                    <a:pt x="21" y="48"/>
                    <a:pt x="19" y="49"/>
                  </a:cubicBezTo>
                  <a:cubicBezTo>
                    <a:pt x="18" y="50"/>
                    <a:pt x="18" y="52"/>
                    <a:pt x="17" y="53"/>
                  </a:cubicBezTo>
                  <a:cubicBezTo>
                    <a:pt x="16" y="54"/>
                    <a:pt x="15" y="55"/>
                    <a:pt x="13" y="55"/>
                  </a:cubicBezTo>
                  <a:cubicBezTo>
                    <a:pt x="12" y="56"/>
                    <a:pt x="11" y="56"/>
                    <a:pt x="9" y="56"/>
                  </a:cubicBezTo>
                  <a:cubicBezTo>
                    <a:pt x="9" y="57"/>
                    <a:pt x="8" y="58"/>
                    <a:pt x="8" y="58"/>
                  </a:cubicBezTo>
                  <a:cubicBezTo>
                    <a:pt x="8" y="57"/>
                    <a:pt x="7" y="56"/>
                    <a:pt x="7" y="55"/>
                  </a:cubicBezTo>
                  <a:cubicBezTo>
                    <a:pt x="8" y="54"/>
                    <a:pt x="10" y="55"/>
                    <a:pt x="11" y="54"/>
                  </a:cubicBezTo>
                  <a:cubicBezTo>
                    <a:pt x="12" y="53"/>
                    <a:pt x="12" y="52"/>
                    <a:pt x="12" y="51"/>
                  </a:cubicBezTo>
                  <a:cubicBezTo>
                    <a:pt x="11" y="50"/>
                    <a:pt x="9" y="51"/>
                    <a:pt x="8" y="51"/>
                  </a:cubicBezTo>
                  <a:cubicBezTo>
                    <a:pt x="6" y="50"/>
                    <a:pt x="4" y="49"/>
                    <a:pt x="3" y="47"/>
                  </a:cubicBezTo>
                  <a:cubicBezTo>
                    <a:pt x="2" y="46"/>
                    <a:pt x="3" y="44"/>
                    <a:pt x="3" y="42"/>
                  </a:cubicBezTo>
                  <a:cubicBezTo>
                    <a:pt x="3" y="41"/>
                    <a:pt x="4" y="40"/>
                    <a:pt x="3" y="38"/>
                  </a:cubicBezTo>
                  <a:cubicBezTo>
                    <a:pt x="3" y="37"/>
                    <a:pt x="0" y="37"/>
                    <a:pt x="0" y="36"/>
                  </a:cubicBezTo>
                  <a:cubicBezTo>
                    <a:pt x="0" y="35"/>
                    <a:pt x="1" y="34"/>
                    <a:pt x="1" y="33"/>
                  </a:cubicBezTo>
                  <a:cubicBezTo>
                    <a:pt x="2" y="32"/>
                    <a:pt x="4" y="32"/>
                    <a:pt x="5" y="31"/>
                  </a:cubicBezTo>
                  <a:cubicBezTo>
                    <a:pt x="5" y="30"/>
                    <a:pt x="4" y="28"/>
                    <a:pt x="4" y="27"/>
                  </a:cubicBezTo>
                  <a:cubicBezTo>
                    <a:pt x="3" y="26"/>
                    <a:pt x="1" y="25"/>
                    <a:pt x="0" y="23"/>
                  </a:cubicBezTo>
                  <a:cubicBezTo>
                    <a:pt x="0" y="23"/>
                    <a:pt x="0" y="22"/>
                    <a:pt x="1" y="21"/>
                  </a:cubicBezTo>
                  <a:cubicBezTo>
                    <a:pt x="1" y="21"/>
                    <a:pt x="3" y="21"/>
                    <a:pt x="4" y="20"/>
                  </a:cubicBezTo>
                  <a:cubicBezTo>
                    <a:pt x="5" y="20"/>
                    <a:pt x="6" y="21"/>
                    <a:pt x="7" y="20"/>
                  </a:cubicBezTo>
                  <a:cubicBezTo>
                    <a:pt x="8" y="20"/>
                    <a:pt x="9" y="19"/>
                    <a:pt x="10" y="19"/>
                  </a:cubicBezTo>
                  <a:cubicBezTo>
                    <a:pt x="11" y="19"/>
                    <a:pt x="12" y="20"/>
                    <a:pt x="13" y="20"/>
                  </a:cubicBezTo>
                  <a:cubicBezTo>
                    <a:pt x="15" y="19"/>
                    <a:pt x="16" y="18"/>
                    <a:pt x="17" y="16"/>
                  </a:cubicBezTo>
                  <a:cubicBezTo>
                    <a:pt x="17" y="15"/>
                    <a:pt x="17" y="14"/>
                    <a:pt x="17" y="13"/>
                  </a:cubicBezTo>
                  <a:cubicBezTo>
                    <a:pt x="18" y="12"/>
                    <a:pt x="19" y="10"/>
                    <a:pt x="20" y="10"/>
                  </a:cubicBezTo>
                  <a:cubicBezTo>
                    <a:pt x="22" y="11"/>
                    <a:pt x="20" y="14"/>
                    <a:pt x="21" y="15"/>
                  </a:cubicBezTo>
                  <a:cubicBezTo>
                    <a:pt x="22" y="16"/>
                    <a:pt x="23" y="16"/>
                    <a:pt x="24" y="17"/>
                  </a:cubicBezTo>
                  <a:cubicBezTo>
                    <a:pt x="25" y="17"/>
                    <a:pt x="25" y="19"/>
                    <a:pt x="26" y="19"/>
                  </a:cubicBezTo>
                  <a:cubicBezTo>
                    <a:pt x="27" y="19"/>
                    <a:pt x="28" y="19"/>
                    <a:pt x="29" y="18"/>
                  </a:cubicBezTo>
                  <a:cubicBezTo>
                    <a:pt x="30" y="17"/>
                    <a:pt x="30" y="15"/>
                    <a:pt x="30" y="13"/>
                  </a:cubicBezTo>
                  <a:cubicBezTo>
                    <a:pt x="30" y="12"/>
                    <a:pt x="30" y="11"/>
                    <a:pt x="31" y="11"/>
                  </a:cubicBezTo>
                  <a:cubicBezTo>
                    <a:pt x="33" y="11"/>
                    <a:pt x="33" y="13"/>
                    <a:pt x="34" y="13"/>
                  </a:cubicBezTo>
                  <a:cubicBezTo>
                    <a:pt x="35" y="14"/>
                    <a:pt x="37" y="13"/>
                    <a:pt x="38" y="13"/>
                  </a:cubicBezTo>
                  <a:cubicBezTo>
                    <a:pt x="39" y="13"/>
                    <a:pt x="40" y="14"/>
                    <a:pt x="40" y="14"/>
                  </a:cubicBezTo>
                  <a:cubicBezTo>
                    <a:pt x="41" y="12"/>
                    <a:pt x="40" y="11"/>
                    <a:pt x="40" y="9"/>
                  </a:cubicBezTo>
                  <a:cubicBezTo>
                    <a:pt x="40" y="9"/>
                    <a:pt x="40" y="8"/>
                    <a:pt x="41" y="8"/>
                  </a:cubicBezTo>
                  <a:cubicBezTo>
                    <a:pt x="42" y="8"/>
                    <a:pt x="43" y="10"/>
                    <a:pt x="44" y="10"/>
                  </a:cubicBezTo>
                  <a:cubicBezTo>
                    <a:pt x="45" y="9"/>
                    <a:pt x="44" y="7"/>
                    <a:pt x="44" y="6"/>
                  </a:cubicBezTo>
                  <a:cubicBezTo>
                    <a:pt x="44" y="5"/>
                    <a:pt x="44" y="4"/>
                    <a:pt x="45" y="4"/>
                  </a:cubicBezTo>
                  <a:cubicBezTo>
                    <a:pt x="46" y="4"/>
                    <a:pt x="47" y="5"/>
                    <a:pt x="48" y="5"/>
                  </a:cubicBezTo>
                  <a:cubicBezTo>
                    <a:pt x="50" y="5"/>
                    <a:pt x="51" y="6"/>
                    <a:pt x="52" y="6"/>
                  </a:cubicBezTo>
                  <a:cubicBezTo>
                    <a:pt x="53" y="5"/>
                    <a:pt x="52" y="3"/>
                    <a:pt x="52" y="3"/>
                  </a:cubicBezTo>
                  <a:cubicBezTo>
                    <a:pt x="54" y="2"/>
                    <a:pt x="55" y="2"/>
                    <a:pt x="57" y="2"/>
                  </a:cubicBezTo>
                  <a:cubicBezTo>
                    <a:pt x="59" y="1"/>
                    <a:pt x="60" y="2"/>
                    <a:pt x="62" y="1"/>
                  </a:cubicBezTo>
                  <a:cubicBezTo>
                    <a:pt x="63" y="1"/>
                    <a:pt x="64" y="0"/>
                    <a:pt x="66" y="0"/>
                  </a:cubicBezTo>
                  <a:cubicBezTo>
                    <a:pt x="66" y="1"/>
                    <a:pt x="65" y="2"/>
                    <a:pt x="66" y="3"/>
                  </a:cubicBezTo>
                  <a:cubicBezTo>
                    <a:pt x="66" y="5"/>
                    <a:pt x="67" y="6"/>
                    <a:pt x="69" y="7"/>
                  </a:cubicBezTo>
                  <a:cubicBezTo>
                    <a:pt x="70" y="7"/>
                    <a:pt x="73" y="7"/>
                    <a:pt x="75" y="8"/>
                  </a:cubicBezTo>
                  <a:cubicBezTo>
                    <a:pt x="77" y="8"/>
                    <a:pt x="80" y="9"/>
                    <a:pt x="83" y="9"/>
                  </a:cubicBezTo>
                  <a:cubicBezTo>
                    <a:pt x="83" y="9"/>
                    <a:pt x="83" y="10"/>
                    <a:pt x="84" y="10"/>
                  </a:cubicBezTo>
                  <a:cubicBezTo>
                    <a:pt x="83" y="11"/>
                    <a:pt x="81" y="11"/>
                    <a:pt x="81" y="12"/>
                  </a:cubicBezTo>
                  <a:cubicBezTo>
                    <a:pt x="80" y="13"/>
                    <a:pt x="82" y="14"/>
                    <a:pt x="82" y="16"/>
                  </a:cubicBezTo>
                  <a:cubicBezTo>
                    <a:pt x="83" y="17"/>
                    <a:pt x="81" y="18"/>
                    <a:pt x="82" y="20"/>
                  </a:cubicBezTo>
                  <a:cubicBezTo>
                    <a:pt x="82" y="21"/>
                    <a:pt x="83" y="22"/>
                    <a:pt x="84" y="24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18" name="Freeform 81">
              <a:extLst>
                <a:ext uri="{FF2B5EF4-FFF2-40B4-BE49-F238E27FC236}">
                  <a16:creationId xmlns:a16="http://schemas.microsoft.com/office/drawing/2014/main" id="{CEAF3119-770E-4D41-874B-4DF05E6B45C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65603" y="2702890"/>
              <a:ext cx="101528" cy="65042"/>
            </a:xfrm>
            <a:custGeom>
              <a:avLst/>
              <a:gdLst>
                <a:gd name="T0" fmla="*/ 2147483647 w 54"/>
                <a:gd name="T1" fmla="*/ 2147483647 h 34"/>
                <a:gd name="T2" fmla="*/ 2147483647 w 54"/>
                <a:gd name="T3" fmla="*/ 2147483647 h 34"/>
                <a:gd name="T4" fmla="*/ 2147483647 w 54"/>
                <a:gd name="T5" fmla="*/ 2147483647 h 34"/>
                <a:gd name="T6" fmla="*/ 2147483647 w 54"/>
                <a:gd name="T7" fmla="*/ 2147483647 h 34"/>
                <a:gd name="T8" fmla="*/ 2147483647 w 54"/>
                <a:gd name="T9" fmla="*/ 2147483647 h 34"/>
                <a:gd name="T10" fmla="*/ 2147483647 w 54"/>
                <a:gd name="T11" fmla="*/ 2147483647 h 34"/>
                <a:gd name="T12" fmla="*/ 2147483647 w 54"/>
                <a:gd name="T13" fmla="*/ 2147483647 h 34"/>
                <a:gd name="T14" fmla="*/ 2147483647 w 54"/>
                <a:gd name="T15" fmla="*/ 2147483647 h 34"/>
                <a:gd name="T16" fmla="*/ 2147483647 w 54"/>
                <a:gd name="T17" fmla="*/ 2147483647 h 34"/>
                <a:gd name="T18" fmla="*/ 2147483647 w 54"/>
                <a:gd name="T19" fmla="*/ 2147483647 h 34"/>
                <a:gd name="T20" fmla="*/ 2147483647 w 54"/>
                <a:gd name="T21" fmla="*/ 0 h 34"/>
                <a:gd name="T22" fmla="*/ 2147483647 w 54"/>
                <a:gd name="T23" fmla="*/ 2147483647 h 34"/>
                <a:gd name="T24" fmla="*/ 2147483647 w 54"/>
                <a:gd name="T25" fmla="*/ 2147483647 h 34"/>
                <a:gd name="T26" fmla="*/ 2147483647 w 54"/>
                <a:gd name="T27" fmla="*/ 2147483647 h 34"/>
                <a:gd name="T28" fmla="*/ 2147483647 w 54"/>
                <a:gd name="T29" fmla="*/ 2147483647 h 34"/>
                <a:gd name="T30" fmla="*/ 2147483647 w 54"/>
                <a:gd name="T31" fmla="*/ 2147483647 h 34"/>
                <a:gd name="T32" fmla="*/ 2147483647 w 54"/>
                <a:gd name="T33" fmla="*/ 2147483647 h 34"/>
                <a:gd name="T34" fmla="*/ 2147483647 w 54"/>
                <a:gd name="T35" fmla="*/ 2147483647 h 34"/>
                <a:gd name="T36" fmla="*/ 2147483647 w 54"/>
                <a:gd name="T37" fmla="*/ 2147483647 h 34"/>
                <a:gd name="T38" fmla="*/ 2147483647 w 54"/>
                <a:gd name="T39" fmla="*/ 2147483647 h 34"/>
                <a:gd name="T40" fmla="*/ 2147483647 w 54"/>
                <a:gd name="T41" fmla="*/ 2147483647 h 34"/>
                <a:gd name="T42" fmla="*/ 2147483647 w 54"/>
                <a:gd name="T43" fmla="*/ 2147483647 h 34"/>
                <a:gd name="T44" fmla="*/ 2147483647 w 54"/>
                <a:gd name="T45" fmla="*/ 2147483647 h 34"/>
                <a:gd name="T46" fmla="*/ 2147483647 w 54"/>
                <a:gd name="T47" fmla="*/ 2147483647 h 34"/>
                <a:gd name="T48" fmla="*/ 2147483647 w 54"/>
                <a:gd name="T49" fmla="*/ 2147483647 h 34"/>
                <a:gd name="T50" fmla="*/ 2147483647 w 54"/>
                <a:gd name="T51" fmla="*/ 2147483647 h 34"/>
                <a:gd name="T52" fmla="*/ 2147483647 w 54"/>
                <a:gd name="T53" fmla="*/ 2147483647 h 34"/>
                <a:gd name="T54" fmla="*/ 2147483647 w 54"/>
                <a:gd name="T55" fmla="*/ 2147483647 h 34"/>
                <a:gd name="T56" fmla="*/ 2147483647 w 54"/>
                <a:gd name="T57" fmla="*/ 2147483647 h 34"/>
                <a:gd name="T58" fmla="*/ 2147483647 w 54"/>
                <a:gd name="T59" fmla="*/ 2147483647 h 34"/>
                <a:gd name="T60" fmla="*/ 2147483647 w 54"/>
                <a:gd name="T61" fmla="*/ 2147483647 h 34"/>
                <a:gd name="T62" fmla="*/ 2147483647 w 54"/>
                <a:gd name="T63" fmla="*/ 2147483647 h 34"/>
                <a:gd name="T64" fmla="*/ 2147483647 w 54"/>
                <a:gd name="T65" fmla="*/ 2147483647 h 34"/>
                <a:gd name="T66" fmla="*/ 2147483647 w 54"/>
                <a:gd name="T67" fmla="*/ 2147483647 h 34"/>
                <a:gd name="T68" fmla="*/ 2147483647 w 54"/>
                <a:gd name="T69" fmla="*/ 2147483647 h 34"/>
                <a:gd name="T70" fmla="*/ 2147483647 w 54"/>
                <a:gd name="T71" fmla="*/ 2147483647 h 34"/>
                <a:gd name="T72" fmla="*/ 2147483647 w 54"/>
                <a:gd name="T73" fmla="*/ 2147483647 h 34"/>
                <a:gd name="T74" fmla="*/ 2147483647 w 54"/>
                <a:gd name="T75" fmla="*/ 2147483647 h 34"/>
                <a:gd name="T76" fmla="*/ 2147483647 w 54"/>
                <a:gd name="T77" fmla="*/ 2147483647 h 34"/>
                <a:gd name="T78" fmla="*/ 2147483647 w 54"/>
                <a:gd name="T79" fmla="*/ 2147483647 h 34"/>
                <a:gd name="T80" fmla="*/ 2147483647 w 54"/>
                <a:gd name="T81" fmla="*/ 2147483647 h 34"/>
                <a:gd name="T82" fmla="*/ 2147483647 w 54"/>
                <a:gd name="T83" fmla="*/ 2147483647 h 34"/>
                <a:gd name="T84" fmla="*/ 2147483647 w 54"/>
                <a:gd name="T85" fmla="*/ 2147483647 h 34"/>
                <a:gd name="T86" fmla="*/ 2147483647 w 54"/>
                <a:gd name="T87" fmla="*/ 2147483647 h 34"/>
                <a:gd name="T88" fmla="*/ 2147483647 w 54"/>
                <a:gd name="T89" fmla="*/ 2147483647 h 34"/>
                <a:gd name="T90" fmla="*/ 2147483647 w 54"/>
                <a:gd name="T91" fmla="*/ 2147483647 h 34"/>
                <a:gd name="T92" fmla="*/ 2147483647 w 54"/>
                <a:gd name="T93" fmla="*/ 2147483647 h 34"/>
                <a:gd name="T94" fmla="*/ 2147483647 w 54"/>
                <a:gd name="T95" fmla="*/ 2147483647 h 34"/>
                <a:gd name="T96" fmla="*/ 2147483647 w 54"/>
                <a:gd name="T97" fmla="*/ 2147483647 h 3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4" h="34">
                  <a:moveTo>
                    <a:pt x="54" y="17"/>
                  </a:moveTo>
                  <a:cubicBezTo>
                    <a:pt x="53" y="16"/>
                    <a:pt x="54" y="14"/>
                    <a:pt x="53" y="14"/>
                  </a:cubicBezTo>
                  <a:cubicBezTo>
                    <a:pt x="51" y="14"/>
                    <a:pt x="51" y="17"/>
                    <a:pt x="49" y="17"/>
                  </a:cubicBezTo>
                  <a:cubicBezTo>
                    <a:pt x="48" y="17"/>
                    <a:pt x="47" y="15"/>
                    <a:pt x="46" y="14"/>
                  </a:cubicBezTo>
                  <a:cubicBezTo>
                    <a:pt x="45" y="13"/>
                    <a:pt x="43" y="14"/>
                    <a:pt x="43" y="13"/>
                  </a:cubicBezTo>
                  <a:cubicBezTo>
                    <a:pt x="42" y="13"/>
                    <a:pt x="43" y="11"/>
                    <a:pt x="43" y="10"/>
                  </a:cubicBezTo>
                  <a:cubicBezTo>
                    <a:pt x="43" y="10"/>
                    <a:pt x="43" y="9"/>
                    <a:pt x="43" y="8"/>
                  </a:cubicBezTo>
                  <a:cubicBezTo>
                    <a:pt x="42" y="7"/>
                    <a:pt x="42" y="6"/>
                    <a:pt x="42" y="5"/>
                  </a:cubicBezTo>
                  <a:cubicBezTo>
                    <a:pt x="41" y="4"/>
                    <a:pt x="40" y="3"/>
                    <a:pt x="39" y="2"/>
                  </a:cubicBezTo>
                  <a:cubicBezTo>
                    <a:pt x="37" y="2"/>
                    <a:pt x="36" y="2"/>
                    <a:pt x="34" y="2"/>
                  </a:cubicBezTo>
                  <a:cubicBezTo>
                    <a:pt x="33" y="2"/>
                    <a:pt x="31" y="0"/>
                    <a:pt x="30" y="0"/>
                  </a:cubicBezTo>
                  <a:cubicBezTo>
                    <a:pt x="29" y="0"/>
                    <a:pt x="31" y="2"/>
                    <a:pt x="30" y="3"/>
                  </a:cubicBezTo>
                  <a:cubicBezTo>
                    <a:pt x="29" y="4"/>
                    <a:pt x="28" y="3"/>
                    <a:pt x="27" y="4"/>
                  </a:cubicBezTo>
                  <a:cubicBezTo>
                    <a:pt x="26" y="4"/>
                    <a:pt x="25" y="5"/>
                    <a:pt x="24" y="6"/>
                  </a:cubicBezTo>
                  <a:cubicBezTo>
                    <a:pt x="22" y="6"/>
                    <a:pt x="20" y="5"/>
                    <a:pt x="19" y="5"/>
                  </a:cubicBezTo>
                  <a:cubicBezTo>
                    <a:pt x="18" y="6"/>
                    <a:pt x="17" y="7"/>
                    <a:pt x="16" y="7"/>
                  </a:cubicBezTo>
                  <a:cubicBezTo>
                    <a:pt x="14" y="7"/>
                    <a:pt x="13" y="5"/>
                    <a:pt x="12" y="6"/>
                  </a:cubicBezTo>
                  <a:cubicBezTo>
                    <a:pt x="11" y="6"/>
                    <a:pt x="10" y="7"/>
                    <a:pt x="10" y="7"/>
                  </a:cubicBezTo>
                  <a:cubicBezTo>
                    <a:pt x="10" y="8"/>
                    <a:pt x="12" y="8"/>
                    <a:pt x="12" y="9"/>
                  </a:cubicBezTo>
                  <a:cubicBezTo>
                    <a:pt x="11" y="10"/>
                    <a:pt x="9" y="12"/>
                    <a:pt x="8" y="13"/>
                  </a:cubicBezTo>
                  <a:cubicBezTo>
                    <a:pt x="7" y="14"/>
                    <a:pt x="5" y="15"/>
                    <a:pt x="5" y="16"/>
                  </a:cubicBezTo>
                  <a:cubicBezTo>
                    <a:pt x="4" y="17"/>
                    <a:pt x="3" y="19"/>
                    <a:pt x="3" y="20"/>
                  </a:cubicBezTo>
                  <a:cubicBezTo>
                    <a:pt x="2" y="21"/>
                    <a:pt x="2" y="23"/>
                    <a:pt x="2" y="24"/>
                  </a:cubicBezTo>
                  <a:cubicBezTo>
                    <a:pt x="1" y="26"/>
                    <a:pt x="0" y="28"/>
                    <a:pt x="1" y="29"/>
                  </a:cubicBezTo>
                  <a:cubicBezTo>
                    <a:pt x="3" y="29"/>
                    <a:pt x="4" y="26"/>
                    <a:pt x="5" y="25"/>
                  </a:cubicBezTo>
                  <a:cubicBezTo>
                    <a:pt x="6" y="25"/>
                    <a:pt x="7" y="25"/>
                    <a:pt x="8" y="25"/>
                  </a:cubicBezTo>
                  <a:cubicBezTo>
                    <a:pt x="9" y="25"/>
                    <a:pt x="9" y="26"/>
                    <a:pt x="10" y="26"/>
                  </a:cubicBezTo>
                  <a:cubicBezTo>
                    <a:pt x="10" y="27"/>
                    <a:pt x="10" y="29"/>
                    <a:pt x="10" y="30"/>
                  </a:cubicBezTo>
                  <a:cubicBezTo>
                    <a:pt x="11" y="31"/>
                    <a:pt x="12" y="32"/>
                    <a:pt x="13" y="33"/>
                  </a:cubicBezTo>
                  <a:cubicBezTo>
                    <a:pt x="14" y="33"/>
                    <a:pt x="15" y="34"/>
                    <a:pt x="16" y="33"/>
                  </a:cubicBezTo>
                  <a:cubicBezTo>
                    <a:pt x="17" y="33"/>
                    <a:pt x="18" y="32"/>
                    <a:pt x="19" y="32"/>
                  </a:cubicBezTo>
                  <a:cubicBezTo>
                    <a:pt x="20" y="32"/>
                    <a:pt x="21" y="33"/>
                    <a:pt x="22" y="33"/>
                  </a:cubicBezTo>
                  <a:cubicBezTo>
                    <a:pt x="24" y="32"/>
                    <a:pt x="25" y="31"/>
                    <a:pt x="26" y="29"/>
                  </a:cubicBezTo>
                  <a:cubicBezTo>
                    <a:pt x="26" y="28"/>
                    <a:pt x="26" y="27"/>
                    <a:pt x="26" y="26"/>
                  </a:cubicBezTo>
                  <a:cubicBezTo>
                    <a:pt x="27" y="25"/>
                    <a:pt x="28" y="23"/>
                    <a:pt x="29" y="23"/>
                  </a:cubicBezTo>
                  <a:cubicBezTo>
                    <a:pt x="31" y="24"/>
                    <a:pt x="29" y="27"/>
                    <a:pt x="30" y="28"/>
                  </a:cubicBezTo>
                  <a:cubicBezTo>
                    <a:pt x="31" y="29"/>
                    <a:pt x="32" y="29"/>
                    <a:pt x="33" y="30"/>
                  </a:cubicBezTo>
                  <a:cubicBezTo>
                    <a:pt x="34" y="30"/>
                    <a:pt x="34" y="32"/>
                    <a:pt x="35" y="32"/>
                  </a:cubicBezTo>
                  <a:cubicBezTo>
                    <a:pt x="36" y="32"/>
                    <a:pt x="37" y="32"/>
                    <a:pt x="38" y="31"/>
                  </a:cubicBezTo>
                  <a:cubicBezTo>
                    <a:pt x="39" y="30"/>
                    <a:pt x="39" y="28"/>
                    <a:pt x="39" y="26"/>
                  </a:cubicBezTo>
                  <a:cubicBezTo>
                    <a:pt x="39" y="25"/>
                    <a:pt x="39" y="24"/>
                    <a:pt x="40" y="24"/>
                  </a:cubicBezTo>
                  <a:cubicBezTo>
                    <a:pt x="42" y="24"/>
                    <a:pt x="42" y="26"/>
                    <a:pt x="43" y="26"/>
                  </a:cubicBezTo>
                  <a:cubicBezTo>
                    <a:pt x="44" y="27"/>
                    <a:pt x="46" y="26"/>
                    <a:pt x="47" y="26"/>
                  </a:cubicBezTo>
                  <a:cubicBezTo>
                    <a:pt x="48" y="26"/>
                    <a:pt x="49" y="27"/>
                    <a:pt x="49" y="27"/>
                  </a:cubicBezTo>
                  <a:cubicBezTo>
                    <a:pt x="50" y="25"/>
                    <a:pt x="49" y="24"/>
                    <a:pt x="49" y="22"/>
                  </a:cubicBezTo>
                  <a:cubicBezTo>
                    <a:pt x="49" y="22"/>
                    <a:pt x="49" y="21"/>
                    <a:pt x="50" y="21"/>
                  </a:cubicBezTo>
                  <a:cubicBezTo>
                    <a:pt x="51" y="21"/>
                    <a:pt x="52" y="23"/>
                    <a:pt x="53" y="23"/>
                  </a:cubicBezTo>
                  <a:cubicBezTo>
                    <a:pt x="54" y="22"/>
                    <a:pt x="53" y="20"/>
                    <a:pt x="53" y="19"/>
                  </a:cubicBezTo>
                  <a:cubicBezTo>
                    <a:pt x="53" y="18"/>
                    <a:pt x="53" y="17"/>
                    <a:pt x="54" y="17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19" name="Freeform 82">
              <a:extLst>
                <a:ext uri="{FF2B5EF4-FFF2-40B4-BE49-F238E27FC236}">
                  <a16:creationId xmlns:a16="http://schemas.microsoft.com/office/drawing/2014/main" id="{6B628DE5-0DCB-204D-9A59-816E074212C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44922" y="2660058"/>
              <a:ext cx="172915" cy="90423"/>
            </a:xfrm>
            <a:custGeom>
              <a:avLst/>
              <a:gdLst>
                <a:gd name="T0" fmla="*/ 2147483647 w 91"/>
                <a:gd name="T1" fmla="*/ 2147483647 h 48"/>
                <a:gd name="T2" fmla="*/ 2147483647 w 91"/>
                <a:gd name="T3" fmla="*/ 2147483647 h 48"/>
                <a:gd name="T4" fmla="*/ 2147483647 w 91"/>
                <a:gd name="T5" fmla="*/ 2147483647 h 48"/>
                <a:gd name="T6" fmla="*/ 2147483647 w 91"/>
                <a:gd name="T7" fmla="*/ 2147483647 h 48"/>
                <a:gd name="T8" fmla="*/ 2147483647 w 91"/>
                <a:gd name="T9" fmla="*/ 2147483647 h 48"/>
                <a:gd name="T10" fmla="*/ 2147483647 w 91"/>
                <a:gd name="T11" fmla="*/ 2147483647 h 48"/>
                <a:gd name="T12" fmla="*/ 2147483647 w 91"/>
                <a:gd name="T13" fmla="*/ 2147483647 h 48"/>
                <a:gd name="T14" fmla="*/ 2147483647 w 91"/>
                <a:gd name="T15" fmla="*/ 2147483647 h 48"/>
                <a:gd name="T16" fmla="*/ 2147483647 w 91"/>
                <a:gd name="T17" fmla="*/ 2147483647 h 48"/>
                <a:gd name="T18" fmla="*/ 2147483647 w 91"/>
                <a:gd name="T19" fmla="*/ 2147483647 h 48"/>
                <a:gd name="T20" fmla="*/ 2147483647 w 91"/>
                <a:gd name="T21" fmla="*/ 2147483647 h 48"/>
                <a:gd name="T22" fmla="*/ 2147483647 w 91"/>
                <a:gd name="T23" fmla="*/ 2147483647 h 48"/>
                <a:gd name="T24" fmla="*/ 2147483647 w 91"/>
                <a:gd name="T25" fmla="*/ 2147483647 h 48"/>
                <a:gd name="T26" fmla="*/ 2147483647 w 91"/>
                <a:gd name="T27" fmla="*/ 2147483647 h 48"/>
                <a:gd name="T28" fmla="*/ 2147483647 w 91"/>
                <a:gd name="T29" fmla="*/ 2147483647 h 48"/>
                <a:gd name="T30" fmla="*/ 2147483647 w 91"/>
                <a:gd name="T31" fmla="*/ 2147483647 h 48"/>
                <a:gd name="T32" fmla="*/ 2147483647 w 91"/>
                <a:gd name="T33" fmla="*/ 2147483647 h 48"/>
                <a:gd name="T34" fmla="*/ 2147483647 w 91"/>
                <a:gd name="T35" fmla="*/ 2147483647 h 48"/>
                <a:gd name="T36" fmla="*/ 2147483647 w 91"/>
                <a:gd name="T37" fmla="*/ 2147483647 h 48"/>
                <a:gd name="T38" fmla="*/ 2147483647 w 91"/>
                <a:gd name="T39" fmla="*/ 2147483647 h 48"/>
                <a:gd name="T40" fmla="*/ 2147483647 w 91"/>
                <a:gd name="T41" fmla="*/ 2147483647 h 48"/>
                <a:gd name="T42" fmla="*/ 2147483647 w 91"/>
                <a:gd name="T43" fmla="*/ 2147483647 h 48"/>
                <a:gd name="T44" fmla="*/ 2147483647 w 91"/>
                <a:gd name="T45" fmla="*/ 2147483647 h 48"/>
                <a:gd name="T46" fmla="*/ 2147483647 w 91"/>
                <a:gd name="T47" fmla="*/ 2147483647 h 48"/>
                <a:gd name="T48" fmla="*/ 2147483647 w 91"/>
                <a:gd name="T49" fmla="*/ 2147483647 h 48"/>
                <a:gd name="T50" fmla="*/ 2147483647 w 91"/>
                <a:gd name="T51" fmla="*/ 2147483647 h 48"/>
                <a:gd name="T52" fmla="*/ 2147483647 w 91"/>
                <a:gd name="T53" fmla="*/ 2147483647 h 48"/>
                <a:gd name="T54" fmla="*/ 2147483647 w 91"/>
                <a:gd name="T55" fmla="*/ 2147483647 h 48"/>
                <a:gd name="T56" fmla="*/ 2147483647 w 91"/>
                <a:gd name="T57" fmla="*/ 2147483647 h 48"/>
                <a:gd name="T58" fmla="*/ 2147483647 w 91"/>
                <a:gd name="T59" fmla="*/ 2147483647 h 48"/>
                <a:gd name="T60" fmla="*/ 2147483647 w 91"/>
                <a:gd name="T61" fmla="*/ 2147483647 h 48"/>
                <a:gd name="T62" fmla="*/ 2147483647 w 91"/>
                <a:gd name="T63" fmla="*/ 2147483647 h 48"/>
                <a:gd name="T64" fmla="*/ 2147483647 w 91"/>
                <a:gd name="T65" fmla="*/ 2147483647 h 48"/>
                <a:gd name="T66" fmla="*/ 2147483647 w 91"/>
                <a:gd name="T67" fmla="*/ 2147483647 h 48"/>
                <a:gd name="T68" fmla="*/ 2147483647 w 91"/>
                <a:gd name="T69" fmla="*/ 2147483647 h 48"/>
                <a:gd name="T70" fmla="*/ 2147483647 w 91"/>
                <a:gd name="T71" fmla="*/ 2147483647 h 48"/>
                <a:gd name="T72" fmla="*/ 2147483647 w 91"/>
                <a:gd name="T73" fmla="*/ 2147483647 h 48"/>
                <a:gd name="T74" fmla="*/ 2147483647 w 91"/>
                <a:gd name="T75" fmla="*/ 2147483647 h 48"/>
                <a:gd name="T76" fmla="*/ 2147483647 w 91"/>
                <a:gd name="T77" fmla="*/ 2147483647 h 48"/>
                <a:gd name="T78" fmla="*/ 2147483647 w 91"/>
                <a:gd name="T79" fmla="*/ 2147483647 h 48"/>
                <a:gd name="T80" fmla="*/ 2147483647 w 91"/>
                <a:gd name="T81" fmla="*/ 2147483647 h 48"/>
                <a:gd name="T82" fmla="*/ 2147483647 w 91"/>
                <a:gd name="T83" fmla="*/ 2147483647 h 48"/>
                <a:gd name="T84" fmla="*/ 2147483647 w 91"/>
                <a:gd name="T85" fmla="*/ 2147483647 h 48"/>
                <a:gd name="T86" fmla="*/ 2147483647 w 91"/>
                <a:gd name="T87" fmla="*/ 2147483647 h 48"/>
                <a:gd name="T88" fmla="*/ 2147483647 w 91"/>
                <a:gd name="T89" fmla="*/ 2147483647 h 48"/>
                <a:gd name="T90" fmla="*/ 2147483647 w 91"/>
                <a:gd name="T91" fmla="*/ 2147483647 h 48"/>
                <a:gd name="T92" fmla="*/ 2147483647 w 91"/>
                <a:gd name="T93" fmla="*/ 2147483647 h 48"/>
                <a:gd name="T94" fmla="*/ 2147483647 w 91"/>
                <a:gd name="T95" fmla="*/ 2147483647 h 48"/>
                <a:gd name="T96" fmla="*/ 2147483647 w 91"/>
                <a:gd name="T97" fmla="*/ 2147483647 h 48"/>
                <a:gd name="T98" fmla="*/ 2147483647 w 91"/>
                <a:gd name="T99" fmla="*/ 2147483647 h 48"/>
                <a:gd name="T100" fmla="*/ 2147483647 w 91"/>
                <a:gd name="T101" fmla="*/ 2147483647 h 48"/>
                <a:gd name="T102" fmla="*/ 2147483647 w 91"/>
                <a:gd name="T103" fmla="*/ 2147483647 h 48"/>
                <a:gd name="T104" fmla="*/ 2147483647 w 91"/>
                <a:gd name="T105" fmla="*/ 2147483647 h 48"/>
                <a:gd name="T106" fmla="*/ 2147483647 w 91"/>
                <a:gd name="T107" fmla="*/ 2147483647 h 4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91" h="48">
                  <a:moveTo>
                    <a:pt x="81" y="39"/>
                  </a:moveTo>
                  <a:cubicBezTo>
                    <a:pt x="81" y="38"/>
                    <a:pt x="81" y="37"/>
                    <a:pt x="82" y="37"/>
                  </a:cubicBezTo>
                  <a:cubicBezTo>
                    <a:pt x="82" y="36"/>
                    <a:pt x="84" y="37"/>
                    <a:pt x="84" y="37"/>
                  </a:cubicBezTo>
                  <a:cubicBezTo>
                    <a:pt x="84" y="35"/>
                    <a:pt x="82" y="33"/>
                    <a:pt x="82" y="31"/>
                  </a:cubicBezTo>
                  <a:cubicBezTo>
                    <a:pt x="83" y="29"/>
                    <a:pt x="85" y="29"/>
                    <a:pt x="86" y="28"/>
                  </a:cubicBezTo>
                  <a:cubicBezTo>
                    <a:pt x="87" y="27"/>
                    <a:pt x="87" y="25"/>
                    <a:pt x="88" y="25"/>
                  </a:cubicBezTo>
                  <a:cubicBezTo>
                    <a:pt x="88" y="24"/>
                    <a:pt x="90" y="24"/>
                    <a:pt x="90" y="24"/>
                  </a:cubicBezTo>
                  <a:cubicBezTo>
                    <a:pt x="91" y="22"/>
                    <a:pt x="91" y="20"/>
                    <a:pt x="91" y="19"/>
                  </a:cubicBezTo>
                  <a:cubicBezTo>
                    <a:pt x="90" y="17"/>
                    <a:pt x="88" y="16"/>
                    <a:pt x="88" y="15"/>
                  </a:cubicBezTo>
                  <a:cubicBezTo>
                    <a:pt x="87" y="14"/>
                    <a:pt x="88" y="12"/>
                    <a:pt x="88" y="11"/>
                  </a:cubicBezTo>
                  <a:cubicBezTo>
                    <a:pt x="88" y="10"/>
                    <a:pt x="88" y="8"/>
                    <a:pt x="88" y="7"/>
                  </a:cubicBezTo>
                  <a:cubicBezTo>
                    <a:pt x="86" y="6"/>
                    <a:pt x="85" y="6"/>
                    <a:pt x="83" y="6"/>
                  </a:cubicBezTo>
                  <a:cubicBezTo>
                    <a:pt x="82" y="5"/>
                    <a:pt x="80" y="6"/>
                    <a:pt x="79" y="6"/>
                  </a:cubicBezTo>
                  <a:cubicBezTo>
                    <a:pt x="76" y="5"/>
                    <a:pt x="75" y="4"/>
                    <a:pt x="72" y="3"/>
                  </a:cubicBezTo>
                  <a:cubicBezTo>
                    <a:pt x="70" y="3"/>
                    <a:pt x="68" y="3"/>
                    <a:pt x="66" y="2"/>
                  </a:cubicBezTo>
                  <a:cubicBezTo>
                    <a:pt x="66" y="2"/>
                    <a:pt x="65" y="0"/>
                    <a:pt x="64" y="1"/>
                  </a:cubicBezTo>
                  <a:cubicBezTo>
                    <a:pt x="63" y="2"/>
                    <a:pt x="65" y="5"/>
                    <a:pt x="64" y="6"/>
                  </a:cubicBezTo>
                  <a:cubicBezTo>
                    <a:pt x="62" y="8"/>
                    <a:pt x="59" y="9"/>
                    <a:pt x="57" y="9"/>
                  </a:cubicBezTo>
                  <a:cubicBezTo>
                    <a:pt x="54" y="9"/>
                    <a:pt x="53" y="7"/>
                    <a:pt x="51" y="6"/>
                  </a:cubicBezTo>
                  <a:cubicBezTo>
                    <a:pt x="51" y="7"/>
                    <a:pt x="51" y="9"/>
                    <a:pt x="51" y="9"/>
                  </a:cubicBezTo>
                  <a:cubicBezTo>
                    <a:pt x="50" y="10"/>
                    <a:pt x="47" y="9"/>
                    <a:pt x="46" y="9"/>
                  </a:cubicBezTo>
                  <a:cubicBezTo>
                    <a:pt x="45" y="10"/>
                    <a:pt x="47" y="12"/>
                    <a:pt x="46" y="13"/>
                  </a:cubicBezTo>
                  <a:cubicBezTo>
                    <a:pt x="44" y="15"/>
                    <a:pt x="40" y="14"/>
                    <a:pt x="39" y="16"/>
                  </a:cubicBezTo>
                  <a:cubicBezTo>
                    <a:pt x="38" y="18"/>
                    <a:pt x="42" y="20"/>
                    <a:pt x="41" y="22"/>
                  </a:cubicBezTo>
                  <a:cubicBezTo>
                    <a:pt x="39" y="24"/>
                    <a:pt x="35" y="24"/>
                    <a:pt x="33" y="25"/>
                  </a:cubicBezTo>
                  <a:cubicBezTo>
                    <a:pt x="30" y="26"/>
                    <a:pt x="27" y="26"/>
                    <a:pt x="25" y="27"/>
                  </a:cubicBezTo>
                  <a:cubicBezTo>
                    <a:pt x="23" y="28"/>
                    <a:pt x="22" y="30"/>
                    <a:pt x="21" y="30"/>
                  </a:cubicBezTo>
                  <a:cubicBezTo>
                    <a:pt x="19" y="31"/>
                    <a:pt x="18" y="29"/>
                    <a:pt x="16" y="28"/>
                  </a:cubicBezTo>
                  <a:cubicBezTo>
                    <a:pt x="14" y="28"/>
                    <a:pt x="12" y="27"/>
                    <a:pt x="11" y="28"/>
                  </a:cubicBezTo>
                  <a:cubicBezTo>
                    <a:pt x="9" y="28"/>
                    <a:pt x="11" y="32"/>
                    <a:pt x="9" y="32"/>
                  </a:cubicBezTo>
                  <a:cubicBezTo>
                    <a:pt x="7" y="32"/>
                    <a:pt x="6" y="28"/>
                    <a:pt x="3" y="27"/>
                  </a:cubicBezTo>
                  <a:cubicBezTo>
                    <a:pt x="2" y="27"/>
                    <a:pt x="2" y="30"/>
                    <a:pt x="1" y="31"/>
                  </a:cubicBezTo>
                  <a:cubicBezTo>
                    <a:pt x="1" y="32"/>
                    <a:pt x="1" y="33"/>
                    <a:pt x="1" y="33"/>
                  </a:cubicBezTo>
                  <a:cubicBezTo>
                    <a:pt x="1" y="34"/>
                    <a:pt x="0" y="36"/>
                    <a:pt x="1" y="36"/>
                  </a:cubicBezTo>
                  <a:cubicBezTo>
                    <a:pt x="1" y="37"/>
                    <a:pt x="3" y="36"/>
                    <a:pt x="4" y="37"/>
                  </a:cubicBezTo>
                  <a:cubicBezTo>
                    <a:pt x="5" y="38"/>
                    <a:pt x="6" y="40"/>
                    <a:pt x="7" y="40"/>
                  </a:cubicBezTo>
                  <a:cubicBezTo>
                    <a:pt x="9" y="40"/>
                    <a:pt x="9" y="37"/>
                    <a:pt x="11" y="37"/>
                  </a:cubicBezTo>
                  <a:cubicBezTo>
                    <a:pt x="12" y="37"/>
                    <a:pt x="11" y="39"/>
                    <a:pt x="12" y="40"/>
                  </a:cubicBezTo>
                  <a:cubicBezTo>
                    <a:pt x="13" y="40"/>
                    <a:pt x="14" y="41"/>
                    <a:pt x="15" y="41"/>
                  </a:cubicBezTo>
                  <a:cubicBezTo>
                    <a:pt x="17" y="41"/>
                    <a:pt x="18" y="42"/>
                    <a:pt x="19" y="42"/>
                  </a:cubicBezTo>
                  <a:cubicBezTo>
                    <a:pt x="20" y="41"/>
                    <a:pt x="19" y="39"/>
                    <a:pt x="19" y="39"/>
                  </a:cubicBezTo>
                  <a:cubicBezTo>
                    <a:pt x="21" y="38"/>
                    <a:pt x="22" y="38"/>
                    <a:pt x="24" y="38"/>
                  </a:cubicBezTo>
                  <a:cubicBezTo>
                    <a:pt x="26" y="37"/>
                    <a:pt x="27" y="38"/>
                    <a:pt x="29" y="37"/>
                  </a:cubicBezTo>
                  <a:cubicBezTo>
                    <a:pt x="30" y="37"/>
                    <a:pt x="31" y="36"/>
                    <a:pt x="33" y="36"/>
                  </a:cubicBezTo>
                  <a:cubicBezTo>
                    <a:pt x="33" y="37"/>
                    <a:pt x="32" y="38"/>
                    <a:pt x="33" y="39"/>
                  </a:cubicBezTo>
                  <a:cubicBezTo>
                    <a:pt x="33" y="41"/>
                    <a:pt x="34" y="42"/>
                    <a:pt x="36" y="43"/>
                  </a:cubicBezTo>
                  <a:cubicBezTo>
                    <a:pt x="37" y="43"/>
                    <a:pt x="40" y="43"/>
                    <a:pt x="42" y="44"/>
                  </a:cubicBezTo>
                  <a:cubicBezTo>
                    <a:pt x="44" y="44"/>
                    <a:pt x="47" y="45"/>
                    <a:pt x="50" y="45"/>
                  </a:cubicBezTo>
                  <a:cubicBezTo>
                    <a:pt x="50" y="45"/>
                    <a:pt x="50" y="46"/>
                    <a:pt x="51" y="46"/>
                  </a:cubicBezTo>
                  <a:cubicBezTo>
                    <a:pt x="53" y="46"/>
                    <a:pt x="57" y="48"/>
                    <a:pt x="60" y="48"/>
                  </a:cubicBezTo>
                  <a:cubicBezTo>
                    <a:pt x="62" y="48"/>
                    <a:pt x="63" y="45"/>
                    <a:pt x="65" y="44"/>
                  </a:cubicBezTo>
                  <a:cubicBezTo>
                    <a:pt x="67" y="43"/>
                    <a:pt x="70" y="44"/>
                    <a:pt x="72" y="44"/>
                  </a:cubicBezTo>
                  <a:cubicBezTo>
                    <a:pt x="74" y="44"/>
                    <a:pt x="76" y="43"/>
                    <a:pt x="77" y="43"/>
                  </a:cubicBezTo>
                  <a:cubicBezTo>
                    <a:pt x="79" y="42"/>
                    <a:pt x="80" y="40"/>
                    <a:pt x="81" y="39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20" name="Freeform 83">
              <a:extLst>
                <a:ext uri="{FF2B5EF4-FFF2-40B4-BE49-F238E27FC236}">
                  <a16:creationId xmlns:a16="http://schemas.microsoft.com/office/drawing/2014/main" id="{C2B6BC8C-653E-E141-AA94-D2911338377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00445" y="2593430"/>
              <a:ext cx="155465" cy="84078"/>
            </a:xfrm>
            <a:custGeom>
              <a:avLst/>
              <a:gdLst>
                <a:gd name="T0" fmla="*/ 2147483647 w 82"/>
                <a:gd name="T1" fmla="*/ 2147483647 h 44"/>
                <a:gd name="T2" fmla="*/ 2147483647 w 82"/>
                <a:gd name="T3" fmla="*/ 2147483647 h 44"/>
                <a:gd name="T4" fmla="*/ 2147483647 w 82"/>
                <a:gd name="T5" fmla="*/ 2147483647 h 44"/>
                <a:gd name="T6" fmla="*/ 2147483647 w 82"/>
                <a:gd name="T7" fmla="*/ 2147483647 h 44"/>
                <a:gd name="T8" fmla="*/ 2147483647 w 82"/>
                <a:gd name="T9" fmla="*/ 2147483647 h 44"/>
                <a:gd name="T10" fmla="*/ 2147483647 w 82"/>
                <a:gd name="T11" fmla="*/ 2147483647 h 44"/>
                <a:gd name="T12" fmla="*/ 2147483647 w 82"/>
                <a:gd name="T13" fmla="*/ 2147483647 h 44"/>
                <a:gd name="T14" fmla="*/ 2147483647 w 82"/>
                <a:gd name="T15" fmla="*/ 2147483647 h 44"/>
                <a:gd name="T16" fmla="*/ 2147483647 w 82"/>
                <a:gd name="T17" fmla="*/ 2147483647 h 44"/>
                <a:gd name="T18" fmla="*/ 2147483647 w 82"/>
                <a:gd name="T19" fmla="*/ 2147483647 h 44"/>
                <a:gd name="T20" fmla="*/ 2147483647 w 82"/>
                <a:gd name="T21" fmla="*/ 2147483647 h 44"/>
                <a:gd name="T22" fmla="*/ 2147483647 w 82"/>
                <a:gd name="T23" fmla="*/ 2147483647 h 44"/>
                <a:gd name="T24" fmla="*/ 2147483647 w 82"/>
                <a:gd name="T25" fmla="*/ 2147483647 h 44"/>
                <a:gd name="T26" fmla="*/ 2147483647 w 82"/>
                <a:gd name="T27" fmla="*/ 2147483647 h 44"/>
                <a:gd name="T28" fmla="*/ 2147483647 w 82"/>
                <a:gd name="T29" fmla="*/ 2147483647 h 44"/>
                <a:gd name="T30" fmla="*/ 2147483647 w 82"/>
                <a:gd name="T31" fmla="*/ 2147483647 h 44"/>
                <a:gd name="T32" fmla="*/ 2147483647 w 82"/>
                <a:gd name="T33" fmla="*/ 2147483647 h 44"/>
                <a:gd name="T34" fmla="*/ 2147483647 w 82"/>
                <a:gd name="T35" fmla="*/ 2147483647 h 44"/>
                <a:gd name="T36" fmla="*/ 2147483647 w 82"/>
                <a:gd name="T37" fmla="*/ 2147483647 h 44"/>
                <a:gd name="T38" fmla="*/ 2147483647 w 82"/>
                <a:gd name="T39" fmla="*/ 2147483647 h 44"/>
                <a:gd name="T40" fmla="*/ 2147483647 w 82"/>
                <a:gd name="T41" fmla="*/ 2147483647 h 44"/>
                <a:gd name="T42" fmla="*/ 2147483647 w 82"/>
                <a:gd name="T43" fmla="*/ 2147483647 h 44"/>
                <a:gd name="T44" fmla="*/ 2147483647 w 82"/>
                <a:gd name="T45" fmla="*/ 2147483647 h 44"/>
                <a:gd name="T46" fmla="*/ 2147483647 w 82"/>
                <a:gd name="T47" fmla="*/ 2147483647 h 44"/>
                <a:gd name="T48" fmla="*/ 2147483647 w 82"/>
                <a:gd name="T49" fmla="*/ 2147483647 h 44"/>
                <a:gd name="T50" fmla="*/ 2147483647 w 82"/>
                <a:gd name="T51" fmla="*/ 2147483647 h 44"/>
                <a:gd name="T52" fmla="*/ 0 w 82"/>
                <a:gd name="T53" fmla="*/ 2147483647 h 44"/>
                <a:gd name="T54" fmla="*/ 2147483647 w 82"/>
                <a:gd name="T55" fmla="*/ 2147483647 h 44"/>
                <a:gd name="T56" fmla="*/ 2147483647 w 82"/>
                <a:gd name="T57" fmla="*/ 2147483647 h 44"/>
                <a:gd name="T58" fmla="*/ 2147483647 w 82"/>
                <a:gd name="T59" fmla="*/ 2147483647 h 44"/>
                <a:gd name="T60" fmla="*/ 2147483647 w 82"/>
                <a:gd name="T61" fmla="*/ 2147483647 h 44"/>
                <a:gd name="T62" fmla="*/ 2147483647 w 82"/>
                <a:gd name="T63" fmla="*/ 2147483647 h 44"/>
                <a:gd name="T64" fmla="*/ 2147483647 w 82"/>
                <a:gd name="T65" fmla="*/ 2147483647 h 44"/>
                <a:gd name="T66" fmla="*/ 2147483647 w 82"/>
                <a:gd name="T67" fmla="*/ 2147483647 h 44"/>
                <a:gd name="T68" fmla="*/ 2147483647 w 82"/>
                <a:gd name="T69" fmla="*/ 2147483647 h 44"/>
                <a:gd name="T70" fmla="*/ 2147483647 w 82"/>
                <a:gd name="T71" fmla="*/ 2147483647 h 44"/>
                <a:gd name="T72" fmla="*/ 2147483647 w 82"/>
                <a:gd name="T73" fmla="*/ 2147483647 h 44"/>
                <a:gd name="T74" fmla="*/ 2147483647 w 82"/>
                <a:gd name="T75" fmla="*/ 2147483647 h 44"/>
                <a:gd name="T76" fmla="*/ 2147483647 w 82"/>
                <a:gd name="T77" fmla="*/ 2147483647 h 44"/>
                <a:gd name="T78" fmla="*/ 2147483647 w 82"/>
                <a:gd name="T79" fmla="*/ 2147483647 h 44"/>
                <a:gd name="T80" fmla="*/ 2147483647 w 82"/>
                <a:gd name="T81" fmla="*/ 2147483647 h 44"/>
                <a:gd name="T82" fmla="*/ 2147483647 w 82"/>
                <a:gd name="T83" fmla="*/ 2147483647 h 44"/>
                <a:gd name="T84" fmla="*/ 2147483647 w 82"/>
                <a:gd name="T85" fmla="*/ 2147483647 h 44"/>
                <a:gd name="T86" fmla="*/ 2147483647 w 82"/>
                <a:gd name="T87" fmla="*/ 2147483647 h 44"/>
                <a:gd name="T88" fmla="*/ 2147483647 w 82"/>
                <a:gd name="T89" fmla="*/ 2147483647 h 44"/>
                <a:gd name="T90" fmla="*/ 2147483647 w 82"/>
                <a:gd name="T91" fmla="*/ 2147483647 h 4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82" h="44">
                  <a:moveTo>
                    <a:pt x="82" y="28"/>
                  </a:moveTo>
                  <a:cubicBezTo>
                    <a:pt x="81" y="27"/>
                    <a:pt x="79" y="26"/>
                    <a:pt x="78" y="25"/>
                  </a:cubicBezTo>
                  <a:cubicBezTo>
                    <a:pt x="77" y="24"/>
                    <a:pt x="77" y="22"/>
                    <a:pt x="76" y="21"/>
                  </a:cubicBezTo>
                  <a:cubicBezTo>
                    <a:pt x="75" y="20"/>
                    <a:pt x="74" y="19"/>
                    <a:pt x="72" y="19"/>
                  </a:cubicBezTo>
                  <a:cubicBezTo>
                    <a:pt x="71" y="19"/>
                    <a:pt x="70" y="19"/>
                    <a:pt x="70" y="19"/>
                  </a:cubicBezTo>
                  <a:cubicBezTo>
                    <a:pt x="68" y="19"/>
                    <a:pt x="67" y="18"/>
                    <a:pt x="66" y="17"/>
                  </a:cubicBezTo>
                  <a:cubicBezTo>
                    <a:pt x="66" y="16"/>
                    <a:pt x="68" y="15"/>
                    <a:pt x="67" y="15"/>
                  </a:cubicBezTo>
                  <a:cubicBezTo>
                    <a:pt x="66" y="14"/>
                    <a:pt x="65" y="15"/>
                    <a:pt x="64" y="15"/>
                  </a:cubicBezTo>
                  <a:cubicBezTo>
                    <a:pt x="62" y="15"/>
                    <a:pt x="61" y="13"/>
                    <a:pt x="60" y="13"/>
                  </a:cubicBezTo>
                  <a:cubicBezTo>
                    <a:pt x="59" y="12"/>
                    <a:pt x="57" y="11"/>
                    <a:pt x="57" y="12"/>
                  </a:cubicBezTo>
                  <a:cubicBezTo>
                    <a:pt x="57" y="13"/>
                    <a:pt x="59" y="14"/>
                    <a:pt x="59" y="15"/>
                  </a:cubicBezTo>
                  <a:cubicBezTo>
                    <a:pt x="59" y="16"/>
                    <a:pt x="57" y="18"/>
                    <a:pt x="55" y="18"/>
                  </a:cubicBezTo>
                  <a:cubicBezTo>
                    <a:pt x="54" y="18"/>
                    <a:pt x="53" y="16"/>
                    <a:pt x="52" y="15"/>
                  </a:cubicBezTo>
                  <a:cubicBezTo>
                    <a:pt x="51" y="13"/>
                    <a:pt x="52" y="10"/>
                    <a:pt x="51" y="8"/>
                  </a:cubicBezTo>
                  <a:cubicBezTo>
                    <a:pt x="50" y="7"/>
                    <a:pt x="49" y="9"/>
                    <a:pt x="47" y="8"/>
                  </a:cubicBezTo>
                  <a:cubicBezTo>
                    <a:pt x="46" y="8"/>
                    <a:pt x="45" y="6"/>
                    <a:pt x="43" y="5"/>
                  </a:cubicBezTo>
                  <a:cubicBezTo>
                    <a:pt x="42" y="5"/>
                    <a:pt x="40" y="6"/>
                    <a:pt x="38" y="6"/>
                  </a:cubicBezTo>
                  <a:cubicBezTo>
                    <a:pt x="37" y="5"/>
                    <a:pt x="39" y="3"/>
                    <a:pt x="38" y="3"/>
                  </a:cubicBezTo>
                  <a:cubicBezTo>
                    <a:pt x="37" y="2"/>
                    <a:pt x="35" y="2"/>
                    <a:pt x="34" y="1"/>
                  </a:cubicBezTo>
                  <a:cubicBezTo>
                    <a:pt x="33" y="3"/>
                    <a:pt x="34" y="6"/>
                    <a:pt x="32" y="5"/>
                  </a:cubicBezTo>
                  <a:cubicBezTo>
                    <a:pt x="30" y="5"/>
                    <a:pt x="30" y="1"/>
                    <a:pt x="28" y="1"/>
                  </a:cubicBezTo>
                  <a:cubicBezTo>
                    <a:pt x="27" y="0"/>
                    <a:pt x="28" y="3"/>
                    <a:pt x="27" y="4"/>
                  </a:cubicBezTo>
                  <a:cubicBezTo>
                    <a:pt x="25" y="5"/>
                    <a:pt x="23" y="6"/>
                    <a:pt x="21" y="7"/>
                  </a:cubicBezTo>
                  <a:cubicBezTo>
                    <a:pt x="18" y="8"/>
                    <a:pt x="16" y="9"/>
                    <a:pt x="14" y="10"/>
                  </a:cubicBezTo>
                  <a:cubicBezTo>
                    <a:pt x="12" y="10"/>
                    <a:pt x="9" y="11"/>
                    <a:pt x="7" y="12"/>
                  </a:cubicBezTo>
                  <a:cubicBezTo>
                    <a:pt x="6" y="12"/>
                    <a:pt x="5" y="13"/>
                    <a:pt x="3" y="13"/>
                  </a:cubicBezTo>
                  <a:cubicBezTo>
                    <a:pt x="2" y="14"/>
                    <a:pt x="0" y="13"/>
                    <a:pt x="0" y="14"/>
                  </a:cubicBezTo>
                  <a:cubicBezTo>
                    <a:pt x="1" y="16"/>
                    <a:pt x="4" y="17"/>
                    <a:pt x="5" y="19"/>
                  </a:cubicBezTo>
                  <a:cubicBezTo>
                    <a:pt x="6" y="20"/>
                    <a:pt x="4" y="22"/>
                    <a:pt x="5" y="23"/>
                  </a:cubicBezTo>
                  <a:cubicBezTo>
                    <a:pt x="6" y="26"/>
                    <a:pt x="7" y="28"/>
                    <a:pt x="9" y="30"/>
                  </a:cubicBezTo>
                  <a:cubicBezTo>
                    <a:pt x="11" y="32"/>
                    <a:pt x="13" y="33"/>
                    <a:pt x="15" y="34"/>
                  </a:cubicBezTo>
                  <a:cubicBezTo>
                    <a:pt x="18" y="36"/>
                    <a:pt x="20" y="39"/>
                    <a:pt x="22" y="41"/>
                  </a:cubicBezTo>
                  <a:cubicBezTo>
                    <a:pt x="24" y="42"/>
                    <a:pt x="25" y="44"/>
                    <a:pt x="28" y="44"/>
                  </a:cubicBezTo>
                  <a:cubicBezTo>
                    <a:pt x="30" y="44"/>
                    <a:pt x="33" y="43"/>
                    <a:pt x="35" y="41"/>
                  </a:cubicBezTo>
                  <a:cubicBezTo>
                    <a:pt x="36" y="40"/>
                    <a:pt x="34" y="37"/>
                    <a:pt x="35" y="36"/>
                  </a:cubicBezTo>
                  <a:cubicBezTo>
                    <a:pt x="36" y="35"/>
                    <a:pt x="37" y="37"/>
                    <a:pt x="37" y="37"/>
                  </a:cubicBezTo>
                  <a:cubicBezTo>
                    <a:pt x="39" y="38"/>
                    <a:pt x="41" y="38"/>
                    <a:pt x="43" y="38"/>
                  </a:cubicBezTo>
                  <a:cubicBezTo>
                    <a:pt x="46" y="39"/>
                    <a:pt x="47" y="40"/>
                    <a:pt x="50" y="41"/>
                  </a:cubicBezTo>
                  <a:cubicBezTo>
                    <a:pt x="51" y="41"/>
                    <a:pt x="53" y="40"/>
                    <a:pt x="54" y="41"/>
                  </a:cubicBezTo>
                  <a:cubicBezTo>
                    <a:pt x="56" y="41"/>
                    <a:pt x="57" y="41"/>
                    <a:pt x="59" y="42"/>
                  </a:cubicBezTo>
                  <a:cubicBezTo>
                    <a:pt x="60" y="41"/>
                    <a:pt x="61" y="39"/>
                    <a:pt x="62" y="39"/>
                  </a:cubicBezTo>
                  <a:cubicBezTo>
                    <a:pt x="64" y="38"/>
                    <a:pt x="65" y="40"/>
                    <a:pt x="67" y="39"/>
                  </a:cubicBezTo>
                  <a:cubicBezTo>
                    <a:pt x="69" y="38"/>
                    <a:pt x="71" y="36"/>
                    <a:pt x="73" y="35"/>
                  </a:cubicBezTo>
                  <a:cubicBezTo>
                    <a:pt x="73" y="34"/>
                    <a:pt x="73" y="32"/>
                    <a:pt x="74" y="31"/>
                  </a:cubicBezTo>
                  <a:cubicBezTo>
                    <a:pt x="75" y="30"/>
                    <a:pt x="77" y="29"/>
                    <a:pt x="78" y="29"/>
                  </a:cubicBezTo>
                  <a:cubicBezTo>
                    <a:pt x="79" y="29"/>
                    <a:pt x="81" y="28"/>
                    <a:pt x="82" y="28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21" name="Freeform 84">
              <a:extLst>
                <a:ext uri="{FF2B5EF4-FFF2-40B4-BE49-F238E27FC236}">
                  <a16:creationId xmlns:a16="http://schemas.microsoft.com/office/drawing/2014/main" id="{9F7F12D5-ACE5-784F-A21D-1A5E315521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33759" y="2734617"/>
              <a:ext cx="71387" cy="50764"/>
            </a:xfrm>
            <a:custGeom>
              <a:avLst/>
              <a:gdLst>
                <a:gd name="T0" fmla="*/ 2147483647 w 37"/>
                <a:gd name="T1" fmla="*/ 2147483647 h 27"/>
                <a:gd name="T2" fmla="*/ 2147483647 w 37"/>
                <a:gd name="T3" fmla="*/ 2147483647 h 27"/>
                <a:gd name="T4" fmla="*/ 2147483647 w 37"/>
                <a:gd name="T5" fmla="*/ 0 h 27"/>
                <a:gd name="T6" fmla="*/ 2147483647 w 37"/>
                <a:gd name="T7" fmla="*/ 2147483647 h 27"/>
                <a:gd name="T8" fmla="*/ 2147483647 w 37"/>
                <a:gd name="T9" fmla="*/ 2147483647 h 27"/>
                <a:gd name="T10" fmla="*/ 2147483647 w 37"/>
                <a:gd name="T11" fmla="*/ 2147483647 h 27"/>
                <a:gd name="T12" fmla="*/ 2147483647 w 37"/>
                <a:gd name="T13" fmla="*/ 2147483647 h 27"/>
                <a:gd name="T14" fmla="*/ 2147483647 w 37"/>
                <a:gd name="T15" fmla="*/ 2147483647 h 27"/>
                <a:gd name="T16" fmla="*/ 2147483647 w 37"/>
                <a:gd name="T17" fmla="*/ 2147483647 h 27"/>
                <a:gd name="T18" fmla="*/ 2147483647 w 37"/>
                <a:gd name="T19" fmla="*/ 2147483647 h 27"/>
                <a:gd name="T20" fmla="*/ 2147483647 w 37"/>
                <a:gd name="T21" fmla="*/ 2147483647 h 27"/>
                <a:gd name="T22" fmla="*/ 2147483647 w 37"/>
                <a:gd name="T23" fmla="*/ 2147483647 h 27"/>
                <a:gd name="T24" fmla="*/ 2147483647 w 37"/>
                <a:gd name="T25" fmla="*/ 2147483647 h 27"/>
                <a:gd name="T26" fmla="*/ 2147483647 w 37"/>
                <a:gd name="T27" fmla="*/ 2147483647 h 27"/>
                <a:gd name="T28" fmla="*/ 2147483647 w 37"/>
                <a:gd name="T29" fmla="*/ 2147483647 h 27"/>
                <a:gd name="T30" fmla="*/ 2147483647 w 37"/>
                <a:gd name="T31" fmla="*/ 2147483647 h 27"/>
                <a:gd name="T32" fmla="*/ 2147483647 w 37"/>
                <a:gd name="T33" fmla="*/ 2147483647 h 27"/>
                <a:gd name="T34" fmla="*/ 2147483647 w 37"/>
                <a:gd name="T35" fmla="*/ 2147483647 h 27"/>
                <a:gd name="T36" fmla="*/ 2147483647 w 37"/>
                <a:gd name="T37" fmla="*/ 2147483647 h 27"/>
                <a:gd name="T38" fmla="*/ 2147483647 w 37"/>
                <a:gd name="T39" fmla="*/ 2147483647 h 27"/>
                <a:gd name="T40" fmla="*/ 2147483647 w 37"/>
                <a:gd name="T41" fmla="*/ 2147483647 h 27"/>
                <a:gd name="T42" fmla="*/ 2147483647 w 37"/>
                <a:gd name="T43" fmla="*/ 2147483647 h 27"/>
                <a:gd name="T44" fmla="*/ 2147483647 w 37"/>
                <a:gd name="T45" fmla="*/ 2147483647 h 27"/>
                <a:gd name="T46" fmla="*/ 2147483647 w 37"/>
                <a:gd name="T47" fmla="*/ 2147483647 h 27"/>
                <a:gd name="T48" fmla="*/ 2147483647 w 37"/>
                <a:gd name="T49" fmla="*/ 2147483647 h 27"/>
                <a:gd name="T50" fmla="*/ 2147483647 w 37"/>
                <a:gd name="T51" fmla="*/ 2147483647 h 27"/>
                <a:gd name="T52" fmla="*/ 2147483647 w 37"/>
                <a:gd name="T53" fmla="*/ 2147483647 h 27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7" h="27">
                  <a:moveTo>
                    <a:pt x="37" y="7"/>
                  </a:moveTo>
                  <a:cubicBezTo>
                    <a:pt x="37" y="6"/>
                    <a:pt x="36" y="5"/>
                    <a:pt x="35" y="4"/>
                  </a:cubicBezTo>
                  <a:cubicBezTo>
                    <a:pt x="35" y="2"/>
                    <a:pt x="34" y="1"/>
                    <a:pt x="34" y="0"/>
                  </a:cubicBezTo>
                  <a:cubicBezTo>
                    <a:pt x="33" y="1"/>
                    <a:pt x="32" y="3"/>
                    <a:pt x="30" y="4"/>
                  </a:cubicBezTo>
                  <a:cubicBezTo>
                    <a:pt x="29" y="4"/>
                    <a:pt x="27" y="5"/>
                    <a:pt x="25" y="5"/>
                  </a:cubicBezTo>
                  <a:cubicBezTo>
                    <a:pt x="23" y="5"/>
                    <a:pt x="20" y="4"/>
                    <a:pt x="18" y="5"/>
                  </a:cubicBezTo>
                  <a:cubicBezTo>
                    <a:pt x="16" y="6"/>
                    <a:pt x="15" y="9"/>
                    <a:pt x="13" y="9"/>
                  </a:cubicBezTo>
                  <a:cubicBezTo>
                    <a:pt x="10" y="9"/>
                    <a:pt x="6" y="7"/>
                    <a:pt x="4" y="7"/>
                  </a:cubicBezTo>
                  <a:cubicBezTo>
                    <a:pt x="3" y="8"/>
                    <a:pt x="1" y="8"/>
                    <a:pt x="1" y="9"/>
                  </a:cubicBezTo>
                  <a:cubicBezTo>
                    <a:pt x="0" y="10"/>
                    <a:pt x="2" y="11"/>
                    <a:pt x="2" y="13"/>
                  </a:cubicBezTo>
                  <a:cubicBezTo>
                    <a:pt x="3" y="14"/>
                    <a:pt x="1" y="15"/>
                    <a:pt x="2" y="17"/>
                  </a:cubicBezTo>
                  <a:cubicBezTo>
                    <a:pt x="2" y="18"/>
                    <a:pt x="3" y="19"/>
                    <a:pt x="4" y="21"/>
                  </a:cubicBezTo>
                  <a:cubicBezTo>
                    <a:pt x="4" y="21"/>
                    <a:pt x="6" y="22"/>
                    <a:pt x="6" y="23"/>
                  </a:cubicBezTo>
                  <a:cubicBezTo>
                    <a:pt x="6" y="24"/>
                    <a:pt x="4" y="25"/>
                    <a:pt x="3" y="26"/>
                  </a:cubicBezTo>
                  <a:cubicBezTo>
                    <a:pt x="4" y="26"/>
                    <a:pt x="5" y="26"/>
                    <a:pt x="6" y="26"/>
                  </a:cubicBezTo>
                  <a:cubicBezTo>
                    <a:pt x="7" y="25"/>
                    <a:pt x="7" y="25"/>
                    <a:pt x="8" y="24"/>
                  </a:cubicBezTo>
                  <a:cubicBezTo>
                    <a:pt x="9" y="24"/>
                    <a:pt x="10" y="25"/>
                    <a:pt x="11" y="25"/>
                  </a:cubicBezTo>
                  <a:cubicBezTo>
                    <a:pt x="12" y="25"/>
                    <a:pt x="13" y="23"/>
                    <a:pt x="14" y="23"/>
                  </a:cubicBezTo>
                  <a:cubicBezTo>
                    <a:pt x="15" y="23"/>
                    <a:pt x="15" y="24"/>
                    <a:pt x="16" y="25"/>
                  </a:cubicBezTo>
                  <a:cubicBezTo>
                    <a:pt x="17" y="25"/>
                    <a:pt x="18" y="25"/>
                    <a:pt x="19" y="25"/>
                  </a:cubicBezTo>
                  <a:cubicBezTo>
                    <a:pt x="21" y="26"/>
                    <a:pt x="22" y="27"/>
                    <a:pt x="23" y="26"/>
                  </a:cubicBezTo>
                  <a:cubicBezTo>
                    <a:pt x="24" y="24"/>
                    <a:pt x="22" y="21"/>
                    <a:pt x="23" y="19"/>
                  </a:cubicBezTo>
                  <a:cubicBezTo>
                    <a:pt x="24" y="18"/>
                    <a:pt x="27" y="20"/>
                    <a:pt x="27" y="19"/>
                  </a:cubicBezTo>
                  <a:cubicBezTo>
                    <a:pt x="28" y="17"/>
                    <a:pt x="26" y="14"/>
                    <a:pt x="27" y="12"/>
                  </a:cubicBezTo>
                  <a:cubicBezTo>
                    <a:pt x="28" y="10"/>
                    <a:pt x="32" y="11"/>
                    <a:pt x="34" y="9"/>
                  </a:cubicBezTo>
                  <a:cubicBezTo>
                    <a:pt x="35" y="9"/>
                    <a:pt x="33" y="7"/>
                    <a:pt x="34" y="6"/>
                  </a:cubicBezTo>
                  <a:cubicBezTo>
                    <a:pt x="35" y="6"/>
                    <a:pt x="36" y="7"/>
                    <a:pt x="37" y="7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22" name="Freeform 85">
              <a:extLst>
                <a:ext uri="{FF2B5EF4-FFF2-40B4-BE49-F238E27FC236}">
                  <a16:creationId xmlns:a16="http://schemas.microsoft.com/office/drawing/2014/main" id="{CAB01C94-AA52-D243-9714-203E707E007C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3898800" y="2677508"/>
              <a:ext cx="150707" cy="95183"/>
            </a:xfrm>
            <a:custGeom>
              <a:avLst/>
              <a:gdLst>
                <a:gd name="T0" fmla="*/ 0 w 79"/>
                <a:gd name="T1" fmla="*/ 2147483647 h 50"/>
                <a:gd name="T2" fmla="*/ 2147483647 w 79"/>
                <a:gd name="T3" fmla="*/ 2147483647 h 50"/>
                <a:gd name="T4" fmla="*/ 2147483647 w 79"/>
                <a:gd name="T5" fmla="*/ 2147483647 h 50"/>
                <a:gd name="T6" fmla="*/ 2147483647 w 79"/>
                <a:gd name="T7" fmla="*/ 2147483647 h 50"/>
                <a:gd name="T8" fmla="*/ 2147483647 w 79"/>
                <a:gd name="T9" fmla="*/ 2147483647 h 50"/>
                <a:gd name="T10" fmla="*/ 2147483647 w 79"/>
                <a:gd name="T11" fmla="*/ 2147483647 h 50"/>
                <a:gd name="T12" fmla="*/ 2147483647 w 79"/>
                <a:gd name="T13" fmla="*/ 2147483647 h 50"/>
                <a:gd name="T14" fmla="*/ 2147483647 w 79"/>
                <a:gd name="T15" fmla="*/ 2147483647 h 50"/>
                <a:gd name="T16" fmla="*/ 2147483647 w 79"/>
                <a:gd name="T17" fmla="*/ 2147483647 h 50"/>
                <a:gd name="T18" fmla="*/ 2147483647 w 79"/>
                <a:gd name="T19" fmla="*/ 2147483647 h 50"/>
                <a:gd name="T20" fmla="*/ 2147483647 w 79"/>
                <a:gd name="T21" fmla="*/ 2147483647 h 50"/>
                <a:gd name="T22" fmla="*/ 2147483647 w 79"/>
                <a:gd name="T23" fmla="*/ 2147483647 h 50"/>
                <a:gd name="T24" fmla="*/ 2147483647 w 79"/>
                <a:gd name="T25" fmla="*/ 2147483647 h 50"/>
                <a:gd name="T26" fmla="*/ 2147483647 w 79"/>
                <a:gd name="T27" fmla="*/ 2147483647 h 50"/>
                <a:gd name="T28" fmla="*/ 2147483647 w 79"/>
                <a:gd name="T29" fmla="*/ 2147483647 h 50"/>
                <a:gd name="T30" fmla="*/ 2147483647 w 79"/>
                <a:gd name="T31" fmla="*/ 2147483647 h 50"/>
                <a:gd name="T32" fmla="*/ 2147483647 w 79"/>
                <a:gd name="T33" fmla="*/ 2147483647 h 50"/>
                <a:gd name="T34" fmla="*/ 2147483647 w 79"/>
                <a:gd name="T35" fmla="*/ 2147483647 h 50"/>
                <a:gd name="T36" fmla="*/ 2147483647 w 79"/>
                <a:gd name="T37" fmla="*/ 2147483647 h 50"/>
                <a:gd name="T38" fmla="*/ 2147483647 w 79"/>
                <a:gd name="T39" fmla="*/ 2147483647 h 50"/>
                <a:gd name="T40" fmla="*/ 2147483647 w 79"/>
                <a:gd name="T41" fmla="*/ 2147483647 h 50"/>
                <a:gd name="T42" fmla="*/ 2147483647 w 79"/>
                <a:gd name="T43" fmla="*/ 2147483647 h 50"/>
                <a:gd name="T44" fmla="*/ 2147483647 w 79"/>
                <a:gd name="T45" fmla="*/ 2147483647 h 50"/>
                <a:gd name="T46" fmla="*/ 2147483647 w 79"/>
                <a:gd name="T47" fmla="*/ 2147483647 h 50"/>
                <a:gd name="T48" fmla="*/ 2147483647 w 79"/>
                <a:gd name="T49" fmla="*/ 2147483647 h 50"/>
                <a:gd name="T50" fmla="*/ 2147483647 w 79"/>
                <a:gd name="T51" fmla="*/ 2147483647 h 50"/>
                <a:gd name="T52" fmla="*/ 2147483647 w 79"/>
                <a:gd name="T53" fmla="*/ 2147483647 h 50"/>
                <a:gd name="T54" fmla="*/ 2147483647 w 79"/>
                <a:gd name="T55" fmla="*/ 2147483647 h 50"/>
                <a:gd name="T56" fmla="*/ 2147483647 w 79"/>
                <a:gd name="T57" fmla="*/ 2147483647 h 50"/>
                <a:gd name="T58" fmla="*/ 2147483647 w 79"/>
                <a:gd name="T59" fmla="*/ 2147483647 h 50"/>
                <a:gd name="T60" fmla="*/ 2147483647 w 79"/>
                <a:gd name="T61" fmla="*/ 2147483647 h 50"/>
                <a:gd name="T62" fmla="*/ 2147483647 w 79"/>
                <a:gd name="T63" fmla="*/ 2147483647 h 50"/>
                <a:gd name="T64" fmla="*/ 2147483647 w 79"/>
                <a:gd name="T65" fmla="*/ 0 h 50"/>
                <a:gd name="T66" fmla="*/ 2147483647 w 79"/>
                <a:gd name="T67" fmla="*/ 2147483647 h 50"/>
                <a:gd name="T68" fmla="*/ 2147483647 w 79"/>
                <a:gd name="T69" fmla="*/ 2147483647 h 50"/>
                <a:gd name="T70" fmla="*/ 2147483647 w 79"/>
                <a:gd name="T71" fmla="*/ 2147483647 h 50"/>
                <a:gd name="T72" fmla="*/ 2147483647 w 79"/>
                <a:gd name="T73" fmla="*/ 2147483647 h 50"/>
                <a:gd name="T74" fmla="*/ 2147483647 w 79"/>
                <a:gd name="T75" fmla="*/ 2147483647 h 50"/>
                <a:gd name="T76" fmla="*/ 2147483647 w 79"/>
                <a:gd name="T77" fmla="*/ 2147483647 h 50"/>
                <a:gd name="T78" fmla="*/ 2147483647 w 79"/>
                <a:gd name="T79" fmla="*/ 2147483647 h 50"/>
                <a:gd name="T80" fmla="*/ 2147483647 w 79"/>
                <a:gd name="T81" fmla="*/ 2147483647 h 50"/>
                <a:gd name="T82" fmla="*/ 2147483647 w 79"/>
                <a:gd name="T83" fmla="*/ 2147483647 h 50"/>
                <a:gd name="T84" fmla="*/ 2147483647 w 79"/>
                <a:gd name="T85" fmla="*/ 2147483647 h 50"/>
                <a:gd name="T86" fmla="*/ 2147483647 w 79"/>
                <a:gd name="T87" fmla="*/ 2147483647 h 50"/>
                <a:gd name="T88" fmla="*/ 2147483647 w 79"/>
                <a:gd name="T89" fmla="*/ 2147483647 h 50"/>
                <a:gd name="T90" fmla="*/ 2147483647 w 79"/>
                <a:gd name="T91" fmla="*/ 2147483647 h 50"/>
                <a:gd name="T92" fmla="*/ 2147483647 w 79"/>
                <a:gd name="T93" fmla="*/ 2147483647 h 50"/>
                <a:gd name="T94" fmla="*/ 2147483647 w 79"/>
                <a:gd name="T95" fmla="*/ 2147483647 h 50"/>
                <a:gd name="T96" fmla="*/ 2147483647 w 79"/>
                <a:gd name="T97" fmla="*/ 2147483647 h 50"/>
                <a:gd name="T98" fmla="*/ 2147483647 w 79"/>
                <a:gd name="T99" fmla="*/ 2147483647 h 50"/>
                <a:gd name="T100" fmla="*/ 2147483647 w 79"/>
                <a:gd name="T101" fmla="*/ 2147483647 h 50"/>
                <a:gd name="T102" fmla="*/ 0 w 79"/>
                <a:gd name="T103" fmla="*/ 2147483647 h 50"/>
                <a:gd name="T104" fmla="*/ 2147483647 w 79"/>
                <a:gd name="T105" fmla="*/ 2147483647 h 50"/>
                <a:gd name="T106" fmla="*/ 2147483647 w 79"/>
                <a:gd name="T107" fmla="*/ 2147483647 h 5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79" h="50">
                  <a:moveTo>
                    <a:pt x="0" y="30"/>
                  </a:moveTo>
                  <a:cubicBezTo>
                    <a:pt x="0" y="31"/>
                    <a:pt x="1" y="32"/>
                    <a:pt x="1" y="34"/>
                  </a:cubicBezTo>
                  <a:cubicBezTo>
                    <a:pt x="2" y="35"/>
                    <a:pt x="3" y="36"/>
                    <a:pt x="3" y="37"/>
                  </a:cubicBezTo>
                  <a:moveTo>
                    <a:pt x="3" y="37"/>
                  </a:moveTo>
                  <a:cubicBezTo>
                    <a:pt x="4" y="38"/>
                    <a:pt x="4" y="39"/>
                    <a:pt x="5" y="40"/>
                  </a:cubicBezTo>
                  <a:cubicBezTo>
                    <a:pt x="6" y="40"/>
                    <a:pt x="7" y="39"/>
                    <a:pt x="8" y="40"/>
                  </a:cubicBezTo>
                  <a:cubicBezTo>
                    <a:pt x="9" y="40"/>
                    <a:pt x="8" y="42"/>
                    <a:pt x="9" y="43"/>
                  </a:cubicBezTo>
                  <a:cubicBezTo>
                    <a:pt x="9" y="43"/>
                    <a:pt x="10" y="43"/>
                    <a:pt x="10" y="43"/>
                  </a:cubicBezTo>
                  <a:cubicBezTo>
                    <a:pt x="12" y="44"/>
                    <a:pt x="12" y="46"/>
                    <a:pt x="13" y="47"/>
                  </a:cubicBezTo>
                  <a:cubicBezTo>
                    <a:pt x="15" y="48"/>
                    <a:pt x="18" y="49"/>
                    <a:pt x="20" y="49"/>
                  </a:cubicBezTo>
                  <a:cubicBezTo>
                    <a:pt x="22" y="50"/>
                    <a:pt x="25" y="50"/>
                    <a:pt x="27" y="50"/>
                  </a:cubicBezTo>
                  <a:cubicBezTo>
                    <a:pt x="28" y="50"/>
                    <a:pt x="29" y="48"/>
                    <a:pt x="30" y="48"/>
                  </a:cubicBezTo>
                  <a:cubicBezTo>
                    <a:pt x="30" y="47"/>
                    <a:pt x="31" y="48"/>
                    <a:pt x="32" y="48"/>
                  </a:cubicBezTo>
                  <a:cubicBezTo>
                    <a:pt x="33" y="47"/>
                    <a:pt x="34" y="46"/>
                    <a:pt x="35" y="45"/>
                  </a:cubicBezTo>
                  <a:cubicBezTo>
                    <a:pt x="37" y="44"/>
                    <a:pt x="38" y="44"/>
                    <a:pt x="40" y="44"/>
                  </a:cubicBezTo>
                  <a:cubicBezTo>
                    <a:pt x="41" y="44"/>
                    <a:pt x="42" y="42"/>
                    <a:pt x="43" y="42"/>
                  </a:cubicBezTo>
                  <a:cubicBezTo>
                    <a:pt x="46" y="42"/>
                    <a:pt x="47" y="43"/>
                    <a:pt x="49" y="43"/>
                  </a:cubicBezTo>
                  <a:cubicBezTo>
                    <a:pt x="51" y="42"/>
                    <a:pt x="54" y="42"/>
                    <a:pt x="56" y="41"/>
                  </a:cubicBezTo>
                  <a:cubicBezTo>
                    <a:pt x="57" y="41"/>
                    <a:pt x="60" y="41"/>
                    <a:pt x="61" y="39"/>
                  </a:cubicBezTo>
                  <a:cubicBezTo>
                    <a:pt x="62" y="38"/>
                    <a:pt x="60" y="36"/>
                    <a:pt x="61" y="35"/>
                  </a:cubicBezTo>
                  <a:cubicBezTo>
                    <a:pt x="61" y="34"/>
                    <a:pt x="63" y="35"/>
                    <a:pt x="64" y="34"/>
                  </a:cubicBezTo>
                  <a:cubicBezTo>
                    <a:pt x="65" y="32"/>
                    <a:pt x="64" y="29"/>
                    <a:pt x="65" y="27"/>
                  </a:cubicBezTo>
                  <a:cubicBezTo>
                    <a:pt x="66" y="24"/>
                    <a:pt x="67" y="22"/>
                    <a:pt x="69" y="20"/>
                  </a:cubicBezTo>
                  <a:cubicBezTo>
                    <a:pt x="70" y="19"/>
                    <a:pt x="71" y="17"/>
                    <a:pt x="73" y="15"/>
                  </a:cubicBezTo>
                  <a:cubicBezTo>
                    <a:pt x="74" y="14"/>
                    <a:pt x="76" y="15"/>
                    <a:pt x="77" y="14"/>
                  </a:cubicBezTo>
                  <a:cubicBezTo>
                    <a:pt x="78" y="13"/>
                    <a:pt x="78" y="12"/>
                    <a:pt x="79" y="12"/>
                  </a:cubicBezTo>
                  <a:cubicBezTo>
                    <a:pt x="79" y="11"/>
                    <a:pt x="79" y="10"/>
                    <a:pt x="79" y="9"/>
                  </a:cubicBezTo>
                  <a:cubicBezTo>
                    <a:pt x="78" y="9"/>
                    <a:pt x="76" y="9"/>
                    <a:pt x="75" y="9"/>
                  </a:cubicBezTo>
                  <a:cubicBezTo>
                    <a:pt x="75" y="8"/>
                    <a:pt x="75" y="7"/>
                    <a:pt x="75" y="7"/>
                  </a:cubicBezTo>
                  <a:cubicBezTo>
                    <a:pt x="74" y="6"/>
                    <a:pt x="73" y="6"/>
                    <a:pt x="73" y="5"/>
                  </a:cubicBezTo>
                  <a:cubicBezTo>
                    <a:pt x="72" y="5"/>
                    <a:pt x="71" y="4"/>
                    <a:pt x="70" y="3"/>
                  </a:cubicBezTo>
                  <a:cubicBezTo>
                    <a:pt x="69" y="4"/>
                    <a:pt x="67" y="5"/>
                    <a:pt x="65" y="5"/>
                  </a:cubicBezTo>
                  <a:cubicBezTo>
                    <a:pt x="63" y="4"/>
                    <a:pt x="63" y="1"/>
                    <a:pt x="61" y="0"/>
                  </a:cubicBezTo>
                  <a:cubicBezTo>
                    <a:pt x="60" y="0"/>
                    <a:pt x="59" y="1"/>
                    <a:pt x="57" y="1"/>
                  </a:cubicBezTo>
                  <a:cubicBezTo>
                    <a:pt x="55" y="1"/>
                    <a:pt x="53" y="0"/>
                    <a:pt x="51" y="1"/>
                  </a:cubicBezTo>
                  <a:cubicBezTo>
                    <a:pt x="49" y="1"/>
                    <a:pt x="49" y="4"/>
                    <a:pt x="48" y="5"/>
                  </a:cubicBezTo>
                  <a:cubicBezTo>
                    <a:pt x="47" y="6"/>
                    <a:pt x="45" y="7"/>
                    <a:pt x="44" y="8"/>
                  </a:cubicBezTo>
                  <a:cubicBezTo>
                    <a:pt x="42" y="8"/>
                    <a:pt x="41" y="6"/>
                    <a:pt x="39" y="6"/>
                  </a:cubicBezTo>
                  <a:cubicBezTo>
                    <a:pt x="38" y="6"/>
                    <a:pt x="39" y="9"/>
                    <a:pt x="38" y="10"/>
                  </a:cubicBezTo>
                  <a:cubicBezTo>
                    <a:pt x="36" y="10"/>
                    <a:pt x="34" y="9"/>
                    <a:pt x="32" y="10"/>
                  </a:cubicBezTo>
                  <a:cubicBezTo>
                    <a:pt x="31" y="10"/>
                    <a:pt x="29" y="9"/>
                    <a:pt x="29" y="10"/>
                  </a:cubicBezTo>
                  <a:cubicBezTo>
                    <a:pt x="29" y="11"/>
                    <a:pt x="31" y="12"/>
                    <a:pt x="30" y="13"/>
                  </a:cubicBezTo>
                  <a:cubicBezTo>
                    <a:pt x="30" y="14"/>
                    <a:pt x="29" y="15"/>
                    <a:pt x="28" y="15"/>
                  </a:cubicBezTo>
                  <a:cubicBezTo>
                    <a:pt x="24" y="15"/>
                    <a:pt x="19" y="15"/>
                    <a:pt x="15" y="14"/>
                  </a:cubicBezTo>
                  <a:cubicBezTo>
                    <a:pt x="13" y="13"/>
                    <a:pt x="12" y="11"/>
                    <a:pt x="10" y="10"/>
                  </a:cubicBezTo>
                  <a:cubicBezTo>
                    <a:pt x="10" y="11"/>
                    <a:pt x="10" y="13"/>
                    <a:pt x="9" y="15"/>
                  </a:cubicBezTo>
                  <a:cubicBezTo>
                    <a:pt x="9" y="15"/>
                    <a:pt x="7" y="15"/>
                    <a:pt x="7" y="16"/>
                  </a:cubicBezTo>
                  <a:cubicBezTo>
                    <a:pt x="6" y="16"/>
                    <a:pt x="6" y="18"/>
                    <a:pt x="5" y="19"/>
                  </a:cubicBezTo>
                  <a:cubicBezTo>
                    <a:pt x="4" y="20"/>
                    <a:pt x="2" y="20"/>
                    <a:pt x="1" y="22"/>
                  </a:cubicBezTo>
                  <a:cubicBezTo>
                    <a:pt x="1" y="24"/>
                    <a:pt x="3" y="26"/>
                    <a:pt x="3" y="28"/>
                  </a:cubicBezTo>
                  <a:cubicBezTo>
                    <a:pt x="3" y="28"/>
                    <a:pt x="1" y="27"/>
                    <a:pt x="1" y="28"/>
                  </a:cubicBezTo>
                  <a:cubicBezTo>
                    <a:pt x="0" y="28"/>
                    <a:pt x="0" y="29"/>
                    <a:pt x="0" y="30"/>
                  </a:cubicBezTo>
                  <a:cubicBezTo>
                    <a:pt x="0" y="31"/>
                    <a:pt x="1" y="32"/>
                    <a:pt x="1" y="34"/>
                  </a:cubicBezTo>
                  <a:cubicBezTo>
                    <a:pt x="2" y="35"/>
                    <a:pt x="3" y="36"/>
                    <a:pt x="3" y="37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23" name="Freeform 86">
              <a:extLst>
                <a:ext uri="{FF2B5EF4-FFF2-40B4-BE49-F238E27FC236}">
                  <a16:creationId xmlns:a16="http://schemas.microsoft.com/office/drawing/2014/main" id="{3E58C7FD-799C-B641-85E0-13C6A2AF551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09905" y="2642607"/>
              <a:ext cx="131669" cy="63455"/>
            </a:xfrm>
            <a:custGeom>
              <a:avLst/>
              <a:gdLst>
                <a:gd name="T0" fmla="*/ 2147483647 w 69"/>
                <a:gd name="T1" fmla="*/ 2147483647 h 33"/>
                <a:gd name="T2" fmla="*/ 2147483647 w 69"/>
                <a:gd name="T3" fmla="*/ 2147483647 h 33"/>
                <a:gd name="T4" fmla="*/ 2147483647 w 69"/>
                <a:gd name="T5" fmla="*/ 2147483647 h 33"/>
                <a:gd name="T6" fmla="*/ 2147483647 w 69"/>
                <a:gd name="T7" fmla="*/ 2147483647 h 33"/>
                <a:gd name="T8" fmla="*/ 2147483647 w 69"/>
                <a:gd name="T9" fmla="*/ 2147483647 h 33"/>
                <a:gd name="T10" fmla="*/ 2147483647 w 69"/>
                <a:gd name="T11" fmla="*/ 2147483647 h 33"/>
                <a:gd name="T12" fmla="*/ 2147483647 w 69"/>
                <a:gd name="T13" fmla="*/ 2147483647 h 33"/>
                <a:gd name="T14" fmla="*/ 2147483647 w 69"/>
                <a:gd name="T15" fmla="*/ 2147483647 h 33"/>
                <a:gd name="T16" fmla="*/ 2147483647 w 69"/>
                <a:gd name="T17" fmla="*/ 2147483647 h 33"/>
                <a:gd name="T18" fmla="*/ 2147483647 w 69"/>
                <a:gd name="T19" fmla="*/ 2147483647 h 33"/>
                <a:gd name="T20" fmla="*/ 2147483647 w 69"/>
                <a:gd name="T21" fmla="*/ 2147483647 h 33"/>
                <a:gd name="T22" fmla="*/ 2147483647 w 69"/>
                <a:gd name="T23" fmla="*/ 2147483647 h 33"/>
                <a:gd name="T24" fmla="*/ 2147483647 w 69"/>
                <a:gd name="T25" fmla="*/ 2147483647 h 33"/>
                <a:gd name="T26" fmla="*/ 2147483647 w 69"/>
                <a:gd name="T27" fmla="*/ 2147483647 h 33"/>
                <a:gd name="T28" fmla="*/ 2147483647 w 69"/>
                <a:gd name="T29" fmla="*/ 0 h 33"/>
                <a:gd name="T30" fmla="*/ 2147483647 w 69"/>
                <a:gd name="T31" fmla="*/ 2147483647 h 33"/>
                <a:gd name="T32" fmla="*/ 2147483647 w 69"/>
                <a:gd name="T33" fmla="*/ 2147483647 h 33"/>
                <a:gd name="T34" fmla="*/ 2147483647 w 69"/>
                <a:gd name="T35" fmla="*/ 2147483647 h 33"/>
                <a:gd name="T36" fmla="*/ 2147483647 w 69"/>
                <a:gd name="T37" fmla="*/ 2147483647 h 33"/>
                <a:gd name="T38" fmla="*/ 2147483647 w 69"/>
                <a:gd name="T39" fmla="*/ 2147483647 h 33"/>
                <a:gd name="T40" fmla="*/ 2147483647 w 69"/>
                <a:gd name="T41" fmla="*/ 2147483647 h 33"/>
                <a:gd name="T42" fmla="*/ 2147483647 w 69"/>
                <a:gd name="T43" fmla="*/ 2147483647 h 33"/>
                <a:gd name="T44" fmla="*/ 2147483647 w 69"/>
                <a:gd name="T45" fmla="*/ 2147483647 h 33"/>
                <a:gd name="T46" fmla="*/ 2147483647 w 69"/>
                <a:gd name="T47" fmla="*/ 2147483647 h 33"/>
                <a:gd name="T48" fmla="*/ 2147483647 w 69"/>
                <a:gd name="T49" fmla="*/ 2147483647 h 33"/>
                <a:gd name="T50" fmla="*/ 2147483647 w 69"/>
                <a:gd name="T51" fmla="*/ 2147483647 h 33"/>
                <a:gd name="T52" fmla="*/ 2147483647 w 69"/>
                <a:gd name="T53" fmla="*/ 2147483647 h 33"/>
                <a:gd name="T54" fmla="*/ 2147483647 w 69"/>
                <a:gd name="T55" fmla="*/ 2147483647 h 33"/>
                <a:gd name="T56" fmla="*/ 2147483647 w 69"/>
                <a:gd name="T57" fmla="*/ 2147483647 h 33"/>
                <a:gd name="T58" fmla="*/ 2147483647 w 69"/>
                <a:gd name="T59" fmla="*/ 2147483647 h 33"/>
                <a:gd name="T60" fmla="*/ 2147483647 w 69"/>
                <a:gd name="T61" fmla="*/ 2147483647 h 33"/>
                <a:gd name="T62" fmla="*/ 2147483647 w 69"/>
                <a:gd name="T63" fmla="*/ 2147483647 h 33"/>
                <a:gd name="T64" fmla="*/ 2147483647 w 69"/>
                <a:gd name="T65" fmla="*/ 2147483647 h 33"/>
                <a:gd name="T66" fmla="*/ 2147483647 w 69"/>
                <a:gd name="T67" fmla="*/ 2147483647 h 33"/>
                <a:gd name="T68" fmla="*/ 2147483647 w 69"/>
                <a:gd name="T69" fmla="*/ 2147483647 h 33"/>
                <a:gd name="T70" fmla="*/ 2147483647 w 69"/>
                <a:gd name="T71" fmla="*/ 2147483647 h 33"/>
                <a:gd name="T72" fmla="*/ 2147483647 w 69"/>
                <a:gd name="T73" fmla="*/ 2147483647 h 33"/>
                <a:gd name="T74" fmla="*/ 2147483647 w 69"/>
                <a:gd name="T75" fmla="*/ 2147483647 h 33"/>
                <a:gd name="T76" fmla="*/ 2147483647 w 69"/>
                <a:gd name="T77" fmla="*/ 2147483647 h 33"/>
                <a:gd name="T78" fmla="*/ 2147483647 w 69"/>
                <a:gd name="T79" fmla="*/ 2147483647 h 3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69" h="33">
                  <a:moveTo>
                    <a:pt x="64" y="21"/>
                  </a:moveTo>
                  <a:cubicBezTo>
                    <a:pt x="64" y="20"/>
                    <a:pt x="64" y="19"/>
                    <a:pt x="64" y="18"/>
                  </a:cubicBezTo>
                  <a:cubicBezTo>
                    <a:pt x="64" y="17"/>
                    <a:pt x="65" y="16"/>
                    <a:pt x="66" y="15"/>
                  </a:cubicBezTo>
                  <a:cubicBezTo>
                    <a:pt x="66" y="14"/>
                    <a:pt x="66" y="12"/>
                    <a:pt x="67" y="11"/>
                  </a:cubicBezTo>
                  <a:cubicBezTo>
                    <a:pt x="67" y="11"/>
                    <a:pt x="68" y="10"/>
                    <a:pt x="69" y="9"/>
                  </a:cubicBezTo>
                  <a:cubicBezTo>
                    <a:pt x="67" y="9"/>
                    <a:pt x="65" y="9"/>
                    <a:pt x="63" y="8"/>
                  </a:cubicBezTo>
                  <a:cubicBezTo>
                    <a:pt x="62" y="7"/>
                    <a:pt x="61" y="5"/>
                    <a:pt x="59" y="4"/>
                  </a:cubicBezTo>
                  <a:cubicBezTo>
                    <a:pt x="57" y="3"/>
                    <a:pt x="55" y="3"/>
                    <a:pt x="53" y="3"/>
                  </a:cubicBezTo>
                  <a:cubicBezTo>
                    <a:pt x="51" y="3"/>
                    <a:pt x="51" y="5"/>
                    <a:pt x="49" y="6"/>
                  </a:cubicBezTo>
                  <a:cubicBezTo>
                    <a:pt x="49" y="6"/>
                    <a:pt x="48" y="5"/>
                    <a:pt x="47" y="4"/>
                  </a:cubicBezTo>
                  <a:cubicBezTo>
                    <a:pt x="45" y="4"/>
                    <a:pt x="43" y="3"/>
                    <a:pt x="41" y="4"/>
                  </a:cubicBezTo>
                  <a:cubicBezTo>
                    <a:pt x="40" y="4"/>
                    <a:pt x="40" y="6"/>
                    <a:pt x="38" y="7"/>
                  </a:cubicBezTo>
                  <a:cubicBezTo>
                    <a:pt x="37" y="8"/>
                    <a:pt x="36" y="8"/>
                    <a:pt x="35" y="8"/>
                  </a:cubicBezTo>
                  <a:cubicBezTo>
                    <a:pt x="34" y="7"/>
                    <a:pt x="36" y="6"/>
                    <a:pt x="35" y="5"/>
                  </a:cubicBezTo>
                  <a:cubicBezTo>
                    <a:pt x="34" y="3"/>
                    <a:pt x="33" y="1"/>
                    <a:pt x="31" y="0"/>
                  </a:cubicBezTo>
                  <a:cubicBezTo>
                    <a:pt x="29" y="0"/>
                    <a:pt x="29" y="4"/>
                    <a:pt x="27" y="4"/>
                  </a:cubicBezTo>
                  <a:cubicBezTo>
                    <a:pt x="26" y="4"/>
                    <a:pt x="25" y="3"/>
                    <a:pt x="24" y="2"/>
                  </a:cubicBezTo>
                  <a:cubicBezTo>
                    <a:pt x="23" y="2"/>
                    <a:pt x="21" y="3"/>
                    <a:pt x="20" y="3"/>
                  </a:cubicBezTo>
                  <a:cubicBezTo>
                    <a:pt x="19" y="3"/>
                    <a:pt x="17" y="4"/>
                    <a:pt x="16" y="5"/>
                  </a:cubicBezTo>
                  <a:cubicBezTo>
                    <a:pt x="15" y="6"/>
                    <a:pt x="15" y="8"/>
                    <a:pt x="15" y="9"/>
                  </a:cubicBezTo>
                  <a:cubicBezTo>
                    <a:pt x="13" y="10"/>
                    <a:pt x="11" y="12"/>
                    <a:pt x="9" y="13"/>
                  </a:cubicBezTo>
                  <a:cubicBezTo>
                    <a:pt x="7" y="14"/>
                    <a:pt x="6" y="12"/>
                    <a:pt x="4" y="13"/>
                  </a:cubicBezTo>
                  <a:cubicBezTo>
                    <a:pt x="3" y="13"/>
                    <a:pt x="2" y="15"/>
                    <a:pt x="1" y="16"/>
                  </a:cubicBezTo>
                  <a:cubicBezTo>
                    <a:pt x="1" y="17"/>
                    <a:pt x="1" y="19"/>
                    <a:pt x="1" y="20"/>
                  </a:cubicBezTo>
                  <a:cubicBezTo>
                    <a:pt x="1" y="21"/>
                    <a:pt x="0" y="23"/>
                    <a:pt x="1" y="24"/>
                  </a:cubicBezTo>
                  <a:cubicBezTo>
                    <a:pt x="1" y="25"/>
                    <a:pt x="3" y="26"/>
                    <a:pt x="4" y="28"/>
                  </a:cubicBezTo>
                  <a:cubicBezTo>
                    <a:pt x="6" y="29"/>
                    <a:pt x="7" y="31"/>
                    <a:pt x="9" y="32"/>
                  </a:cubicBezTo>
                  <a:cubicBezTo>
                    <a:pt x="13" y="33"/>
                    <a:pt x="18" y="33"/>
                    <a:pt x="22" y="33"/>
                  </a:cubicBezTo>
                  <a:cubicBezTo>
                    <a:pt x="23" y="33"/>
                    <a:pt x="24" y="32"/>
                    <a:pt x="24" y="31"/>
                  </a:cubicBezTo>
                  <a:cubicBezTo>
                    <a:pt x="25" y="30"/>
                    <a:pt x="23" y="29"/>
                    <a:pt x="23" y="28"/>
                  </a:cubicBezTo>
                  <a:cubicBezTo>
                    <a:pt x="23" y="27"/>
                    <a:pt x="25" y="28"/>
                    <a:pt x="26" y="28"/>
                  </a:cubicBezTo>
                  <a:cubicBezTo>
                    <a:pt x="28" y="27"/>
                    <a:pt x="30" y="28"/>
                    <a:pt x="32" y="28"/>
                  </a:cubicBezTo>
                  <a:cubicBezTo>
                    <a:pt x="33" y="27"/>
                    <a:pt x="32" y="24"/>
                    <a:pt x="33" y="24"/>
                  </a:cubicBezTo>
                  <a:cubicBezTo>
                    <a:pt x="35" y="24"/>
                    <a:pt x="36" y="26"/>
                    <a:pt x="38" y="26"/>
                  </a:cubicBezTo>
                  <a:cubicBezTo>
                    <a:pt x="39" y="25"/>
                    <a:pt x="41" y="24"/>
                    <a:pt x="42" y="23"/>
                  </a:cubicBezTo>
                  <a:cubicBezTo>
                    <a:pt x="43" y="22"/>
                    <a:pt x="43" y="19"/>
                    <a:pt x="45" y="19"/>
                  </a:cubicBezTo>
                  <a:cubicBezTo>
                    <a:pt x="47" y="18"/>
                    <a:pt x="49" y="19"/>
                    <a:pt x="51" y="19"/>
                  </a:cubicBezTo>
                  <a:cubicBezTo>
                    <a:pt x="53" y="19"/>
                    <a:pt x="54" y="18"/>
                    <a:pt x="55" y="18"/>
                  </a:cubicBezTo>
                  <a:cubicBezTo>
                    <a:pt x="57" y="19"/>
                    <a:pt x="57" y="22"/>
                    <a:pt x="59" y="23"/>
                  </a:cubicBezTo>
                  <a:cubicBezTo>
                    <a:pt x="61" y="23"/>
                    <a:pt x="63" y="22"/>
                    <a:pt x="64" y="2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24" name="Freeform 87">
              <a:extLst>
                <a:ext uri="{FF2B5EF4-FFF2-40B4-BE49-F238E27FC236}">
                  <a16:creationId xmlns:a16="http://schemas.microsoft.com/office/drawing/2014/main" id="{87658645-1B91-7C4F-A61B-5030964E863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36932" y="2745722"/>
              <a:ext cx="134842" cy="115805"/>
            </a:xfrm>
            <a:custGeom>
              <a:avLst/>
              <a:gdLst>
                <a:gd name="T0" fmla="*/ 2147483647 w 71"/>
                <a:gd name="T1" fmla="*/ 2147483647 h 61"/>
                <a:gd name="T2" fmla="*/ 2147483647 w 71"/>
                <a:gd name="T3" fmla="*/ 2147483647 h 61"/>
                <a:gd name="T4" fmla="*/ 2147483647 w 71"/>
                <a:gd name="T5" fmla="*/ 2147483647 h 61"/>
                <a:gd name="T6" fmla="*/ 2147483647 w 71"/>
                <a:gd name="T7" fmla="*/ 2147483647 h 61"/>
                <a:gd name="T8" fmla="*/ 2147483647 w 71"/>
                <a:gd name="T9" fmla="*/ 2147483647 h 61"/>
                <a:gd name="T10" fmla="*/ 2147483647 w 71"/>
                <a:gd name="T11" fmla="*/ 2147483647 h 61"/>
                <a:gd name="T12" fmla="*/ 2147483647 w 71"/>
                <a:gd name="T13" fmla="*/ 2147483647 h 61"/>
                <a:gd name="T14" fmla="*/ 2147483647 w 71"/>
                <a:gd name="T15" fmla="*/ 2147483647 h 61"/>
                <a:gd name="T16" fmla="*/ 2147483647 w 71"/>
                <a:gd name="T17" fmla="*/ 2147483647 h 61"/>
                <a:gd name="T18" fmla="*/ 2147483647 w 71"/>
                <a:gd name="T19" fmla="*/ 2147483647 h 61"/>
                <a:gd name="T20" fmla="*/ 2147483647 w 71"/>
                <a:gd name="T21" fmla="*/ 2147483647 h 61"/>
                <a:gd name="T22" fmla="*/ 2147483647 w 71"/>
                <a:gd name="T23" fmla="*/ 2147483647 h 61"/>
                <a:gd name="T24" fmla="*/ 2147483647 w 71"/>
                <a:gd name="T25" fmla="*/ 2147483647 h 61"/>
                <a:gd name="T26" fmla="*/ 2147483647 w 71"/>
                <a:gd name="T27" fmla="*/ 2147483647 h 61"/>
                <a:gd name="T28" fmla="*/ 0 w 71"/>
                <a:gd name="T29" fmla="*/ 2147483647 h 61"/>
                <a:gd name="T30" fmla="*/ 2147483647 w 71"/>
                <a:gd name="T31" fmla="*/ 2147483647 h 61"/>
                <a:gd name="T32" fmla="*/ 2147483647 w 71"/>
                <a:gd name="T33" fmla="*/ 2147483647 h 61"/>
                <a:gd name="T34" fmla="*/ 2147483647 w 71"/>
                <a:gd name="T35" fmla="*/ 2147483647 h 61"/>
                <a:gd name="T36" fmla="*/ 2147483647 w 71"/>
                <a:gd name="T37" fmla="*/ 2147483647 h 61"/>
                <a:gd name="T38" fmla="*/ 2147483647 w 71"/>
                <a:gd name="T39" fmla="*/ 2147483647 h 61"/>
                <a:gd name="T40" fmla="*/ 2147483647 w 71"/>
                <a:gd name="T41" fmla="*/ 2147483647 h 61"/>
                <a:gd name="T42" fmla="*/ 2147483647 w 71"/>
                <a:gd name="T43" fmla="*/ 2147483647 h 61"/>
                <a:gd name="T44" fmla="*/ 2147483647 w 71"/>
                <a:gd name="T45" fmla="*/ 2147483647 h 61"/>
                <a:gd name="T46" fmla="*/ 2147483647 w 71"/>
                <a:gd name="T47" fmla="*/ 2147483647 h 61"/>
                <a:gd name="T48" fmla="*/ 2147483647 w 71"/>
                <a:gd name="T49" fmla="*/ 2147483647 h 61"/>
                <a:gd name="T50" fmla="*/ 2147483647 w 71"/>
                <a:gd name="T51" fmla="*/ 2147483647 h 61"/>
                <a:gd name="T52" fmla="*/ 2147483647 w 71"/>
                <a:gd name="T53" fmla="*/ 2147483647 h 61"/>
                <a:gd name="T54" fmla="*/ 2147483647 w 71"/>
                <a:gd name="T55" fmla="*/ 2147483647 h 61"/>
                <a:gd name="T56" fmla="*/ 2147483647 w 71"/>
                <a:gd name="T57" fmla="*/ 2147483647 h 61"/>
                <a:gd name="T58" fmla="*/ 2147483647 w 71"/>
                <a:gd name="T59" fmla="*/ 2147483647 h 61"/>
                <a:gd name="T60" fmla="*/ 2147483647 w 71"/>
                <a:gd name="T61" fmla="*/ 2147483647 h 61"/>
                <a:gd name="T62" fmla="*/ 2147483647 w 71"/>
                <a:gd name="T63" fmla="*/ 2147483647 h 61"/>
                <a:gd name="T64" fmla="*/ 2147483647 w 71"/>
                <a:gd name="T65" fmla="*/ 2147483647 h 6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1" h="61">
                  <a:moveTo>
                    <a:pt x="69" y="29"/>
                  </a:moveTo>
                  <a:cubicBezTo>
                    <a:pt x="69" y="28"/>
                    <a:pt x="68" y="27"/>
                    <a:pt x="68" y="25"/>
                  </a:cubicBezTo>
                  <a:cubicBezTo>
                    <a:pt x="69" y="24"/>
                    <a:pt x="71" y="25"/>
                    <a:pt x="71" y="23"/>
                  </a:cubicBezTo>
                  <a:cubicBezTo>
                    <a:pt x="71" y="22"/>
                    <a:pt x="69" y="23"/>
                    <a:pt x="68" y="22"/>
                  </a:cubicBezTo>
                  <a:cubicBezTo>
                    <a:pt x="67" y="21"/>
                    <a:pt x="67" y="20"/>
                    <a:pt x="67" y="19"/>
                  </a:cubicBezTo>
                  <a:cubicBezTo>
                    <a:pt x="67" y="18"/>
                    <a:pt x="67" y="17"/>
                    <a:pt x="67" y="16"/>
                  </a:cubicBezTo>
                  <a:cubicBezTo>
                    <a:pt x="67" y="14"/>
                    <a:pt x="66" y="13"/>
                    <a:pt x="65" y="12"/>
                  </a:cubicBezTo>
                  <a:cubicBezTo>
                    <a:pt x="64" y="12"/>
                    <a:pt x="63" y="11"/>
                    <a:pt x="63" y="12"/>
                  </a:cubicBezTo>
                  <a:cubicBezTo>
                    <a:pt x="62" y="12"/>
                    <a:pt x="61" y="14"/>
                    <a:pt x="60" y="14"/>
                  </a:cubicBezTo>
                  <a:cubicBezTo>
                    <a:pt x="58" y="14"/>
                    <a:pt x="55" y="14"/>
                    <a:pt x="53" y="13"/>
                  </a:cubicBezTo>
                  <a:cubicBezTo>
                    <a:pt x="51" y="13"/>
                    <a:pt x="48" y="12"/>
                    <a:pt x="46" y="11"/>
                  </a:cubicBezTo>
                  <a:cubicBezTo>
                    <a:pt x="45" y="10"/>
                    <a:pt x="45" y="8"/>
                    <a:pt x="43" y="7"/>
                  </a:cubicBezTo>
                  <a:cubicBezTo>
                    <a:pt x="43" y="7"/>
                    <a:pt x="42" y="7"/>
                    <a:pt x="42" y="7"/>
                  </a:cubicBezTo>
                  <a:cubicBezTo>
                    <a:pt x="41" y="6"/>
                    <a:pt x="42" y="4"/>
                    <a:pt x="41" y="4"/>
                  </a:cubicBezTo>
                  <a:cubicBezTo>
                    <a:pt x="40" y="3"/>
                    <a:pt x="39" y="4"/>
                    <a:pt x="38" y="4"/>
                  </a:cubicBezTo>
                  <a:cubicBezTo>
                    <a:pt x="37" y="3"/>
                    <a:pt x="37" y="2"/>
                    <a:pt x="36" y="1"/>
                  </a:cubicBezTo>
                  <a:cubicBezTo>
                    <a:pt x="35" y="1"/>
                    <a:pt x="34" y="0"/>
                    <a:pt x="33" y="0"/>
                  </a:cubicBezTo>
                  <a:cubicBezTo>
                    <a:pt x="32" y="1"/>
                    <a:pt x="34" y="3"/>
                    <a:pt x="33" y="3"/>
                  </a:cubicBezTo>
                  <a:cubicBezTo>
                    <a:pt x="31" y="5"/>
                    <a:pt x="27" y="4"/>
                    <a:pt x="26" y="6"/>
                  </a:cubicBezTo>
                  <a:cubicBezTo>
                    <a:pt x="25" y="8"/>
                    <a:pt x="27" y="11"/>
                    <a:pt x="26" y="13"/>
                  </a:cubicBezTo>
                  <a:cubicBezTo>
                    <a:pt x="26" y="14"/>
                    <a:pt x="23" y="12"/>
                    <a:pt x="22" y="13"/>
                  </a:cubicBezTo>
                  <a:cubicBezTo>
                    <a:pt x="21" y="15"/>
                    <a:pt x="23" y="18"/>
                    <a:pt x="22" y="20"/>
                  </a:cubicBezTo>
                  <a:cubicBezTo>
                    <a:pt x="21" y="21"/>
                    <a:pt x="20" y="20"/>
                    <a:pt x="18" y="19"/>
                  </a:cubicBezTo>
                  <a:cubicBezTo>
                    <a:pt x="17" y="19"/>
                    <a:pt x="16" y="19"/>
                    <a:pt x="15" y="19"/>
                  </a:cubicBezTo>
                  <a:cubicBezTo>
                    <a:pt x="14" y="18"/>
                    <a:pt x="14" y="17"/>
                    <a:pt x="13" y="17"/>
                  </a:cubicBezTo>
                  <a:cubicBezTo>
                    <a:pt x="12" y="17"/>
                    <a:pt x="11" y="19"/>
                    <a:pt x="10" y="19"/>
                  </a:cubicBezTo>
                  <a:cubicBezTo>
                    <a:pt x="9" y="19"/>
                    <a:pt x="8" y="18"/>
                    <a:pt x="7" y="18"/>
                  </a:cubicBezTo>
                  <a:cubicBezTo>
                    <a:pt x="6" y="19"/>
                    <a:pt x="6" y="19"/>
                    <a:pt x="5" y="20"/>
                  </a:cubicBezTo>
                  <a:cubicBezTo>
                    <a:pt x="4" y="20"/>
                    <a:pt x="3" y="20"/>
                    <a:pt x="2" y="20"/>
                  </a:cubicBezTo>
                  <a:cubicBezTo>
                    <a:pt x="1" y="19"/>
                    <a:pt x="0" y="18"/>
                    <a:pt x="0" y="19"/>
                  </a:cubicBezTo>
                  <a:cubicBezTo>
                    <a:pt x="0" y="21"/>
                    <a:pt x="1" y="23"/>
                    <a:pt x="2" y="26"/>
                  </a:cubicBezTo>
                  <a:cubicBezTo>
                    <a:pt x="3" y="28"/>
                    <a:pt x="3" y="31"/>
                    <a:pt x="6" y="31"/>
                  </a:cubicBezTo>
                  <a:cubicBezTo>
                    <a:pt x="7" y="31"/>
                    <a:pt x="7" y="28"/>
                    <a:pt x="8" y="26"/>
                  </a:cubicBezTo>
                  <a:cubicBezTo>
                    <a:pt x="9" y="24"/>
                    <a:pt x="9" y="22"/>
                    <a:pt x="10" y="21"/>
                  </a:cubicBezTo>
                  <a:cubicBezTo>
                    <a:pt x="11" y="21"/>
                    <a:pt x="13" y="21"/>
                    <a:pt x="13" y="22"/>
                  </a:cubicBezTo>
                  <a:cubicBezTo>
                    <a:pt x="15" y="23"/>
                    <a:pt x="16" y="24"/>
                    <a:pt x="17" y="26"/>
                  </a:cubicBezTo>
                  <a:cubicBezTo>
                    <a:pt x="17" y="28"/>
                    <a:pt x="17" y="29"/>
                    <a:pt x="17" y="31"/>
                  </a:cubicBezTo>
                  <a:cubicBezTo>
                    <a:pt x="18" y="33"/>
                    <a:pt x="19" y="34"/>
                    <a:pt x="20" y="35"/>
                  </a:cubicBezTo>
                  <a:cubicBezTo>
                    <a:pt x="21" y="37"/>
                    <a:pt x="25" y="38"/>
                    <a:pt x="25" y="39"/>
                  </a:cubicBezTo>
                  <a:cubicBezTo>
                    <a:pt x="26" y="40"/>
                    <a:pt x="22" y="42"/>
                    <a:pt x="23" y="43"/>
                  </a:cubicBezTo>
                  <a:cubicBezTo>
                    <a:pt x="24" y="44"/>
                    <a:pt x="26" y="45"/>
                    <a:pt x="27" y="47"/>
                  </a:cubicBezTo>
                  <a:cubicBezTo>
                    <a:pt x="28" y="48"/>
                    <a:pt x="29" y="48"/>
                    <a:pt x="30" y="49"/>
                  </a:cubicBezTo>
                  <a:cubicBezTo>
                    <a:pt x="31" y="50"/>
                    <a:pt x="31" y="52"/>
                    <a:pt x="33" y="53"/>
                  </a:cubicBezTo>
                  <a:cubicBezTo>
                    <a:pt x="34" y="54"/>
                    <a:pt x="37" y="52"/>
                    <a:pt x="38" y="53"/>
                  </a:cubicBezTo>
                  <a:cubicBezTo>
                    <a:pt x="41" y="53"/>
                    <a:pt x="43" y="55"/>
                    <a:pt x="44" y="56"/>
                  </a:cubicBezTo>
                  <a:cubicBezTo>
                    <a:pt x="47" y="57"/>
                    <a:pt x="50" y="59"/>
                    <a:pt x="52" y="61"/>
                  </a:cubicBezTo>
                  <a:cubicBezTo>
                    <a:pt x="51" y="60"/>
                    <a:pt x="50" y="58"/>
                    <a:pt x="49" y="57"/>
                  </a:cubicBezTo>
                  <a:cubicBezTo>
                    <a:pt x="47" y="55"/>
                    <a:pt x="45" y="53"/>
                    <a:pt x="44" y="51"/>
                  </a:cubicBezTo>
                  <a:cubicBezTo>
                    <a:pt x="42" y="49"/>
                    <a:pt x="40" y="47"/>
                    <a:pt x="39" y="45"/>
                  </a:cubicBezTo>
                  <a:cubicBezTo>
                    <a:pt x="37" y="43"/>
                    <a:pt x="36" y="43"/>
                    <a:pt x="35" y="41"/>
                  </a:cubicBezTo>
                  <a:cubicBezTo>
                    <a:pt x="34" y="40"/>
                    <a:pt x="34" y="38"/>
                    <a:pt x="33" y="36"/>
                  </a:cubicBezTo>
                  <a:cubicBezTo>
                    <a:pt x="32" y="34"/>
                    <a:pt x="31" y="33"/>
                    <a:pt x="30" y="31"/>
                  </a:cubicBezTo>
                  <a:cubicBezTo>
                    <a:pt x="29" y="31"/>
                    <a:pt x="28" y="32"/>
                    <a:pt x="28" y="31"/>
                  </a:cubicBezTo>
                  <a:cubicBezTo>
                    <a:pt x="27" y="30"/>
                    <a:pt x="27" y="27"/>
                    <a:pt x="28" y="25"/>
                  </a:cubicBezTo>
                  <a:cubicBezTo>
                    <a:pt x="28" y="25"/>
                    <a:pt x="29" y="23"/>
                    <a:pt x="30" y="24"/>
                  </a:cubicBezTo>
                  <a:cubicBezTo>
                    <a:pt x="32" y="24"/>
                    <a:pt x="33" y="27"/>
                    <a:pt x="35" y="27"/>
                  </a:cubicBezTo>
                  <a:cubicBezTo>
                    <a:pt x="36" y="28"/>
                    <a:pt x="36" y="25"/>
                    <a:pt x="37" y="25"/>
                  </a:cubicBezTo>
                  <a:cubicBezTo>
                    <a:pt x="37" y="24"/>
                    <a:pt x="38" y="23"/>
                    <a:pt x="39" y="23"/>
                  </a:cubicBezTo>
                  <a:cubicBezTo>
                    <a:pt x="40" y="23"/>
                    <a:pt x="40" y="25"/>
                    <a:pt x="41" y="25"/>
                  </a:cubicBezTo>
                  <a:cubicBezTo>
                    <a:pt x="43" y="25"/>
                    <a:pt x="44" y="24"/>
                    <a:pt x="46" y="24"/>
                  </a:cubicBezTo>
                  <a:cubicBezTo>
                    <a:pt x="48" y="24"/>
                    <a:pt x="51" y="24"/>
                    <a:pt x="53" y="25"/>
                  </a:cubicBezTo>
                  <a:cubicBezTo>
                    <a:pt x="53" y="25"/>
                    <a:pt x="53" y="27"/>
                    <a:pt x="53" y="27"/>
                  </a:cubicBezTo>
                  <a:cubicBezTo>
                    <a:pt x="54" y="27"/>
                    <a:pt x="54" y="26"/>
                    <a:pt x="55" y="26"/>
                  </a:cubicBezTo>
                  <a:cubicBezTo>
                    <a:pt x="57" y="25"/>
                    <a:pt x="60" y="26"/>
                    <a:pt x="62" y="26"/>
                  </a:cubicBezTo>
                  <a:cubicBezTo>
                    <a:pt x="63" y="26"/>
                    <a:pt x="64" y="26"/>
                    <a:pt x="65" y="27"/>
                  </a:cubicBezTo>
                  <a:cubicBezTo>
                    <a:pt x="66" y="28"/>
                    <a:pt x="65" y="29"/>
                    <a:pt x="66" y="30"/>
                  </a:cubicBezTo>
                  <a:cubicBezTo>
                    <a:pt x="67" y="31"/>
                    <a:pt x="68" y="29"/>
                    <a:pt x="69" y="29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25" name="Freeform 88">
              <a:extLst>
                <a:ext uri="{FF2B5EF4-FFF2-40B4-BE49-F238E27FC236}">
                  <a16:creationId xmlns:a16="http://schemas.microsoft.com/office/drawing/2014/main" id="{64D3C9F7-09C0-CB42-8235-E896E5D2FEB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87696" y="2788554"/>
              <a:ext cx="93596" cy="88837"/>
            </a:xfrm>
            <a:custGeom>
              <a:avLst/>
              <a:gdLst>
                <a:gd name="T0" fmla="*/ 2147483647 w 49"/>
                <a:gd name="T1" fmla="*/ 2147483647 h 46"/>
                <a:gd name="T2" fmla="*/ 2147483647 w 49"/>
                <a:gd name="T3" fmla="*/ 2147483647 h 46"/>
                <a:gd name="T4" fmla="*/ 2147483647 w 49"/>
                <a:gd name="T5" fmla="*/ 2147483647 h 46"/>
                <a:gd name="T6" fmla="*/ 2147483647 w 49"/>
                <a:gd name="T7" fmla="*/ 2147483647 h 46"/>
                <a:gd name="T8" fmla="*/ 2147483647 w 49"/>
                <a:gd name="T9" fmla="*/ 2147483647 h 46"/>
                <a:gd name="T10" fmla="*/ 2147483647 w 49"/>
                <a:gd name="T11" fmla="*/ 2147483647 h 46"/>
                <a:gd name="T12" fmla="*/ 2147483647 w 49"/>
                <a:gd name="T13" fmla="*/ 2147483647 h 46"/>
                <a:gd name="T14" fmla="*/ 2147483647 w 49"/>
                <a:gd name="T15" fmla="*/ 2147483647 h 46"/>
                <a:gd name="T16" fmla="*/ 2147483647 w 49"/>
                <a:gd name="T17" fmla="*/ 2147483647 h 46"/>
                <a:gd name="T18" fmla="*/ 2147483647 w 49"/>
                <a:gd name="T19" fmla="*/ 2147483647 h 46"/>
                <a:gd name="T20" fmla="*/ 2147483647 w 49"/>
                <a:gd name="T21" fmla="*/ 2147483647 h 46"/>
                <a:gd name="T22" fmla="*/ 2147483647 w 49"/>
                <a:gd name="T23" fmla="*/ 2147483647 h 46"/>
                <a:gd name="T24" fmla="*/ 2147483647 w 49"/>
                <a:gd name="T25" fmla="*/ 0 h 46"/>
                <a:gd name="T26" fmla="*/ 2147483647 w 49"/>
                <a:gd name="T27" fmla="*/ 2147483647 h 46"/>
                <a:gd name="T28" fmla="*/ 2147483647 w 49"/>
                <a:gd name="T29" fmla="*/ 2147483647 h 46"/>
                <a:gd name="T30" fmla="*/ 2147483647 w 49"/>
                <a:gd name="T31" fmla="*/ 2147483647 h 46"/>
                <a:gd name="T32" fmla="*/ 2147483647 w 49"/>
                <a:gd name="T33" fmla="*/ 2147483647 h 46"/>
                <a:gd name="T34" fmla="*/ 2147483647 w 49"/>
                <a:gd name="T35" fmla="*/ 2147483647 h 46"/>
                <a:gd name="T36" fmla="*/ 2147483647 w 49"/>
                <a:gd name="T37" fmla="*/ 2147483647 h 46"/>
                <a:gd name="T38" fmla="*/ 2147483647 w 49"/>
                <a:gd name="T39" fmla="*/ 2147483647 h 46"/>
                <a:gd name="T40" fmla="*/ 2147483647 w 49"/>
                <a:gd name="T41" fmla="*/ 2147483647 h 46"/>
                <a:gd name="T42" fmla="*/ 2147483647 w 49"/>
                <a:gd name="T43" fmla="*/ 2147483647 h 46"/>
                <a:gd name="T44" fmla="*/ 2147483647 w 49"/>
                <a:gd name="T45" fmla="*/ 2147483647 h 46"/>
                <a:gd name="T46" fmla="*/ 2147483647 w 49"/>
                <a:gd name="T47" fmla="*/ 2147483647 h 46"/>
                <a:gd name="T48" fmla="*/ 2147483647 w 49"/>
                <a:gd name="T49" fmla="*/ 2147483647 h 46"/>
                <a:gd name="T50" fmla="*/ 2147483647 w 49"/>
                <a:gd name="T51" fmla="*/ 2147483647 h 46"/>
                <a:gd name="T52" fmla="*/ 2147483647 w 49"/>
                <a:gd name="T53" fmla="*/ 2147483647 h 46"/>
                <a:gd name="T54" fmla="*/ 2147483647 w 49"/>
                <a:gd name="T55" fmla="*/ 2147483647 h 46"/>
                <a:gd name="T56" fmla="*/ 2147483647 w 49"/>
                <a:gd name="T57" fmla="*/ 2147483647 h 46"/>
                <a:gd name="T58" fmla="*/ 2147483647 w 49"/>
                <a:gd name="T59" fmla="*/ 2147483647 h 46"/>
                <a:gd name="T60" fmla="*/ 2147483647 w 49"/>
                <a:gd name="T61" fmla="*/ 2147483647 h 46"/>
                <a:gd name="T62" fmla="*/ 2147483647 w 49"/>
                <a:gd name="T63" fmla="*/ 2147483647 h 46"/>
                <a:gd name="T64" fmla="*/ 2147483647 w 49"/>
                <a:gd name="T65" fmla="*/ 2147483647 h 46"/>
                <a:gd name="T66" fmla="*/ 2147483647 w 49"/>
                <a:gd name="T67" fmla="*/ 2147483647 h 46"/>
                <a:gd name="T68" fmla="*/ 2147483647 w 49"/>
                <a:gd name="T69" fmla="*/ 2147483647 h 4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9" h="46">
                  <a:moveTo>
                    <a:pt x="25" y="38"/>
                  </a:moveTo>
                  <a:cubicBezTo>
                    <a:pt x="24" y="37"/>
                    <a:pt x="23" y="35"/>
                    <a:pt x="22" y="34"/>
                  </a:cubicBezTo>
                  <a:cubicBezTo>
                    <a:pt x="20" y="32"/>
                    <a:pt x="18" y="30"/>
                    <a:pt x="17" y="28"/>
                  </a:cubicBezTo>
                  <a:cubicBezTo>
                    <a:pt x="15" y="26"/>
                    <a:pt x="13" y="24"/>
                    <a:pt x="12" y="22"/>
                  </a:cubicBezTo>
                  <a:cubicBezTo>
                    <a:pt x="10" y="20"/>
                    <a:pt x="9" y="20"/>
                    <a:pt x="8" y="18"/>
                  </a:cubicBezTo>
                  <a:cubicBezTo>
                    <a:pt x="7" y="17"/>
                    <a:pt x="7" y="15"/>
                    <a:pt x="6" y="13"/>
                  </a:cubicBezTo>
                  <a:cubicBezTo>
                    <a:pt x="5" y="11"/>
                    <a:pt x="4" y="10"/>
                    <a:pt x="3" y="8"/>
                  </a:cubicBezTo>
                  <a:cubicBezTo>
                    <a:pt x="2" y="8"/>
                    <a:pt x="1" y="9"/>
                    <a:pt x="1" y="8"/>
                  </a:cubicBezTo>
                  <a:cubicBezTo>
                    <a:pt x="0" y="7"/>
                    <a:pt x="0" y="4"/>
                    <a:pt x="1" y="2"/>
                  </a:cubicBezTo>
                  <a:cubicBezTo>
                    <a:pt x="1" y="2"/>
                    <a:pt x="2" y="0"/>
                    <a:pt x="3" y="1"/>
                  </a:cubicBezTo>
                  <a:cubicBezTo>
                    <a:pt x="5" y="1"/>
                    <a:pt x="6" y="4"/>
                    <a:pt x="8" y="4"/>
                  </a:cubicBezTo>
                  <a:cubicBezTo>
                    <a:pt x="9" y="5"/>
                    <a:pt x="9" y="2"/>
                    <a:pt x="10" y="2"/>
                  </a:cubicBezTo>
                  <a:cubicBezTo>
                    <a:pt x="10" y="1"/>
                    <a:pt x="11" y="0"/>
                    <a:pt x="12" y="0"/>
                  </a:cubicBezTo>
                  <a:cubicBezTo>
                    <a:pt x="13" y="0"/>
                    <a:pt x="13" y="2"/>
                    <a:pt x="14" y="2"/>
                  </a:cubicBezTo>
                  <a:cubicBezTo>
                    <a:pt x="16" y="2"/>
                    <a:pt x="17" y="1"/>
                    <a:pt x="19" y="1"/>
                  </a:cubicBezTo>
                  <a:cubicBezTo>
                    <a:pt x="21" y="1"/>
                    <a:pt x="24" y="1"/>
                    <a:pt x="26" y="2"/>
                  </a:cubicBezTo>
                  <a:cubicBezTo>
                    <a:pt x="26" y="2"/>
                    <a:pt x="26" y="4"/>
                    <a:pt x="26" y="4"/>
                  </a:cubicBezTo>
                  <a:cubicBezTo>
                    <a:pt x="27" y="4"/>
                    <a:pt x="27" y="3"/>
                    <a:pt x="28" y="3"/>
                  </a:cubicBezTo>
                  <a:cubicBezTo>
                    <a:pt x="30" y="2"/>
                    <a:pt x="33" y="3"/>
                    <a:pt x="35" y="3"/>
                  </a:cubicBezTo>
                  <a:cubicBezTo>
                    <a:pt x="36" y="3"/>
                    <a:pt x="37" y="3"/>
                    <a:pt x="38" y="4"/>
                  </a:cubicBezTo>
                  <a:cubicBezTo>
                    <a:pt x="39" y="5"/>
                    <a:pt x="38" y="6"/>
                    <a:pt x="39" y="7"/>
                  </a:cubicBezTo>
                  <a:cubicBezTo>
                    <a:pt x="40" y="8"/>
                    <a:pt x="41" y="6"/>
                    <a:pt x="42" y="6"/>
                  </a:cubicBezTo>
                  <a:cubicBezTo>
                    <a:pt x="43" y="6"/>
                    <a:pt x="45" y="5"/>
                    <a:pt x="45" y="6"/>
                  </a:cubicBezTo>
                  <a:cubicBezTo>
                    <a:pt x="45" y="9"/>
                    <a:pt x="41" y="12"/>
                    <a:pt x="42" y="15"/>
                  </a:cubicBezTo>
                  <a:cubicBezTo>
                    <a:pt x="43" y="18"/>
                    <a:pt x="47" y="18"/>
                    <a:pt x="48" y="21"/>
                  </a:cubicBezTo>
                  <a:cubicBezTo>
                    <a:pt x="49" y="22"/>
                    <a:pt x="44" y="20"/>
                    <a:pt x="44" y="21"/>
                  </a:cubicBezTo>
                  <a:cubicBezTo>
                    <a:pt x="44" y="24"/>
                    <a:pt x="48" y="25"/>
                    <a:pt x="48" y="28"/>
                  </a:cubicBezTo>
                  <a:cubicBezTo>
                    <a:pt x="48" y="30"/>
                    <a:pt x="45" y="28"/>
                    <a:pt x="44" y="28"/>
                  </a:cubicBezTo>
                  <a:cubicBezTo>
                    <a:pt x="42" y="28"/>
                    <a:pt x="41" y="29"/>
                    <a:pt x="41" y="29"/>
                  </a:cubicBezTo>
                  <a:cubicBezTo>
                    <a:pt x="40" y="30"/>
                    <a:pt x="42" y="32"/>
                    <a:pt x="41" y="33"/>
                  </a:cubicBezTo>
                  <a:cubicBezTo>
                    <a:pt x="38" y="33"/>
                    <a:pt x="37" y="35"/>
                    <a:pt x="37" y="37"/>
                  </a:cubicBezTo>
                  <a:cubicBezTo>
                    <a:pt x="37" y="38"/>
                    <a:pt x="35" y="39"/>
                    <a:pt x="34" y="40"/>
                  </a:cubicBezTo>
                  <a:cubicBezTo>
                    <a:pt x="34" y="42"/>
                    <a:pt x="35" y="44"/>
                    <a:pt x="35" y="46"/>
                  </a:cubicBezTo>
                  <a:cubicBezTo>
                    <a:pt x="33" y="44"/>
                    <a:pt x="30" y="42"/>
                    <a:pt x="28" y="40"/>
                  </a:cubicBezTo>
                  <a:cubicBezTo>
                    <a:pt x="27" y="40"/>
                    <a:pt x="26" y="39"/>
                    <a:pt x="25" y="38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26" name="Freeform 89">
              <a:extLst>
                <a:ext uri="{FF2B5EF4-FFF2-40B4-BE49-F238E27FC236}">
                  <a16:creationId xmlns:a16="http://schemas.microsoft.com/office/drawing/2014/main" id="{B38BDF9A-17B3-1048-A08B-075209005A5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52737" y="2756827"/>
              <a:ext cx="104701" cy="141188"/>
            </a:xfrm>
            <a:custGeom>
              <a:avLst/>
              <a:gdLst>
                <a:gd name="T0" fmla="*/ 2147483647 w 55"/>
                <a:gd name="T1" fmla="*/ 2147483647 h 74"/>
                <a:gd name="T2" fmla="*/ 2147483647 w 55"/>
                <a:gd name="T3" fmla="*/ 2147483647 h 74"/>
                <a:gd name="T4" fmla="*/ 2147483647 w 55"/>
                <a:gd name="T5" fmla="*/ 2147483647 h 74"/>
                <a:gd name="T6" fmla="*/ 2147483647 w 55"/>
                <a:gd name="T7" fmla="*/ 2147483647 h 74"/>
                <a:gd name="T8" fmla="*/ 2147483647 w 55"/>
                <a:gd name="T9" fmla="*/ 2147483647 h 74"/>
                <a:gd name="T10" fmla="*/ 2147483647 w 55"/>
                <a:gd name="T11" fmla="*/ 2147483647 h 74"/>
                <a:gd name="T12" fmla="*/ 2147483647 w 55"/>
                <a:gd name="T13" fmla="*/ 2147483647 h 74"/>
                <a:gd name="T14" fmla="*/ 2147483647 w 55"/>
                <a:gd name="T15" fmla="*/ 2147483647 h 74"/>
                <a:gd name="T16" fmla="*/ 2147483647 w 55"/>
                <a:gd name="T17" fmla="*/ 2147483647 h 74"/>
                <a:gd name="T18" fmla="*/ 2147483647 w 55"/>
                <a:gd name="T19" fmla="*/ 2147483647 h 74"/>
                <a:gd name="T20" fmla="*/ 2147483647 w 55"/>
                <a:gd name="T21" fmla="*/ 2147483647 h 74"/>
                <a:gd name="T22" fmla="*/ 2147483647 w 55"/>
                <a:gd name="T23" fmla="*/ 2147483647 h 74"/>
                <a:gd name="T24" fmla="*/ 2147483647 w 55"/>
                <a:gd name="T25" fmla="*/ 2147483647 h 74"/>
                <a:gd name="T26" fmla="*/ 2147483647 w 55"/>
                <a:gd name="T27" fmla="*/ 2147483647 h 74"/>
                <a:gd name="T28" fmla="*/ 2147483647 w 55"/>
                <a:gd name="T29" fmla="*/ 2147483647 h 74"/>
                <a:gd name="T30" fmla="*/ 2147483647 w 55"/>
                <a:gd name="T31" fmla="*/ 2147483647 h 74"/>
                <a:gd name="T32" fmla="*/ 2147483647 w 55"/>
                <a:gd name="T33" fmla="*/ 2147483647 h 74"/>
                <a:gd name="T34" fmla="*/ 2147483647 w 55"/>
                <a:gd name="T35" fmla="*/ 2147483647 h 74"/>
                <a:gd name="T36" fmla="*/ 2147483647 w 55"/>
                <a:gd name="T37" fmla="*/ 2147483647 h 74"/>
                <a:gd name="T38" fmla="*/ 2147483647 w 55"/>
                <a:gd name="T39" fmla="*/ 2147483647 h 74"/>
                <a:gd name="T40" fmla="*/ 2147483647 w 55"/>
                <a:gd name="T41" fmla="*/ 2147483647 h 74"/>
                <a:gd name="T42" fmla="*/ 2147483647 w 55"/>
                <a:gd name="T43" fmla="*/ 2147483647 h 74"/>
                <a:gd name="T44" fmla="*/ 2147483647 w 55"/>
                <a:gd name="T45" fmla="*/ 2147483647 h 74"/>
                <a:gd name="T46" fmla="*/ 2147483647 w 55"/>
                <a:gd name="T47" fmla="*/ 2147483647 h 74"/>
                <a:gd name="T48" fmla="*/ 2147483647 w 55"/>
                <a:gd name="T49" fmla="*/ 2147483647 h 74"/>
                <a:gd name="T50" fmla="*/ 2147483647 w 55"/>
                <a:gd name="T51" fmla="*/ 2147483647 h 74"/>
                <a:gd name="T52" fmla="*/ 2147483647 w 55"/>
                <a:gd name="T53" fmla="*/ 2147483647 h 74"/>
                <a:gd name="T54" fmla="*/ 2147483647 w 55"/>
                <a:gd name="T55" fmla="*/ 2147483647 h 74"/>
                <a:gd name="T56" fmla="*/ 2147483647 w 55"/>
                <a:gd name="T57" fmla="*/ 2147483647 h 74"/>
                <a:gd name="T58" fmla="*/ 2147483647 w 55"/>
                <a:gd name="T59" fmla="*/ 2147483647 h 74"/>
                <a:gd name="T60" fmla="*/ 2147483647 w 55"/>
                <a:gd name="T61" fmla="*/ 2147483647 h 74"/>
                <a:gd name="T62" fmla="*/ 2147483647 w 55"/>
                <a:gd name="T63" fmla="*/ 2147483647 h 74"/>
                <a:gd name="T64" fmla="*/ 2147483647 w 55"/>
                <a:gd name="T65" fmla="*/ 2147483647 h 74"/>
                <a:gd name="T66" fmla="*/ 2147483647 w 55"/>
                <a:gd name="T67" fmla="*/ 2147483647 h 74"/>
                <a:gd name="T68" fmla="*/ 2147483647 w 55"/>
                <a:gd name="T69" fmla="*/ 2147483647 h 74"/>
                <a:gd name="T70" fmla="*/ 2147483647 w 55"/>
                <a:gd name="T71" fmla="*/ 2147483647 h 74"/>
                <a:gd name="T72" fmla="*/ 2147483647 w 55"/>
                <a:gd name="T73" fmla="*/ 2147483647 h 74"/>
                <a:gd name="T74" fmla="*/ 2147483647 w 55"/>
                <a:gd name="T75" fmla="*/ 2147483647 h 74"/>
                <a:gd name="T76" fmla="*/ 0 w 55"/>
                <a:gd name="T77" fmla="*/ 2147483647 h 74"/>
                <a:gd name="T78" fmla="*/ 2147483647 w 55"/>
                <a:gd name="T79" fmla="*/ 2147483647 h 74"/>
                <a:gd name="T80" fmla="*/ 2147483647 w 55"/>
                <a:gd name="T81" fmla="*/ 2147483647 h 74"/>
                <a:gd name="T82" fmla="*/ 2147483647 w 55"/>
                <a:gd name="T83" fmla="*/ 2147483647 h 74"/>
                <a:gd name="T84" fmla="*/ 2147483647 w 55"/>
                <a:gd name="T85" fmla="*/ 2147483647 h 74"/>
                <a:gd name="T86" fmla="*/ 2147483647 w 55"/>
                <a:gd name="T87" fmla="*/ 2147483647 h 74"/>
                <a:gd name="T88" fmla="*/ 2147483647 w 55"/>
                <a:gd name="T89" fmla="*/ 2147483647 h 74"/>
                <a:gd name="T90" fmla="*/ 2147483647 w 55"/>
                <a:gd name="T91" fmla="*/ 2147483647 h 74"/>
                <a:gd name="T92" fmla="*/ 2147483647 w 55"/>
                <a:gd name="T93" fmla="*/ 2147483647 h 74"/>
                <a:gd name="T94" fmla="*/ 2147483647 w 55"/>
                <a:gd name="T95" fmla="*/ 2147483647 h 74"/>
                <a:gd name="T96" fmla="*/ 2147483647 w 55"/>
                <a:gd name="T97" fmla="*/ 2147483647 h 74"/>
                <a:gd name="T98" fmla="*/ 2147483647 w 55"/>
                <a:gd name="T99" fmla="*/ 2147483647 h 74"/>
                <a:gd name="T100" fmla="*/ 2147483647 w 55"/>
                <a:gd name="T101" fmla="*/ 2147483647 h 74"/>
                <a:gd name="T102" fmla="*/ 2147483647 w 55"/>
                <a:gd name="T103" fmla="*/ 2147483647 h 74"/>
                <a:gd name="T104" fmla="*/ 2147483647 w 55"/>
                <a:gd name="T105" fmla="*/ 2147483647 h 74"/>
                <a:gd name="T106" fmla="*/ 2147483647 w 55"/>
                <a:gd name="T107" fmla="*/ 2147483647 h 74"/>
                <a:gd name="T108" fmla="*/ 2147483647 w 55"/>
                <a:gd name="T109" fmla="*/ 2147483647 h 74"/>
                <a:gd name="T110" fmla="*/ 2147483647 w 55"/>
                <a:gd name="T111" fmla="*/ 2147483647 h 74"/>
                <a:gd name="T112" fmla="*/ 2147483647 w 55"/>
                <a:gd name="T113" fmla="*/ 2147483647 h 74"/>
                <a:gd name="T114" fmla="*/ 2147483647 w 55"/>
                <a:gd name="T115" fmla="*/ 0 h 74"/>
                <a:gd name="T116" fmla="*/ 2147483647 w 55"/>
                <a:gd name="T117" fmla="*/ 2147483647 h 7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55" h="74">
                  <a:moveTo>
                    <a:pt x="21" y="1"/>
                  </a:moveTo>
                  <a:cubicBezTo>
                    <a:pt x="22" y="3"/>
                    <a:pt x="23" y="5"/>
                    <a:pt x="24" y="6"/>
                  </a:cubicBezTo>
                  <a:cubicBezTo>
                    <a:pt x="25" y="8"/>
                    <a:pt x="26" y="8"/>
                    <a:pt x="27" y="10"/>
                  </a:cubicBezTo>
                  <a:cubicBezTo>
                    <a:pt x="28" y="11"/>
                    <a:pt x="28" y="13"/>
                    <a:pt x="29" y="15"/>
                  </a:cubicBezTo>
                  <a:cubicBezTo>
                    <a:pt x="31" y="17"/>
                    <a:pt x="34" y="17"/>
                    <a:pt x="36" y="19"/>
                  </a:cubicBezTo>
                  <a:cubicBezTo>
                    <a:pt x="37" y="20"/>
                    <a:pt x="34" y="23"/>
                    <a:pt x="36" y="25"/>
                  </a:cubicBezTo>
                  <a:cubicBezTo>
                    <a:pt x="37" y="27"/>
                    <a:pt x="40" y="27"/>
                    <a:pt x="42" y="28"/>
                  </a:cubicBezTo>
                  <a:cubicBezTo>
                    <a:pt x="43" y="28"/>
                    <a:pt x="44" y="30"/>
                    <a:pt x="46" y="30"/>
                  </a:cubicBezTo>
                  <a:cubicBezTo>
                    <a:pt x="47" y="30"/>
                    <a:pt x="46" y="27"/>
                    <a:pt x="47" y="27"/>
                  </a:cubicBezTo>
                  <a:cubicBezTo>
                    <a:pt x="49" y="27"/>
                    <a:pt x="50" y="28"/>
                    <a:pt x="50" y="29"/>
                  </a:cubicBezTo>
                  <a:cubicBezTo>
                    <a:pt x="51" y="30"/>
                    <a:pt x="49" y="30"/>
                    <a:pt x="48" y="31"/>
                  </a:cubicBezTo>
                  <a:cubicBezTo>
                    <a:pt x="48" y="32"/>
                    <a:pt x="49" y="32"/>
                    <a:pt x="49" y="33"/>
                  </a:cubicBezTo>
                  <a:cubicBezTo>
                    <a:pt x="48" y="35"/>
                    <a:pt x="46" y="36"/>
                    <a:pt x="46" y="38"/>
                  </a:cubicBezTo>
                  <a:cubicBezTo>
                    <a:pt x="45" y="40"/>
                    <a:pt x="45" y="43"/>
                    <a:pt x="46" y="46"/>
                  </a:cubicBezTo>
                  <a:cubicBezTo>
                    <a:pt x="47" y="48"/>
                    <a:pt x="50" y="49"/>
                    <a:pt x="51" y="51"/>
                  </a:cubicBezTo>
                  <a:cubicBezTo>
                    <a:pt x="52" y="52"/>
                    <a:pt x="55" y="53"/>
                    <a:pt x="54" y="54"/>
                  </a:cubicBezTo>
                  <a:cubicBezTo>
                    <a:pt x="53" y="56"/>
                    <a:pt x="49" y="55"/>
                    <a:pt x="48" y="57"/>
                  </a:cubicBezTo>
                  <a:cubicBezTo>
                    <a:pt x="47" y="60"/>
                    <a:pt x="48" y="63"/>
                    <a:pt x="48" y="65"/>
                  </a:cubicBezTo>
                  <a:cubicBezTo>
                    <a:pt x="47" y="66"/>
                    <a:pt x="46" y="66"/>
                    <a:pt x="45" y="67"/>
                  </a:cubicBezTo>
                  <a:cubicBezTo>
                    <a:pt x="43" y="67"/>
                    <a:pt x="40" y="66"/>
                    <a:pt x="38" y="66"/>
                  </a:cubicBezTo>
                  <a:cubicBezTo>
                    <a:pt x="37" y="67"/>
                    <a:pt x="36" y="69"/>
                    <a:pt x="35" y="69"/>
                  </a:cubicBezTo>
                  <a:cubicBezTo>
                    <a:pt x="34" y="70"/>
                    <a:pt x="33" y="68"/>
                    <a:pt x="32" y="68"/>
                  </a:cubicBezTo>
                  <a:cubicBezTo>
                    <a:pt x="31" y="68"/>
                    <a:pt x="30" y="69"/>
                    <a:pt x="29" y="71"/>
                  </a:cubicBezTo>
                  <a:cubicBezTo>
                    <a:pt x="29" y="71"/>
                    <a:pt x="30" y="73"/>
                    <a:pt x="29" y="74"/>
                  </a:cubicBezTo>
                  <a:cubicBezTo>
                    <a:pt x="29" y="74"/>
                    <a:pt x="28" y="74"/>
                    <a:pt x="27" y="74"/>
                  </a:cubicBezTo>
                  <a:cubicBezTo>
                    <a:pt x="27" y="72"/>
                    <a:pt x="27" y="70"/>
                    <a:pt x="27" y="68"/>
                  </a:cubicBezTo>
                  <a:cubicBezTo>
                    <a:pt x="26" y="66"/>
                    <a:pt x="24" y="65"/>
                    <a:pt x="23" y="64"/>
                  </a:cubicBezTo>
                  <a:cubicBezTo>
                    <a:pt x="21" y="63"/>
                    <a:pt x="20" y="63"/>
                    <a:pt x="18" y="62"/>
                  </a:cubicBezTo>
                  <a:cubicBezTo>
                    <a:pt x="17" y="62"/>
                    <a:pt x="16" y="61"/>
                    <a:pt x="15" y="62"/>
                  </a:cubicBezTo>
                  <a:cubicBezTo>
                    <a:pt x="14" y="63"/>
                    <a:pt x="14" y="65"/>
                    <a:pt x="13" y="66"/>
                  </a:cubicBezTo>
                  <a:cubicBezTo>
                    <a:pt x="11" y="66"/>
                    <a:pt x="8" y="65"/>
                    <a:pt x="9" y="67"/>
                  </a:cubicBezTo>
                  <a:cubicBezTo>
                    <a:pt x="9" y="69"/>
                    <a:pt x="12" y="69"/>
                    <a:pt x="13" y="70"/>
                  </a:cubicBezTo>
                  <a:cubicBezTo>
                    <a:pt x="13" y="71"/>
                    <a:pt x="13" y="73"/>
                    <a:pt x="13" y="74"/>
                  </a:cubicBezTo>
                  <a:cubicBezTo>
                    <a:pt x="11" y="72"/>
                    <a:pt x="9" y="69"/>
                    <a:pt x="7" y="68"/>
                  </a:cubicBezTo>
                  <a:cubicBezTo>
                    <a:pt x="6" y="67"/>
                    <a:pt x="4" y="67"/>
                    <a:pt x="3" y="66"/>
                  </a:cubicBezTo>
                  <a:cubicBezTo>
                    <a:pt x="3" y="65"/>
                    <a:pt x="5" y="65"/>
                    <a:pt x="5" y="64"/>
                  </a:cubicBezTo>
                  <a:cubicBezTo>
                    <a:pt x="5" y="64"/>
                    <a:pt x="5" y="63"/>
                    <a:pt x="4" y="63"/>
                  </a:cubicBezTo>
                  <a:cubicBezTo>
                    <a:pt x="3" y="63"/>
                    <a:pt x="2" y="63"/>
                    <a:pt x="1" y="63"/>
                  </a:cubicBezTo>
                  <a:cubicBezTo>
                    <a:pt x="1" y="61"/>
                    <a:pt x="0" y="59"/>
                    <a:pt x="0" y="57"/>
                  </a:cubicBezTo>
                  <a:cubicBezTo>
                    <a:pt x="1" y="56"/>
                    <a:pt x="3" y="55"/>
                    <a:pt x="3" y="54"/>
                  </a:cubicBezTo>
                  <a:cubicBezTo>
                    <a:pt x="3" y="52"/>
                    <a:pt x="4" y="50"/>
                    <a:pt x="7" y="50"/>
                  </a:cubicBezTo>
                  <a:cubicBezTo>
                    <a:pt x="8" y="49"/>
                    <a:pt x="6" y="47"/>
                    <a:pt x="7" y="46"/>
                  </a:cubicBezTo>
                  <a:cubicBezTo>
                    <a:pt x="7" y="46"/>
                    <a:pt x="8" y="45"/>
                    <a:pt x="10" y="45"/>
                  </a:cubicBezTo>
                  <a:cubicBezTo>
                    <a:pt x="11" y="45"/>
                    <a:pt x="14" y="47"/>
                    <a:pt x="14" y="45"/>
                  </a:cubicBezTo>
                  <a:cubicBezTo>
                    <a:pt x="14" y="42"/>
                    <a:pt x="10" y="41"/>
                    <a:pt x="10" y="38"/>
                  </a:cubicBezTo>
                  <a:cubicBezTo>
                    <a:pt x="10" y="37"/>
                    <a:pt x="15" y="39"/>
                    <a:pt x="14" y="38"/>
                  </a:cubicBezTo>
                  <a:cubicBezTo>
                    <a:pt x="13" y="35"/>
                    <a:pt x="9" y="35"/>
                    <a:pt x="8" y="32"/>
                  </a:cubicBezTo>
                  <a:cubicBezTo>
                    <a:pt x="7" y="29"/>
                    <a:pt x="11" y="26"/>
                    <a:pt x="11" y="23"/>
                  </a:cubicBezTo>
                  <a:cubicBezTo>
                    <a:pt x="11" y="22"/>
                    <a:pt x="9" y="23"/>
                    <a:pt x="8" y="23"/>
                  </a:cubicBezTo>
                  <a:cubicBezTo>
                    <a:pt x="8" y="22"/>
                    <a:pt x="7" y="21"/>
                    <a:pt x="7" y="19"/>
                  </a:cubicBezTo>
                  <a:cubicBezTo>
                    <a:pt x="8" y="18"/>
                    <a:pt x="10" y="19"/>
                    <a:pt x="10" y="17"/>
                  </a:cubicBezTo>
                  <a:cubicBezTo>
                    <a:pt x="10" y="16"/>
                    <a:pt x="8" y="17"/>
                    <a:pt x="7" y="16"/>
                  </a:cubicBezTo>
                  <a:cubicBezTo>
                    <a:pt x="6" y="15"/>
                    <a:pt x="6" y="14"/>
                    <a:pt x="6" y="13"/>
                  </a:cubicBezTo>
                  <a:cubicBezTo>
                    <a:pt x="6" y="12"/>
                    <a:pt x="6" y="11"/>
                    <a:pt x="6" y="10"/>
                  </a:cubicBezTo>
                  <a:cubicBezTo>
                    <a:pt x="6" y="8"/>
                    <a:pt x="5" y="7"/>
                    <a:pt x="4" y="6"/>
                  </a:cubicBezTo>
                  <a:cubicBezTo>
                    <a:pt x="5" y="5"/>
                    <a:pt x="6" y="4"/>
                    <a:pt x="7" y="3"/>
                  </a:cubicBezTo>
                  <a:cubicBezTo>
                    <a:pt x="9" y="2"/>
                    <a:pt x="10" y="2"/>
                    <a:pt x="12" y="2"/>
                  </a:cubicBezTo>
                  <a:cubicBezTo>
                    <a:pt x="13" y="2"/>
                    <a:pt x="14" y="0"/>
                    <a:pt x="15" y="0"/>
                  </a:cubicBezTo>
                  <a:cubicBezTo>
                    <a:pt x="18" y="0"/>
                    <a:pt x="19" y="1"/>
                    <a:pt x="2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27" name="Freeform 90">
              <a:extLst>
                <a:ext uri="{FF2B5EF4-FFF2-40B4-BE49-F238E27FC236}">
                  <a16:creationId xmlns:a16="http://schemas.microsoft.com/office/drawing/2014/main" id="{4C23DB5A-E0D2-E144-BA7D-3966824EF00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01915" y="2880564"/>
              <a:ext cx="57110" cy="49178"/>
            </a:xfrm>
            <a:custGeom>
              <a:avLst/>
              <a:gdLst>
                <a:gd name="T0" fmla="*/ 2147483647 w 30"/>
                <a:gd name="T1" fmla="*/ 2147483647 h 26"/>
                <a:gd name="T2" fmla="*/ 2147483647 w 30"/>
                <a:gd name="T3" fmla="*/ 2147483647 h 26"/>
                <a:gd name="T4" fmla="*/ 2147483647 w 30"/>
                <a:gd name="T5" fmla="*/ 2147483647 h 26"/>
                <a:gd name="T6" fmla="*/ 2147483647 w 30"/>
                <a:gd name="T7" fmla="*/ 2147483647 h 26"/>
                <a:gd name="T8" fmla="*/ 2147483647 w 30"/>
                <a:gd name="T9" fmla="*/ 2147483647 h 26"/>
                <a:gd name="T10" fmla="*/ 2147483647 w 30"/>
                <a:gd name="T11" fmla="*/ 2147483647 h 26"/>
                <a:gd name="T12" fmla="*/ 2147483647 w 30"/>
                <a:gd name="T13" fmla="*/ 2147483647 h 26"/>
                <a:gd name="T14" fmla="*/ 2147483647 w 30"/>
                <a:gd name="T15" fmla="*/ 2147483647 h 26"/>
                <a:gd name="T16" fmla="*/ 2147483647 w 30"/>
                <a:gd name="T17" fmla="*/ 2147483647 h 26"/>
                <a:gd name="T18" fmla="*/ 2147483647 w 30"/>
                <a:gd name="T19" fmla="*/ 2147483647 h 26"/>
                <a:gd name="T20" fmla="*/ 2147483647 w 30"/>
                <a:gd name="T21" fmla="*/ 2147483647 h 26"/>
                <a:gd name="T22" fmla="*/ 2147483647 w 30"/>
                <a:gd name="T23" fmla="*/ 2147483647 h 26"/>
                <a:gd name="T24" fmla="*/ 2147483647 w 30"/>
                <a:gd name="T25" fmla="*/ 2147483647 h 26"/>
                <a:gd name="T26" fmla="*/ 2147483647 w 30"/>
                <a:gd name="T27" fmla="*/ 2147483647 h 26"/>
                <a:gd name="T28" fmla="*/ 2147483647 w 30"/>
                <a:gd name="T29" fmla="*/ 2147483647 h 26"/>
                <a:gd name="T30" fmla="*/ 2147483647 w 30"/>
                <a:gd name="T31" fmla="*/ 0 h 26"/>
                <a:gd name="T32" fmla="*/ 2147483647 w 30"/>
                <a:gd name="T33" fmla="*/ 2147483647 h 26"/>
                <a:gd name="T34" fmla="*/ 2147483647 w 30"/>
                <a:gd name="T35" fmla="*/ 2147483647 h 26"/>
                <a:gd name="T36" fmla="*/ 2147483647 w 30"/>
                <a:gd name="T37" fmla="*/ 2147483647 h 26"/>
                <a:gd name="T38" fmla="*/ 2147483647 w 30"/>
                <a:gd name="T39" fmla="*/ 2147483647 h 2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0" h="26">
                  <a:moveTo>
                    <a:pt x="29" y="16"/>
                  </a:moveTo>
                  <a:cubicBezTo>
                    <a:pt x="28" y="17"/>
                    <a:pt x="27" y="17"/>
                    <a:pt x="26" y="17"/>
                  </a:cubicBezTo>
                  <a:cubicBezTo>
                    <a:pt x="23" y="18"/>
                    <a:pt x="21" y="19"/>
                    <a:pt x="18" y="20"/>
                  </a:cubicBezTo>
                  <a:cubicBezTo>
                    <a:pt x="17" y="21"/>
                    <a:pt x="16" y="24"/>
                    <a:pt x="14" y="25"/>
                  </a:cubicBezTo>
                  <a:cubicBezTo>
                    <a:pt x="12" y="26"/>
                    <a:pt x="10" y="25"/>
                    <a:pt x="7" y="26"/>
                  </a:cubicBezTo>
                  <a:cubicBezTo>
                    <a:pt x="6" y="25"/>
                    <a:pt x="5" y="25"/>
                    <a:pt x="4" y="24"/>
                  </a:cubicBezTo>
                  <a:cubicBezTo>
                    <a:pt x="3" y="22"/>
                    <a:pt x="2" y="21"/>
                    <a:pt x="1" y="20"/>
                  </a:cubicBezTo>
                  <a:cubicBezTo>
                    <a:pt x="0" y="18"/>
                    <a:pt x="1" y="16"/>
                    <a:pt x="1" y="14"/>
                  </a:cubicBezTo>
                  <a:cubicBezTo>
                    <a:pt x="0" y="12"/>
                    <a:pt x="1" y="11"/>
                    <a:pt x="1" y="9"/>
                  </a:cubicBezTo>
                  <a:cubicBezTo>
                    <a:pt x="2" y="9"/>
                    <a:pt x="3" y="9"/>
                    <a:pt x="3" y="9"/>
                  </a:cubicBezTo>
                  <a:cubicBezTo>
                    <a:pt x="4" y="8"/>
                    <a:pt x="3" y="6"/>
                    <a:pt x="3" y="6"/>
                  </a:cubicBezTo>
                  <a:cubicBezTo>
                    <a:pt x="4" y="4"/>
                    <a:pt x="5" y="3"/>
                    <a:pt x="6" y="3"/>
                  </a:cubicBezTo>
                  <a:cubicBezTo>
                    <a:pt x="7" y="3"/>
                    <a:pt x="8" y="5"/>
                    <a:pt x="9" y="4"/>
                  </a:cubicBezTo>
                  <a:cubicBezTo>
                    <a:pt x="10" y="4"/>
                    <a:pt x="11" y="2"/>
                    <a:pt x="12" y="1"/>
                  </a:cubicBezTo>
                  <a:cubicBezTo>
                    <a:pt x="14" y="1"/>
                    <a:pt x="17" y="2"/>
                    <a:pt x="19" y="2"/>
                  </a:cubicBezTo>
                  <a:cubicBezTo>
                    <a:pt x="20" y="1"/>
                    <a:pt x="21" y="1"/>
                    <a:pt x="22" y="0"/>
                  </a:cubicBezTo>
                  <a:cubicBezTo>
                    <a:pt x="22" y="2"/>
                    <a:pt x="22" y="3"/>
                    <a:pt x="23" y="4"/>
                  </a:cubicBezTo>
                  <a:cubicBezTo>
                    <a:pt x="24" y="5"/>
                    <a:pt x="27" y="4"/>
                    <a:pt x="28" y="6"/>
                  </a:cubicBezTo>
                  <a:cubicBezTo>
                    <a:pt x="29" y="7"/>
                    <a:pt x="29" y="9"/>
                    <a:pt x="29" y="11"/>
                  </a:cubicBezTo>
                  <a:cubicBezTo>
                    <a:pt x="30" y="12"/>
                    <a:pt x="29" y="15"/>
                    <a:pt x="29" y="1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28" name="Freeform 91">
              <a:extLst>
                <a:ext uri="{FF2B5EF4-FFF2-40B4-BE49-F238E27FC236}">
                  <a16:creationId xmlns:a16="http://schemas.microsoft.com/office/drawing/2014/main" id="{AB79A8AF-29E9-8D4D-B1F2-3160436ABCC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74946" y="2872633"/>
              <a:ext cx="42833" cy="95183"/>
            </a:xfrm>
            <a:custGeom>
              <a:avLst/>
              <a:gdLst>
                <a:gd name="T0" fmla="*/ 2147483647 w 22"/>
                <a:gd name="T1" fmla="*/ 2147483647 h 50"/>
                <a:gd name="T2" fmla="*/ 2147483647 w 22"/>
                <a:gd name="T3" fmla="*/ 2147483647 h 50"/>
                <a:gd name="T4" fmla="*/ 2147483647 w 22"/>
                <a:gd name="T5" fmla="*/ 2147483647 h 50"/>
                <a:gd name="T6" fmla="*/ 2147483647 w 22"/>
                <a:gd name="T7" fmla="*/ 2147483647 h 50"/>
                <a:gd name="T8" fmla="*/ 0 w 22"/>
                <a:gd name="T9" fmla="*/ 2147483647 h 50"/>
                <a:gd name="T10" fmla="*/ 2147483647 w 22"/>
                <a:gd name="T11" fmla="*/ 2147483647 h 50"/>
                <a:gd name="T12" fmla="*/ 2147483647 w 22"/>
                <a:gd name="T13" fmla="*/ 2147483647 h 50"/>
                <a:gd name="T14" fmla="*/ 2147483647 w 22"/>
                <a:gd name="T15" fmla="*/ 2147483647 h 50"/>
                <a:gd name="T16" fmla="*/ 2147483647 w 22"/>
                <a:gd name="T17" fmla="*/ 2147483647 h 50"/>
                <a:gd name="T18" fmla="*/ 2147483647 w 22"/>
                <a:gd name="T19" fmla="*/ 2147483647 h 50"/>
                <a:gd name="T20" fmla="*/ 2147483647 w 22"/>
                <a:gd name="T21" fmla="*/ 2147483647 h 50"/>
                <a:gd name="T22" fmla="*/ 2147483647 w 22"/>
                <a:gd name="T23" fmla="*/ 2147483647 h 50"/>
                <a:gd name="T24" fmla="*/ 2147483647 w 22"/>
                <a:gd name="T25" fmla="*/ 2147483647 h 50"/>
                <a:gd name="T26" fmla="*/ 2147483647 w 22"/>
                <a:gd name="T27" fmla="*/ 2147483647 h 50"/>
                <a:gd name="T28" fmla="*/ 2147483647 w 22"/>
                <a:gd name="T29" fmla="*/ 2147483647 h 50"/>
                <a:gd name="T30" fmla="*/ 2147483647 w 22"/>
                <a:gd name="T31" fmla="*/ 2147483647 h 50"/>
                <a:gd name="T32" fmla="*/ 2147483647 w 22"/>
                <a:gd name="T33" fmla="*/ 2147483647 h 50"/>
                <a:gd name="T34" fmla="*/ 2147483647 w 22"/>
                <a:gd name="T35" fmla="*/ 2147483647 h 50"/>
                <a:gd name="T36" fmla="*/ 2147483647 w 22"/>
                <a:gd name="T37" fmla="*/ 2147483647 h 50"/>
                <a:gd name="T38" fmla="*/ 2147483647 w 22"/>
                <a:gd name="T39" fmla="*/ 2147483647 h 50"/>
                <a:gd name="T40" fmla="*/ 2147483647 w 22"/>
                <a:gd name="T41" fmla="*/ 2147483647 h 50"/>
                <a:gd name="T42" fmla="*/ 2147483647 w 22"/>
                <a:gd name="T43" fmla="*/ 2147483647 h 50"/>
                <a:gd name="T44" fmla="*/ 2147483647 w 22"/>
                <a:gd name="T45" fmla="*/ 2147483647 h 50"/>
                <a:gd name="T46" fmla="*/ 2147483647 w 22"/>
                <a:gd name="T47" fmla="*/ 2147483647 h 50"/>
                <a:gd name="T48" fmla="*/ 2147483647 w 22"/>
                <a:gd name="T49" fmla="*/ 2147483647 h 50"/>
                <a:gd name="T50" fmla="*/ 2147483647 w 22"/>
                <a:gd name="T51" fmla="*/ 2147483647 h 5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2" h="50">
                  <a:moveTo>
                    <a:pt x="11" y="50"/>
                  </a:moveTo>
                  <a:cubicBezTo>
                    <a:pt x="10" y="48"/>
                    <a:pt x="8" y="44"/>
                    <a:pt x="7" y="43"/>
                  </a:cubicBezTo>
                  <a:cubicBezTo>
                    <a:pt x="5" y="41"/>
                    <a:pt x="2" y="40"/>
                    <a:pt x="1" y="38"/>
                  </a:cubicBezTo>
                  <a:cubicBezTo>
                    <a:pt x="0" y="37"/>
                    <a:pt x="3" y="37"/>
                    <a:pt x="2" y="36"/>
                  </a:cubicBezTo>
                  <a:cubicBezTo>
                    <a:pt x="2" y="35"/>
                    <a:pt x="0" y="35"/>
                    <a:pt x="0" y="33"/>
                  </a:cubicBezTo>
                  <a:cubicBezTo>
                    <a:pt x="0" y="33"/>
                    <a:pt x="1" y="33"/>
                    <a:pt x="1" y="32"/>
                  </a:cubicBezTo>
                  <a:cubicBezTo>
                    <a:pt x="2" y="30"/>
                    <a:pt x="1" y="28"/>
                    <a:pt x="1" y="27"/>
                  </a:cubicBezTo>
                  <a:cubicBezTo>
                    <a:pt x="1" y="24"/>
                    <a:pt x="2" y="22"/>
                    <a:pt x="2" y="20"/>
                  </a:cubicBezTo>
                  <a:cubicBezTo>
                    <a:pt x="2" y="18"/>
                    <a:pt x="1" y="16"/>
                    <a:pt x="1" y="14"/>
                  </a:cubicBezTo>
                  <a:lnTo>
                    <a:pt x="1" y="10"/>
                  </a:lnTo>
                  <a:cubicBezTo>
                    <a:pt x="2" y="8"/>
                    <a:pt x="1" y="7"/>
                    <a:pt x="1" y="5"/>
                  </a:cubicBezTo>
                  <a:cubicBezTo>
                    <a:pt x="2" y="4"/>
                    <a:pt x="2" y="2"/>
                    <a:pt x="3" y="1"/>
                  </a:cubicBezTo>
                  <a:cubicBezTo>
                    <a:pt x="4" y="0"/>
                    <a:pt x="5" y="1"/>
                    <a:pt x="6" y="1"/>
                  </a:cubicBezTo>
                  <a:cubicBezTo>
                    <a:pt x="8" y="2"/>
                    <a:pt x="9" y="2"/>
                    <a:pt x="11" y="3"/>
                  </a:cubicBezTo>
                  <a:cubicBezTo>
                    <a:pt x="12" y="4"/>
                    <a:pt x="14" y="5"/>
                    <a:pt x="15" y="7"/>
                  </a:cubicBezTo>
                  <a:cubicBezTo>
                    <a:pt x="15" y="9"/>
                    <a:pt x="15" y="11"/>
                    <a:pt x="15" y="13"/>
                  </a:cubicBezTo>
                  <a:cubicBezTo>
                    <a:pt x="15" y="15"/>
                    <a:pt x="14" y="16"/>
                    <a:pt x="15" y="18"/>
                  </a:cubicBezTo>
                  <a:cubicBezTo>
                    <a:pt x="15" y="20"/>
                    <a:pt x="14" y="22"/>
                    <a:pt x="15" y="24"/>
                  </a:cubicBezTo>
                  <a:cubicBezTo>
                    <a:pt x="16" y="25"/>
                    <a:pt x="17" y="26"/>
                    <a:pt x="18" y="28"/>
                  </a:cubicBezTo>
                  <a:cubicBezTo>
                    <a:pt x="19" y="29"/>
                    <a:pt x="20" y="29"/>
                    <a:pt x="21" y="30"/>
                  </a:cubicBezTo>
                  <a:cubicBezTo>
                    <a:pt x="22" y="31"/>
                    <a:pt x="22" y="32"/>
                    <a:pt x="22" y="34"/>
                  </a:cubicBezTo>
                  <a:cubicBezTo>
                    <a:pt x="21" y="35"/>
                    <a:pt x="19" y="35"/>
                    <a:pt x="19" y="36"/>
                  </a:cubicBezTo>
                  <a:cubicBezTo>
                    <a:pt x="18" y="38"/>
                    <a:pt x="19" y="40"/>
                    <a:pt x="18" y="42"/>
                  </a:cubicBezTo>
                  <a:cubicBezTo>
                    <a:pt x="17" y="43"/>
                    <a:pt x="15" y="42"/>
                    <a:pt x="14" y="43"/>
                  </a:cubicBezTo>
                  <a:cubicBezTo>
                    <a:pt x="14" y="44"/>
                    <a:pt x="15" y="46"/>
                    <a:pt x="14" y="47"/>
                  </a:cubicBezTo>
                  <a:cubicBezTo>
                    <a:pt x="13" y="48"/>
                    <a:pt x="13" y="49"/>
                    <a:pt x="11" y="5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29" name="Freeform 92">
              <a:extLst>
                <a:ext uri="{FF2B5EF4-FFF2-40B4-BE49-F238E27FC236}">
                  <a16:creationId xmlns:a16="http://schemas.microsoft.com/office/drawing/2014/main" id="{5C8A4391-CC9E-E542-AFA3-46E03DB3B27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95570" y="2902774"/>
              <a:ext cx="145947" cy="164983"/>
            </a:xfrm>
            <a:custGeom>
              <a:avLst/>
              <a:gdLst>
                <a:gd name="T0" fmla="*/ 2147483647 w 76"/>
                <a:gd name="T1" fmla="*/ 2147483647 h 86"/>
                <a:gd name="T2" fmla="*/ 2147483647 w 76"/>
                <a:gd name="T3" fmla="*/ 2147483647 h 86"/>
                <a:gd name="T4" fmla="*/ 2147483647 w 76"/>
                <a:gd name="T5" fmla="*/ 0 h 86"/>
                <a:gd name="T6" fmla="*/ 2147483647 w 76"/>
                <a:gd name="T7" fmla="*/ 2147483647 h 86"/>
                <a:gd name="T8" fmla="*/ 2147483647 w 76"/>
                <a:gd name="T9" fmla="*/ 2147483647 h 86"/>
                <a:gd name="T10" fmla="*/ 2147483647 w 76"/>
                <a:gd name="T11" fmla="*/ 2147483647 h 86"/>
                <a:gd name="T12" fmla="*/ 2147483647 w 76"/>
                <a:gd name="T13" fmla="*/ 2147483647 h 86"/>
                <a:gd name="T14" fmla="*/ 2147483647 w 76"/>
                <a:gd name="T15" fmla="*/ 2147483647 h 86"/>
                <a:gd name="T16" fmla="*/ 2147483647 w 76"/>
                <a:gd name="T17" fmla="*/ 2147483647 h 86"/>
                <a:gd name="T18" fmla="*/ 2147483647 w 76"/>
                <a:gd name="T19" fmla="*/ 2147483647 h 86"/>
                <a:gd name="T20" fmla="*/ 2147483647 w 76"/>
                <a:gd name="T21" fmla="*/ 2147483647 h 86"/>
                <a:gd name="T22" fmla="*/ 2147483647 w 76"/>
                <a:gd name="T23" fmla="*/ 2147483647 h 86"/>
                <a:gd name="T24" fmla="*/ 2147483647 w 76"/>
                <a:gd name="T25" fmla="*/ 2147483647 h 86"/>
                <a:gd name="T26" fmla="*/ 2147483647 w 76"/>
                <a:gd name="T27" fmla="*/ 2147483647 h 86"/>
                <a:gd name="T28" fmla="*/ 2147483647 w 76"/>
                <a:gd name="T29" fmla="*/ 2147483647 h 86"/>
                <a:gd name="T30" fmla="*/ 2147483647 w 76"/>
                <a:gd name="T31" fmla="*/ 2147483647 h 86"/>
                <a:gd name="T32" fmla="*/ 2147483647 w 76"/>
                <a:gd name="T33" fmla="*/ 2147483647 h 86"/>
                <a:gd name="T34" fmla="*/ 2147483647 w 76"/>
                <a:gd name="T35" fmla="*/ 2147483647 h 86"/>
                <a:gd name="T36" fmla="*/ 2147483647 w 76"/>
                <a:gd name="T37" fmla="*/ 2147483647 h 86"/>
                <a:gd name="T38" fmla="*/ 2147483647 w 76"/>
                <a:gd name="T39" fmla="*/ 2147483647 h 86"/>
                <a:gd name="T40" fmla="*/ 2147483647 w 76"/>
                <a:gd name="T41" fmla="*/ 2147483647 h 86"/>
                <a:gd name="T42" fmla="*/ 2147483647 w 76"/>
                <a:gd name="T43" fmla="*/ 2147483647 h 86"/>
                <a:gd name="T44" fmla="*/ 2147483647 w 76"/>
                <a:gd name="T45" fmla="*/ 2147483647 h 86"/>
                <a:gd name="T46" fmla="*/ 2147483647 w 76"/>
                <a:gd name="T47" fmla="*/ 2147483647 h 86"/>
                <a:gd name="T48" fmla="*/ 2147483647 w 76"/>
                <a:gd name="T49" fmla="*/ 2147483647 h 86"/>
                <a:gd name="T50" fmla="*/ 2147483647 w 76"/>
                <a:gd name="T51" fmla="*/ 2147483647 h 86"/>
                <a:gd name="T52" fmla="*/ 2147483647 w 76"/>
                <a:gd name="T53" fmla="*/ 2147483647 h 86"/>
                <a:gd name="T54" fmla="*/ 2147483647 w 76"/>
                <a:gd name="T55" fmla="*/ 2147483647 h 86"/>
                <a:gd name="T56" fmla="*/ 2147483647 w 76"/>
                <a:gd name="T57" fmla="*/ 2147483647 h 86"/>
                <a:gd name="T58" fmla="*/ 2147483647 w 76"/>
                <a:gd name="T59" fmla="*/ 2147483647 h 86"/>
                <a:gd name="T60" fmla="*/ 2147483647 w 76"/>
                <a:gd name="T61" fmla="*/ 2147483647 h 86"/>
                <a:gd name="T62" fmla="*/ 2147483647 w 76"/>
                <a:gd name="T63" fmla="*/ 2147483647 h 86"/>
                <a:gd name="T64" fmla="*/ 2147483647 w 76"/>
                <a:gd name="T65" fmla="*/ 2147483647 h 86"/>
                <a:gd name="T66" fmla="*/ 2147483647 w 76"/>
                <a:gd name="T67" fmla="*/ 2147483647 h 86"/>
                <a:gd name="T68" fmla="*/ 2147483647 w 76"/>
                <a:gd name="T69" fmla="*/ 2147483647 h 86"/>
                <a:gd name="T70" fmla="*/ 2147483647 w 76"/>
                <a:gd name="T71" fmla="*/ 2147483647 h 86"/>
                <a:gd name="T72" fmla="*/ 2147483647 w 76"/>
                <a:gd name="T73" fmla="*/ 2147483647 h 86"/>
                <a:gd name="T74" fmla="*/ 2147483647 w 76"/>
                <a:gd name="T75" fmla="*/ 2147483647 h 86"/>
                <a:gd name="T76" fmla="*/ 2147483647 w 76"/>
                <a:gd name="T77" fmla="*/ 2147483647 h 86"/>
                <a:gd name="T78" fmla="*/ 2147483647 w 76"/>
                <a:gd name="T79" fmla="*/ 2147483647 h 86"/>
                <a:gd name="T80" fmla="*/ 2147483647 w 76"/>
                <a:gd name="T81" fmla="*/ 2147483647 h 86"/>
                <a:gd name="T82" fmla="*/ 2147483647 w 76"/>
                <a:gd name="T83" fmla="*/ 2147483647 h 86"/>
                <a:gd name="T84" fmla="*/ 2147483647 w 76"/>
                <a:gd name="T85" fmla="*/ 2147483647 h 86"/>
                <a:gd name="T86" fmla="*/ 2147483647 w 76"/>
                <a:gd name="T87" fmla="*/ 2147483647 h 86"/>
                <a:gd name="T88" fmla="*/ 2147483647 w 76"/>
                <a:gd name="T89" fmla="*/ 2147483647 h 86"/>
                <a:gd name="T90" fmla="*/ 2147483647 w 76"/>
                <a:gd name="T91" fmla="*/ 2147483647 h 86"/>
                <a:gd name="T92" fmla="*/ 2147483647 w 76"/>
                <a:gd name="T93" fmla="*/ 2147483647 h 86"/>
                <a:gd name="T94" fmla="*/ 2147483647 w 76"/>
                <a:gd name="T95" fmla="*/ 2147483647 h 86"/>
                <a:gd name="T96" fmla="*/ 2147483647 w 76"/>
                <a:gd name="T97" fmla="*/ 2147483647 h 86"/>
                <a:gd name="T98" fmla="*/ 2147483647 w 76"/>
                <a:gd name="T99" fmla="*/ 2147483647 h 8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76" h="86">
                  <a:moveTo>
                    <a:pt x="71" y="15"/>
                  </a:moveTo>
                  <a:cubicBezTo>
                    <a:pt x="71" y="14"/>
                    <a:pt x="72" y="13"/>
                    <a:pt x="72" y="12"/>
                  </a:cubicBezTo>
                  <a:cubicBezTo>
                    <a:pt x="72" y="10"/>
                    <a:pt x="71" y="9"/>
                    <a:pt x="72" y="7"/>
                  </a:cubicBezTo>
                  <a:cubicBezTo>
                    <a:pt x="73" y="6"/>
                    <a:pt x="75" y="7"/>
                    <a:pt x="76" y="5"/>
                  </a:cubicBezTo>
                  <a:cubicBezTo>
                    <a:pt x="76" y="4"/>
                    <a:pt x="76" y="3"/>
                    <a:pt x="76" y="2"/>
                  </a:cubicBezTo>
                  <a:cubicBezTo>
                    <a:pt x="75" y="0"/>
                    <a:pt x="73" y="0"/>
                    <a:pt x="72" y="0"/>
                  </a:cubicBezTo>
                  <a:cubicBezTo>
                    <a:pt x="72" y="1"/>
                    <a:pt x="72" y="3"/>
                    <a:pt x="71" y="3"/>
                  </a:cubicBezTo>
                  <a:cubicBezTo>
                    <a:pt x="69" y="5"/>
                    <a:pt x="66" y="6"/>
                    <a:pt x="63" y="6"/>
                  </a:cubicBezTo>
                  <a:cubicBezTo>
                    <a:pt x="62" y="7"/>
                    <a:pt x="60" y="6"/>
                    <a:pt x="58" y="5"/>
                  </a:cubicBezTo>
                  <a:cubicBezTo>
                    <a:pt x="57" y="5"/>
                    <a:pt x="55" y="5"/>
                    <a:pt x="53" y="4"/>
                  </a:cubicBezTo>
                  <a:cubicBezTo>
                    <a:pt x="52" y="4"/>
                    <a:pt x="52" y="2"/>
                    <a:pt x="51" y="2"/>
                  </a:cubicBezTo>
                  <a:cubicBezTo>
                    <a:pt x="50" y="1"/>
                    <a:pt x="48" y="1"/>
                    <a:pt x="46" y="2"/>
                  </a:cubicBezTo>
                  <a:cubicBezTo>
                    <a:pt x="44" y="2"/>
                    <a:pt x="44" y="4"/>
                    <a:pt x="43" y="4"/>
                  </a:cubicBezTo>
                  <a:cubicBezTo>
                    <a:pt x="41" y="5"/>
                    <a:pt x="39" y="4"/>
                    <a:pt x="36" y="4"/>
                  </a:cubicBezTo>
                  <a:cubicBezTo>
                    <a:pt x="35" y="4"/>
                    <a:pt x="33" y="4"/>
                    <a:pt x="32" y="4"/>
                  </a:cubicBezTo>
                  <a:cubicBezTo>
                    <a:pt x="31" y="5"/>
                    <a:pt x="30" y="5"/>
                    <a:pt x="29" y="5"/>
                  </a:cubicBezTo>
                  <a:cubicBezTo>
                    <a:pt x="26" y="6"/>
                    <a:pt x="24" y="7"/>
                    <a:pt x="21" y="8"/>
                  </a:cubicBezTo>
                  <a:cubicBezTo>
                    <a:pt x="20" y="9"/>
                    <a:pt x="19" y="12"/>
                    <a:pt x="17" y="13"/>
                  </a:cubicBezTo>
                  <a:cubicBezTo>
                    <a:pt x="15" y="14"/>
                    <a:pt x="13" y="13"/>
                    <a:pt x="10" y="14"/>
                  </a:cubicBezTo>
                  <a:cubicBezTo>
                    <a:pt x="11" y="15"/>
                    <a:pt x="11" y="16"/>
                    <a:pt x="11" y="18"/>
                  </a:cubicBezTo>
                  <a:cubicBezTo>
                    <a:pt x="10" y="19"/>
                    <a:pt x="8" y="19"/>
                    <a:pt x="8" y="20"/>
                  </a:cubicBezTo>
                  <a:cubicBezTo>
                    <a:pt x="7" y="22"/>
                    <a:pt x="8" y="24"/>
                    <a:pt x="7" y="26"/>
                  </a:cubicBezTo>
                  <a:cubicBezTo>
                    <a:pt x="6" y="27"/>
                    <a:pt x="4" y="26"/>
                    <a:pt x="3" y="27"/>
                  </a:cubicBezTo>
                  <a:cubicBezTo>
                    <a:pt x="3" y="28"/>
                    <a:pt x="4" y="30"/>
                    <a:pt x="3" y="31"/>
                  </a:cubicBezTo>
                  <a:cubicBezTo>
                    <a:pt x="2" y="32"/>
                    <a:pt x="2" y="33"/>
                    <a:pt x="0" y="34"/>
                  </a:cubicBezTo>
                  <a:cubicBezTo>
                    <a:pt x="1" y="35"/>
                    <a:pt x="2" y="37"/>
                    <a:pt x="3" y="39"/>
                  </a:cubicBezTo>
                  <a:cubicBezTo>
                    <a:pt x="4" y="40"/>
                    <a:pt x="5" y="41"/>
                    <a:pt x="7" y="42"/>
                  </a:cubicBezTo>
                  <a:cubicBezTo>
                    <a:pt x="8" y="43"/>
                    <a:pt x="11" y="42"/>
                    <a:pt x="12" y="44"/>
                  </a:cubicBezTo>
                  <a:cubicBezTo>
                    <a:pt x="13" y="45"/>
                    <a:pt x="9" y="44"/>
                    <a:pt x="9" y="45"/>
                  </a:cubicBezTo>
                  <a:cubicBezTo>
                    <a:pt x="8" y="47"/>
                    <a:pt x="9" y="48"/>
                    <a:pt x="10" y="49"/>
                  </a:cubicBezTo>
                  <a:cubicBezTo>
                    <a:pt x="10" y="50"/>
                    <a:pt x="11" y="51"/>
                    <a:pt x="12" y="52"/>
                  </a:cubicBezTo>
                  <a:cubicBezTo>
                    <a:pt x="13" y="53"/>
                    <a:pt x="12" y="55"/>
                    <a:pt x="13" y="55"/>
                  </a:cubicBezTo>
                  <a:cubicBezTo>
                    <a:pt x="14" y="55"/>
                    <a:pt x="15" y="54"/>
                    <a:pt x="16" y="54"/>
                  </a:cubicBezTo>
                  <a:cubicBezTo>
                    <a:pt x="17" y="54"/>
                    <a:pt x="17" y="55"/>
                    <a:pt x="18" y="55"/>
                  </a:cubicBezTo>
                  <a:cubicBezTo>
                    <a:pt x="20" y="55"/>
                    <a:pt x="21" y="54"/>
                    <a:pt x="23" y="54"/>
                  </a:cubicBezTo>
                  <a:cubicBezTo>
                    <a:pt x="25" y="54"/>
                    <a:pt x="26" y="54"/>
                    <a:pt x="28" y="54"/>
                  </a:cubicBezTo>
                  <a:cubicBezTo>
                    <a:pt x="29" y="54"/>
                    <a:pt x="30" y="55"/>
                    <a:pt x="32" y="55"/>
                  </a:cubicBezTo>
                  <a:cubicBezTo>
                    <a:pt x="34" y="56"/>
                    <a:pt x="37" y="56"/>
                    <a:pt x="39" y="58"/>
                  </a:cubicBezTo>
                  <a:cubicBezTo>
                    <a:pt x="40" y="60"/>
                    <a:pt x="36" y="60"/>
                    <a:pt x="35" y="60"/>
                  </a:cubicBezTo>
                  <a:cubicBezTo>
                    <a:pt x="34" y="60"/>
                    <a:pt x="33" y="60"/>
                    <a:pt x="33" y="60"/>
                  </a:cubicBezTo>
                  <a:cubicBezTo>
                    <a:pt x="29" y="59"/>
                    <a:pt x="27" y="57"/>
                    <a:pt x="23" y="56"/>
                  </a:cubicBezTo>
                  <a:cubicBezTo>
                    <a:pt x="22" y="56"/>
                    <a:pt x="21" y="58"/>
                    <a:pt x="20" y="58"/>
                  </a:cubicBezTo>
                  <a:cubicBezTo>
                    <a:pt x="19" y="58"/>
                    <a:pt x="17" y="57"/>
                    <a:pt x="16" y="58"/>
                  </a:cubicBezTo>
                  <a:cubicBezTo>
                    <a:pt x="15" y="59"/>
                    <a:pt x="13" y="60"/>
                    <a:pt x="13" y="62"/>
                  </a:cubicBezTo>
                  <a:cubicBezTo>
                    <a:pt x="13" y="64"/>
                    <a:pt x="16" y="66"/>
                    <a:pt x="18" y="68"/>
                  </a:cubicBezTo>
                  <a:cubicBezTo>
                    <a:pt x="19" y="69"/>
                    <a:pt x="20" y="71"/>
                    <a:pt x="20" y="72"/>
                  </a:cubicBezTo>
                  <a:cubicBezTo>
                    <a:pt x="20" y="74"/>
                    <a:pt x="19" y="75"/>
                    <a:pt x="19" y="77"/>
                  </a:cubicBezTo>
                  <a:cubicBezTo>
                    <a:pt x="20" y="79"/>
                    <a:pt x="21" y="82"/>
                    <a:pt x="23" y="81"/>
                  </a:cubicBezTo>
                  <a:cubicBezTo>
                    <a:pt x="25" y="81"/>
                    <a:pt x="23" y="77"/>
                    <a:pt x="25" y="76"/>
                  </a:cubicBezTo>
                  <a:cubicBezTo>
                    <a:pt x="27" y="76"/>
                    <a:pt x="28" y="79"/>
                    <a:pt x="29" y="81"/>
                  </a:cubicBezTo>
                  <a:cubicBezTo>
                    <a:pt x="29" y="81"/>
                    <a:pt x="28" y="83"/>
                    <a:pt x="29" y="84"/>
                  </a:cubicBezTo>
                  <a:cubicBezTo>
                    <a:pt x="29" y="84"/>
                    <a:pt x="30" y="86"/>
                    <a:pt x="31" y="86"/>
                  </a:cubicBezTo>
                  <a:cubicBezTo>
                    <a:pt x="32" y="84"/>
                    <a:pt x="30" y="81"/>
                    <a:pt x="31" y="80"/>
                  </a:cubicBezTo>
                  <a:cubicBezTo>
                    <a:pt x="32" y="79"/>
                    <a:pt x="33" y="80"/>
                    <a:pt x="34" y="80"/>
                  </a:cubicBezTo>
                  <a:cubicBezTo>
                    <a:pt x="35" y="82"/>
                    <a:pt x="36" y="84"/>
                    <a:pt x="37" y="86"/>
                  </a:cubicBezTo>
                  <a:cubicBezTo>
                    <a:pt x="38" y="86"/>
                    <a:pt x="39" y="86"/>
                    <a:pt x="39" y="85"/>
                  </a:cubicBezTo>
                  <a:cubicBezTo>
                    <a:pt x="39" y="84"/>
                    <a:pt x="38" y="82"/>
                    <a:pt x="37" y="81"/>
                  </a:cubicBezTo>
                  <a:cubicBezTo>
                    <a:pt x="37" y="80"/>
                    <a:pt x="38" y="79"/>
                    <a:pt x="37" y="78"/>
                  </a:cubicBezTo>
                  <a:cubicBezTo>
                    <a:pt x="36" y="75"/>
                    <a:pt x="33" y="72"/>
                    <a:pt x="33" y="69"/>
                  </a:cubicBezTo>
                  <a:cubicBezTo>
                    <a:pt x="33" y="67"/>
                    <a:pt x="36" y="68"/>
                    <a:pt x="37" y="69"/>
                  </a:cubicBezTo>
                  <a:cubicBezTo>
                    <a:pt x="38" y="69"/>
                    <a:pt x="37" y="72"/>
                    <a:pt x="38" y="72"/>
                  </a:cubicBezTo>
                  <a:cubicBezTo>
                    <a:pt x="40" y="72"/>
                    <a:pt x="42" y="71"/>
                    <a:pt x="42" y="69"/>
                  </a:cubicBezTo>
                  <a:cubicBezTo>
                    <a:pt x="42" y="67"/>
                    <a:pt x="39" y="68"/>
                    <a:pt x="38" y="66"/>
                  </a:cubicBezTo>
                  <a:cubicBezTo>
                    <a:pt x="37" y="65"/>
                    <a:pt x="38" y="63"/>
                    <a:pt x="38" y="62"/>
                  </a:cubicBezTo>
                  <a:cubicBezTo>
                    <a:pt x="38" y="61"/>
                    <a:pt x="39" y="60"/>
                    <a:pt x="41" y="60"/>
                  </a:cubicBezTo>
                  <a:cubicBezTo>
                    <a:pt x="42" y="60"/>
                    <a:pt x="44" y="61"/>
                    <a:pt x="46" y="62"/>
                  </a:cubicBezTo>
                  <a:cubicBezTo>
                    <a:pt x="47" y="63"/>
                    <a:pt x="47" y="65"/>
                    <a:pt x="48" y="65"/>
                  </a:cubicBezTo>
                  <a:cubicBezTo>
                    <a:pt x="49" y="66"/>
                    <a:pt x="49" y="64"/>
                    <a:pt x="49" y="63"/>
                  </a:cubicBezTo>
                  <a:cubicBezTo>
                    <a:pt x="49" y="62"/>
                    <a:pt x="49" y="59"/>
                    <a:pt x="48" y="58"/>
                  </a:cubicBezTo>
                  <a:cubicBezTo>
                    <a:pt x="47" y="56"/>
                    <a:pt x="44" y="55"/>
                    <a:pt x="42" y="54"/>
                  </a:cubicBezTo>
                  <a:cubicBezTo>
                    <a:pt x="40" y="52"/>
                    <a:pt x="39" y="51"/>
                    <a:pt x="37" y="50"/>
                  </a:cubicBezTo>
                  <a:cubicBezTo>
                    <a:pt x="35" y="48"/>
                    <a:pt x="31" y="49"/>
                    <a:pt x="30" y="46"/>
                  </a:cubicBezTo>
                  <a:cubicBezTo>
                    <a:pt x="29" y="45"/>
                    <a:pt x="34" y="46"/>
                    <a:pt x="35" y="44"/>
                  </a:cubicBezTo>
                  <a:cubicBezTo>
                    <a:pt x="35" y="42"/>
                    <a:pt x="33" y="41"/>
                    <a:pt x="33" y="39"/>
                  </a:cubicBezTo>
                  <a:cubicBezTo>
                    <a:pt x="33" y="38"/>
                    <a:pt x="35" y="38"/>
                    <a:pt x="36" y="38"/>
                  </a:cubicBezTo>
                  <a:cubicBezTo>
                    <a:pt x="37" y="39"/>
                    <a:pt x="37" y="40"/>
                    <a:pt x="38" y="41"/>
                  </a:cubicBezTo>
                  <a:cubicBezTo>
                    <a:pt x="38" y="41"/>
                    <a:pt x="39" y="40"/>
                    <a:pt x="39" y="40"/>
                  </a:cubicBezTo>
                  <a:cubicBezTo>
                    <a:pt x="37" y="37"/>
                    <a:pt x="35" y="35"/>
                    <a:pt x="34" y="33"/>
                  </a:cubicBezTo>
                  <a:cubicBezTo>
                    <a:pt x="33" y="31"/>
                    <a:pt x="31" y="29"/>
                    <a:pt x="30" y="27"/>
                  </a:cubicBezTo>
                  <a:cubicBezTo>
                    <a:pt x="29" y="25"/>
                    <a:pt x="29" y="23"/>
                    <a:pt x="29" y="21"/>
                  </a:cubicBezTo>
                  <a:cubicBezTo>
                    <a:pt x="29" y="21"/>
                    <a:pt x="30" y="19"/>
                    <a:pt x="31" y="19"/>
                  </a:cubicBezTo>
                  <a:cubicBezTo>
                    <a:pt x="33" y="20"/>
                    <a:pt x="35" y="22"/>
                    <a:pt x="37" y="23"/>
                  </a:cubicBezTo>
                  <a:cubicBezTo>
                    <a:pt x="39" y="25"/>
                    <a:pt x="40" y="28"/>
                    <a:pt x="42" y="29"/>
                  </a:cubicBezTo>
                  <a:cubicBezTo>
                    <a:pt x="42" y="30"/>
                    <a:pt x="43" y="29"/>
                    <a:pt x="43" y="28"/>
                  </a:cubicBezTo>
                  <a:cubicBezTo>
                    <a:pt x="43" y="26"/>
                    <a:pt x="40" y="25"/>
                    <a:pt x="40" y="23"/>
                  </a:cubicBezTo>
                  <a:cubicBezTo>
                    <a:pt x="40" y="23"/>
                    <a:pt x="42" y="23"/>
                    <a:pt x="42" y="24"/>
                  </a:cubicBezTo>
                  <a:cubicBezTo>
                    <a:pt x="44" y="25"/>
                    <a:pt x="44" y="27"/>
                    <a:pt x="46" y="28"/>
                  </a:cubicBezTo>
                  <a:cubicBezTo>
                    <a:pt x="46" y="29"/>
                    <a:pt x="47" y="27"/>
                    <a:pt x="47" y="27"/>
                  </a:cubicBezTo>
                  <a:cubicBezTo>
                    <a:pt x="46" y="25"/>
                    <a:pt x="44" y="24"/>
                    <a:pt x="43" y="22"/>
                  </a:cubicBezTo>
                  <a:cubicBezTo>
                    <a:pt x="43" y="22"/>
                    <a:pt x="45" y="22"/>
                    <a:pt x="46" y="22"/>
                  </a:cubicBezTo>
                  <a:cubicBezTo>
                    <a:pt x="48" y="23"/>
                    <a:pt x="49" y="25"/>
                    <a:pt x="51" y="25"/>
                  </a:cubicBezTo>
                  <a:cubicBezTo>
                    <a:pt x="52" y="25"/>
                    <a:pt x="51" y="24"/>
                    <a:pt x="51" y="23"/>
                  </a:cubicBezTo>
                  <a:cubicBezTo>
                    <a:pt x="49" y="22"/>
                    <a:pt x="47" y="21"/>
                    <a:pt x="45" y="20"/>
                  </a:cubicBezTo>
                  <a:cubicBezTo>
                    <a:pt x="44" y="18"/>
                    <a:pt x="43" y="17"/>
                    <a:pt x="43" y="15"/>
                  </a:cubicBezTo>
                  <a:cubicBezTo>
                    <a:pt x="43" y="14"/>
                    <a:pt x="44" y="14"/>
                    <a:pt x="45" y="14"/>
                  </a:cubicBezTo>
                  <a:cubicBezTo>
                    <a:pt x="46" y="15"/>
                    <a:pt x="47" y="16"/>
                    <a:pt x="47" y="16"/>
                  </a:cubicBezTo>
                  <a:cubicBezTo>
                    <a:pt x="49" y="15"/>
                    <a:pt x="49" y="12"/>
                    <a:pt x="51" y="12"/>
                  </a:cubicBezTo>
                  <a:cubicBezTo>
                    <a:pt x="52" y="11"/>
                    <a:pt x="54" y="14"/>
                    <a:pt x="56" y="14"/>
                  </a:cubicBezTo>
                  <a:cubicBezTo>
                    <a:pt x="57" y="14"/>
                    <a:pt x="58" y="11"/>
                    <a:pt x="59" y="11"/>
                  </a:cubicBezTo>
                  <a:cubicBezTo>
                    <a:pt x="61" y="11"/>
                    <a:pt x="64" y="12"/>
                    <a:pt x="66" y="13"/>
                  </a:cubicBezTo>
                  <a:cubicBezTo>
                    <a:pt x="67" y="14"/>
                    <a:pt x="69" y="14"/>
                    <a:pt x="71" y="15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30" name="Freeform 93">
              <a:extLst>
                <a:ext uri="{FF2B5EF4-FFF2-40B4-BE49-F238E27FC236}">
                  <a16:creationId xmlns:a16="http://schemas.microsoft.com/office/drawing/2014/main" id="{BEFA04FC-9EF3-2C48-83AA-337FEA7B4D7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28826" y="2888497"/>
              <a:ext cx="66628" cy="50764"/>
            </a:xfrm>
            <a:custGeom>
              <a:avLst/>
              <a:gdLst>
                <a:gd name="T0" fmla="*/ 2147483647 w 35"/>
                <a:gd name="T1" fmla="*/ 2147483647 h 27"/>
                <a:gd name="T2" fmla="*/ 2147483647 w 35"/>
                <a:gd name="T3" fmla="*/ 2147483647 h 27"/>
                <a:gd name="T4" fmla="*/ 2147483647 w 35"/>
                <a:gd name="T5" fmla="*/ 2147483647 h 27"/>
                <a:gd name="T6" fmla="*/ 2147483647 w 35"/>
                <a:gd name="T7" fmla="*/ 2147483647 h 27"/>
                <a:gd name="T8" fmla="*/ 2147483647 w 35"/>
                <a:gd name="T9" fmla="*/ 2147483647 h 27"/>
                <a:gd name="T10" fmla="*/ 2147483647 w 35"/>
                <a:gd name="T11" fmla="*/ 2147483647 h 27"/>
                <a:gd name="T12" fmla="*/ 2147483647 w 35"/>
                <a:gd name="T13" fmla="*/ 2147483647 h 27"/>
                <a:gd name="T14" fmla="*/ 2147483647 w 35"/>
                <a:gd name="T15" fmla="*/ 2147483647 h 27"/>
                <a:gd name="T16" fmla="*/ 2147483647 w 35"/>
                <a:gd name="T17" fmla="*/ 2147483647 h 27"/>
                <a:gd name="T18" fmla="*/ 2147483647 w 35"/>
                <a:gd name="T19" fmla="*/ 2147483647 h 27"/>
                <a:gd name="T20" fmla="*/ 2147483647 w 35"/>
                <a:gd name="T21" fmla="*/ 2147483647 h 27"/>
                <a:gd name="T22" fmla="*/ 2147483647 w 35"/>
                <a:gd name="T23" fmla="*/ 2147483647 h 27"/>
                <a:gd name="T24" fmla="*/ 2147483647 w 35"/>
                <a:gd name="T25" fmla="*/ 2147483647 h 27"/>
                <a:gd name="T26" fmla="*/ 2147483647 w 35"/>
                <a:gd name="T27" fmla="*/ 2147483647 h 27"/>
                <a:gd name="T28" fmla="*/ 2147483647 w 35"/>
                <a:gd name="T29" fmla="*/ 2147483647 h 27"/>
                <a:gd name="T30" fmla="*/ 2147483647 w 35"/>
                <a:gd name="T31" fmla="*/ 2147483647 h 27"/>
                <a:gd name="T32" fmla="*/ 2147483647 w 35"/>
                <a:gd name="T33" fmla="*/ 2147483647 h 27"/>
                <a:gd name="T34" fmla="*/ 2147483647 w 35"/>
                <a:gd name="T35" fmla="*/ 2147483647 h 27"/>
                <a:gd name="T36" fmla="*/ 2147483647 w 35"/>
                <a:gd name="T37" fmla="*/ 2147483647 h 27"/>
                <a:gd name="T38" fmla="*/ 2147483647 w 35"/>
                <a:gd name="T39" fmla="*/ 2147483647 h 27"/>
                <a:gd name="T40" fmla="*/ 2147483647 w 35"/>
                <a:gd name="T41" fmla="*/ 2147483647 h 27"/>
                <a:gd name="T42" fmla="*/ 2147483647 w 35"/>
                <a:gd name="T43" fmla="*/ 2147483647 h 27"/>
                <a:gd name="T44" fmla="*/ 2147483647 w 35"/>
                <a:gd name="T45" fmla="*/ 2147483647 h 27"/>
                <a:gd name="T46" fmla="*/ 2147483647 w 35"/>
                <a:gd name="T47" fmla="*/ 2147483647 h 27"/>
                <a:gd name="T48" fmla="*/ 2147483647 w 35"/>
                <a:gd name="T49" fmla="*/ 2147483647 h 27"/>
                <a:gd name="T50" fmla="*/ 2147483647 w 35"/>
                <a:gd name="T51" fmla="*/ 2147483647 h 2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5" h="27">
                  <a:moveTo>
                    <a:pt x="22" y="2"/>
                  </a:moveTo>
                  <a:cubicBezTo>
                    <a:pt x="23" y="2"/>
                    <a:pt x="24" y="1"/>
                    <a:pt x="25" y="2"/>
                  </a:cubicBezTo>
                  <a:cubicBezTo>
                    <a:pt x="26" y="2"/>
                    <a:pt x="25" y="4"/>
                    <a:pt x="25" y="5"/>
                  </a:cubicBezTo>
                  <a:cubicBezTo>
                    <a:pt x="25" y="7"/>
                    <a:pt x="25" y="10"/>
                    <a:pt x="27" y="12"/>
                  </a:cubicBezTo>
                  <a:cubicBezTo>
                    <a:pt x="29" y="14"/>
                    <a:pt x="32" y="12"/>
                    <a:pt x="34" y="14"/>
                  </a:cubicBezTo>
                  <a:cubicBezTo>
                    <a:pt x="35" y="15"/>
                    <a:pt x="33" y="17"/>
                    <a:pt x="32" y="18"/>
                  </a:cubicBezTo>
                  <a:cubicBezTo>
                    <a:pt x="31" y="18"/>
                    <a:pt x="29" y="17"/>
                    <a:pt x="28" y="17"/>
                  </a:cubicBezTo>
                  <a:cubicBezTo>
                    <a:pt x="27" y="17"/>
                    <a:pt x="25" y="18"/>
                    <a:pt x="24" y="18"/>
                  </a:cubicBezTo>
                  <a:cubicBezTo>
                    <a:pt x="22" y="18"/>
                    <a:pt x="21" y="18"/>
                    <a:pt x="19" y="18"/>
                  </a:cubicBezTo>
                  <a:cubicBezTo>
                    <a:pt x="17" y="19"/>
                    <a:pt x="16" y="21"/>
                    <a:pt x="15" y="23"/>
                  </a:cubicBezTo>
                  <a:cubicBezTo>
                    <a:pt x="13" y="24"/>
                    <a:pt x="12" y="26"/>
                    <a:pt x="10" y="27"/>
                  </a:cubicBezTo>
                  <a:cubicBezTo>
                    <a:pt x="9" y="27"/>
                    <a:pt x="11" y="24"/>
                    <a:pt x="10" y="24"/>
                  </a:cubicBezTo>
                  <a:cubicBezTo>
                    <a:pt x="7" y="23"/>
                    <a:pt x="4" y="25"/>
                    <a:pt x="1" y="25"/>
                  </a:cubicBezTo>
                  <a:cubicBezTo>
                    <a:pt x="0" y="25"/>
                    <a:pt x="0" y="23"/>
                    <a:pt x="1" y="23"/>
                  </a:cubicBezTo>
                  <a:cubicBezTo>
                    <a:pt x="1" y="22"/>
                    <a:pt x="2" y="21"/>
                    <a:pt x="2" y="20"/>
                  </a:cubicBezTo>
                  <a:cubicBezTo>
                    <a:pt x="2" y="18"/>
                    <a:pt x="1" y="17"/>
                    <a:pt x="2" y="15"/>
                  </a:cubicBezTo>
                  <a:cubicBezTo>
                    <a:pt x="3" y="14"/>
                    <a:pt x="5" y="15"/>
                    <a:pt x="6" y="13"/>
                  </a:cubicBezTo>
                  <a:cubicBezTo>
                    <a:pt x="6" y="12"/>
                    <a:pt x="6" y="11"/>
                    <a:pt x="6" y="10"/>
                  </a:cubicBezTo>
                  <a:cubicBezTo>
                    <a:pt x="5" y="8"/>
                    <a:pt x="3" y="8"/>
                    <a:pt x="2" y="8"/>
                  </a:cubicBezTo>
                  <a:cubicBezTo>
                    <a:pt x="2" y="7"/>
                    <a:pt x="1" y="5"/>
                    <a:pt x="2" y="4"/>
                  </a:cubicBezTo>
                  <a:cubicBezTo>
                    <a:pt x="3" y="3"/>
                    <a:pt x="5" y="3"/>
                    <a:pt x="6" y="3"/>
                  </a:cubicBezTo>
                  <a:cubicBezTo>
                    <a:pt x="8" y="3"/>
                    <a:pt x="9" y="4"/>
                    <a:pt x="11" y="4"/>
                  </a:cubicBezTo>
                  <a:cubicBezTo>
                    <a:pt x="12" y="3"/>
                    <a:pt x="12" y="1"/>
                    <a:pt x="14" y="1"/>
                  </a:cubicBezTo>
                  <a:cubicBezTo>
                    <a:pt x="15" y="0"/>
                    <a:pt x="17" y="1"/>
                    <a:pt x="18" y="1"/>
                  </a:cubicBezTo>
                  <a:cubicBezTo>
                    <a:pt x="19" y="2"/>
                    <a:pt x="20" y="3"/>
                    <a:pt x="21" y="3"/>
                  </a:cubicBezTo>
                  <a:cubicBezTo>
                    <a:pt x="21" y="3"/>
                    <a:pt x="22" y="2"/>
                    <a:pt x="2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31" name="Freeform 94">
              <a:extLst>
                <a:ext uri="{FF2B5EF4-FFF2-40B4-BE49-F238E27FC236}">
                  <a16:creationId xmlns:a16="http://schemas.microsoft.com/office/drawing/2014/main" id="{BF9B942B-3090-184B-B770-68E08F138A1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38402" y="2820282"/>
              <a:ext cx="147534" cy="96770"/>
            </a:xfrm>
            <a:custGeom>
              <a:avLst/>
              <a:gdLst>
                <a:gd name="T0" fmla="*/ 2147483647 w 78"/>
                <a:gd name="T1" fmla="*/ 2147483647 h 51"/>
                <a:gd name="T2" fmla="*/ 2147483647 w 78"/>
                <a:gd name="T3" fmla="*/ 2147483647 h 51"/>
                <a:gd name="T4" fmla="*/ 2147483647 w 78"/>
                <a:gd name="T5" fmla="*/ 2147483647 h 51"/>
                <a:gd name="T6" fmla="*/ 2147483647 w 78"/>
                <a:gd name="T7" fmla="*/ 2147483647 h 51"/>
                <a:gd name="T8" fmla="*/ 2147483647 w 78"/>
                <a:gd name="T9" fmla="*/ 2147483647 h 51"/>
                <a:gd name="T10" fmla="*/ 2147483647 w 78"/>
                <a:gd name="T11" fmla="*/ 2147483647 h 51"/>
                <a:gd name="T12" fmla="*/ 2147483647 w 78"/>
                <a:gd name="T13" fmla="*/ 2147483647 h 51"/>
                <a:gd name="T14" fmla="*/ 2147483647 w 78"/>
                <a:gd name="T15" fmla="*/ 2147483647 h 51"/>
                <a:gd name="T16" fmla="*/ 2147483647 w 78"/>
                <a:gd name="T17" fmla="*/ 2147483647 h 51"/>
                <a:gd name="T18" fmla="*/ 2147483647 w 78"/>
                <a:gd name="T19" fmla="*/ 2147483647 h 51"/>
                <a:gd name="T20" fmla="*/ 2147483647 w 78"/>
                <a:gd name="T21" fmla="*/ 2147483647 h 51"/>
                <a:gd name="T22" fmla="*/ 2147483647 w 78"/>
                <a:gd name="T23" fmla="*/ 2147483647 h 51"/>
                <a:gd name="T24" fmla="*/ 2147483647 w 78"/>
                <a:gd name="T25" fmla="*/ 2147483647 h 51"/>
                <a:gd name="T26" fmla="*/ 2147483647 w 78"/>
                <a:gd name="T27" fmla="*/ 2147483647 h 51"/>
                <a:gd name="T28" fmla="*/ 2147483647 w 78"/>
                <a:gd name="T29" fmla="*/ 2147483647 h 51"/>
                <a:gd name="T30" fmla="*/ 2147483647 w 78"/>
                <a:gd name="T31" fmla="*/ 2147483647 h 51"/>
                <a:gd name="T32" fmla="*/ 2147483647 w 78"/>
                <a:gd name="T33" fmla="*/ 2147483647 h 51"/>
                <a:gd name="T34" fmla="*/ 2147483647 w 78"/>
                <a:gd name="T35" fmla="*/ 2147483647 h 51"/>
                <a:gd name="T36" fmla="*/ 2147483647 w 78"/>
                <a:gd name="T37" fmla="*/ 2147483647 h 51"/>
                <a:gd name="T38" fmla="*/ 2147483647 w 78"/>
                <a:gd name="T39" fmla="*/ 2147483647 h 51"/>
                <a:gd name="T40" fmla="*/ 2147483647 w 78"/>
                <a:gd name="T41" fmla="*/ 2147483647 h 51"/>
                <a:gd name="T42" fmla="*/ 2147483647 w 78"/>
                <a:gd name="T43" fmla="*/ 0 h 51"/>
                <a:gd name="T44" fmla="*/ 2147483647 w 78"/>
                <a:gd name="T45" fmla="*/ 2147483647 h 51"/>
                <a:gd name="T46" fmla="*/ 2147483647 w 78"/>
                <a:gd name="T47" fmla="*/ 2147483647 h 51"/>
                <a:gd name="T48" fmla="*/ 2147483647 w 78"/>
                <a:gd name="T49" fmla="*/ 2147483647 h 51"/>
                <a:gd name="T50" fmla="*/ 2147483647 w 78"/>
                <a:gd name="T51" fmla="*/ 2147483647 h 51"/>
                <a:gd name="T52" fmla="*/ 2147483647 w 78"/>
                <a:gd name="T53" fmla="*/ 2147483647 h 51"/>
                <a:gd name="T54" fmla="*/ 2147483647 w 78"/>
                <a:gd name="T55" fmla="*/ 2147483647 h 51"/>
                <a:gd name="T56" fmla="*/ 2147483647 w 78"/>
                <a:gd name="T57" fmla="*/ 2147483647 h 51"/>
                <a:gd name="T58" fmla="*/ 2147483647 w 78"/>
                <a:gd name="T59" fmla="*/ 2147483647 h 51"/>
                <a:gd name="T60" fmla="*/ 2147483647 w 78"/>
                <a:gd name="T61" fmla="*/ 2147483647 h 51"/>
                <a:gd name="T62" fmla="*/ 2147483647 w 78"/>
                <a:gd name="T63" fmla="*/ 2147483647 h 51"/>
                <a:gd name="T64" fmla="*/ 2147483647 w 78"/>
                <a:gd name="T65" fmla="*/ 2147483647 h 51"/>
                <a:gd name="T66" fmla="*/ 2147483647 w 78"/>
                <a:gd name="T67" fmla="*/ 2147483647 h 51"/>
                <a:gd name="T68" fmla="*/ 2147483647 w 78"/>
                <a:gd name="T69" fmla="*/ 2147483647 h 51"/>
                <a:gd name="T70" fmla="*/ 2147483647 w 78"/>
                <a:gd name="T71" fmla="*/ 2147483647 h 51"/>
                <a:gd name="T72" fmla="*/ 2147483647 w 78"/>
                <a:gd name="T73" fmla="*/ 2147483647 h 51"/>
                <a:gd name="T74" fmla="*/ 2147483647 w 78"/>
                <a:gd name="T75" fmla="*/ 2147483647 h 51"/>
                <a:gd name="T76" fmla="*/ 2147483647 w 78"/>
                <a:gd name="T77" fmla="*/ 2147483647 h 51"/>
                <a:gd name="T78" fmla="*/ 2147483647 w 78"/>
                <a:gd name="T79" fmla="*/ 2147483647 h 51"/>
                <a:gd name="T80" fmla="*/ 2147483647 w 78"/>
                <a:gd name="T81" fmla="*/ 2147483647 h 51"/>
                <a:gd name="T82" fmla="*/ 2147483647 w 78"/>
                <a:gd name="T83" fmla="*/ 2147483647 h 51"/>
                <a:gd name="T84" fmla="*/ 2147483647 w 78"/>
                <a:gd name="T85" fmla="*/ 2147483647 h 51"/>
                <a:gd name="T86" fmla="*/ 2147483647 w 78"/>
                <a:gd name="T87" fmla="*/ 2147483647 h 51"/>
                <a:gd name="T88" fmla="*/ 2147483647 w 78"/>
                <a:gd name="T89" fmla="*/ 2147483647 h 51"/>
                <a:gd name="T90" fmla="*/ 2147483647 w 78"/>
                <a:gd name="T91" fmla="*/ 2147483647 h 51"/>
                <a:gd name="T92" fmla="*/ 2147483647 w 78"/>
                <a:gd name="T93" fmla="*/ 2147483647 h 51"/>
                <a:gd name="T94" fmla="*/ 2147483647 w 78"/>
                <a:gd name="T95" fmla="*/ 2147483647 h 5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78" h="51">
                  <a:moveTo>
                    <a:pt x="70" y="38"/>
                  </a:moveTo>
                  <a:cubicBezTo>
                    <a:pt x="70" y="36"/>
                    <a:pt x="69" y="34"/>
                    <a:pt x="68" y="33"/>
                  </a:cubicBezTo>
                  <a:cubicBezTo>
                    <a:pt x="67" y="32"/>
                    <a:pt x="63" y="32"/>
                    <a:pt x="64" y="30"/>
                  </a:cubicBezTo>
                  <a:cubicBezTo>
                    <a:pt x="64" y="28"/>
                    <a:pt x="68" y="28"/>
                    <a:pt x="69" y="26"/>
                  </a:cubicBezTo>
                  <a:cubicBezTo>
                    <a:pt x="70" y="24"/>
                    <a:pt x="68" y="22"/>
                    <a:pt x="69" y="20"/>
                  </a:cubicBezTo>
                  <a:cubicBezTo>
                    <a:pt x="69" y="18"/>
                    <a:pt x="70" y="16"/>
                    <a:pt x="72" y="14"/>
                  </a:cubicBezTo>
                  <a:cubicBezTo>
                    <a:pt x="72" y="13"/>
                    <a:pt x="74" y="14"/>
                    <a:pt x="75" y="14"/>
                  </a:cubicBezTo>
                  <a:cubicBezTo>
                    <a:pt x="75" y="14"/>
                    <a:pt x="76" y="14"/>
                    <a:pt x="77" y="14"/>
                  </a:cubicBezTo>
                  <a:cubicBezTo>
                    <a:pt x="78" y="12"/>
                    <a:pt x="78" y="10"/>
                    <a:pt x="78" y="8"/>
                  </a:cubicBezTo>
                  <a:cubicBezTo>
                    <a:pt x="77" y="8"/>
                    <a:pt x="76" y="8"/>
                    <a:pt x="75" y="8"/>
                  </a:cubicBezTo>
                  <a:cubicBezTo>
                    <a:pt x="74" y="7"/>
                    <a:pt x="73" y="6"/>
                    <a:pt x="72" y="6"/>
                  </a:cubicBezTo>
                  <a:cubicBezTo>
                    <a:pt x="70" y="5"/>
                    <a:pt x="68" y="5"/>
                    <a:pt x="66" y="5"/>
                  </a:cubicBezTo>
                  <a:cubicBezTo>
                    <a:pt x="64" y="4"/>
                    <a:pt x="63" y="3"/>
                    <a:pt x="61" y="3"/>
                  </a:cubicBezTo>
                  <a:cubicBezTo>
                    <a:pt x="60" y="3"/>
                    <a:pt x="58" y="3"/>
                    <a:pt x="56" y="3"/>
                  </a:cubicBezTo>
                  <a:cubicBezTo>
                    <a:pt x="54" y="3"/>
                    <a:pt x="52" y="3"/>
                    <a:pt x="50" y="4"/>
                  </a:cubicBezTo>
                  <a:cubicBezTo>
                    <a:pt x="48" y="4"/>
                    <a:pt x="48" y="6"/>
                    <a:pt x="46" y="7"/>
                  </a:cubicBezTo>
                  <a:cubicBezTo>
                    <a:pt x="42" y="8"/>
                    <a:pt x="38" y="9"/>
                    <a:pt x="34" y="9"/>
                  </a:cubicBezTo>
                  <a:cubicBezTo>
                    <a:pt x="31" y="9"/>
                    <a:pt x="28" y="9"/>
                    <a:pt x="26" y="8"/>
                  </a:cubicBezTo>
                  <a:cubicBezTo>
                    <a:pt x="22" y="8"/>
                    <a:pt x="18" y="7"/>
                    <a:pt x="13" y="7"/>
                  </a:cubicBezTo>
                  <a:cubicBezTo>
                    <a:pt x="11" y="7"/>
                    <a:pt x="8" y="9"/>
                    <a:pt x="6" y="8"/>
                  </a:cubicBezTo>
                  <a:cubicBezTo>
                    <a:pt x="5" y="7"/>
                    <a:pt x="8" y="5"/>
                    <a:pt x="8" y="4"/>
                  </a:cubicBezTo>
                  <a:cubicBezTo>
                    <a:pt x="7" y="2"/>
                    <a:pt x="6" y="2"/>
                    <a:pt x="4" y="0"/>
                  </a:cubicBezTo>
                  <a:cubicBezTo>
                    <a:pt x="3" y="2"/>
                    <a:pt x="1" y="3"/>
                    <a:pt x="1" y="5"/>
                  </a:cubicBezTo>
                  <a:cubicBezTo>
                    <a:pt x="0" y="7"/>
                    <a:pt x="0" y="10"/>
                    <a:pt x="1" y="13"/>
                  </a:cubicBezTo>
                  <a:cubicBezTo>
                    <a:pt x="2" y="15"/>
                    <a:pt x="5" y="16"/>
                    <a:pt x="6" y="18"/>
                  </a:cubicBezTo>
                  <a:cubicBezTo>
                    <a:pt x="7" y="19"/>
                    <a:pt x="10" y="20"/>
                    <a:pt x="9" y="21"/>
                  </a:cubicBezTo>
                  <a:cubicBezTo>
                    <a:pt x="8" y="23"/>
                    <a:pt x="4" y="22"/>
                    <a:pt x="3" y="24"/>
                  </a:cubicBezTo>
                  <a:cubicBezTo>
                    <a:pt x="2" y="27"/>
                    <a:pt x="3" y="30"/>
                    <a:pt x="3" y="32"/>
                  </a:cubicBezTo>
                  <a:cubicBezTo>
                    <a:pt x="3" y="34"/>
                    <a:pt x="3" y="35"/>
                    <a:pt x="4" y="36"/>
                  </a:cubicBezTo>
                  <a:cubicBezTo>
                    <a:pt x="5" y="37"/>
                    <a:pt x="8" y="36"/>
                    <a:pt x="9" y="38"/>
                  </a:cubicBezTo>
                  <a:cubicBezTo>
                    <a:pt x="10" y="39"/>
                    <a:pt x="10" y="41"/>
                    <a:pt x="10" y="43"/>
                  </a:cubicBezTo>
                  <a:cubicBezTo>
                    <a:pt x="11" y="44"/>
                    <a:pt x="10" y="47"/>
                    <a:pt x="10" y="48"/>
                  </a:cubicBezTo>
                  <a:cubicBezTo>
                    <a:pt x="11" y="48"/>
                    <a:pt x="13" y="48"/>
                    <a:pt x="14" y="48"/>
                  </a:cubicBezTo>
                  <a:cubicBezTo>
                    <a:pt x="17" y="48"/>
                    <a:pt x="19" y="49"/>
                    <a:pt x="21" y="48"/>
                  </a:cubicBezTo>
                  <a:cubicBezTo>
                    <a:pt x="22" y="48"/>
                    <a:pt x="22" y="46"/>
                    <a:pt x="24" y="46"/>
                  </a:cubicBezTo>
                  <a:cubicBezTo>
                    <a:pt x="26" y="45"/>
                    <a:pt x="28" y="45"/>
                    <a:pt x="29" y="46"/>
                  </a:cubicBezTo>
                  <a:cubicBezTo>
                    <a:pt x="30" y="46"/>
                    <a:pt x="30" y="48"/>
                    <a:pt x="31" y="48"/>
                  </a:cubicBezTo>
                  <a:cubicBezTo>
                    <a:pt x="33" y="49"/>
                    <a:pt x="35" y="49"/>
                    <a:pt x="36" y="49"/>
                  </a:cubicBezTo>
                  <a:cubicBezTo>
                    <a:pt x="38" y="50"/>
                    <a:pt x="40" y="51"/>
                    <a:pt x="41" y="50"/>
                  </a:cubicBezTo>
                  <a:cubicBezTo>
                    <a:pt x="44" y="50"/>
                    <a:pt x="47" y="49"/>
                    <a:pt x="49" y="47"/>
                  </a:cubicBezTo>
                  <a:cubicBezTo>
                    <a:pt x="50" y="47"/>
                    <a:pt x="50" y="45"/>
                    <a:pt x="50" y="44"/>
                  </a:cubicBezTo>
                  <a:cubicBezTo>
                    <a:pt x="50" y="43"/>
                    <a:pt x="49" y="41"/>
                    <a:pt x="50" y="40"/>
                  </a:cubicBezTo>
                  <a:cubicBezTo>
                    <a:pt x="51" y="39"/>
                    <a:pt x="53" y="39"/>
                    <a:pt x="54" y="39"/>
                  </a:cubicBezTo>
                  <a:cubicBezTo>
                    <a:pt x="56" y="39"/>
                    <a:pt x="57" y="40"/>
                    <a:pt x="59" y="40"/>
                  </a:cubicBezTo>
                  <a:cubicBezTo>
                    <a:pt x="60" y="39"/>
                    <a:pt x="60" y="37"/>
                    <a:pt x="62" y="37"/>
                  </a:cubicBezTo>
                  <a:cubicBezTo>
                    <a:pt x="63" y="36"/>
                    <a:pt x="65" y="37"/>
                    <a:pt x="66" y="37"/>
                  </a:cubicBezTo>
                  <a:cubicBezTo>
                    <a:pt x="67" y="38"/>
                    <a:pt x="68" y="39"/>
                    <a:pt x="69" y="39"/>
                  </a:cubicBezTo>
                  <a:cubicBezTo>
                    <a:pt x="69" y="39"/>
                    <a:pt x="70" y="38"/>
                    <a:pt x="70" y="38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32" name="Freeform 95">
              <a:extLst>
                <a:ext uri="{FF2B5EF4-FFF2-40B4-BE49-F238E27FC236}">
                  <a16:creationId xmlns:a16="http://schemas.microsoft.com/office/drawing/2014/main" id="{1A932CD9-884F-0D4D-A40E-6266CECAC21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92397" y="2691786"/>
              <a:ext cx="220506" cy="144360"/>
            </a:xfrm>
            <a:custGeom>
              <a:avLst/>
              <a:gdLst>
                <a:gd name="T0" fmla="*/ 2147483647 w 116"/>
                <a:gd name="T1" fmla="*/ 2147483647 h 76"/>
                <a:gd name="T2" fmla="*/ 2147483647 w 116"/>
                <a:gd name="T3" fmla="*/ 2147483647 h 76"/>
                <a:gd name="T4" fmla="*/ 2147483647 w 116"/>
                <a:gd name="T5" fmla="*/ 2147483647 h 76"/>
                <a:gd name="T6" fmla="*/ 2147483647 w 116"/>
                <a:gd name="T7" fmla="*/ 2147483647 h 76"/>
                <a:gd name="T8" fmla="*/ 2147483647 w 116"/>
                <a:gd name="T9" fmla="*/ 2147483647 h 76"/>
                <a:gd name="T10" fmla="*/ 2147483647 w 116"/>
                <a:gd name="T11" fmla="*/ 2147483647 h 76"/>
                <a:gd name="T12" fmla="*/ 2147483647 w 116"/>
                <a:gd name="T13" fmla="*/ 2147483647 h 76"/>
                <a:gd name="T14" fmla="*/ 2147483647 w 116"/>
                <a:gd name="T15" fmla="*/ 2147483647 h 76"/>
                <a:gd name="T16" fmla="*/ 2147483647 w 116"/>
                <a:gd name="T17" fmla="*/ 2147483647 h 76"/>
                <a:gd name="T18" fmla="*/ 2147483647 w 116"/>
                <a:gd name="T19" fmla="*/ 2147483647 h 76"/>
                <a:gd name="T20" fmla="*/ 2147483647 w 116"/>
                <a:gd name="T21" fmla="*/ 0 h 76"/>
                <a:gd name="T22" fmla="*/ 2147483647 w 116"/>
                <a:gd name="T23" fmla="*/ 2147483647 h 76"/>
                <a:gd name="T24" fmla="*/ 2147483647 w 116"/>
                <a:gd name="T25" fmla="*/ 2147483647 h 76"/>
                <a:gd name="T26" fmla="*/ 2147483647 w 116"/>
                <a:gd name="T27" fmla="*/ 2147483647 h 76"/>
                <a:gd name="T28" fmla="*/ 2147483647 w 116"/>
                <a:gd name="T29" fmla="*/ 2147483647 h 76"/>
                <a:gd name="T30" fmla="*/ 2147483647 w 116"/>
                <a:gd name="T31" fmla="*/ 2147483647 h 76"/>
                <a:gd name="T32" fmla="*/ 2147483647 w 116"/>
                <a:gd name="T33" fmla="*/ 2147483647 h 76"/>
                <a:gd name="T34" fmla="*/ 2147483647 w 116"/>
                <a:gd name="T35" fmla="*/ 2147483647 h 76"/>
                <a:gd name="T36" fmla="*/ 2147483647 w 116"/>
                <a:gd name="T37" fmla="*/ 0 h 76"/>
                <a:gd name="T38" fmla="*/ 2147483647 w 116"/>
                <a:gd name="T39" fmla="*/ 2147483647 h 76"/>
                <a:gd name="T40" fmla="*/ 2147483647 w 116"/>
                <a:gd name="T41" fmla="*/ 2147483647 h 76"/>
                <a:gd name="T42" fmla="*/ 2147483647 w 116"/>
                <a:gd name="T43" fmla="*/ 2147483647 h 76"/>
                <a:gd name="T44" fmla="*/ 2147483647 w 116"/>
                <a:gd name="T45" fmla="*/ 2147483647 h 76"/>
                <a:gd name="T46" fmla="*/ 2147483647 w 116"/>
                <a:gd name="T47" fmla="*/ 2147483647 h 76"/>
                <a:gd name="T48" fmla="*/ 2147483647 w 116"/>
                <a:gd name="T49" fmla="*/ 2147483647 h 76"/>
                <a:gd name="T50" fmla="*/ 2147483647 w 116"/>
                <a:gd name="T51" fmla="*/ 2147483647 h 76"/>
                <a:gd name="T52" fmla="*/ 2147483647 w 116"/>
                <a:gd name="T53" fmla="*/ 2147483647 h 76"/>
                <a:gd name="T54" fmla="*/ 2147483647 w 116"/>
                <a:gd name="T55" fmla="*/ 2147483647 h 76"/>
                <a:gd name="T56" fmla="*/ 0 w 116"/>
                <a:gd name="T57" fmla="*/ 2147483647 h 76"/>
                <a:gd name="T58" fmla="*/ 2147483647 w 116"/>
                <a:gd name="T59" fmla="*/ 2147483647 h 76"/>
                <a:gd name="T60" fmla="*/ 2147483647 w 116"/>
                <a:gd name="T61" fmla="*/ 2147483647 h 76"/>
                <a:gd name="T62" fmla="*/ 2147483647 w 116"/>
                <a:gd name="T63" fmla="*/ 2147483647 h 76"/>
                <a:gd name="T64" fmla="*/ 2147483647 w 116"/>
                <a:gd name="T65" fmla="*/ 2147483647 h 76"/>
                <a:gd name="T66" fmla="*/ 2147483647 w 116"/>
                <a:gd name="T67" fmla="*/ 2147483647 h 76"/>
                <a:gd name="T68" fmla="*/ 2147483647 w 116"/>
                <a:gd name="T69" fmla="*/ 2147483647 h 76"/>
                <a:gd name="T70" fmla="*/ 2147483647 w 116"/>
                <a:gd name="T71" fmla="*/ 2147483647 h 76"/>
                <a:gd name="T72" fmla="*/ 2147483647 w 116"/>
                <a:gd name="T73" fmla="*/ 2147483647 h 76"/>
                <a:gd name="T74" fmla="*/ 2147483647 w 116"/>
                <a:gd name="T75" fmla="*/ 2147483647 h 76"/>
                <a:gd name="T76" fmla="*/ 2147483647 w 116"/>
                <a:gd name="T77" fmla="*/ 2147483647 h 76"/>
                <a:gd name="T78" fmla="*/ 2147483647 w 116"/>
                <a:gd name="T79" fmla="*/ 2147483647 h 76"/>
                <a:gd name="T80" fmla="*/ 2147483647 w 116"/>
                <a:gd name="T81" fmla="*/ 2147483647 h 76"/>
                <a:gd name="T82" fmla="*/ 2147483647 w 116"/>
                <a:gd name="T83" fmla="*/ 2147483647 h 76"/>
                <a:gd name="T84" fmla="*/ 2147483647 w 116"/>
                <a:gd name="T85" fmla="*/ 2147483647 h 76"/>
                <a:gd name="T86" fmla="*/ 2147483647 w 116"/>
                <a:gd name="T87" fmla="*/ 2147483647 h 76"/>
                <a:gd name="T88" fmla="*/ 2147483647 w 116"/>
                <a:gd name="T89" fmla="*/ 2147483647 h 76"/>
                <a:gd name="T90" fmla="*/ 2147483647 w 116"/>
                <a:gd name="T91" fmla="*/ 2147483647 h 76"/>
                <a:gd name="T92" fmla="*/ 2147483647 w 116"/>
                <a:gd name="T93" fmla="*/ 2147483647 h 76"/>
                <a:gd name="T94" fmla="*/ 2147483647 w 116"/>
                <a:gd name="T95" fmla="*/ 2147483647 h 76"/>
                <a:gd name="T96" fmla="*/ 2147483647 w 116"/>
                <a:gd name="T97" fmla="*/ 2147483647 h 76"/>
                <a:gd name="T98" fmla="*/ 2147483647 w 116"/>
                <a:gd name="T99" fmla="*/ 2147483647 h 76"/>
                <a:gd name="T100" fmla="*/ 2147483647 w 116"/>
                <a:gd name="T101" fmla="*/ 2147483647 h 76"/>
                <a:gd name="T102" fmla="*/ 2147483647 w 116"/>
                <a:gd name="T103" fmla="*/ 2147483647 h 76"/>
                <a:gd name="T104" fmla="*/ 2147483647 w 116"/>
                <a:gd name="T105" fmla="*/ 2147483647 h 76"/>
                <a:gd name="T106" fmla="*/ 2147483647 w 116"/>
                <a:gd name="T107" fmla="*/ 2147483647 h 76"/>
                <a:gd name="T108" fmla="*/ 2147483647 w 116"/>
                <a:gd name="T109" fmla="*/ 2147483647 h 76"/>
                <a:gd name="T110" fmla="*/ 2147483647 w 116"/>
                <a:gd name="T111" fmla="*/ 2147483647 h 76"/>
                <a:gd name="T112" fmla="*/ 2147483647 w 116"/>
                <a:gd name="T113" fmla="*/ 2147483647 h 76"/>
                <a:gd name="T114" fmla="*/ 2147483647 w 116"/>
                <a:gd name="T115" fmla="*/ 2147483647 h 76"/>
                <a:gd name="T116" fmla="*/ 2147483647 w 116"/>
                <a:gd name="T117" fmla="*/ 2147483647 h 76"/>
                <a:gd name="T118" fmla="*/ 2147483647 w 116"/>
                <a:gd name="T119" fmla="*/ 2147483647 h 76"/>
                <a:gd name="T120" fmla="*/ 2147483647 w 116"/>
                <a:gd name="T121" fmla="*/ 2147483647 h 7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16" h="76">
                  <a:moveTo>
                    <a:pt x="114" y="53"/>
                  </a:moveTo>
                  <a:cubicBezTo>
                    <a:pt x="112" y="52"/>
                    <a:pt x="111" y="49"/>
                    <a:pt x="108" y="49"/>
                  </a:cubicBezTo>
                  <a:cubicBezTo>
                    <a:pt x="106" y="49"/>
                    <a:pt x="106" y="52"/>
                    <a:pt x="104" y="52"/>
                  </a:cubicBezTo>
                  <a:cubicBezTo>
                    <a:pt x="102" y="53"/>
                    <a:pt x="101" y="53"/>
                    <a:pt x="99" y="53"/>
                  </a:cubicBezTo>
                  <a:cubicBezTo>
                    <a:pt x="97" y="53"/>
                    <a:pt x="96" y="51"/>
                    <a:pt x="95" y="51"/>
                  </a:cubicBezTo>
                  <a:cubicBezTo>
                    <a:pt x="94" y="46"/>
                    <a:pt x="93" y="43"/>
                    <a:pt x="93" y="39"/>
                  </a:cubicBezTo>
                  <a:cubicBezTo>
                    <a:pt x="94" y="36"/>
                    <a:pt x="97" y="33"/>
                    <a:pt x="97" y="30"/>
                  </a:cubicBezTo>
                  <a:cubicBezTo>
                    <a:pt x="96" y="27"/>
                    <a:pt x="93" y="24"/>
                    <a:pt x="91" y="21"/>
                  </a:cubicBezTo>
                  <a:cubicBezTo>
                    <a:pt x="89" y="18"/>
                    <a:pt x="85" y="15"/>
                    <a:pt x="83" y="12"/>
                  </a:cubicBezTo>
                  <a:cubicBezTo>
                    <a:pt x="81" y="9"/>
                    <a:pt x="81" y="5"/>
                    <a:pt x="79" y="2"/>
                  </a:cubicBezTo>
                  <a:cubicBezTo>
                    <a:pt x="78" y="0"/>
                    <a:pt x="76" y="0"/>
                    <a:pt x="74" y="0"/>
                  </a:cubicBezTo>
                  <a:cubicBezTo>
                    <a:pt x="73" y="0"/>
                    <a:pt x="71" y="0"/>
                    <a:pt x="70" y="1"/>
                  </a:cubicBezTo>
                  <a:cubicBezTo>
                    <a:pt x="68" y="1"/>
                    <a:pt x="67" y="2"/>
                    <a:pt x="66" y="2"/>
                  </a:cubicBezTo>
                  <a:cubicBezTo>
                    <a:pt x="63" y="3"/>
                    <a:pt x="60" y="2"/>
                    <a:pt x="58" y="3"/>
                  </a:cubicBezTo>
                  <a:cubicBezTo>
                    <a:pt x="56" y="4"/>
                    <a:pt x="56" y="7"/>
                    <a:pt x="54" y="8"/>
                  </a:cubicBezTo>
                  <a:cubicBezTo>
                    <a:pt x="53" y="8"/>
                    <a:pt x="52" y="5"/>
                    <a:pt x="50" y="4"/>
                  </a:cubicBezTo>
                  <a:cubicBezTo>
                    <a:pt x="49" y="3"/>
                    <a:pt x="47" y="4"/>
                    <a:pt x="46" y="4"/>
                  </a:cubicBezTo>
                  <a:cubicBezTo>
                    <a:pt x="43" y="4"/>
                    <a:pt x="41" y="3"/>
                    <a:pt x="38" y="3"/>
                  </a:cubicBezTo>
                  <a:cubicBezTo>
                    <a:pt x="36" y="2"/>
                    <a:pt x="35" y="0"/>
                    <a:pt x="33" y="0"/>
                  </a:cubicBezTo>
                  <a:cubicBezTo>
                    <a:pt x="31" y="0"/>
                    <a:pt x="31" y="3"/>
                    <a:pt x="30" y="4"/>
                  </a:cubicBezTo>
                  <a:cubicBezTo>
                    <a:pt x="29" y="4"/>
                    <a:pt x="29" y="5"/>
                    <a:pt x="28" y="6"/>
                  </a:cubicBezTo>
                  <a:cubicBezTo>
                    <a:pt x="27" y="7"/>
                    <a:pt x="25" y="6"/>
                    <a:pt x="24" y="7"/>
                  </a:cubicBezTo>
                  <a:cubicBezTo>
                    <a:pt x="22" y="9"/>
                    <a:pt x="21" y="11"/>
                    <a:pt x="20" y="12"/>
                  </a:cubicBezTo>
                  <a:cubicBezTo>
                    <a:pt x="18" y="14"/>
                    <a:pt x="17" y="16"/>
                    <a:pt x="16" y="19"/>
                  </a:cubicBezTo>
                  <a:cubicBezTo>
                    <a:pt x="15" y="21"/>
                    <a:pt x="16" y="24"/>
                    <a:pt x="15" y="26"/>
                  </a:cubicBezTo>
                  <a:cubicBezTo>
                    <a:pt x="14" y="27"/>
                    <a:pt x="12" y="26"/>
                    <a:pt x="12" y="27"/>
                  </a:cubicBezTo>
                  <a:cubicBezTo>
                    <a:pt x="11" y="28"/>
                    <a:pt x="13" y="30"/>
                    <a:pt x="12" y="31"/>
                  </a:cubicBezTo>
                  <a:cubicBezTo>
                    <a:pt x="11" y="33"/>
                    <a:pt x="8" y="33"/>
                    <a:pt x="7" y="33"/>
                  </a:cubicBezTo>
                  <a:cubicBezTo>
                    <a:pt x="5" y="34"/>
                    <a:pt x="2" y="34"/>
                    <a:pt x="0" y="35"/>
                  </a:cubicBezTo>
                  <a:cubicBezTo>
                    <a:pt x="1" y="37"/>
                    <a:pt x="2" y="39"/>
                    <a:pt x="3" y="40"/>
                  </a:cubicBezTo>
                  <a:cubicBezTo>
                    <a:pt x="4" y="42"/>
                    <a:pt x="5" y="42"/>
                    <a:pt x="6" y="44"/>
                  </a:cubicBezTo>
                  <a:cubicBezTo>
                    <a:pt x="7" y="45"/>
                    <a:pt x="7" y="47"/>
                    <a:pt x="8" y="49"/>
                  </a:cubicBezTo>
                  <a:cubicBezTo>
                    <a:pt x="10" y="51"/>
                    <a:pt x="13" y="51"/>
                    <a:pt x="15" y="53"/>
                  </a:cubicBezTo>
                  <a:cubicBezTo>
                    <a:pt x="16" y="54"/>
                    <a:pt x="13" y="57"/>
                    <a:pt x="15" y="59"/>
                  </a:cubicBezTo>
                  <a:cubicBezTo>
                    <a:pt x="16" y="61"/>
                    <a:pt x="19" y="61"/>
                    <a:pt x="21" y="62"/>
                  </a:cubicBezTo>
                  <a:cubicBezTo>
                    <a:pt x="22" y="62"/>
                    <a:pt x="23" y="64"/>
                    <a:pt x="25" y="64"/>
                  </a:cubicBezTo>
                  <a:cubicBezTo>
                    <a:pt x="26" y="64"/>
                    <a:pt x="25" y="61"/>
                    <a:pt x="26" y="61"/>
                  </a:cubicBezTo>
                  <a:cubicBezTo>
                    <a:pt x="28" y="61"/>
                    <a:pt x="29" y="62"/>
                    <a:pt x="29" y="63"/>
                  </a:cubicBezTo>
                  <a:cubicBezTo>
                    <a:pt x="30" y="64"/>
                    <a:pt x="28" y="64"/>
                    <a:pt x="27" y="65"/>
                  </a:cubicBezTo>
                  <a:cubicBezTo>
                    <a:pt x="27" y="66"/>
                    <a:pt x="28" y="66"/>
                    <a:pt x="28" y="67"/>
                  </a:cubicBezTo>
                  <a:cubicBezTo>
                    <a:pt x="30" y="69"/>
                    <a:pt x="31" y="69"/>
                    <a:pt x="32" y="71"/>
                  </a:cubicBezTo>
                  <a:cubicBezTo>
                    <a:pt x="32" y="72"/>
                    <a:pt x="29" y="74"/>
                    <a:pt x="30" y="75"/>
                  </a:cubicBezTo>
                  <a:cubicBezTo>
                    <a:pt x="32" y="76"/>
                    <a:pt x="35" y="74"/>
                    <a:pt x="37" y="74"/>
                  </a:cubicBezTo>
                  <a:cubicBezTo>
                    <a:pt x="42" y="74"/>
                    <a:pt x="46" y="75"/>
                    <a:pt x="50" y="75"/>
                  </a:cubicBezTo>
                  <a:cubicBezTo>
                    <a:pt x="52" y="76"/>
                    <a:pt x="55" y="76"/>
                    <a:pt x="58" y="76"/>
                  </a:cubicBezTo>
                  <a:cubicBezTo>
                    <a:pt x="62" y="76"/>
                    <a:pt x="66" y="75"/>
                    <a:pt x="70" y="74"/>
                  </a:cubicBezTo>
                  <a:cubicBezTo>
                    <a:pt x="72" y="73"/>
                    <a:pt x="72" y="71"/>
                    <a:pt x="74" y="71"/>
                  </a:cubicBezTo>
                  <a:cubicBezTo>
                    <a:pt x="76" y="70"/>
                    <a:pt x="78" y="70"/>
                    <a:pt x="80" y="70"/>
                  </a:cubicBezTo>
                  <a:cubicBezTo>
                    <a:pt x="82" y="70"/>
                    <a:pt x="84" y="70"/>
                    <a:pt x="85" y="70"/>
                  </a:cubicBezTo>
                  <a:cubicBezTo>
                    <a:pt x="87" y="70"/>
                    <a:pt x="88" y="71"/>
                    <a:pt x="90" y="72"/>
                  </a:cubicBezTo>
                  <a:cubicBezTo>
                    <a:pt x="92" y="72"/>
                    <a:pt x="94" y="72"/>
                    <a:pt x="96" y="73"/>
                  </a:cubicBezTo>
                  <a:cubicBezTo>
                    <a:pt x="97" y="73"/>
                    <a:pt x="98" y="74"/>
                    <a:pt x="99" y="75"/>
                  </a:cubicBezTo>
                  <a:cubicBezTo>
                    <a:pt x="100" y="75"/>
                    <a:pt x="101" y="75"/>
                    <a:pt x="102" y="75"/>
                  </a:cubicBezTo>
                  <a:cubicBezTo>
                    <a:pt x="102" y="72"/>
                    <a:pt x="102" y="70"/>
                    <a:pt x="102" y="68"/>
                  </a:cubicBezTo>
                  <a:cubicBezTo>
                    <a:pt x="102" y="66"/>
                    <a:pt x="105" y="65"/>
                    <a:pt x="104" y="64"/>
                  </a:cubicBezTo>
                  <a:cubicBezTo>
                    <a:pt x="104" y="62"/>
                    <a:pt x="101" y="62"/>
                    <a:pt x="101" y="60"/>
                  </a:cubicBezTo>
                  <a:cubicBezTo>
                    <a:pt x="101" y="58"/>
                    <a:pt x="103" y="56"/>
                    <a:pt x="105" y="55"/>
                  </a:cubicBezTo>
                  <a:cubicBezTo>
                    <a:pt x="106" y="55"/>
                    <a:pt x="108" y="55"/>
                    <a:pt x="108" y="56"/>
                  </a:cubicBezTo>
                  <a:cubicBezTo>
                    <a:pt x="109" y="58"/>
                    <a:pt x="105" y="61"/>
                    <a:pt x="107" y="62"/>
                  </a:cubicBezTo>
                  <a:cubicBezTo>
                    <a:pt x="109" y="63"/>
                    <a:pt x="113" y="62"/>
                    <a:pt x="114" y="60"/>
                  </a:cubicBezTo>
                  <a:cubicBezTo>
                    <a:pt x="116" y="58"/>
                    <a:pt x="114" y="55"/>
                    <a:pt x="114" y="5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33" name="Freeform 96">
              <a:extLst>
                <a:ext uri="{FF2B5EF4-FFF2-40B4-BE49-F238E27FC236}">
                  <a16:creationId xmlns:a16="http://schemas.microsoft.com/office/drawing/2014/main" id="{39AF7408-671B-9F4D-919C-A14508E3A75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33584" y="2679095"/>
              <a:ext cx="80906" cy="109460"/>
            </a:xfrm>
            <a:custGeom>
              <a:avLst/>
              <a:gdLst>
                <a:gd name="T0" fmla="*/ 2147483647 w 43"/>
                <a:gd name="T1" fmla="*/ 2147483647 h 58"/>
                <a:gd name="T2" fmla="*/ 2147483647 w 43"/>
                <a:gd name="T3" fmla="*/ 2147483647 h 58"/>
                <a:gd name="T4" fmla="*/ 2147483647 w 43"/>
                <a:gd name="T5" fmla="*/ 2147483647 h 58"/>
                <a:gd name="T6" fmla="*/ 2147483647 w 43"/>
                <a:gd name="T7" fmla="*/ 2147483647 h 58"/>
                <a:gd name="T8" fmla="*/ 2147483647 w 43"/>
                <a:gd name="T9" fmla="*/ 2147483647 h 58"/>
                <a:gd name="T10" fmla="*/ 2147483647 w 43"/>
                <a:gd name="T11" fmla="*/ 2147483647 h 58"/>
                <a:gd name="T12" fmla="*/ 2147483647 w 43"/>
                <a:gd name="T13" fmla="*/ 2147483647 h 58"/>
                <a:gd name="T14" fmla="*/ 2147483647 w 43"/>
                <a:gd name="T15" fmla="*/ 2147483647 h 58"/>
                <a:gd name="T16" fmla="*/ 2147483647 w 43"/>
                <a:gd name="T17" fmla="*/ 2147483647 h 58"/>
                <a:gd name="T18" fmla="*/ 2147483647 w 43"/>
                <a:gd name="T19" fmla="*/ 2147483647 h 58"/>
                <a:gd name="T20" fmla="*/ 2147483647 w 43"/>
                <a:gd name="T21" fmla="*/ 2147483647 h 58"/>
                <a:gd name="T22" fmla="*/ 2147483647 w 43"/>
                <a:gd name="T23" fmla="*/ 2147483647 h 58"/>
                <a:gd name="T24" fmla="*/ 2147483647 w 43"/>
                <a:gd name="T25" fmla="*/ 2147483647 h 58"/>
                <a:gd name="T26" fmla="*/ 2147483647 w 43"/>
                <a:gd name="T27" fmla="*/ 2147483647 h 58"/>
                <a:gd name="T28" fmla="*/ 2147483647 w 43"/>
                <a:gd name="T29" fmla="*/ 2147483647 h 58"/>
                <a:gd name="T30" fmla="*/ 2147483647 w 43"/>
                <a:gd name="T31" fmla="*/ 2147483647 h 58"/>
                <a:gd name="T32" fmla="*/ 0 w 43"/>
                <a:gd name="T33" fmla="*/ 2147483647 h 58"/>
                <a:gd name="T34" fmla="*/ 2147483647 w 43"/>
                <a:gd name="T35" fmla="*/ 2147483647 h 58"/>
                <a:gd name="T36" fmla="*/ 2147483647 w 43"/>
                <a:gd name="T37" fmla="*/ 2147483647 h 58"/>
                <a:gd name="T38" fmla="*/ 2147483647 w 43"/>
                <a:gd name="T39" fmla="*/ 2147483647 h 58"/>
                <a:gd name="T40" fmla="*/ 2147483647 w 43"/>
                <a:gd name="T41" fmla="*/ 2147483647 h 58"/>
                <a:gd name="T42" fmla="*/ 2147483647 w 43"/>
                <a:gd name="T43" fmla="*/ 2147483647 h 58"/>
                <a:gd name="T44" fmla="*/ 2147483647 w 43"/>
                <a:gd name="T45" fmla="*/ 2147483647 h 5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3" h="58">
                  <a:moveTo>
                    <a:pt x="21" y="58"/>
                  </a:moveTo>
                  <a:cubicBezTo>
                    <a:pt x="23" y="56"/>
                    <a:pt x="25" y="54"/>
                    <a:pt x="26" y="52"/>
                  </a:cubicBezTo>
                  <a:cubicBezTo>
                    <a:pt x="28" y="49"/>
                    <a:pt x="29" y="47"/>
                    <a:pt x="30" y="44"/>
                  </a:cubicBezTo>
                  <a:cubicBezTo>
                    <a:pt x="31" y="41"/>
                    <a:pt x="29" y="38"/>
                    <a:pt x="31" y="37"/>
                  </a:cubicBezTo>
                  <a:cubicBezTo>
                    <a:pt x="32" y="35"/>
                    <a:pt x="35" y="38"/>
                    <a:pt x="36" y="38"/>
                  </a:cubicBezTo>
                  <a:cubicBezTo>
                    <a:pt x="38" y="38"/>
                    <a:pt x="41" y="39"/>
                    <a:pt x="42" y="38"/>
                  </a:cubicBezTo>
                  <a:cubicBezTo>
                    <a:pt x="43" y="36"/>
                    <a:pt x="43" y="33"/>
                    <a:pt x="42" y="31"/>
                  </a:cubicBezTo>
                  <a:cubicBezTo>
                    <a:pt x="41" y="30"/>
                    <a:pt x="38" y="30"/>
                    <a:pt x="37" y="29"/>
                  </a:cubicBezTo>
                  <a:cubicBezTo>
                    <a:pt x="36" y="27"/>
                    <a:pt x="37" y="24"/>
                    <a:pt x="36" y="22"/>
                  </a:cubicBezTo>
                  <a:cubicBezTo>
                    <a:pt x="35" y="20"/>
                    <a:pt x="33" y="19"/>
                    <a:pt x="32" y="17"/>
                  </a:cubicBezTo>
                  <a:cubicBezTo>
                    <a:pt x="31" y="15"/>
                    <a:pt x="32" y="12"/>
                    <a:pt x="31" y="10"/>
                  </a:cubicBezTo>
                  <a:cubicBezTo>
                    <a:pt x="29" y="8"/>
                    <a:pt x="26" y="8"/>
                    <a:pt x="24" y="8"/>
                  </a:cubicBezTo>
                  <a:cubicBezTo>
                    <a:pt x="23" y="7"/>
                    <a:pt x="22" y="8"/>
                    <a:pt x="21" y="8"/>
                  </a:cubicBezTo>
                  <a:cubicBezTo>
                    <a:pt x="17" y="6"/>
                    <a:pt x="15" y="2"/>
                    <a:pt x="11" y="1"/>
                  </a:cubicBezTo>
                  <a:cubicBezTo>
                    <a:pt x="9" y="0"/>
                    <a:pt x="7" y="2"/>
                    <a:pt x="5" y="2"/>
                  </a:cubicBezTo>
                  <a:cubicBezTo>
                    <a:pt x="3" y="3"/>
                    <a:pt x="2" y="2"/>
                    <a:pt x="1" y="2"/>
                  </a:cubicBezTo>
                  <a:cubicBezTo>
                    <a:pt x="0" y="3"/>
                    <a:pt x="1" y="5"/>
                    <a:pt x="0" y="7"/>
                  </a:cubicBezTo>
                  <a:cubicBezTo>
                    <a:pt x="2" y="7"/>
                    <a:pt x="4" y="7"/>
                    <a:pt x="5" y="9"/>
                  </a:cubicBezTo>
                  <a:cubicBezTo>
                    <a:pt x="7" y="12"/>
                    <a:pt x="7" y="16"/>
                    <a:pt x="9" y="19"/>
                  </a:cubicBezTo>
                  <a:cubicBezTo>
                    <a:pt x="11" y="22"/>
                    <a:pt x="15" y="25"/>
                    <a:pt x="17" y="28"/>
                  </a:cubicBezTo>
                  <a:cubicBezTo>
                    <a:pt x="19" y="31"/>
                    <a:pt x="22" y="34"/>
                    <a:pt x="23" y="37"/>
                  </a:cubicBezTo>
                  <a:cubicBezTo>
                    <a:pt x="23" y="40"/>
                    <a:pt x="20" y="43"/>
                    <a:pt x="19" y="46"/>
                  </a:cubicBezTo>
                  <a:cubicBezTo>
                    <a:pt x="19" y="50"/>
                    <a:pt x="20" y="53"/>
                    <a:pt x="21" y="58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34" name="Freeform 97">
              <a:extLst>
                <a:ext uri="{FF2B5EF4-FFF2-40B4-BE49-F238E27FC236}">
                  <a16:creationId xmlns:a16="http://schemas.microsoft.com/office/drawing/2014/main" id="{DB495012-09FA-7246-8142-113646E1C35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32056" y="2549011"/>
              <a:ext cx="407700" cy="266512"/>
            </a:xfrm>
            <a:custGeom>
              <a:avLst/>
              <a:gdLst>
                <a:gd name="T0" fmla="*/ 2147483647 w 214"/>
                <a:gd name="T1" fmla="*/ 2147483647 h 140"/>
                <a:gd name="T2" fmla="*/ 2147483647 w 214"/>
                <a:gd name="T3" fmla="*/ 2147483647 h 140"/>
                <a:gd name="T4" fmla="*/ 2147483647 w 214"/>
                <a:gd name="T5" fmla="*/ 2147483647 h 140"/>
                <a:gd name="T6" fmla="*/ 2147483647 w 214"/>
                <a:gd name="T7" fmla="*/ 2147483647 h 140"/>
                <a:gd name="T8" fmla="*/ 2147483647 w 214"/>
                <a:gd name="T9" fmla="*/ 2147483647 h 140"/>
                <a:gd name="T10" fmla="*/ 2147483647 w 214"/>
                <a:gd name="T11" fmla="*/ 2147483647 h 140"/>
                <a:gd name="T12" fmla="*/ 2147483647 w 214"/>
                <a:gd name="T13" fmla="*/ 2147483647 h 140"/>
                <a:gd name="T14" fmla="*/ 2147483647 w 214"/>
                <a:gd name="T15" fmla="*/ 2147483647 h 140"/>
                <a:gd name="T16" fmla="*/ 2147483647 w 214"/>
                <a:gd name="T17" fmla="*/ 2147483647 h 140"/>
                <a:gd name="T18" fmla="*/ 2147483647 w 214"/>
                <a:gd name="T19" fmla="*/ 2147483647 h 140"/>
                <a:gd name="T20" fmla="*/ 2147483647 w 214"/>
                <a:gd name="T21" fmla="*/ 2147483647 h 140"/>
                <a:gd name="T22" fmla="*/ 2147483647 w 214"/>
                <a:gd name="T23" fmla="*/ 2147483647 h 140"/>
                <a:gd name="T24" fmla="*/ 2147483647 w 214"/>
                <a:gd name="T25" fmla="*/ 2147483647 h 140"/>
                <a:gd name="T26" fmla="*/ 2147483647 w 214"/>
                <a:gd name="T27" fmla="*/ 2147483647 h 140"/>
                <a:gd name="T28" fmla="*/ 2147483647 w 214"/>
                <a:gd name="T29" fmla="*/ 2147483647 h 140"/>
                <a:gd name="T30" fmla="*/ 2147483647 w 214"/>
                <a:gd name="T31" fmla="*/ 2147483647 h 140"/>
                <a:gd name="T32" fmla="*/ 2147483647 w 214"/>
                <a:gd name="T33" fmla="*/ 2147483647 h 140"/>
                <a:gd name="T34" fmla="*/ 2147483647 w 214"/>
                <a:gd name="T35" fmla="*/ 2147483647 h 140"/>
                <a:gd name="T36" fmla="*/ 2147483647 w 214"/>
                <a:gd name="T37" fmla="*/ 2147483647 h 140"/>
                <a:gd name="T38" fmla="*/ 2147483647 w 214"/>
                <a:gd name="T39" fmla="*/ 2147483647 h 140"/>
                <a:gd name="T40" fmla="*/ 2147483647 w 214"/>
                <a:gd name="T41" fmla="*/ 2147483647 h 140"/>
                <a:gd name="T42" fmla="*/ 2147483647 w 214"/>
                <a:gd name="T43" fmla="*/ 2147483647 h 140"/>
                <a:gd name="T44" fmla="*/ 2147483647 w 214"/>
                <a:gd name="T45" fmla="*/ 2147483647 h 140"/>
                <a:gd name="T46" fmla="*/ 2147483647 w 214"/>
                <a:gd name="T47" fmla="*/ 2147483647 h 140"/>
                <a:gd name="T48" fmla="*/ 2147483647 w 214"/>
                <a:gd name="T49" fmla="*/ 2147483647 h 140"/>
                <a:gd name="T50" fmla="*/ 2147483647 w 214"/>
                <a:gd name="T51" fmla="*/ 2147483647 h 140"/>
                <a:gd name="T52" fmla="*/ 2147483647 w 214"/>
                <a:gd name="T53" fmla="*/ 2147483647 h 140"/>
                <a:gd name="T54" fmla="*/ 2147483647 w 214"/>
                <a:gd name="T55" fmla="*/ 2147483647 h 140"/>
                <a:gd name="T56" fmla="*/ 0 w 214"/>
                <a:gd name="T57" fmla="*/ 2147483647 h 140"/>
                <a:gd name="T58" fmla="*/ 2147483647 w 214"/>
                <a:gd name="T59" fmla="*/ 2147483647 h 140"/>
                <a:gd name="T60" fmla="*/ 2147483647 w 214"/>
                <a:gd name="T61" fmla="*/ 2147483647 h 140"/>
                <a:gd name="T62" fmla="*/ 2147483647 w 214"/>
                <a:gd name="T63" fmla="*/ 2147483647 h 140"/>
                <a:gd name="T64" fmla="*/ 2147483647 w 214"/>
                <a:gd name="T65" fmla="*/ 2147483647 h 140"/>
                <a:gd name="T66" fmla="*/ 2147483647 w 214"/>
                <a:gd name="T67" fmla="*/ 2147483647 h 140"/>
                <a:gd name="T68" fmla="*/ 2147483647 w 214"/>
                <a:gd name="T69" fmla="*/ 2147483647 h 140"/>
                <a:gd name="T70" fmla="*/ 2147483647 w 214"/>
                <a:gd name="T71" fmla="*/ 2147483647 h 140"/>
                <a:gd name="T72" fmla="*/ 2147483647 w 214"/>
                <a:gd name="T73" fmla="*/ 2147483647 h 140"/>
                <a:gd name="T74" fmla="*/ 2147483647 w 214"/>
                <a:gd name="T75" fmla="*/ 2147483647 h 140"/>
                <a:gd name="T76" fmla="*/ 2147483647 w 214"/>
                <a:gd name="T77" fmla="*/ 2147483647 h 140"/>
                <a:gd name="T78" fmla="*/ 2147483647 w 214"/>
                <a:gd name="T79" fmla="*/ 2147483647 h 140"/>
                <a:gd name="T80" fmla="*/ 2147483647 w 214"/>
                <a:gd name="T81" fmla="*/ 2147483647 h 140"/>
                <a:gd name="T82" fmla="*/ 2147483647 w 214"/>
                <a:gd name="T83" fmla="*/ 2147483647 h 140"/>
                <a:gd name="T84" fmla="*/ 2147483647 w 214"/>
                <a:gd name="T85" fmla="*/ 2147483647 h 140"/>
                <a:gd name="T86" fmla="*/ 2147483647 w 214"/>
                <a:gd name="T87" fmla="*/ 2147483647 h 140"/>
                <a:gd name="T88" fmla="*/ 2147483647 w 214"/>
                <a:gd name="T89" fmla="*/ 2147483647 h 140"/>
                <a:gd name="T90" fmla="*/ 2147483647 w 214"/>
                <a:gd name="T91" fmla="*/ 2147483647 h 140"/>
                <a:gd name="T92" fmla="*/ 2147483647 w 214"/>
                <a:gd name="T93" fmla="*/ 2147483647 h 140"/>
                <a:gd name="T94" fmla="*/ 2147483647 w 214"/>
                <a:gd name="T95" fmla="*/ 2147483647 h 140"/>
                <a:gd name="T96" fmla="*/ 2147483647 w 214"/>
                <a:gd name="T97" fmla="*/ 2147483647 h 140"/>
                <a:gd name="T98" fmla="*/ 2147483647 w 214"/>
                <a:gd name="T99" fmla="*/ 2147483647 h 14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14" h="140">
                  <a:moveTo>
                    <a:pt x="195" y="95"/>
                  </a:moveTo>
                  <a:cubicBezTo>
                    <a:pt x="194" y="94"/>
                    <a:pt x="193" y="93"/>
                    <a:pt x="191" y="92"/>
                  </a:cubicBezTo>
                  <a:cubicBezTo>
                    <a:pt x="190" y="92"/>
                    <a:pt x="188" y="93"/>
                    <a:pt x="186" y="94"/>
                  </a:cubicBezTo>
                  <a:cubicBezTo>
                    <a:pt x="184" y="95"/>
                    <a:pt x="183" y="96"/>
                    <a:pt x="181" y="97"/>
                  </a:cubicBezTo>
                  <a:cubicBezTo>
                    <a:pt x="178" y="99"/>
                    <a:pt x="176" y="100"/>
                    <a:pt x="173" y="101"/>
                  </a:cubicBezTo>
                  <a:cubicBezTo>
                    <a:pt x="170" y="102"/>
                    <a:pt x="167" y="101"/>
                    <a:pt x="164" y="102"/>
                  </a:cubicBezTo>
                  <a:cubicBezTo>
                    <a:pt x="163" y="102"/>
                    <a:pt x="162" y="105"/>
                    <a:pt x="160" y="106"/>
                  </a:cubicBezTo>
                  <a:cubicBezTo>
                    <a:pt x="159" y="106"/>
                    <a:pt x="159" y="103"/>
                    <a:pt x="158" y="103"/>
                  </a:cubicBezTo>
                  <a:cubicBezTo>
                    <a:pt x="156" y="104"/>
                    <a:pt x="154" y="106"/>
                    <a:pt x="154" y="108"/>
                  </a:cubicBezTo>
                  <a:cubicBezTo>
                    <a:pt x="153" y="110"/>
                    <a:pt x="156" y="112"/>
                    <a:pt x="155" y="114"/>
                  </a:cubicBezTo>
                  <a:cubicBezTo>
                    <a:pt x="154" y="116"/>
                    <a:pt x="153" y="111"/>
                    <a:pt x="152" y="111"/>
                  </a:cubicBezTo>
                  <a:cubicBezTo>
                    <a:pt x="148" y="109"/>
                    <a:pt x="145" y="107"/>
                    <a:pt x="141" y="107"/>
                  </a:cubicBezTo>
                  <a:cubicBezTo>
                    <a:pt x="140" y="107"/>
                    <a:pt x="142" y="110"/>
                    <a:pt x="143" y="111"/>
                  </a:cubicBezTo>
                  <a:cubicBezTo>
                    <a:pt x="145" y="113"/>
                    <a:pt x="148" y="114"/>
                    <a:pt x="151" y="116"/>
                  </a:cubicBezTo>
                  <a:cubicBezTo>
                    <a:pt x="153" y="117"/>
                    <a:pt x="155" y="119"/>
                    <a:pt x="157" y="121"/>
                  </a:cubicBezTo>
                  <a:cubicBezTo>
                    <a:pt x="158" y="123"/>
                    <a:pt x="160" y="125"/>
                    <a:pt x="162" y="126"/>
                  </a:cubicBezTo>
                  <a:cubicBezTo>
                    <a:pt x="164" y="126"/>
                    <a:pt x="166" y="124"/>
                    <a:pt x="167" y="123"/>
                  </a:cubicBezTo>
                  <a:cubicBezTo>
                    <a:pt x="169" y="123"/>
                    <a:pt x="171" y="123"/>
                    <a:pt x="172" y="123"/>
                  </a:cubicBezTo>
                  <a:cubicBezTo>
                    <a:pt x="174" y="123"/>
                    <a:pt x="176" y="123"/>
                    <a:pt x="176" y="125"/>
                  </a:cubicBezTo>
                  <a:cubicBezTo>
                    <a:pt x="177" y="126"/>
                    <a:pt x="176" y="127"/>
                    <a:pt x="175" y="128"/>
                  </a:cubicBezTo>
                  <a:cubicBezTo>
                    <a:pt x="172" y="130"/>
                    <a:pt x="170" y="131"/>
                    <a:pt x="167" y="131"/>
                  </a:cubicBezTo>
                  <a:cubicBezTo>
                    <a:pt x="166" y="131"/>
                    <a:pt x="164" y="128"/>
                    <a:pt x="163" y="128"/>
                  </a:cubicBezTo>
                  <a:cubicBezTo>
                    <a:pt x="161" y="129"/>
                    <a:pt x="161" y="131"/>
                    <a:pt x="160" y="132"/>
                  </a:cubicBezTo>
                  <a:cubicBezTo>
                    <a:pt x="158" y="133"/>
                    <a:pt x="155" y="133"/>
                    <a:pt x="153" y="134"/>
                  </a:cubicBezTo>
                  <a:cubicBezTo>
                    <a:pt x="150" y="135"/>
                    <a:pt x="149" y="139"/>
                    <a:pt x="146" y="139"/>
                  </a:cubicBezTo>
                  <a:cubicBezTo>
                    <a:pt x="144" y="140"/>
                    <a:pt x="140" y="139"/>
                    <a:pt x="139" y="137"/>
                  </a:cubicBezTo>
                  <a:cubicBezTo>
                    <a:pt x="137" y="134"/>
                    <a:pt x="140" y="130"/>
                    <a:pt x="138" y="127"/>
                  </a:cubicBezTo>
                  <a:cubicBezTo>
                    <a:pt x="135" y="124"/>
                    <a:pt x="126" y="128"/>
                    <a:pt x="126" y="123"/>
                  </a:cubicBezTo>
                  <a:cubicBezTo>
                    <a:pt x="127" y="118"/>
                    <a:pt x="136" y="119"/>
                    <a:pt x="140" y="115"/>
                  </a:cubicBezTo>
                  <a:cubicBezTo>
                    <a:pt x="141" y="115"/>
                    <a:pt x="141" y="113"/>
                    <a:pt x="140" y="112"/>
                  </a:cubicBezTo>
                  <a:cubicBezTo>
                    <a:pt x="139" y="111"/>
                    <a:pt x="137" y="110"/>
                    <a:pt x="135" y="110"/>
                  </a:cubicBezTo>
                  <a:cubicBezTo>
                    <a:pt x="133" y="110"/>
                    <a:pt x="130" y="111"/>
                    <a:pt x="127" y="111"/>
                  </a:cubicBezTo>
                  <a:cubicBezTo>
                    <a:pt x="126" y="111"/>
                    <a:pt x="124" y="110"/>
                    <a:pt x="122" y="109"/>
                  </a:cubicBezTo>
                  <a:cubicBezTo>
                    <a:pt x="120" y="109"/>
                    <a:pt x="117" y="110"/>
                    <a:pt x="116" y="108"/>
                  </a:cubicBezTo>
                  <a:cubicBezTo>
                    <a:pt x="115" y="106"/>
                    <a:pt x="120" y="106"/>
                    <a:pt x="120" y="105"/>
                  </a:cubicBezTo>
                  <a:cubicBezTo>
                    <a:pt x="119" y="103"/>
                    <a:pt x="117" y="105"/>
                    <a:pt x="115" y="104"/>
                  </a:cubicBezTo>
                  <a:cubicBezTo>
                    <a:pt x="114" y="104"/>
                    <a:pt x="111" y="103"/>
                    <a:pt x="112" y="102"/>
                  </a:cubicBezTo>
                  <a:cubicBezTo>
                    <a:pt x="113" y="101"/>
                    <a:pt x="115" y="102"/>
                    <a:pt x="117" y="102"/>
                  </a:cubicBezTo>
                  <a:cubicBezTo>
                    <a:pt x="118" y="102"/>
                    <a:pt x="119" y="104"/>
                    <a:pt x="121" y="104"/>
                  </a:cubicBezTo>
                  <a:cubicBezTo>
                    <a:pt x="122" y="104"/>
                    <a:pt x="124" y="103"/>
                    <a:pt x="124" y="102"/>
                  </a:cubicBezTo>
                  <a:cubicBezTo>
                    <a:pt x="123" y="100"/>
                    <a:pt x="121" y="100"/>
                    <a:pt x="119" y="100"/>
                  </a:cubicBezTo>
                  <a:cubicBezTo>
                    <a:pt x="115" y="99"/>
                    <a:pt x="112" y="99"/>
                    <a:pt x="108" y="99"/>
                  </a:cubicBezTo>
                  <a:cubicBezTo>
                    <a:pt x="106" y="99"/>
                    <a:pt x="104" y="100"/>
                    <a:pt x="103" y="101"/>
                  </a:cubicBezTo>
                  <a:cubicBezTo>
                    <a:pt x="101" y="102"/>
                    <a:pt x="102" y="105"/>
                    <a:pt x="101" y="106"/>
                  </a:cubicBezTo>
                  <a:cubicBezTo>
                    <a:pt x="100" y="107"/>
                    <a:pt x="98" y="105"/>
                    <a:pt x="97" y="106"/>
                  </a:cubicBezTo>
                  <a:cubicBezTo>
                    <a:pt x="96" y="106"/>
                    <a:pt x="96" y="107"/>
                    <a:pt x="96" y="107"/>
                  </a:cubicBezTo>
                  <a:cubicBezTo>
                    <a:pt x="97" y="108"/>
                    <a:pt x="98" y="108"/>
                    <a:pt x="98" y="109"/>
                  </a:cubicBezTo>
                  <a:cubicBezTo>
                    <a:pt x="99" y="110"/>
                    <a:pt x="98" y="111"/>
                    <a:pt x="98" y="112"/>
                  </a:cubicBezTo>
                  <a:cubicBezTo>
                    <a:pt x="97" y="114"/>
                    <a:pt x="96" y="115"/>
                    <a:pt x="95" y="117"/>
                  </a:cubicBezTo>
                  <a:cubicBezTo>
                    <a:pt x="94" y="118"/>
                    <a:pt x="95" y="121"/>
                    <a:pt x="93" y="121"/>
                  </a:cubicBezTo>
                  <a:cubicBezTo>
                    <a:pt x="92" y="121"/>
                    <a:pt x="93" y="117"/>
                    <a:pt x="91" y="117"/>
                  </a:cubicBezTo>
                  <a:cubicBezTo>
                    <a:pt x="90" y="117"/>
                    <a:pt x="91" y="120"/>
                    <a:pt x="91" y="122"/>
                  </a:cubicBezTo>
                  <a:cubicBezTo>
                    <a:pt x="91" y="124"/>
                    <a:pt x="92" y="126"/>
                    <a:pt x="93" y="128"/>
                  </a:cubicBezTo>
                  <a:cubicBezTo>
                    <a:pt x="91" y="127"/>
                    <a:pt x="90" y="124"/>
                    <a:pt x="87" y="124"/>
                  </a:cubicBezTo>
                  <a:cubicBezTo>
                    <a:pt x="85" y="124"/>
                    <a:pt x="85" y="127"/>
                    <a:pt x="83" y="127"/>
                  </a:cubicBezTo>
                  <a:cubicBezTo>
                    <a:pt x="81" y="128"/>
                    <a:pt x="80" y="128"/>
                    <a:pt x="78" y="128"/>
                  </a:cubicBezTo>
                  <a:cubicBezTo>
                    <a:pt x="76" y="128"/>
                    <a:pt x="75" y="126"/>
                    <a:pt x="74" y="126"/>
                  </a:cubicBezTo>
                  <a:cubicBezTo>
                    <a:pt x="76" y="124"/>
                    <a:pt x="78" y="122"/>
                    <a:pt x="79" y="120"/>
                  </a:cubicBezTo>
                  <a:cubicBezTo>
                    <a:pt x="81" y="117"/>
                    <a:pt x="82" y="115"/>
                    <a:pt x="83" y="112"/>
                  </a:cubicBezTo>
                  <a:cubicBezTo>
                    <a:pt x="84" y="109"/>
                    <a:pt x="82" y="106"/>
                    <a:pt x="84" y="105"/>
                  </a:cubicBezTo>
                  <a:cubicBezTo>
                    <a:pt x="85" y="103"/>
                    <a:pt x="88" y="106"/>
                    <a:pt x="89" y="106"/>
                  </a:cubicBezTo>
                  <a:cubicBezTo>
                    <a:pt x="91" y="106"/>
                    <a:pt x="94" y="107"/>
                    <a:pt x="95" y="106"/>
                  </a:cubicBezTo>
                  <a:cubicBezTo>
                    <a:pt x="96" y="104"/>
                    <a:pt x="96" y="101"/>
                    <a:pt x="95" y="99"/>
                  </a:cubicBezTo>
                  <a:cubicBezTo>
                    <a:pt x="94" y="98"/>
                    <a:pt x="91" y="98"/>
                    <a:pt x="90" y="97"/>
                  </a:cubicBezTo>
                  <a:cubicBezTo>
                    <a:pt x="89" y="95"/>
                    <a:pt x="90" y="92"/>
                    <a:pt x="89" y="90"/>
                  </a:cubicBezTo>
                  <a:cubicBezTo>
                    <a:pt x="88" y="88"/>
                    <a:pt x="86" y="87"/>
                    <a:pt x="85" y="85"/>
                  </a:cubicBezTo>
                  <a:cubicBezTo>
                    <a:pt x="84" y="83"/>
                    <a:pt x="85" y="80"/>
                    <a:pt x="84" y="78"/>
                  </a:cubicBezTo>
                  <a:cubicBezTo>
                    <a:pt x="82" y="76"/>
                    <a:pt x="79" y="76"/>
                    <a:pt x="77" y="76"/>
                  </a:cubicBezTo>
                  <a:cubicBezTo>
                    <a:pt x="76" y="75"/>
                    <a:pt x="75" y="76"/>
                    <a:pt x="74" y="76"/>
                  </a:cubicBezTo>
                  <a:cubicBezTo>
                    <a:pt x="70" y="74"/>
                    <a:pt x="68" y="70"/>
                    <a:pt x="64" y="69"/>
                  </a:cubicBezTo>
                  <a:cubicBezTo>
                    <a:pt x="62" y="68"/>
                    <a:pt x="60" y="70"/>
                    <a:pt x="58" y="70"/>
                  </a:cubicBezTo>
                  <a:cubicBezTo>
                    <a:pt x="56" y="71"/>
                    <a:pt x="55" y="70"/>
                    <a:pt x="54" y="70"/>
                  </a:cubicBezTo>
                  <a:cubicBezTo>
                    <a:pt x="53" y="71"/>
                    <a:pt x="54" y="73"/>
                    <a:pt x="53" y="75"/>
                  </a:cubicBezTo>
                  <a:cubicBezTo>
                    <a:pt x="52" y="75"/>
                    <a:pt x="50" y="75"/>
                    <a:pt x="49" y="76"/>
                  </a:cubicBezTo>
                  <a:cubicBezTo>
                    <a:pt x="47" y="76"/>
                    <a:pt x="46" y="77"/>
                    <a:pt x="45" y="77"/>
                  </a:cubicBezTo>
                  <a:cubicBezTo>
                    <a:pt x="42" y="78"/>
                    <a:pt x="39" y="77"/>
                    <a:pt x="37" y="78"/>
                  </a:cubicBezTo>
                  <a:cubicBezTo>
                    <a:pt x="35" y="79"/>
                    <a:pt x="35" y="82"/>
                    <a:pt x="33" y="83"/>
                  </a:cubicBezTo>
                  <a:cubicBezTo>
                    <a:pt x="32" y="83"/>
                    <a:pt x="31" y="80"/>
                    <a:pt x="29" y="79"/>
                  </a:cubicBezTo>
                  <a:cubicBezTo>
                    <a:pt x="28" y="78"/>
                    <a:pt x="26" y="79"/>
                    <a:pt x="25" y="79"/>
                  </a:cubicBezTo>
                  <a:cubicBezTo>
                    <a:pt x="22" y="79"/>
                    <a:pt x="20" y="78"/>
                    <a:pt x="17" y="78"/>
                  </a:cubicBezTo>
                  <a:cubicBezTo>
                    <a:pt x="15" y="77"/>
                    <a:pt x="14" y="75"/>
                    <a:pt x="12" y="75"/>
                  </a:cubicBezTo>
                  <a:cubicBezTo>
                    <a:pt x="10" y="75"/>
                    <a:pt x="10" y="78"/>
                    <a:pt x="9" y="79"/>
                  </a:cubicBezTo>
                  <a:cubicBezTo>
                    <a:pt x="9" y="78"/>
                    <a:pt x="9" y="77"/>
                    <a:pt x="9" y="76"/>
                  </a:cubicBezTo>
                  <a:cubicBezTo>
                    <a:pt x="8" y="76"/>
                    <a:pt x="6" y="76"/>
                    <a:pt x="5" y="76"/>
                  </a:cubicBezTo>
                  <a:cubicBezTo>
                    <a:pt x="5" y="75"/>
                    <a:pt x="5" y="74"/>
                    <a:pt x="5" y="74"/>
                  </a:cubicBezTo>
                  <a:cubicBezTo>
                    <a:pt x="4" y="73"/>
                    <a:pt x="3" y="73"/>
                    <a:pt x="3" y="72"/>
                  </a:cubicBezTo>
                  <a:cubicBezTo>
                    <a:pt x="2" y="72"/>
                    <a:pt x="1" y="71"/>
                    <a:pt x="0" y="70"/>
                  </a:cubicBezTo>
                  <a:cubicBezTo>
                    <a:pt x="0" y="69"/>
                    <a:pt x="0" y="68"/>
                    <a:pt x="0" y="67"/>
                  </a:cubicBezTo>
                  <a:cubicBezTo>
                    <a:pt x="0" y="66"/>
                    <a:pt x="1" y="65"/>
                    <a:pt x="2" y="64"/>
                  </a:cubicBezTo>
                  <a:cubicBezTo>
                    <a:pt x="2" y="63"/>
                    <a:pt x="2" y="61"/>
                    <a:pt x="3" y="60"/>
                  </a:cubicBezTo>
                  <a:cubicBezTo>
                    <a:pt x="3" y="60"/>
                    <a:pt x="4" y="59"/>
                    <a:pt x="5" y="58"/>
                  </a:cubicBezTo>
                  <a:cubicBezTo>
                    <a:pt x="6" y="59"/>
                    <a:pt x="7" y="60"/>
                    <a:pt x="8" y="59"/>
                  </a:cubicBezTo>
                  <a:cubicBezTo>
                    <a:pt x="9" y="59"/>
                    <a:pt x="9" y="58"/>
                    <a:pt x="8" y="57"/>
                  </a:cubicBezTo>
                  <a:cubicBezTo>
                    <a:pt x="8" y="57"/>
                    <a:pt x="6" y="57"/>
                    <a:pt x="6" y="56"/>
                  </a:cubicBezTo>
                  <a:cubicBezTo>
                    <a:pt x="5" y="55"/>
                    <a:pt x="7" y="53"/>
                    <a:pt x="6" y="52"/>
                  </a:cubicBezTo>
                  <a:cubicBezTo>
                    <a:pt x="6" y="51"/>
                    <a:pt x="5" y="50"/>
                    <a:pt x="5" y="49"/>
                  </a:cubicBezTo>
                  <a:cubicBezTo>
                    <a:pt x="7" y="46"/>
                    <a:pt x="9" y="43"/>
                    <a:pt x="11" y="41"/>
                  </a:cubicBezTo>
                  <a:cubicBezTo>
                    <a:pt x="13" y="39"/>
                    <a:pt x="15" y="40"/>
                    <a:pt x="17" y="39"/>
                  </a:cubicBezTo>
                  <a:cubicBezTo>
                    <a:pt x="18" y="38"/>
                    <a:pt x="19" y="38"/>
                    <a:pt x="20" y="37"/>
                  </a:cubicBezTo>
                  <a:cubicBezTo>
                    <a:pt x="21" y="36"/>
                    <a:pt x="22" y="35"/>
                    <a:pt x="22" y="34"/>
                  </a:cubicBezTo>
                  <a:cubicBezTo>
                    <a:pt x="22" y="32"/>
                    <a:pt x="19" y="31"/>
                    <a:pt x="18" y="29"/>
                  </a:cubicBezTo>
                  <a:cubicBezTo>
                    <a:pt x="18" y="29"/>
                    <a:pt x="22" y="30"/>
                    <a:pt x="21" y="29"/>
                  </a:cubicBezTo>
                  <a:cubicBezTo>
                    <a:pt x="20" y="27"/>
                    <a:pt x="17" y="26"/>
                    <a:pt x="16" y="24"/>
                  </a:cubicBezTo>
                  <a:cubicBezTo>
                    <a:pt x="15" y="22"/>
                    <a:pt x="16" y="19"/>
                    <a:pt x="16" y="16"/>
                  </a:cubicBezTo>
                  <a:cubicBezTo>
                    <a:pt x="18" y="16"/>
                    <a:pt x="21" y="18"/>
                    <a:pt x="22" y="17"/>
                  </a:cubicBezTo>
                  <a:cubicBezTo>
                    <a:pt x="24" y="16"/>
                    <a:pt x="22" y="12"/>
                    <a:pt x="24" y="11"/>
                  </a:cubicBezTo>
                  <a:cubicBezTo>
                    <a:pt x="26" y="9"/>
                    <a:pt x="28" y="10"/>
                    <a:pt x="31" y="11"/>
                  </a:cubicBezTo>
                  <a:cubicBezTo>
                    <a:pt x="34" y="11"/>
                    <a:pt x="38" y="11"/>
                    <a:pt x="41" y="11"/>
                  </a:cubicBezTo>
                  <a:cubicBezTo>
                    <a:pt x="43" y="12"/>
                    <a:pt x="45" y="13"/>
                    <a:pt x="47" y="13"/>
                  </a:cubicBezTo>
                  <a:cubicBezTo>
                    <a:pt x="49" y="13"/>
                    <a:pt x="51" y="12"/>
                    <a:pt x="53" y="13"/>
                  </a:cubicBezTo>
                  <a:cubicBezTo>
                    <a:pt x="56" y="14"/>
                    <a:pt x="59" y="15"/>
                    <a:pt x="61" y="17"/>
                  </a:cubicBezTo>
                  <a:cubicBezTo>
                    <a:pt x="62" y="17"/>
                    <a:pt x="63" y="19"/>
                    <a:pt x="64" y="19"/>
                  </a:cubicBezTo>
                  <a:cubicBezTo>
                    <a:pt x="66" y="19"/>
                    <a:pt x="68" y="17"/>
                    <a:pt x="70" y="17"/>
                  </a:cubicBezTo>
                  <a:cubicBezTo>
                    <a:pt x="72" y="17"/>
                    <a:pt x="73" y="18"/>
                    <a:pt x="75" y="18"/>
                  </a:cubicBezTo>
                  <a:cubicBezTo>
                    <a:pt x="77" y="18"/>
                    <a:pt x="78" y="17"/>
                    <a:pt x="80" y="17"/>
                  </a:cubicBezTo>
                  <a:cubicBezTo>
                    <a:pt x="82" y="17"/>
                    <a:pt x="83" y="18"/>
                    <a:pt x="85" y="18"/>
                  </a:cubicBezTo>
                  <a:cubicBezTo>
                    <a:pt x="87" y="18"/>
                    <a:pt x="88" y="17"/>
                    <a:pt x="90" y="18"/>
                  </a:cubicBezTo>
                  <a:cubicBezTo>
                    <a:pt x="92" y="18"/>
                    <a:pt x="94" y="21"/>
                    <a:pt x="95" y="20"/>
                  </a:cubicBezTo>
                  <a:cubicBezTo>
                    <a:pt x="97" y="19"/>
                    <a:pt x="97" y="16"/>
                    <a:pt x="98" y="14"/>
                  </a:cubicBezTo>
                  <a:cubicBezTo>
                    <a:pt x="99" y="12"/>
                    <a:pt x="99" y="10"/>
                    <a:pt x="101" y="8"/>
                  </a:cubicBezTo>
                  <a:cubicBezTo>
                    <a:pt x="103" y="6"/>
                    <a:pt x="107" y="6"/>
                    <a:pt x="109" y="5"/>
                  </a:cubicBezTo>
                  <a:cubicBezTo>
                    <a:pt x="112" y="6"/>
                    <a:pt x="113" y="8"/>
                    <a:pt x="116" y="7"/>
                  </a:cubicBezTo>
                  <a:cubicBezTo>
                    <a:pt x="117" y="7"/>
                    <a:pt x="117" y="4"/>
                    <a:pt x="118" y="3"/>
                  </a:cubicBezTo>
                  <a:cubicBezTo>
                    <a:pt x="122" y="2"/>
                    <a:pt x="125" y="2"/>
                    <a:pt x="129" y="2"/>
                  </a:cubicBezTo>
                  <a:cubicBezTo>
                    <a:pt x="132" y="2"/>
                    <a:pt x="136" y="0"/>
                    <a:pt x="138" y="2"/>
                  </a:cubicBezTo>
                  <a:cubicBezTo>
                    <a:pt x="140" y="3"/>
                    <a:pt x="138" y="6"/>
                    <a:pt x="139" y="8"/>
                  </a:cubicBezTo>
                  <a:cubicBezTo>
                    <a:pt x="140" y="10"/>
                    <a:pt x="144" y="12"/>
                    <a:pt x="144" y="14"/>
                  </a:cubicBezTo>
                  <a:cubicBezTo>
                    <a:pt x="144" y="16"/>
                    <a:pt x="141" y="16"/>
                    <a:pt x="140" y="17"/>
                  </a:cubicBezTo>
                  <a:cubicBezTo>
                    <a:pt x="140" y="18"/>
                    <a:pt x="139" y="21"/>
                    <a:pt x="140" y="21"/>
                  </a:cubicBezTo>
                  <a:cubicBezTo>
                    <a:pt x="144" y="23"/>
                    <a:pt x="150" y="20"/>
                    <a:pt x="154" y="23"/>
                  </a:cubicBezTo>
                  <a:cubicBezTo>
                    <a:pt x="157" y="26"/>
                    <a:pt x="155" y="33"/>
                    <a:pt x="158" y="37"/>
                  </a:cubicBezTo>
                  <a:cubicBezTo>
                    <a:pt x="160" y="39"/>
                    <a:pt x="164" y="37"/>
                    <a:pt x="167" y="37"/>
                  </a:cubicBezTo>
                  <a:cubicBezTo>
                    <a:pt x="170" y="37"/>
                    <a:pt x="174" y="37"/>
                    <a:pt x="177" y="36"/>
                  </a:cubicBezTo>
                  <a:cubicBezTo>
                    <a:pt x="178" y="35"/>
                    <a:pt x="178" y="31"/>
                    <a:pt x="179" y="32"/>
                  </a:cubicBezTo>
                  <a:cubicBezTo>
                    <a:pt x="182" y="34"/>
                    <a:pt x="182" y="38"/>
                    <a:pt x="184" y="40"/>
                  </a:cubicBezTo>
                  <a:cubicBezTo>
                    <a:pt x="186" y="42"/>
                    <a:pt x="188" y="44"/>
                    <a:pt x="191" y="44"/>
                  </a:cubicBezTo>
                  <a:cubicBezTo>
                    <a:pt x="192" y="44"/>
                    <a:pt x="192" y="41"/>
                    <a:pt x="193" y="42"/>
                  </a:cubicBezTo>
                  <a:cubicBezTo>
                    <a:pt x="197" y="43"/>
                    <a:pt x="199" y="45"/>
                    <a:pt x="203" y="47"/>
                  </a:cubicBezTo>
                  <a:cubicBezTo>
                    <a:pt x="205" y="48"/>
                    <a:pt x="207" y="51"/>
                    <a:pt x="210" y="51"/>
                  </a:cubicBezTo>
                  <a:cubicBezTo>
                    <a:pt x="211" y="52"/>
                    <a:pt x="213" y="49"/>
                    <a:pt x="213" y="50"/>
                  </a:cubicBezTo>
                  <a:cubicBezTo>
                    <a:pt x="214" y="53"/>
                    <a:pt x="214" y="56"/>
                    <a:pt x="213" y="58"/>
                  </a:cubicBezTo>
                  <a:cubicBezTo>
                    <a:pt x="212" y="60"/>
                    <a:pt x="209" y="59"/>
                    <a:pt x="208" y="61"/>
                  </a:cubicBezTo>
                  <a:cubicBezTo>
                    <a:pt x="208" y="63"/>
                    <a:pt x="212" y="63"/>
                    <a:pt x="212" y="64"/>
                  </a:cubicBezTo>
                  <a:cubicBezTo>
                    <a:pt x="212" y="66"/>
                    <a:pt x="209" y="64"/>
                    <a:pt x="208" y="65"/>
                  </a:cubicBezTo>
                  <a:cubicBezTo>
                    <a:pt x="207" y="66"/>
                    <a:pt x="207" y="69"/>
                    <a:pt x="208" y="70"/>
                  </a:cubicBezTo>
                  <a:cubicBezTo>
                    <a:pt x="209" y="71"/>
                    <a:pt x="211" y="69"/>
                    <a:pt x="211" y="70"/>
                  </a:cubicBezTo>
                  <a:cubicBezTo>
                    <a:pt x="213" y="72"/>
                    <a:pt x="213" y="75"/>
                    <a:pt x="212" y="77"/>
                  </a:cubicBezTo>
                  <a:cubicBezTo>
                    <a:pt x="212" y="79"/>
                    <a:pt x="211" y="81"/>
                    <a:pt x="209" y="81"/>
                  </a:cubicBezTo>
                  <a:cubicBezTo>
                    <a:pt x="205" y="82"/>
                    <a:pt x="201" y="80"/>
                    <a:pt x="198" y="81"/>
                  </a:cubicBezTo>
                  <a:cubicBezTo>
                    <a:pt x="195" y="82"/>
                    <a:pt x="193" y="85"/>
                    <a:pt x="193" y="88"/>
                  </a:cubicBezTo>
                  <a:cubicBezTo>
                    <a:pt x="192" y="90"/>
                    <a:pt x="194" y="91"/>
                    <a:pt x="195" y="93"/>
                  </a:cubicBezTo>
                  <a:cubicBezTo>
                    <a:pt x="195" y="94"/>
                    <a:pt x="195" y="95"/>
                    <a:pt x="195" y="95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35" name="Freeform 99">
              <a:extLst>
                <a:ext uri="{FF2B5EF4-FFF2-40B4-BE49-F238E27FC236}">
                  <a16:creationId xmlns:a16="http://schemas.microsoft.com/office/drawing/2014/main" id="{6BD5BFD3-32B0-0449-9E89-B5A297B13A2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31998" y="2886910"/>
              <a:ext cx="441014" cy="198298"/>
            </a:xfrm>
            <a:custGeom>
              <a:avLst/>
              <a:gdLst>
                <a:gd name="T0" fmla="*/ 2147483647 w 232"/>
                <a:gd name="T1" fmla="*/ 2147483647 h 104"/>
                <a:gd name="T2" fmla="*/ 2147483647 w 232"/>
                <a:gd name="T3" fmla="*/ 2147483647 h 104"/>
                <a:gd name="T4" fmla="*/ 2147483647 w 232"/>
                <a:gd name="T5" fmla="*/ 2147483647 h 104"/>
                <a:gd name="T6" fmla="*/ 2147483647 w 232"/>
                <a:gd name="T7" fmla="*/ 2147483647 h 104"/>
                <a:gd name="T8" fmla="*/ 2147483647 w 232"/>
                <a:gd name="T9" fmla="*/ 2147483647 h 104"/>
                <a:gd name="T10" fmla="*/ 2147483647 w 232"/>
                <a:gd name="T11" fmla="*/ 2147483647 h 104"/>
                <a:gd name="T12" fmla="*/ 2147483647 w 232"/>
                <a:gd name="T13" fmla="*/ 2147483647 h 104"/>
                <a:gd name="T14" fmla="*/ 2147483647 w 232"/>
                <a:gd name="T15" fmla="*/ 2147483647 h 104"/>
                <a:gd name="T16" fmla="*/ 2147483647 w 232"/>
                <a:gd name="T17" fmla="*/ 2147483647 h 104"/>
                <a:gd name="T18" fmla="*/ 2147483647 w 232"/>
                <a:gd name="T19" fmla="*/ 2147483647 h 104"/>
                <a:gd name="T20" fmla="*/ 2147483647 w 232"/>
                <a:gd name="T21" fmla="*/ 2147483647 h 104"/>
                <a:gd name="T22" fmla="*/ 2147483647 w 232"/>
                <a:gd name="T23" fmla="*/ 2147483647 h 104"/>
                <a:gd name="T24" fmla="*/ 2147483647 w 232"/>
                <a:gd name="T25" fmla="*/ 2147483647 h 104"/>
                <a:gd name="T26" fmla="*/ 2147483647 w 232"/>
                <a:gd name="T27" fmla="*/ 2147483647 h 104"/>
                <a:gd name="T28" fmla="*/ 2147483647 w 232"/>
                <a:gd name="T29" fmla="*/ 2147483647 h 104"/>
                <a:gd name="T30" fmla="*/ 2147483647 w 232"/>
                <a:gd name="T31" fmla="*/ 2147483647 h 104"/>
                <a:gd name="T32" fmla="*/ 2147483647 w 232"/>
                <a:gd name="T33" fmla="*/ 2147483647 h 104"/>
                <a:gd name="T34" fmla="*/ 2147483647 w 232"/>
                <a:gd name="T35" fmla="*/ 2147483647 h 104"/>
                <a:gd name="T36" fmla="*/ 2147483647 w 232"/>
                <a:gd name="T37" fmla="*/ 2147483647 h 104"/>
                <a:gd name="T38" fmla="*/ 2147483647 w 232"/>
                <a:gd name="T39" fmla="*/ 2147483647 h 104"/>
                <a:gd name="T40" fmla="*/ 2147483647 w 232"/>
                <a:gd name="T41" fmla="*/ 2147483647 h 104"/>
                <a:gd name="T42" fmla="*/ 2147483647 w 232"/>
                <a:gd name="T43" fmla="*/ 2147483647 h 104"/>
                <a:gd name="T44" fmla="*/ 2147483647 w 232"/>
                <a:gd name="T45" fmla="*/ 2147483647 h 104"/>
                <a:gd name="T46" fmla="*/ 2147483647 w 232"/>
                <a:gd name="T47" fmla="*/ 2147483647 h 104"/>
                <a:gd name="T48" fmla="*/ 2147483647 w 232"/>
                <a:gd name="T49" fmla="*/ 2147483647 h 104"/>
                <a:gd name="T50" fmla="*/ 2147483647 w 232"/>
                <a:gd name="T51" fmla="*/ 2147483647 h 104"/>
                <a:gd name="T52" fmla="*/ 2147483647 w 232"/>
                <a:gd name="T53" fmla="*/ 2147483647 h 104"/>
                <a:gd name="T54" fmla="*/ 2147483647 w 232"/>
                <a:gd name="T55" fmla="*/ 2147483647 h 104"/>
                <a:gd name="T56" fmla="*/ 2147483647 w 232"/>
                <a:gd name="T57" fmla="*/ 2147483647 h 104"/>
                <a:gd name="T58" fmla="*/ 2147483647 w 232"/>
                <a:gd name="T59" fmla="*/ 2147483647 h 104"/>
                <a:gd name="T60" fmla="*/ 2147483647 w 232"/>
                <a:gd name="T61" fmla="*/ 2147483647 h 104"/>
                <a:gd name="T62" fmla="*/ 2147483647 w 232"/>
                <a:gd name="T63" fmla="*/ 2147483647 h 104"/>
                <a:gd name="T64" fmla="*/ 2147483647 w 232"/>
                <a:gd name="T65" fmla="*/ 2147483647 h 104"/>
                <a:gd name="T66" fmla="*/ 2147483647 w 232"/>
                <a:gd name="T67" fmla="*/ 2147483647 h 104"/>
                <a:gd name="T68" fmla="*/ 2147483647 w 232"/>
                <a:gd name="T69" fmla="*/ 2147483647 h 104"/>
                <a:gd name="T70" fmla="*/ 2147483647 w 232"/>
                <a:gd name="T71" fmla="*/ 2147483647 h 104"/>
                <a:gd name="T72" fmla="*/ 2147483647 w 232"/>
                <a:gd name="T73" fmla="*/ 2147483647 h 104"/>
                <a:gd name="T74" fmla="*/ 2147483647 w 232"/>
                <a:gd name="T75" fmla="*/ 2147483647 h 104"/>
                <a:gd name="T76" fmla="*/ 2147483647 w 232"/>
                <a:gd name="T77" fmla="*/ 2147483647 h 104"/>
                <a:gd name="T78" fmla="*/ 2147483647 w 232"/>
                <a:gd name="T79" fmla="*/ 2147483647 h 104"/>
                <a:gd name="T80" fmla="*/ 2147483647 w 232"/>
                <a:gd name="T81" fmla="*/ 2147483647 h 104"/>
                <a:gd name="T82" fmla="*/ 2147483647 w 232"/>
                <a:gd name="T83" fmla="*/ 2147483647 h 104"/>
                <a:gd name="T84" fmla="*/ 2147483647 w 232"/>
                <a:gd name="T85" fmla="*/ 2147483647 h 104"/>
                <a:gd name="T86" fmla="*/ 2147483647 w 232"/>
                <a:gd name="T87" fmla="*/ 2147483647 h 104"/>
                <a:gd name="T88" fmla="*/ 2147483647 w 232"/>
                <a:gd name="T89" fmla="*/ 2147483647 h 104"/>
                <a:gd name="T90" fmla="*/ 2147483647 w 232"/>
                <a:gd name="T91" fmla="*/ 2147483647 h 104"/>
                <a:gd name="T92" fmla="*/ 2147483647 w 232"/>
                <a:gd name="T93" fmla="*/ 2147483647 h 104"/>
                <a:gd name="T94" fmla="*/ 2147483647 w 232"/>
                <a:gd name="T95" fmla="*/ 2147483647 h 104"/>
                <a:gd name="T96" fmla="*/ 2147483647 w 232"/>
                <a:gd name="T97" fmla="*/ 2147483647 h 104"/>
                <a:gd name="T98" fmla="*/ 2147483647 w 232"/>
                <a:gd name="T99" fmla="*/ 2147483647 h 104"/>
                <a:gd name="T100" fmla="*/ 2147483647 w 232"/>
                <a:gd name="T101" fmla="*/ 2147483647 h 104"/>
                <a:gd name="T102" fmla="*/ 2147483647 w 232"/>
                <a:gd name="T103" fmla="*/ 2147483647 h 104"/>
                <a:gd name="T104" fmla="*/ 2147483647 w 232"/>
                <a:gd name="T105" fmla="*/ 2147483647 h 104"/>
                <a:gd name="T106" fmla="*/ 2147483647 w 232"/>
                <a:gd name="T107" fmla="*/ 2147483647 h 104"/>
                <a:gd name="T108" fmla="*/ 2147483647 w 232"/>
                <a:gd name="T109" fmla="*/ 2147483647 h 104"/>
                <a:gd name="T110" fmla="*/ 2147483647 w 232"/>
                <a:gd name="T111" fmla="*/ 2147483647 h 104"/>
                <a:gd name="T112" fmla="*/ 2147483647 w 232"/>
                <a:gd name="T113" fmla="*/ 2147483647 h 104"/>
                <a:gd name="T114" fmla="*/ 2147483647 w 232"/>
                <a:gd name="T115" fmla="*/ 2147483647 h 104"/>
                <a:gd name="T116" fmla="*/ 2147483647 w 232"/>
                <a:gd name="T117" fmla="*/ 2147483647 h 10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32" h="104">
                  <a:moveTo>
                    <a:pt x="125" y="104"/>
                  </a:moveTo>
                  <a:cubicBezTo>
                    <a:pt x="126" y="104"/>
                    <a:pt x="128" y="104"/>
                    <a:pt x="129" y="103"/>
                  </a:cubicBezTo>
                  <a:cubicBezTo>
                    <a:pt x="131" y="101"/>
                    <a:pt x="133" y="99"/>
                    <a:pt x="134" y="97"/>
                  </a:cubicBezTo>
                  <a:cubicBezTo>
                    <a:pt x="134" y="95"/>
                    <a:pt x="132" y="92"/>
                    <a:pt x="134" y="91"/>
                  </a:cubicBezTo>
                  <a:cubicBezTo>
                    <a:pt x="137" y="90"/>
                    <a:pt x="140" y="94"/>
                    <a:pt x="144" y="94"/>
                  </a:cubicBezTo>
                  <a:cubicBezTo>
                    <a:pt x="147" y="94"/>
                    <a:pt x="150" y="90"/>
                    <a:pt x="154" y="90"/>
                  </a:cubicBezTo>
                  <a:cubicBezTo>
                    <a:pt x="157" y="90"/>
                    <a:pt x="160" y="94"/>
                    <a:pt x="164" y="94"/>
                  </a:cubicBezTo>
                  <a:cubicBezTo>
                    <a:pt x="169" y="93"/>
                    <a:pt x="173" y="90"/>
                    <a:pt x="177" y="88"/>
                  </a:cubicBezTo>
                  <a:cubicBezTo>
                    <a:pt x="182" y="86"/>
                    <a:pt x="187" y="85"/>
                    <a:pt x="192" y="83"/>
                  </a:cubicBezTo>
                  <a:cubicBezTo>
                    <a:pt x="195" y="82"/>
                    <a:pt x="198" y="81"/>
                    <a:pt x="200" y="81"/>
                  </a:cubicBezTo>
                  <a:cubicBezTo>
                    <a:pt x="202" y="81"/>
                    <a:pt x="202" y="82"/>
                    <a:pt x="203" y="83"/>
                  </a:cubicBezTo>
                  <a:cubicBezTo>
                    <a:pt x="205" y="82"/>
                    <a:pt x="205" y="80"/>
                    <a:pt x="208" y="79"/>
                  </a:cubicBezTo>
                  <a:cubicBezTo>
                    <a:pt x="210" y="79"/>
                    <a:pt x="212" y="81"/>
                    <a:pt x="215" y="82"/>
                  </a:cubicBezTo>
                  <a:cubicBezTo>
                    <a:pt x="217" y="82"/>
                    <a:pt x="218" y="84"/>
                    <a:pt x="220" y="84"/>
                  </a:cubicBezTo>
                  <a:cubicBezTo>
                    <a:pt x="222" y="84"/>
                    <a:pt x="223" y="80"/>
                    <a:pt x="224" y="81"/>
                  </a:cubicBezTo>
                  <a:cubicBezTo>
                    <a:pt x="226" y="82"/>
                    <a:pt x="224" y="86"/>
                    <a:pt x="226" y="86"/>
                  </a:cubicBezTo>
                  <a:cubicBezTo>
                    <a:pt x="228" y="87"/>
                    <a:pt x="229" y="85"/>
                    <a:pt x="231" y="84"/>
                  </a:cubicBezTo>
                  <a:cubicBezTo>
                    <a:pt x="231" y="82"/>
                    <a:pt x="232" y="80"/>
                    <a:pt x="231" y="78"/>
                  </a:cubicBezTo>
                  <a:cubicBezTo>
                    <a:pt x="230" y="76"/>
                    <a:pt x="226" y="76"/>
                    <a:pt x="225" y="74"/>
                  </a:cubicBezTo>
                  <a:cubicBezTo>
                    <a:pt x="224" y="72"/>
                    <a:pt x="225" y="69"/>
                    <a:pt x="225" y="67"/>
                  </a:cubicBezTo>
                  <a:cubicBezTo>
                    <a:pt x="225" y="64"/>
                    <a:pt x="227" y="62"/>
                    <a:pt x="226" y="60"/>
                  </a:cubicBezTo>
                  <a:cubicBezTo>
                    <a:pt x="225" y="56"/>
                    <a:pt x="220" y="52"/>
                    <a:pt x="221" y="48"/>
                  </a:cubicBezTo>
                  <a:cubicBezTo>
                    <a:pt x="222" y="45"/>
                    <a:pt x="227" y="44"/>
                    <a:pt x="230" y="42"/>
                  </a:cubicBezTo>
                  <a:cubicBezTo>
                    <a:pt x="229" y="41"/>
                    <a:pt x="227" y="38"/>
                    <a:pt x="225" y="37"/>
                  </a:cubicBezTo>
                  <a:cubicBezTo>
                    <a:pt x="223" y="36"/>
                    <a:pt x="220" y="37"/>
                    <a:pt x="217" y="36"/>
                  </a:cubicBezTo>
                  <a:cubicBezTo>
                    <a:pt x="216" y="35"/>
                    <a:pt x="214" y="33"/>
                    <a:pt x="214" y="32"/>
                  </a:cubicBezTo>
                  <a:cubicBezTo>
                    <a:pt x="213" y="30"/>
                    <a:pt x="214" y="27"/>
                    <a:pt x="214" y="25"/>
                  </a:cubicBezTo>
                  <a:cubicBezTo>
                    <a:pt x="214" y="23"/>
                    <a:pt x="213" y="21"/>
                    <a:pt x="212" y="18"/>
                  </a:cubicBezTo>
                  <a:cubicBezTo>
                    <a:pt x="210" y="17"/>
                    <a:pt x="209" y="16"/>
                    <a:pt x="207" y="15"/>
                  </a:cubicBezTo>
                  <a:cubicBezTo>
                    <a:pt x="205" y="14"/>
                    <a:pt x="202" y="12"/>
                    <a:pt x="200" y="12"/>
                  </a:cubicBezTo>
                  <a:cubicBezTo>
                    <a:pt x="197" y="11"/>
                    <a:pt x="195" y="13"/>
                    <a:pt x="193" y="14"/>
                  </a:cubicBezTo>
                  <a:cubicBezTo>
                    <a:pt x="191" y="14"/>
                    <a:pt x="189" y="14"/>
                    <a:pt x="188" y="14"/>
                  </a:cubicBezTo>
                  <a:cubicBezTo>
                    <a:pt x="186" y="15"/>
                    <a:pt x="185" y="15"/>
                    <a:pt x="183" y="16"/>
                  </a:cubicBezTo>
                  <a:cubicBezTo>
                    <a:pt x="182" y="17"/>
                    <a:pt x="181" y="17"/>
                    <a:pt x="180" y="18"/>
                  </a:cubicBezTo>
                  <a:cubicBezTo>
                    <a:pt x="176" y="19"/>
                    <a:pt x="173" y="20"/>
                    <a:pt x="170" y="21"/>
                  </a:cubicBezTo>
                  <a:cubicBezTo>
                    <a:pt x="168" y="21"/>
                    <a:pt x="165" y="21"/>
                    <a:pt x="163" y="20"/>
                  </a:cubicBezTo>
                  <a:cubicBezTo>
                    <a:pt x="161" y="20"/>
                    <a:pt x="160" y="19"/>
                    <a:pt x="158" y="19"/>
                  </a:cubicBezTo>
                  <a:cubicBezTo>
                    <a:pt x="156" y="19"/>
                    <a:pt x="155" y="22"/>
                    <a:pt x="153" y="22"/>
                  </a:cubicBezTo>
                  <a:cubicBezTo>
                    <a:pt x="149" y="23"/>
                    <a:pt x="146" y="22"/>
                    <a:pt x="143" y="21"/>
                  </a:cubicBezTo>
                  <a:cubicBezTo>
                    <a:pt x="141" y="21"/>
                    <a:pt x="141" y="18"/>
                    <a:pt x="139" y="18"/>
                  </a:cubicBezTo>
                  <a:cubicBezTo>
                    <a:pt x="138" y="17"/>
                    <a:pt x="138" y="20"/>
                    <a:pt x="137" y="20"/>
                  </a:cubicBezTo>
                  <a:cubicBezTo>
                    <a:pt x="134" y="19"/>
                    <a:pt x="132" y="15"/>
                    <a:pt x="129" y="15"/>
                  </a:cubicBezTo>
                  <a:cubicBezTo>
                    <a:pt x="127" y="15"/>
                    <a:pt x="127" y="18"/>
                    <a:pt x="126" y="18"/>
                  </a:cubicBezTo>
                  <a:cubicBezTo>
                    <a:pt x="124" y="19"/>
                    <a:pt x="123" y="18"/>
                    <a:pt x="122" y="16"/>
                  </a:cubicBezTo>
                  <a:cubicBezTo>
                    <a:pt x="121" y="14"/>
                    <a:pt x="123" y="10"/>
                    <a:pt x="121" y="8"/>
                  </a:cubicBezTo>
                  <a:cubicBezTo>
                    <a:pt x="120" y="7"/>
                    <a:pt x="117" y="10"/>
                    <a:pt x="115" y="10"/>
                  </a:cubicBezTo>
                  <a:cubicBezTo>
                    <a:pt x="113" y="9"/>
                    <a:pt x="111" y="8"/>
                    <a:pt x="110" y="6"/>
                  </a:cubicBezTo>
                  <a:cubicBezTo>
                    <a:pt x="109" y="5"/>
                    <a:pt x="111" y="3"/>
                    <a:pt x="110" y="2"/>
                  </a:cubicBezTo>
                  <a:cubicBezTo>
                    <a:pt x="109" y="1"/>
                    <a:pt x="108" y="0"/>
                    <a:pt x="107" y="0"/>
                  </a:cubicBezTo>
                  <a:cubicBezTo>
                    <a:pt x="105" y="1"/>
                    <a:pt x="105" y="4"/>
                    <a:pt x="103" y="4"/>
                  </a:cubicBezTo>
                  <a:cubicBezTo>
                    <a:pt x="101" y="5"/>
                    <a:pt x="98" y="3"/>
                    <a:pt x="95" y="3"/>
                  </a:cubicBezTo>
                  <a:cubicBezTo>
                    <a:pt x="93" y="3"/>
                    <a:pt x="90" y="2"/>
                    <a:pt x="87" y="3"/>
                  </a:cubicBezTo>
                  <a:cubicBezTo>
                    <a:pt x="83" y="4"/>
                    <a:pt x="79" y="5"/>
                    <a:pt x="75" y="7"/>
                  </a:cubicBezTo>
                  <a:cubicBezTo>
                    <a:pt x="71" y="9"/>
                    <a:pt x="70" y="13"/>
                    <a:pt x="66" y="15"/>
                  </a:cubicBezTo>
                  <a:cubicBezTo>
                    <a:pt x="65" y="16"/>
                    <a:pt x="62" y="17"/>
                    <a:pt x="60" y="17"/>
                  </a:cubicBezTo>
                  <a:cubicBezTo>
                    <a:pt x="58" y="18"/>
                    <a:pt x="56" y="18"/>
                    <a:pt x="53" y="18"/>
                  </a:cubicBezTo>
                  <a:cubicBezTo>
                    <a:pt x="51" y="18"/>
                    <a:pt x="49" y="16"/>
                    <a:pt x="48" y="16"/>
                  </a:cubicBezTo>
                  <a:cubicBezTo>
                    <a:pt x="46" y="16"/>
                    <a:pt x="44" y="15"/>
                    <a:pt x="43" y="15"/>
                  </a:cubicBezTo>
                  <a:cubicBezTo>
                    <a:pt x="40" y="15"/>
                    <a:pt x="38" y="15"/>
                    <a:pt x="36" y="16"/>
                  </a:cubicBezTo>
                  <a:cubicBezTo>
                    <a:pt x="35" y="16"/>
                    <a:pt x="34" y="18"/>
                    <a:pt x="34" y="19"/>
                  </a:cubicBezTo>
                  <a:cubicBezTo>
                    <a:pt x="36" y="21"/>
                    <a:pt x="39" y="22"/>
                    <a:pt x="41" y="23"/>
                  </a:cubicBezTo>
                  <a:cubicBezTo>
                    <a:pt x="43" y="24"/>
                    <a:pt x="46" y="23"/>
                    <a:pt x="48" y="23"/>
                  </a:cubicBezTo>
                  <a:cubicBezTo>
                    <a:pt x="48" y="23"/>
                    <a:pt x="48" y="25"/>
                    <a:pt x="48" y="25"/>
                  </a:cubicBezTo>
                  <a:cubicBezTo>
                    <a:pt x="45" y="25"/>
                    <a:pt x="42" y="25"/>
                    <a:pt x="39" y="25"/>
                  </a:cubicBezTo>
                  <a:cubicBezTo>
                    <a:pt x="37" y="26"/>
                    <a:pt x="35" y="26"/>
                    <a:pt x="34" y="28"/>
                  </a:cubicBezTo>
                  <a:cubicBezTo>
                    <a:pt x="33" y="30"/>
                    <a:pt x="37" y="28"/>
                    <a:pt x="38" y="28"/>
                  </a:cubicBezTo>
                  <a:cubicBezTo>
                    <a:pt x="40" y="28"/>
                    <a:pt x="43" y="28"/>
                    <a:pt x="45" y="28"/>
                  </a:cubicBezTo>
                  <a:cubicBezTo>
                    <a:pt x="45" y="28"/>
                    <a:pt x="45" y="30"/>
                    <a:pt x="44" y="30"/>
                  </a:cubicBezTo>
                  <a:cubicBezTo>
                    <a:pt x="42" y="30"/>
                    <a:pt x="40" y="29"/>
                    <a:pt x="39" y="29"/>
                  </a:cubicBezTo>
                  <a:cubicBezTo>
                    <a:pt x="37" y="30"/>
                    <a:pt x="37" y="33"/>
                    <a:pt x="36" y="33"/>
                  </a:cubicBezTo>
                  <a:cubicBezTo>
                    <a:pt x="35" y="34"/>
                    <a:pt x="33" y="34"/>
                    <a:pt x="32" y="33"/>
                  </a:cubicBezTo>
                  <a:cubicBezTo>
                    <a:pt x="31" y="33"/>
                    <a:pt x="33" y="31"/>
                    <a:pt x="32" y="30"/>
                  </a:cubicBezTo>
                  <a:cubicBezTo>
                    <a:pt x="31" y="29"/>
                    <a:pt x="28" y="29"/>
                    <a:pt x="27" y="30"/>
                  </a:cubicBezTo>
                  <a:cubicBezTo>
                    <a:pt x="26" y="31"/>
                    <a:pt x="28" y="33"/>
                    <a:pt x="27" y="34"/>
                  </a:cubicBezTo>
                  <a:cubicBezTo>
                    <a:pt x="26" y="35"/>
                    <a:pt x="24" y="35"/>
                    <a:pt x="24" y="34"/>
                  </a:cubicBezTo>
                  <a:cubicBezTo>
                    <a:pt x="23" y="34"/>
                    <a:pt x="24" y="33"/>
                    <a:pt x="24" y="32"/>
                  </a:cubicBezTo>
                  <a:cubicBezTo>
                    <a:pt x="24" y="31"/>
                    <a:pt x="25" y="29"/>
                    <a:pt x="24" y="29"/>
                  </a:cubicBezTo>
                  <a:cubicBezTo>
                    <a:pt x="22" y="28"/>
                    <a:pt x="22" y="31"/>
                    <a:pt x="21" y="31"/>
                  </a:cubicBezTo>
                  <a:cubicBezTo>
                    <a:pt x="19" y="31"/>
                    <a:pt x="19" y="30"/>
                    <a:pt x="17" y="30"/>
                  </a:cubicBezTo>
                  <a:cubicBezTo>
                    <a:pt x="15" y="30"/>
                    <a:pt x="11" y="30"/>
                    <a:pt x="9" y="32"/>
                  </a:cubicBezTo>
                  <a:cubicBezTo>
                    <a:pt x="6" y="33"/>
                    <a:pt x="4" y="35"/>
                    <a:pt x="3" y="38"/>
                  </a:cubicBezTo>
                  <a:cubicBezTo>
                    <a:pt x="2" y="40"/>
                    <a:pt x="0" y="43"/>
                    <a:pt x="2" y="44"/>
                  </a:cubicBezTo>
                  <a:cubicBezTo>
                    <a:pt x="5" y="46"/>
                    <a:pt x="9" y="41"/>
                    <a:pt x="12" y="43"/>
                  </a:cubicBezTo>
                  <a:cubicBezTo>
                    <a:pt x="14" y="44"/>
                    <a:pt x="9" y="46"/>
                    <a:pt x="9" y="48"/>
                  </a:cubicBezTo>
                  <a:cubicBezTo>
                    <a:pt x="9" y="49"/>
                    <a:pt x="11" y="49"/>
                    <a:pt x="11" y="50"/>
                  </a:cubicBezTo>
                  <a:cubicBezTo>
                    <a:pt x="11" y="51"/>
                    <a:pt x="9" y="53"/>
                    <a:pt x="10" y="54"/>
                  </a:cubicBezTo>
                  <a:cubicBezTo>
                    <a:pt x="11" y="55"/>
                    <a:pt x="14" y="54"/>
                    <a:pt x="14" y="55"/>
                  </a:cubicBezTo>
                  <a:cubicBezTo>
                    <a:pt x="14" y="57"/>
                    <a:pt x="10" y="56"/>
                    <a:pt x="10" y="58"/>
                  </a:cubicBezTo>
                  <a:cubicBezTo>
                    <a:pt x="9" y="60"/>
                    <a:pt x="13" y="61"/>
                    <a:pt x="13" y="63"/>
                  </a:cubicBezTo>
                  <a:cubicBezTo>
                    <a:pt x="13" y="64"/>
                    <a:pt x="10" y="64"/>
                    <a:pt x="9" y="63"/>
                  </a:cubicBezTo>
                  <a:cubicBezTo>
                    <a:pt x="8" y="63"/>
                    <a:pt x="8" y="58"/>
                    <a:pt x="7" y="59"/>
                  </a:cubicBezTo>
                  <a:cubicBezTo>
                    <a:pt x="5" y="60"/>
                    <a:pt x="5" y="64"/>
                    <a:pt x="6" y="66"/>
                  </a:cubicBezTo>
                  <a:cubicBezTo>
                    <a:pt x="7" y="67"/>
                    <a:pt x="10" y="68"/>
                    <a:pt x="12" y="68"/>
                  </a:cubicBezTo>
                  <a:cubicBezTo>
                    <a:pt x="13" y="69"/>
                    <a:pt x="16" y="69"/>
                    <a:pt x="17" y="70"/>
                  </a:cubicBezTo>
                  <a:cubicBezTo>
                    <a:pt x="18" y="72"/>
                    <a:pt x="15" y="75"/>
                    <a:pt x="16" y="77"/>
                  </a:cubicBezTo>
                  <a:cubicBezTo>
                    <a:pt x="17" y="79"/>
                    <a:pt x="21" y="79"/>
                    <a:pt x="21" y="82"/>
                  </a:cubicBezTo>
                  <a:cubicBezTo>
                    <a:pt x="21" y="83"/>
                    <a:pt x="15" y="83"/>
                    <a:pt x="17" y="84"/>
                  </a:cubicBezTo>
                  <a:cubicBezTo>
                    <a:pt x="20" y="87"/>
                    <a:pt x="27" y="83"/>
                    <a:pt x="28" y="87"/>
                  </a:cubicBezTo>
                  <a:cubicBezTo>
                    <a:pt x="29" y="90"/>
                    <a:pt x="21" y="89"/>
                    <a:pt x="20" y="92"/>
                  </a:cubicBezTo>
                  <a:cubicBezTo>
                    <a:pt x="19" y="94"/>
                    <a:pt x="25" y="90"/>
                    <a:pt x="27" y="91"/>
                  </a:cubicBezTo>
                  <a:cubicBezTo>
                    <a:pt x="28" y="91"/>
                    <a:pt x="25" y="95"/>
                    <a:pt x="27" y="95"/>
                  </a:cubicBezTo>
                  <a:cubicBezTo>
                    <a:pt x="29" y="95"/>
                    <a:pt x="29" y="92"/>
                    <a:pt x="31" y="91"/>
                  </a:cubicBezTo>
                  <a:cubicBezTo>
                    <a:pt x="33" y="91"/>
                    <a:pt x="34" y="92"/>
                    <a:pt x="35" y="92"/>
                  </a:cubicBezTo>
                  <a:cubicBezTo>
                    <a:pt x="37" y="92"/>
                    <a:pt x="39" y="91"/>
                    <a:pt x="40" y="92"/>
                  </a:cubicBezTo>
                  <a:cubicBezTo>
                    <a:pt x="43" y="94"/>
                    <a:pt x="43" y="100"/>
                    <a:pt x="46" y="99"/>
                  </a:cubicBezTo>
                  <a:cubicBezTo>
                    <a:pt x="49" y="99"/>
                    <a:pt x="53" y="97"/>
                    <a:pt x="57" y="97"/>
                  </a:cubicBezTo>
                  <a:cubicBezTo>
                    <a:pt x="59" y="97"/>
                    <a:pt x="57" y="92"/>
                    <a:pt x="58" y="90"/>
                  </a:cubicBezTo>
                  <a:cubicBezTo>
                    <a:pt x="58" y="88"/>
                    <a:pt x="60" y="88"/>
                    <a:pt x="61" y="88"/>
                  </a:cubicBezTo>
                  <a:cubicBezTo>
                    <a:pt x="65" y="88"/>
                    <a:pt x="68" y="88"/>
                    <a:pt x="71" y="90"/>
                  </a:cubicBezTo>
                  <a:cubicBezTo>
                    <a:pt x="75" y="92"/>
                    <a:pt x="77" y="97"/>
                    <a:pt x="81" y="99"/>
                  </a:cubicBezTo>
                  <a:cubicBezTo>
                    <a:pt x="84" y="100"/>
                    <a:pt x="87" y="99"/>
                    <a:pt x="90" y="100"/>
                  </a:cubicBezTo>
                  <a:cubicBezTo>
                    <a:pt x="94" y="100"/>
                    <a:pt x="98" y="100"/>
                    <a:pt x="101" y="97"/>
                  </a:cubicBezTo>
                  <a:cubicBezTo>
                    <a:pt x="103" y="95"/>
                    <a:pt x="104" y="91"/>
                    <a:pt x="107" y="91"/>
                  </a:cubicBezTo>
                  <a:cubicBezTo>
                    <a:pt x="110" y="90"/>
                    <a:pt x="113" y="94"/>
                    <a:pt x="117" y="94"/>
                  </a:cubicBezTo>
                  <a:cubicBezTo>
                    <a:pt x="118" y="94"/>
                    <a:pt x="119" y="93"/>
                    <a:pt x="120" y="92"/>
                  </a:cubicBezTo>
                  <a:cubicBezTo>
                    <a:pt x="122" y="90"/>
                    <a:pt x="124" y="87"/>
                    <a:pt x="126" y="88"/>
                  </a:cubicBezTo>
                  <a:cubicBezTo>
                    <a:pt x="128" y="88"/>
                    <a:pt x="127" y="91"/>
                    <a:pt x="127" y="93"/>
                  </a:cubicBezTo>
                  <a:cubicBezTo>
                    <a:pt x="127" y="95"/>
                    <a:pt x="124" y="96"/>
                    <a:pt x="124" y="98"/>
                  </a:cubicBezTo>
                  <a:cubicBezTo>
                    <a:pt x="123" y="100"/>
                    <a:pt x="124" y="102"/>
                    <a:pt x="125" y="10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36" name="Freeform 113">
              <a:extLst>
                <a:ext uri="{FF2B5EF4-FFF2-40B4-BE49-F238E27FC236}">
                  <a16:creationId xmlns:a16="http://schemas.microsoft.com/office/drawing/2014/main" id="{A49C1564-9CBA-8D44-997D-A18670F9699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860" y="2844078"/>
              <a:ext cx="158638" cy="80905"/>
            </a:xfrm>
            <a:custGeom>
              <a:avLst/>
              <a:gdLst>
                <a:gd name="T0" fmla="*/ 0 w 83"/>
                <a:gd name="T1" fmla="*/ 2147483647 h 42"/>
                <a:gd name="T2" fmla="*/ 2147483647 w 83"/>
                <a:gd name="T3" fmla="*/ 2147483647 h 42"/>
                <a:gd name="T4" fmla="*/ 2147483647 w 83"/>
                <a:gd name="T5" fmla="*/ 2147483647 h 42"/>
                <a:gd name="T6" fmla="*/ 2147483647 w 83"/>
                <a:gd name="T7" fmla="*/ 2147483647 h 42"/>
                <a:gd name="T8" fmla="*/ 2147483647 w 83"/>
                <a:gd name="T9" fmla="*/ 2147483647 h 42"/>
                <a:gd name="T10" fmla="*/ 2147483647 w 83"/>
                <a:gd name="T11" fmla="*/ 2147483647 h 42"/>
                <a:gd name="T12" fmla="*/ 2147483647 w 83"/>
                <a:gd name="T13" fmla="*/ 2147483647 h 42"/>
                <a:gd name="T14" fmla="*/ 2147483647 w 83"/>
                <a:gd name="T15" fmla="*/ 2147483647 h 42"/>
                <a:gd name="T16" fmla="*/ 2147483647 w 83"/>
                <a:gd name="T17" fmla="*/ 2147483647 h 42"/>
                <a:gd name="T18" fmla="*/ 2147483647 w 83"/>
                <a:gd name="T19" fmla="*/ 2147483647 h 42"/>
                <a:gd name="T20" fmla="*/ 2147483647 w 83"/>
                <a:gd name="T21" fmla="*/ 2147483647 h 42"/>
                <a:gd name="T22" fmla="*/ 2147483647 w 83"/>
                <a:gd name="T23" fmla="*/ 2147483647 h 42"/>
                <a:gd name="T24" fmla="*/ 2147483647 w 83"/>
                <a:gd name="T25" fmla="*/ 2147483647 h 42"/>
                <a:gd name="T26" fmla="*/ 2147483647 w 83"/>
                <a:gd name="T27" fmla="*/ 2147483647 h 42"/>
                <a:gd name="T28" fmla="*/ 2147483647 w 83"/>
                <a:gd name="T29" fmla="*/ 2147483647 h 42"/>
                <a:gd name="T30" fmla="*/ 2147483647 w 83"/>
                <a:gd name="T31" fmla="*/ 2147483647 h 42"/>
                <a:gd name="T32" fmla="*/ 2147483647 w 83"/>
                <a:gd name="T33" fmla="*/ 2147483647 h 42"/>
                <a:gd name="T34" fmla="*/ 2147483647 w 83"/>
                <a:gd name="T35" fmla="*/ 2147483647 h 42"/>
                <a:gd name="T36" fmla="*/ 2147483647 w 83"/>
                <a:gd name="T37" fmla="*/ 2147483647 h 42"/>
                <a:gd name="T38" fmla="*/ 2147483647 w 83"/>
                <a:gd name="T39" fmla="*/ 2147483647 h 42"/>
                <a:gd name="T40" fmla="*/ 2147483647 w 83"/>
                <a:gd name="T41" fmla="*/ 2147483647 h 42"/>
                <a:gd name="T42" fmla="*/ 2147483647 w 83"/>
                <a:gd name="T43" fmla="*/ 2147483647 h 42"/>
                <a:gd name="T44" fmla="*/ 2147483647 w 83"/>
                <a:gd name="T45" fmla="*/ 2147483647 h 42"/>
                <a:gd name="T46" fmla="*/ 2147483647 w 83"/>
                <a:gd name="T47" fmla="*/ 2147483647 h 42"/>
                <a:gd name="T48" fmla="*/ 2147483647 w 83"/>
                <a:gd name="T49" fmla="*/ 2147483647 h 42"/>
                <a:gd name="T50" fmla="*/ 2147483647 w 83"/>
                <a:gd name="T51" fmla="*/ 2147483647 h 42"/>
                <a:gd name="T52" fmla="*/ 2147483647 w 83"/>
                <a:gd name="T53" fmla="*/ 2147483647 h 42"/>
                <a:gd name="T54" fmla="*/ 2147483647 w 83"/>
                <a:gd name="T55" fmla="*/ 2147483647 h 42"/>
                <a:gd name="T56" fmla="*/ 2147483647 w 83"/>
                <a:gd name="T57" fmla="*/ 2147483647 h 42"/>
                <a:gd name="T58" fmla="*/ 2147483647 w 83"/>
                <a:gd name="T59" fmla="*/ 2147483647 h 42"/>
                <a:gd name="T60" fmla="*/ 2147483647 w 83"/>
                <a:gd name="T61" fmla="*/ 2147483647 h 42"/>
                <a:gd name="T62" fmla="*/ 2147483647 w 83"/>
                <a:gd name="T63" fmla="*/ 2147483647 h 42"/>
                <a:gd name="T64" fmla="*/ 2147483647 w 83"/>
                <a:gd name="T65" fmla="*/ 2147483647 h 42"/>
                <a:gd name="T66" fmla="*/ 2147483647 w 83"/>
                <a:gd name="T67" fmla="*/ 2147483647 h 42"/>
                <a:gd name="T68" fmla="*/ 0 w 83"/>
                <a:gd name="T69" fmla="*/ 2147483647 h 4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83" h="42">
                  <a:moveTo>
                    <a:pt x="0" y="1"/>
                  </a:moveTo>
                  <a:cubicBezTo>
                    <a:pt x="3" y="3"/>
                    <a:pt x="6" y="4"/>
                    <a:pt x="8" y="6"/>
                  </a:cubicBezTo>
                  <a:cubicBezTo>
                    <a:pt x="10" y="7"/>
                    <a:pt x="10" y="10"/>
                    <a:pt x="12" y="11"/>
                  </a:cubicBezTo>
                  <a:cubicBezTo>
                    <a:pt x="14" y="13"/>
                    <a:pt x="18" y="12"/>
                    <a:pt x="19" y="14"/>
                  </a:cubicBezTo>
                  <a:cubicBezTo>
                    <a:pt x="20" y="16"/>
                    <a:pt x="18" y="18"/>
                    <a:pt x="19" y="20"/>
                  </a:cubicBezTo>
                  <a:cubicBezTo>
                    <a:pt x="20" y="23"/>
                    <a:pt x="23" y="25"/>
                    <a:pt x="23" y="28"/>
                  </a:cubicBezTo>
                  <a:cubicBezTo>
                    <a:pt x="23" y="30"/>
                    <a:pt x="21" y="33"/>
                    <a:pt x="20" y="36"/>
                  </a:cubicBezTo>
                  <a:cubicBezTo>
                    <a:pt x="21" y="36"/>
                    <a:pt x="23" y="36"/>
                    <a:pt x="25" y="36"/>
                  </a:cubicBezTo>
                  <a:cubicBezTo>
                    <a:pt x="27" y="35"/>
                    <a:pt x="29" y="33"/>
                    <a:pt x="32" y="34"/>
                  </a:cubicBezTo>
                  <a:cubicBezTo>
                    <a:pt x="34" y="34"/>
                    <a:pt x="37" y="36"/>
                    <a:pt x="39" y="37"/>
                  </a:cubicBezTo>
                  <a:cubicBezTo>
                    <a:pt x="41" y="38"/>
                    <a:pt x="42" y="39"/>
                    <a:pt x="44" y="40"/>
                  </a:cubicBezTo>
                  <a:cubicBezTo>
                    <a:pt x="46" y="40"/>
                    <a:pt x="47" y="39"/>
                    <a:pt x="49" y="38"/>
                  </a:cubicBezTo>
                  <a:cubicBezTo>
                    <a:pt x="50" y="38"/>
                    <a:pt x="52" y="38"/>
                    <a:pt x="53" y="38"/>
                  </a:cubicBezTo>
                  <a:cubicBezTo>
                    <a:pt x="55" y="38"/>
                    <a:pt x="56" y="38"/>
                    <a:pt x="58" y="38"/>
                  </a:cubicBezTo>
                  <a:cubicBezTo>
                    <a:pt x="59" y="38"/>
                    <a:pt x="60" y="38"/>
                    <a:pt x="62" y="38"/>
                  </a:cubicBezTo>
                  <a:cubicBezTo>
                    <a:pt x="63" y="37"/>
                    <a:pt x="63" y="34"/>
                    <a:pt x="65" y="34"/>
                  </a:cubicBezTo>
                  <a:cubicBezTo>
                    <a:pt x="67" y="34"/>
                    <a:pt x="68" y="36"/>
                    <a:pt x="70" y="37"/>
                  </a:cubicBezTo>
                  <a:cubicBezTo>
                    <a:pt x="72" y="38"/>
                    <a:pt x="74" y="39"/>
                    <a:pt x="75" y="39"/>
                  </a:cubicBezTo>
                  <a:cubicBezTo>
                    <a:pt x="78" y="40"/>
                    <a:pt x="80" y="42"/>
                    <a:pt x="82" y="41"/>
                  </a:cubicBezTo>
                  <a:cubicBezTo>
                    <a:pt x="83" y="41"/>
                    <a:pt x="83" y="38"/>
                    <a:pt x="82" y="37"/>
                  </a:cubicBezTo>
                  <a:cubicBezTo>
                    <a:pt x="82" y="36"/>
                    <a:pt x="79" y="36"/>
                    <a:pt x="78" y="35"/>
                  </a:cubicBezTo>
                  <a:cubicBezTo>
                    <a:pt x="77" y="33"/>
                    <a:pt x="75" y="32"/>
                    <a:pt x="75" y="30"/>
                  </a:cubicBezTo>
                  <a:cubicBezTo>
                    <a:pt x="76" y="28"/>
                    <a:pt x="78" y="28"/>
                    <a:pt x="79" y="27"/>
                  </a:cubicBezTo>
                  <a:cubicBezTo>
                    <a:pt x="75" y="25"/>
                    <a:pt x="71" y="24"/>
                    <a:pt x="68" y="21"/>
                  </a:cubicBezTo>
                  <a:cubicBezTo>
                    <a:pt x="67" y="20"/>
                    <a:pt x="69" y="18"/>
                    <a:pt x="68" y="17"/>
                  </a:cubicBezTo>
                  <a:cubicBezTo>
                    <a:pt x="67" y="15"/>
                    <a:pt x="64" y="14"/>
                    <a:pt x="61" y="13"/>
                  </a:cubicBezTo>
                  <a:cubicBezTo>
                    <a:pt x="60" y="13"/>
                    <a:pt x="59" y="13"/>
                    <a:pt x="58" y="13"/>
                  </a:cubicBezTo>
                  <a:cubicBezTo>
                    <a:pt x="57" y="13"/>
                    <a:pt x="55" y="13"/>
                    <a:pt x="54" y="14"/>
                  </a:cubicBezTo>
                  <a:cubicBezTo>
                    <a:pt x="52" y="14"/>
                    <a:pt x="50" y="16"/>
                    <a:pt x="48" y="16"/>
                  </a:cubicBezTo>
                  <a:cubicBezTo>
                    <a:pt x="46" y="16"/>
                    <a:pt x="46" y="14"/>
                    <a:pt x="45" y="13"/>
                  </a:cubicBezTo>
                  <a:cubicBezTo>
                    <a:pt x="42" y="11"/>
                    <a:pt x="40" y="11"/>
                    <a:pt x="37" y="9"/>
                  </a:cubicBezTo>
                  <a:cubicBezTo>
                    <a:pt x="34" y="8"/>
                    <a:pt x="32" y="5"/>
                    <a:pt x="29" y="4"/>
                  </a:cubicBezTo>
                  <a:cubicBezTo>
                    <a:pt x="26" y="3"/>
                    <a:pt x="22" y="6"/>
                    <a:pt x="19" y="5"/>
                  </a:cubicBezTo>
                  <a:cubicBezTo>
                    <a:pt x="16" y="5"/>
                    <a:pt x="14" y="2"/>
                    <a:pt x="11" y="1"/>
                  </a:cubicBezTo>
                  <a:cubicBezTo>
                    <a:pt x="7" y="0"/>
                    <a:pt x="3" y="0"/>
                    <a:pt x="0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37" name="Freeform 130">
              <a:extLst>
                <a:ext uri="{FF2B5EF4-FFF2-40B4-BE49-F238E27FC236}">
                  <a16:creationId xmlns:a16="http://schemas.microsoft.com/office/drawing/2014/main" id="{26DC024B-CBEF-6C42-83D4-29B3A23FA1C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78429" y="3910125"/>
              <a:ext cx="231611" cy="166569"/>
            </a:xfrm>
            <a:custGeom>
              <a:avLst/>
              <a:gdLst>
                <a:gd name="T0" fmla="*/ 2147483647 w 122"/>
                <a:gd name="T1" fmla="*/ 2147483647 h 87"/>
                <a:gd name="T2" fmla="*/ 2147483647 w 122"/>
                <a:gd name="T3" fmla="*/ 2147483647 h 87"/>
                <a:gd name="T4" fmla="*/ 2147483647 w 122"/>
                <a:gd name="T5" fmla="*/ 2147483647 h 87"/>
                <a:gd name="T6" fmla="*/ 2147483647 w 122"/>
                <a:gd name="T7" fmla="*/ 2147483647 h 87"/>
                <a:gd name="T8" fmla="*/ 2147483647 w 122"/>
                <a:gd name="T9" fmla="*/ 2147483647 h 87"/>
                <a:gd name="T10" fmla="*/ 2147483647 w 122"/>
                <a:gd name="T11" fmla="*/ 2147483647 h 87"/>
                <a:gd name="T12" fmla="*/ 2147483647 w 122"/>
                <a:gd name="T13" fmla="*/ 2147483647 h 87"/>
                <a:gd name="T14" fmla="*/ 2147483647 w 122"/>
                <a:gd name="T15" fmla="*/ 2147483647 h 87"/>
                <a:gd name="T16" fmla="*/ 2147483647 w 122"/>
                <a:gd name="T17" fmla="*/ 2147483647 h 87"/>
                <a:gd name="T18" fmla="*/ 2147483647 w 122"/>
                <a:gd name="T19" fmla="*/ 2147483647 h 87"/>
                <a:gd name="T20" fmla="*/ 2147483647 w 122"/>
                <a:gd name="T21" fmla="*/ 2147483647 h 87"/>
                <a:gd name="T22" fmla="*/ 2147483647 w 122"/>
                <a:gd name="T23" fmla="*/ 2147483647 h 87"/>
                <a:gd name="T24" fmla="*/ 2147483647 w 122"/>
                <a:gd name="T25" fmla="*/ 2147483647 h 87"/>
                <a:gd name="T26" fmla="*/ 2147483647 w 122"/>
                <a:gd name="T27" fmla="*/ 2147483647 h 87"/>
                <a:gd name="T28" fmla="*/ 2147483647 w 122"/>
                <a:gd name="T29" fmla="*/ 2147483647 h 87"/>
                <a:gd name="T30" fmla="*/ 2147483647 w 122"/>
                <a:gd name="T31" fmla="*/ 2147483647 h 87"/>
                <a:gd name="T32" fmla="*/ 2147483647 w 122"/>
                <a:gd name="T33" fmla="*/ 2147483647 h 87"/>
                <a:gd name="T34" fmla="*/ 2147483647 w 122"/>
                <a:gd name="T35" fmla="*/ 2147483647 h 87"/>
                <a:gd name="T36" fmla="*/ 2147483647 w 122"/>
                <a:gd name="T37" fmla="*/ 2147483647 h 87"/>
                <a:gd name="T38" fmla="*/ 2147483647 w 122"/>
                <a:gd name="T39" fmla="*/ 2147483647 h 87"/>
                <a:gd name="T40" fmla="*/ 2147483647 w 122"/>
                <a:gd name="T41" fmla="*/ 2147483647 h 87"/>
                <a:gd name="T42" fmla="*/ 2147483647 w 122"/>
                <a:gd name="T43" fmla="*/ 2147483647 h 87"/>
                <a:gd name="T44" fmla="*/ 2147483647 w 122"/>
                <a:gd name="T45" fmla="*/ 2147483647 h 87"/>
                <a:gd name="T46" fmla="*/ 2147483647 w 122"/>
                <a:gd name="T47" fmla="*/ 2147483647 h 87"/>
                <a:gd name="T48" fmla="*/ 2147483647 w 122"/>
                <a:gd name="T49" fmla="*/ 2147483647 h 87"/>
                <a:gd name="T50" fmla="*/ 2147483647 w 122"/>
                <a:gd name="T51" fmla="*/ 2147483647 h 87"/>
                <a:gd name="T52" fmla="*/ 2147483647 w 122"/>
                <a:gd name="T53" fmla="*/ 2147483647 h 87"/>
                <a:gd name="T54" fmla="*/ 2147483647 w 122"/>
                <a:gd name="T55" fmla="*/ 2147483647 h 87"/>
                <a:gd name="T56" fmla="*/ 2147483647 w 122"/>
                <a:gd name="T57" fmla="*/ 2147483647 h 87"/>
                <a:gd name="T58" fmla="*/ 2147483647 w 122"/>
                <a:gd name="T59" fmla="*/ 2147483647 h 87"/>
                <a:gd name="T60" fmla="*/ 2147483647 w 122"/>
                <a:gd name="T61" fmla="*/ 2147483647 h 87"/>
                <a:gd name="T62" fmla="*/ 2147483647 w 122"/>
                <a:gd name="T63" fmla="*/ 2147483647 h 87"/>
                <a:gd name="T64" fmla="*/ 2147483647 w 122"/>
                <a:gd name="T65" fmla="*/ 2147483647 h 87"/>
                <a:gd name="T66" fmla="*/ 2147483647 w 122"/>
                <a:gd name="T67" fmla="*/ 2147483647 h 87"/>
                <a:gd name="T68" fmla="*/ 2147483647 w 122"/>
                <a:gd name="T69" fmla="*/ 2147483647 h 87"/>
                <a:gd name="T70" fmla="*/ 2147483647 w 122"/>
                <a:gd name="T71" fmla="*/ 2147483647 h 87"/>
                <a:gd name="T72" fmla="*/ 0 w 122"/>
                <a:gd name="T73" fmla="*/ 2147483647 h 87"/>
                <a:gd name="T74" fmla="*/ 2147483647 w 122"/>
                <a:gd name="T75" fmla="*/ 2147483647 h 87"/>
                <a:gd name="T76" fmla="*/ 2147483647 w 122"/>
                <a:gd name="T77" fmla="*/ 2147483647 h 87"/>
                <a:gd name="T78" fmla="*/ 2147483647 w 122"/>
                <a:gd name="T79" fmla="*/ 2147483647 h 87"/>
                <a:gd name="T80" fmla="*/ 2147483647 w 122"/>
                <a:gd name="T81" fmla="*/ 2147483647 h 87"/>
                <a:gd name="T82" fmla="*/ 2147483647 w 122"/>
                <a:gd name="T83" fmla="*/ 2147483647 h 87"/>
                <a:gd name="T84" fmla="*/ 2147483647 w 122"/>
                <a:gd name="T85" fmla="*/ 2147483647 h 87"/>
                <a:gd name="T86" fmla="*/ 2147483647 w 122"/>
                <a:gd name="T87" fmla="*/ 2147483647 h 87"/>
                <a:gd name="T88" fmla="*/ 2147483647 w 122"/>
                <a:gd name="T89" fmla="*/ 2147483647 h 87"/>
                <a:gd name="T90" fmla="*/ 2147483647 w 122"/>
                <a:gd name="T91" fmla="*/ 2147483647 h 87"/>
                <a:gd name="T92" fmla="*/ 2147483647 w 122"/>
                <a:gd name="T93" fmla="*/ 2147483647 h 87"/>
                <a:gd name="T94" fmla="*/ 2147483647 w 122"/>
                <a:gd name="T95" fmla="*/ 2147483647 h 87"/>
                <a:gd name="T96" fmla="*/ 2147483647 w 122"/>
                <a:gd name="T97" fmla="*/ 2147483647 h 87"/>
                <a:gd name="T98" fmla="*/ 2147483647 w 122"/>
                <a:gd name="T99" fmla="*/ 2147483647 h 87"/>
                <a:gd name="T100" fmla="*/ 2147483647 w 122"/>
                <a:gd name="T101" fmla="*/ 2147483647 h 87"/>
                <a:gd name="T102" fmla="*/ 2147483647 w 122"/>
                <a:gd name="T103" fmla="*/ 2147483647 h 87"/>
                <a:gd name="T104" fmla="*/ 2147483647 w 122"/>
                <a:gd name="T105" fmla="*/ 2147483647 h 87"/>
                <a:gd name="T106" fmla="*/ 2147483647 w 122"/>
                <a:gd name="T107" fmla="*/ 2147483647 h 87"/>
                <a:gd name="T108" fmla="*/ 2147483647 w 122"/>
                <a:gd name="T109" fmla="*/ 2147483647 h 87"/>
                <a:gd name="T110" fmla="*/ 2147483647 w 122"/>
                <a:gd name="T111" fmla="*/ 2147483647 h 87"/>
                <a:gd name="T112" fmla="*/ 2147483647 w 122"/>
                <a:gd name="T113" fmla="*/ 2147483647 h 87"/>
                <a:gd name="T114" fmla="*/ 2147483647 w 122"/>
                <a:gd name="T115" fmla="*/ 2147483647 h 8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22" h="87">
                  <a:moveTo>
                    <a:pt x="103" y="43"/>
                  </a:moveTo>
                  <a:cubicBezTo>
                    <a:pt x="106" y="42"/>
                    <a:pt x="110" y="43"/>
                    <a:pt x="112" y="40"/>
                  </a:cubicBezTo>
                  <a:cubicBezTo>
                    <a:pt x="113" y="39"/>
                    <a:pt x="109" y="38"/>
                    <a:pt x="108" y="37"/>
                  </a:cubicBezTo>
                  <a:cubicBezTo>
                    <a:pt x="106" y="36"/>
                    <a:pt x="105" y="35"/>
                    <a:pt x="104" y="33"/>
                  </a:cubicBezTo>
                  <a:cubicBezTo>
                    <a:pt x="104" y="32"/>
                    <a:pt x="103" y="31"/>
                    <a:pt x="104" y="30"/>
                  </a:cubicBezTo>
                  <a:cubicBezTo>
                    <a:pt x="106" y="29"/>
                    <a:pt x="109" y="31"/>
                    <a:pt x="111" y="31"/>
                  </a:cubicBezTo>
                  <a:cubicBezTo>
                    <a:pt x="114" y="30"/>
                    <a:pt x="118" y="30"/>
                    <a:pt x="120" y="28"/>
                  </a:cubicBezTo>
                  <a:cubicBezTo>
                    <a:pt x="122" y="27"/>
                    <a:pt x="122" y="24"/>
                    <a:pt x="121" y="23"/>
                  </a:cubicBezTo>
                  <a:cubicBezTo>
                    <a:pt x="120" y="21"/>
                    <a:pt x="118" y="22"/>
                    <a:pt x="117" y="22"/>
                  </a:cubicBezTo>
                  <a:cubicBezTo>
                    <a:pt x="115" y="21"/>
                    <a:pt x="113" y="20"/>
                    <a:pt x="110" y="20"/>
                  </a:cubicBezTo>
                  <a:cubicBezTo>
                    <a:pt x="108" y="20"/>
                    <a:pt x="107" y="23"/>
                    <a:pt x="105" y="23"/>
                  </a:cubicBezTo>
                  <a:cubicBezTo>
                    <a:pt x="103" y="24"/>
                    <a:pt x="100" y="23"/>
                    <a:pt x="99" y="21"/>
                  </a:cubicBezTo>
                  <a:cubicBezTo>
                    <a:pt x="97" y="19"/>
                    <a:pt x="98" y="16"/>
                    <a:pt x="98" y="13"/>
                  </a:cubicBezTo>
                  <a:cubicBezTo>
                    <a:pt x="98" y="12"/>
                    <a:pt x="101" y="11"/>
                    <a:pt x="100" y="10"/>
                  </a:cubicBezTo>
                  <a:cubicBezTo>
                    <a:pt x="100" y="8"/>
                    <a:pt x="97" y="10"/>
                    <a:pt x="96" y="9"/>
                  </a:cubicBezTo>
                  <a:cubicBezTo>
                    <a:pt x="94" y="7"/>
                    <a:pt x="94" y="3"/>
                    <a:pt x="91" y="3"/>
                  </a:cubicBezTo>
                  <a:cubicBezTo>
                    <a:pt x="90" y="2"/>
                    <a:pt x="89" y="6"/>
                    <a:pt x="88" y="6"/>
                  </a:cubicBezTo>
                  <a:cubicBezTo>
                    <a:pt x="86" y="5"/>
                    <a:pt x="85" y="0"/>
                    <a:pt x="84" y="1"/>
                  </a:cubicBezTo>
                  <a:cubicBezTo>
                    <a:pt x="81" y="4"/>
                    <a:pt x="81" y="9"/>
                    <a:pt x="80" y="12"/>
                  </a:cubicBezTo>
                  <a:cubicBezTo>
                    <a:pt x="79" y="16"/>
                    <a:pt x="78" y="20"/>
                    <a:pt x="76" y="23"/>
                  </a:cubicBezTo>
                  <a:cubicBezTo>
                    <a:pt x="75" y="25"/>
                    <a:pt x="72" y="22"/>
                    <a:pt x="71" y="23"/>
                  </a:cubicBezTo>
                  <a:cubicBezTo>
                    <a:pt x="70" y="23"/>
                    <a:pt x="70" y="25"/>
                    <a:pt x="70" y="26"/>
                  </a:cubicBezTo>
                  <a:cubicBezTo>
                    <a:pt x="71" y="27"/>
                    <a:pt x="72" y="26"/>
                    <a:pt x="73" y="27"/>
                  </a:cubicBezTo>
                  <a:cubicBezTo>
                    <a:pt x="74" y="28"/>
                    <a:pt x="74" y="30"/>
                    <a:pt x="73" y="30"/>
                  </a:cubicBezTo>
                  <a:cubicBezTo>
                    <a:pt x="70" y="31"/>
                    <a:pt x="68" y="31"/>
                    <a:pt x="65" y="31"/>
                  </a:cubicBezTo>
                  <a:cubicBezTo>
                    <a:pt x="61" y="32"/>
                    <a:pt x="57" y="32"/>
                    <a:pt x="54" y="35"/>
                  </a:cubicBezTo>
                  <a:cubicBezTo>
                    <a:pt x="52" y="37"/>
                    <a:pt x="55" y="40"/>
                    <a:pt x="54" y="42"/>
                  </a:cubicBezTo>
                  <a:cubicBezTo>
                    <a:pt x="49" y="47"/>
                    <a:pt x="43" y="52"/>
                    <a:pt x="37" y="56"/>
                  </a:cubicBezTo>
                  <a:cubicBezTo>
                    <a:pt x="34" y="58"/>
                    <a:pt x="29" y="57"/>
                    <a:pt x="25" y="59"/>
                  </a:cubicBezTo>
                  <a:cubicBezTo>
                    <a:pt x="23" y="61"/>
                    <a:pt x="25" y="65"/>
                    <a:pt x="23" y="66"/>
                  </a:cubicBezTo>
                  <a:cubicBezTo>
                    <a:pt x="22" y="67"/>
                    <a:pt x="20" y="64"/>
                    <a:pt x="19" y="65"/>
                  </a:cubicBezTo>
                  <a:cubicBezTo>
                    <a:pt x="18" y="66"/>
                    <a:pt x="21" y="68"/>
                    <a:pt x="21" y="70"/>
                  </a:cubicBezTo>
                  <a:cubicBezTo>
                    <a:pt x="20" y="73"/>
                    <a:pt x="19" y="76"/>
                    <a:pt x="16" y="78"/>
                  </a:cubicBezTo>
                  <a:cubicBezTo>
                    <a:pt x="13" y="78"/>
                    <a:pt x="12" y="75"/>
                    <a:pt x="9" y="74"/>
                  </a:cubicBezTo>
                  <a:cubicBezTo>
                    <a:pt x="9" y="74"/>
                    <a:pt x="9" y="75"/>
                    <a:pt x="8" y="75"/>
                  </a:cubicBezTo>
                  <a:cubicBezTo>
                    <a:pt x="7" y="75"/>
                    <a:pt x="5" y="75"/>
                    <a:pt x="4" y="75"/>
                  </a:cubicBezTo>
                  <a:cubicBezTo>
                    <a:pt x="2" y="74"/>
                    <a:pt x="1" y="72"/>
                    <a:pt x="0" y="70"/>
                  </a:cubicBezTo>
                  <a:cubicBezTo>
                    <a:pt x="1" y="73"/>
                    <a:pt x="0" y="76"/>
                    <a:pt x="2" y="78"/>
                  </a:cubicBezTo>
                  <a:cubicBezTo>
                    <a:pt x="4" y="81"/>
                    <a:pt x="8" y="82"/>
                    <a:pt x="11" y="84"/>
                  </a:cubicBezTo>
                  <a:cubicBezTo>
                    <a:pt x="12" y="85"/>
                    <a:pt x="12" y="87"/>
                    <a:pt x="13" y="87"/>
                  </a:cubicBezTo>
                  <a:cubicBezTo>
                    <a:pt x="15" y="87"/>
                    <a:pt x="17" y="85"/>
                    <a:pt x="19" y="84"/>
                  </a:cubicBezTo>
                  <a:cubicBezTo>
                    <a:pt x="22" y="84"/>
                    <a:pt x="25" y="86"/>
                    <a:pt x="28" y="86"/>
                  </a:cubicBezTo>
                  <a:cubicBezTo>
                    <a:pt x="30" y="85"/>
                    <a:pt x="32" y="84"/>
                    <a:pt x="33" y="83"/>
                  </a:cubicBezTo>
                  <a:cubicBezTo>
                    <a:pt x="34" y="82"/>
                    <a:pt x="32" y="79"/>
                    <a:pt x="33" y="79"/>
                  </a:cubicBezTo>
                  <a:cubicBezTo>
                    <a:pt x="36" y="77"/>
                    <a:pt x="39" y="78"/>
                    <a:pt x="42" y="78"/>
                  </a:cubicBezTo>
                  <a:cubicBezTo>
                    <a:pt x="42" y="78"/>
                    <a:pt x="41" y="80"/>
                    <a:pt x="41" y="80"/>
                  </a:cubicBezTo>
                  <a:cubicBezTo>
                    <a:pt x="42" y="81"/>
                    <a:pt x="43" y="79"/>
                    <a:pt x="45" y="79"/>
                  </a:cubicBezTo>
                  <a:cubicBezTo>
                    <a:pt x="47" y="80"/>
                    <a:pt x="48" y="83"/>
                    <a:pt x="50" y="83"/>
                  </a:cubicBezTo>
                  <a:cubicBezTo>
                    <a:pt x="52" y="82"/>
                    <a:pt x="52" y="79"/>
                    <a:pt x="54" y="79"/>
                  </a:cubicBezTo>
                  <a:cubicBezTo>
                    <a:pt x="57" y="78"/>
                    <a:pt x="60" y="80"/>
                    <a:pt x="62" y="79"/>
                  </a:cubicBezTo>
                  <a:cubicBezTo>
                    <a:pt x="63" y="78"/>
                    <a:pt x="61" y="76"/>
                    <a:pt x="62" y="74"/>
                  </a:cubicBezTo>
                  <a:cubicBezTo>
                    <a:pt x="64" y="70"/>
                    <a:pt x="67" y="66"/>
                    <a:pt x="69" y="62"/>
                  </a:cubicBezTo>
                  <a:cubicBezTo>
                    <a:pt x="71" y="59"/>
                    <a:pt x="74" y="56"/>
                    <a:pt x="75" y="53"/>
                  </a:cubicBezTo>
                  <a:cubicBezTo>
                    <a:pt x="76" y="49"/>
                    <a:pt x="73" y="45"/>
                    <a:pt x="75" y="42"/>
                  </a:cubicBezTo>
                  <a:cubicBezTo>
                    <a:pt x="77" y="39"/>
                    <a:pt x="81" y="39"/>
                    <a:pt x="84" y="39"/>
                  </a:cubicBezTo>
                  <a:cubicBezTo>
                    <a:pt x="86" y="38"/>
                    <a:pt x="87" y="41"/>
                    <a:pt x="89" y="42"/>
                  </a:cubicBezTo>
                  <a:cubicBezTo>
                    <a:pt x="91" y="42"/>
                    <a:pt x="94" y="40"/>
                    <a:pt x="96" y="40"/>
                  </a:cubicBezTo>
                  <a:cubicBezTo>
                    <a:pt x="99" y="41"/>
                    <a:pt x="101" y="42"/>
                    <a:pt x="103" y="4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38" name="Freeform 131">
              <a:extLst>
                <a:ext uri="{FF2B5EF4-FFF2-40B4-BE49-F238E27FC236}">
                  <a16:creationId xmlns:a16="http://schemas.microsoft.com/office/drawing/2014/main" id="{A949E8FF-33B8-2D46-A4C9-3EE79CA2784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43645" y="3919643"/>
              <a:ext cx="104701" cy="139601"/>
            </a:xfrm>
            <a:custGeom>
              <a:avLst/>
              <a:gdLst>
                <a:gd name="T0" fmla="*/ 2147483647 w 55"/>
                <a:gd name="T1" fmla="*/ 2147483647 h 73"/>
                <a:gd name="T2" fmla="*/ 2147483647 w 55"/>
                <a:gd name="T3" fmla="*/ 2147483647 h 73"/>
                <a:gd name="T4" fmla="*/ 2147483647 w 55"/>
                <a:gd name="T5" fmla="*/ 2147483647 h 73"/>
                <a:gd name="T6" fmla="*/ 2147483647 w 55"/>
                <a:gd name="T7" fmla="*/ 2147483647 h 73"/>
                <a:gd name="T8" fmla="*/ 2147483647 w 55"/>
                <a:gd name="T9" fmla="*/ 2147483647 h 73"/>
                <a:gd name="T10" fmla="*/ 2147483647 w 55"/>
                <a:gd name="T11" fmla="*/ 2147483647 h 73"/>
                <a:gd name="T12" fmla="*/ 2147483647 w 55"/>
                <a:gd name="T13" fmla="*/ 2147483647 h 73"/>
                <a:gd name="T14" fmla="*/ 2147483647 w 55"/>
                <a:gd name="T15" fmla="*/ 2147483647 h 73"/>
                <a:gd name="T16" fmla="*/ 2147483647 w 55"/>
                <a:gd name="T17" fmla="*/ 2147483647 h 73"/>
                <a:gd name="T18" fmla="*/ 2147483647 w 55"/>
                <a:gd name="T19" fmla="*/ 2147483647 h 73"/>
                <a:gd name="T20" fmla="*/ 2147483647 w 55"/>
                <a:gd name="T21" fmla="*/ 2147483647 h 73"/>
                <a:gd name="T22" fmla="*/ 2147483647 w 55"/>
                <a:gd name="T23" fmla="*/ 2147483647 h 73"/>
                <a:gd name="T24" fmla="*/ 2147483647 w 55"/>
                <a:gd name="T25" fmla="*/ 2147483647 h 73"/>
                <a:gd name="T26" fmla="*/ 2147483647 w 55"/>
                <a:gd name="T27" fmla="*/ 2147483647 h 73"/>
                <a:gd name="T28" fmla="*/ 2147483647 w 55"/>
                <a:gd name="T29" fmla="*/ 2147483647 h 73"/>
                <a:gd name="T30" fmla="*/ 2147483647 w 55"/>
                <a:gd name="T31" fmla="*/ 2147483647 h 73"/>
                <a:gd name="T32" fmla="*/ 2147483647 w 55"/>
                <a:gd name="T33" fmla="*/ 2147483647 h 73"/>
                <a:gd name="T34" fmla="*/ 2147483647 w 55"/>
                <a:gd name="T35" fmla="*/ 2147483647 h 73"/>
                <a:gd name="T36" fmla="*/ 2147483647 w 55"/>
                <a:gd name="T37" fmla="*/ 2147483647 h 73"/>
                <a:gd name="T38" fmla="*/ 2147483647 w 55"/>
                <a:gd name="T39" fmla="*/ 2147483647 h 73"/>
                <a:gd name="T40" fmla="*/ 2147483647 w 55"/>
                <a:gd name="T41" fmla="*/ 2147483647 h 73"/>
                <a:gd name="T42" fmla="*/ 2147483647 w 55"/>
                <a:gd name="T43" fmla="*/ 2147483647 h 73"/>
                <a:gd name="T44" fmla="*/ 2147483647 w 55"/>
                <a:gd name="T45" fmla="*/ 2147483647 h 73"/>
                <a:gd name="T46" fmla="*/ 2147483647 w 55"/>
                <a:gd name="T47" fmla="*/ 2147483647 h 73"/>
                <a:gd name="T48" fmla="*/ 0 w 55"/>
                <a:gd name="T49" fmla="*/ 2147483647 h 73"/>
                <a:gd name="T50" fmla="*/ 2147483647 w 55"/>
                <a:gd name="T51" fmla="*/ 0 h 73"/>
                <a:gd name="T52" fmla="*/ 2147483647 w 55"/>
                <a:gd name="T53" fmla="*/ 2147483647 h 73"/>
                <a:gd name="T54" fmla="*/ 2147483647 w 55"/>
                <a:gd name="T55" fmla="*/ 2147483647 h 73"/>
                <a:gd name="T56" fmla="*/ 2147483647 w 55"/>
                <a:gd name="T57" fmla="*/ 2147483647 h 73"/>
                <a:gd name="T58" fmla="*/ 2147483647 w 55"/>
                <a:gd name="T59" fmla="*/ 2147483647 h 73"/>
                <a:gd name="T60" fmla="*/ 2147483647 w 55"/>
                <a:gd name="T61" fmla="*/ 2147483647 h 73"/>
                <a:gd name="T62" fmla="*/ 2147483647 w 55"/>
                <a:gd name="T63" fmla="*/ 2147483647 h 73"/>
                <a:gd name="T64" fmla="*/ 2147483647 w 55"/>
                <a:gd name="T65" fmla="*/ 2147483647 h 73"/>
                <a:gd name="T66" fmla="*/ 2147483647 w 55"/>
                <a:gd name="T67" fmla="*/ 2147483647 h 7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5" h="73">
                  <a:moveTo>
                    <a:pt x="22" y="7"/>
                  </a:moveTo>
                  <a:cubicBezTo>
                    <a:pt x="24" y="9"/>
                    <a:pt x="25" y="11"/>
                    <a:pt x="27" y="12"/>
                  </a:cubicBezTo>
                  <a:cubicBezTo>
                    <a:pt x="28" y="14"/>
                    <a:pt x="29" y="16"/>
                    <a:pt x="31" y="17"/>
                  </a:cubicBezTo>
                  <a:cubicBezTo>
                    <a:pt x="32" y="18"/>
                    <a:pt x="34" y="16"/>
                    <a:pt x="34" y="17"/>
                  </a:cubicBezTo>
                  <a:cubicBezTo>
                    <a:pt x="37" y="20"/>
                    <a:pt x="41" y="24"/>
                    <a:pt x="42" y="29"/>
                  </a:cubicBezTo>
                  <a:cubicBezTo>
                    <a:pt x="43" y="32"/>
                    <a:pt x="41" y="36"/>
                    <a:pt x="41" y="40"/>
                  </a:cubicBezTo>
                  <a:cubicBezTo>
                    <a:pt x="41" y="43"/>
                    <a:pt x="42" y="45"/>
                    <a:pt x="42" y="47"/>
                  </a:cubicBezTo>
                  <a:cubicBezTo>
                    <a:pt x="42" y="50"/>
                    <a:pt x="41" y="53"/>
                    <a:pt x="42" y="55"/>
                  </a:cubicBezTo>
                  <a:cubicBezTo>
                    <a:pt x="43" y="57"/>
                    <a:pt x="47" y="57"/>
                    <a:pt x="48" y="59"/>
                  </a:cubicBezTo>
                  <a:cubicBezTo>
                    <a:pt x="49" y="60"/>
                    <a:pt x="49" y="62"/>
                    <a:pt x="49" y="63"/>
                  </a:cubicBezTo>
                  <a:cubicBezTo>
                    <a:pt x="51" y="67"/>
                    <a:pt x="54" y="68"/>
                    <a:pt x="55" y="72"/>
                  </a:cubicBezTo>
                  <a:cubicBezTo>
                    <a:pt x="53" y="72"/>
                    <a:pt x="53" y="73"/>
                    <a:pt x="52" y="72"/>
                  </a:cubicBezTo>
                  <a:cubicBezTo>
                    <a:pt x="51" y="71"/>
                    <a:pt x="51" y="68"/>
                    <a:pt x="50" y="69"/>
                  </a:cubicBezTo>
                  <a:cubicBezTo>
                    <a:pt x="48" y="70"/>
                    <a:pt x="46" y="72"/>
                    <a:pt x="43" y="71"/>
                  </a:cubicBezTo>
                  <a:cubicBezTo>
                    <a:pt x="38" y="71"/>
                    <a:pt x="38" y="70"/>
                    <a:pt x="33" y="67"/>
                  </a:cubicBezTo>
                  <a:cubicBezTo>
                    <a:pt x="28" y="65"/>
                    <a:pt x="23" y="62"/>
                    <a:pt x="19" y="60"/>
                  </a:cubicBezTo>
                  <a:cubicBezTo>
                    <a:pt x="17" y="59"/>
                    <a:pt x="14" y="58"/>
                    <a:pt x="14" y="56"/>
                  </a:cubicBezTo>
                  <a:cubicBezTo>
                    <a:pt x="13" y="53"/>
                    <a:pt x="17" y="51"/>
                    <a:pt x="16" y="49"/>
                  </a:cubicBezTo>
                  <a:cubicBezTo>
                    <a:pt x="14" y="45"/>
                    <a:pt x="10" y="44"/>
                    <a:pt x="8" y="41"/>
                  </a:cubicBezTo>
                  <a:cubicBezTo>
                    <a:pt x="7" y="40"/>
                    <a:pt x="9" y="39"/>
                    <a:pt x="9" y="38"/>
                  </a:cubicBezTo>
                  <a:cubicBezTo>
                    <a:pt x="9" y="37"/>
                    <a:pt x="6" y="36"/>
                    <a:pt x="6" y="35"/>
                  </a:cubicBezTo>
                  <a:cubicBezTo>
                    <a:pt x="5" y="32"/>
                    <a:pt x="7" y="29"/>
                    <a:pt x="7" y="26"/>
                  </a:cubicBezTo>
                  <a:cubicBezTo>
                    <a:pt x="6" y="25"/>
                    <a:pt x="4" y="25"/>
                    <a:pt x="3" y="23"/>
                  </a:cubicBezTo>
                  <a:cubicBezTo>
                    <a:pt x="2" y="19"/>
                    <a:pt x="3" y="15"/>
                    <a:pt x="3" y="11"/>
                  </a:cubicBezTo>
                  <a:cubicBezTo>
                    <a:pt x="2" y="9"/>
                    <a:pt x="1" y="7"/>
                    <a:pt x="0" y="4"/>
                  </a:cubicBezTo>
                  <a:cubicBezTo>
                    <a:pt x="1" y="3"/>
                    <a:pt x="1" y="0"/>
                    <a:pt x="2" y="0"/>
                  </a:cubicBezTo>
                  <a:cubicBezTo>
                    <a:pt x="4" y="0"/>
                    <a:pt x="3" y="3"/>
                    <a:pt x="4" y="4"/>
                  </a:cubicBezTo>
                  <a:cubicBezTo>
                    <a:pt x="5" y="5"/>
                    <a:pt x="7" y="4"/>
                    <a:pt x="8" y="4"/>
                  </a:cubicBezTo>
                  <a:cubicBezTo>
                    <a:pt x="9" y="5"/>
                    <a:pt x="11" y="6"/>
                    <a:pt x="12" y="7"/>
                  </a:cubicBezTo>
                  <a:cubicBezTo>
                    <a:pt x="12" y="9"/>
                    <a:pt x="10" y="11"/>
                    <a:pt x="10" y="14"/>
                  </a:cubicBezTo>
                  <a:cubicBezTo>
                    <a:pt x="10" y="15"/>
                    <a:pt x="10" y="17"/>
                    <a:pt x="12" y="17"/>
                  </a:cubicBezTo>
                  <a:cubicBezTo>
                    <a:pt x="14" y="16"/>
                    <a:pt x="15" y="14"/>
                    <a:pt x="18" y="13"/>
                  </a:cubicBezTo>
                  <a:cubicBezTo>
                    <a:pt x="19" y="12"/>
                    <a:pt x="21" y="13"/>
                    <a:pt x="21" y="12"/>
                  </a:cubicBezTo>
                  <a:cubicBezTo>
                    <a:pt x="22" y="10"/>
                    <a:pt x="22" y="9"/>
                    <a:pt x="22" y="7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39" name="Freeform 138">
              <a:extLst>
                <a:ext uri="{FF2B5EF4-FFF2-40B4-BE49-F238E27FC236}">
                  <a16:creationId xmlns:a16="http://schemas.microsoft.com/office/drawing/2014/main" id="{6A5AA1F4-3CAA-3F41-AF11-D08F11891A8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49507" y="2422101"/>
              <a:ext cx="212575" cy="166569"/>
            </a:xfrm>
            <a:custGeom>
              <a:avLst/>
              <a:gdLst>
                <a:gd name="T0" fmla="*/ 2147483647 w 112"/>
                <a:gd name="T1" fmla="*/ 2147483647 h 88"/>
                <a:gd name="T2" fmla="*/ 2147483647 w 112"/>
                <a:gd name="T3" fmla="*/ 2147483647 h 88"/>
                <a:gd name="T4" fmla="*/ 2147483647 w 112"/>
                <a:gd name="T5" fmla="*/ 2147483647 h 88"/>
                <a:gd name="T6" fmla="*/ 2147483647 w 112"/>
                <a:gd name="T7" fmla="*/ 2147483647 h 88"/>
                <a:gd name="T8" fmla="*/ 2147483647 w 112"/>
                <a:gd name="T9" fmla="*/ 2147483647 h 88"/>
                <a:gd name="T10" fmla="*/ 2147483647 w 112"/>
                <a:gd name="T11" fmla="*/ 2147483647 h 88"/>
                <a:gd name="T12" fmla="*/ 2147483647 w 112"/>
                <a:gd name="T13" fmla="*/ 2147483647 h 88"/>
                <a:gd name="T14" fmla="*/ 2147483647 w 112"/>
                <a:gd name="T15" fmla="*/ 2147483647 h 88"/>
                <a:gd name="T16" fmla="*/ 2147483647 w 112"/>
                <a:gd name="T17" fmla="*/ 2147483647 h 88"/>
                <a:gd name="T18" fmla="*/ 2147483647 w 112"/>
                <a:gd name="T19" fmla="*/ 2147483647 h 88"/>
                <a:gd name="T20" fmla="*/ 2147483647 w 112"/>
                <a:gd name="T21" fmla="*/ 2147483647 h 88"/>
                <a:gd name="T22" fmla="*/ 2147483647 w 112"/>
                <a:gd name="T23" fmla="*/ 2147483647 h 88"/>
                <a:gd name="T24" fmla="*/ 2147483647 w 112"/>
                <a:gd name="T25" fmla="*/ 2147483647 h 88"/>
                <a:gd name="T26" fmla="*/ 2147483647 w 112"/>
                <a:gd name="T27" fmla="*/ 2147483647 h 88"/>
                <a:gd name="T28" fmla="*/ 2147483647 w 112"/>
                <a:gd name="T29" fmla="*/ 2147483647 h 88"/>
                <a:gd name="T30" fmla="*/ 2147483647 w 112"/>
                <a:gd name="T31" fmla="*/ 2147483647 h 88"/>
                <a:gd name="T32" fmla="*/ 2147483647 w 112"/>
                <a:gd name="T33" fmla="*/ 2147483647 h 88"/>
                <a:gd name="T34" fmla="*/ 2147483647 w 112"/>
                <a:gd name="T35" fmla="*/ 2147483647 h 88"/>
                <a:gd name="T36" fmla="*/ 2147483647 w 112"/>
                <a:gd name="T37" fmla="*/ 2147483647 h 88"/>
                <a:gd name="T38" fmla="*/ 2147483647 w 112"/>
                <a:gd name="T39" fmla="*/ 2147483647 h 88"/>
                <a:gd name="T40" fmla="*/ 2147483647 w 112"/>
                <a:gd name="T41" fmla="*/ 2147483647 h 88"/>
                <a:gd name="T42" fmla="*/ 2147483647 w 112"/>
                <a:gd name="T43" fmla="*/ 2147483647 h 88"/>
                <a:gd name="T44" fmla="*/ 2147483647 w 112"/>
                <a:gd name="T45" fmla="*/ 2147483647 h 88"/>
                <a:gd name="T46" fmla="*/ 2147483647 w 112"/>
                <a:gd name="T47" fmla="*/ 2147483647 h 88"/>
                <a:gd name="T48" fmla="*/ 2147483647 w 112"/>
                <a:gd name="T49" fmla="*/ 2147483647 h 88"/>
                <a:gd name="T50" fmla="*/ 2147483647 w 112"/>
                <a:gd name="T51" fmla="*/ 2147483647 h 88"/>
                <a:gd name="T52" fmla="*/ 2147483647 w 112"/>
                <a:gd name="T53" fmla="*/ 2147483647 h 88"/>
                <a:gd name="T54" fmla="*/ 2147483647 w 112"/>
                <a:gd name="T55" fmla="*/ 2147483647 h 88"/>
                <a:gd name="T56" fmla="*/ 2147483647 w 112"/>
                <a:gd name="T57" fmla="*/ 2147483647 h 88"/>
                <a:gd name="T58" fmla="*/ 2147483647 w 112"/>
                <a:gd name="T59" fmla="*/ 2147483647 h 88"/>
                <a:gd name="T60" fmla="*/ 2147483647 w 112"/>
                <a:gd name="T61" fmla="*/ 2147483647 h 88"/>
                <a:gd name="T62" fmla="*/ 2147483647 w 112"/>
                <a:gd name="T63" fmla="*/ 2147483647 h 88"/>
                <a:gd name="T64" fmla="*/ 2147483647 w 112"/>
                <a:gd name="T65" fmla="*/ 2147483647 h 88"/>
                <a:gd name="T66" fmla="*/ 2147483647 w 112"/>
                <a:gd name="T67" fmla="*/ 2147483647 h 88"/>
                <a:gd name="T68" fmla="*/ 2147483647 w 112"/>
                <a:gd name="T69" fmla="*/ 2147483647 h 88"/>
                <a:gd name="T70" fmla="*/ 2147483647 w 112"/>
                <a:gd name="T71" fmla="*/ 2147483647 h 88"/>
                <a:gd name="T72" fmla="*/ 2147483647 w 112"/>
                <a:gd name="T73" fmla="*/ 2147483647 h 88"/>
                <a:gd name="T74" fmla="*/ 2147483647 w 112"/>
                <a:gd name="T75" fmla="*/ 2147483647 h 88"/>
                <a:gd name="T76" fmla="*/ 2147483647 w 112"/>
                <a:gd name="T77" fmla="*/ 2147483647 h 88"/>
                <a:gd name="T78" fmla="*/ 2147483647 w 112"/>
                <a:gd name="T79" fmla="*/ 2147483647 h 88"/>
                <a:gd name="T80" fmla="*/ 2147483647 w 112"/>
                <a:gd name="T81" fmla="*/ 2147483647 h 88"/>
                <a:gd name="T82" fmla="*/ 2147483647 w 112"/>
                <a:gd name="T83" fmla="*/ 2147483647 h 88"/>
                <a:gd name="T84" fmla="*/ 2147483647 w 112"/>
                <a:gd name="T85" fmla="*/ 2147483647 h 88"/>
                <a:gd name="T86" fmla="*/ 2147483647 w 112"/>
                <a:gd name="T87" fmla="*/ 2147483647 h 88"/>
                <a:gd name="T88" fmla="*/ 2147483647 w 112"/>
                <a:gd name="T89" fmla="*/ 2147483647 h 88"/>
                <a:gd name="T90" fmla="*/ 2147483647 w 112"/>
                <a:gd name="T91" fmla="*/ 2147483647 h 88"/>
                <a:gd name="T92" fmla="*/ 2147483647 w 112"/>
                <a:gd name="T93" fmla="*/ 2147483647 h 88"/>
                <a:gd name="T94" fmla="*/ 2147483647 w 112"/>
                <a:gd name="T95" fmla="*/ 2147483647 h 88"/>
                <a:gd name="T96" fmla="*/ 2147483647 w 112"/>
                <a:gd name="T97" fmla="*/ 2147483647 h 88"/>
                <a:gd name="T98" fmla="*/ 2147483647 w 112"/>
                <a:gd name="T99" fmla="*/ 2147483647 h 88"/>
                <a:gd name="T100" fmla="*/ 2147483647 w 112"/>
                <a:gd name="T101" fmla="*/ 2147483647 h 88"/>
                <a:gd name="T102" fmla="*/ 2147483647 w 112"/>
                <a:gd name="T103" fmla="*/ 2147483647 h 88"/>
                <a:gd name="T104" fmla="*/ 2147483647 w 112"/>
                <a:gd name="T105" fmla="*/ 2147483647 h 88"/>
                <a:gd name="T106" fmla="*/ 2147483647 w 112"/>
                <a:gd name="T107" fmla="*/ 2147483647 h 88"/>
                <a:gd name="T108" fmla="*/ 2147483647 w 112"/>
                <a:gd name="T109" fmla="*/ 2147483647 h 88"/>
                <a:gd name="T110" fmla="*/ 2147483647 w 112"/>
                <a:gd name="T111" fmla="*/ 2147483647 h 88"/>
                <a:gd name="T112" fmla="*/ 2147483647 w 112"/>
                <a:gd name="T113" fmla="*/ 2147483647 h 88"/>
                <a:gd name="T114" fmla="*/ 2147483647 w 112"/>
                <a:gd name="T115" fmla="*/ 2147483647 h 88"/>
                <a:gd name="T116" fmla="*/ 2147483647 w 112"/>
                <a:gd name="T117" fmla="*/ 2147483647 h 88"/>
                <a:gd name="T118" fmla="*/ 2147483647 w 112"/>
                <a:gd name="T119" fmla="*/ 2147483647 h 8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12" h="88">
                  <a:moveTo>
                    <a:pt x="7" y="83"/>
                  </a:moveTo>
                  <a:cubicBezTo>
                    <a:pt x="7" y="80"/>
                    <a:pt x="7" y="76"/>
                    <a:pt x="7" y="73"/>
                  </a:cubicBezTo>
                  <a:cubicBezTo>
                    <a:pt x="6" y="72"/>
                    <a:pt x="5" y="73"/>
                    <a:pt x="4" y="73"/>
                  </a:cubicBezTo>
                  <a:cubicBezTo>
                    <a:pt x="4" y="72"/>
                    <a:pt x="2" y="72"/>
                    <a:pt x="2" y="71"/>
                  </a:cubicBezTo>
                  <a:cubicBezTo>
                    <a:pt x="1" y="69"/>
                    <a:pt x="2" y="67"/>
                    <a:pt x="3" y="65"/>
                  </a:cubicBezTo>
                  <a:cubicBezTo>
                    <a:pt x="3" y="64"/>
                    <a:pt x="5" y="64"/>
                    <a:pt x="5" y="63"/>
                  </a:cubicBezTo>
                  <a:cubicBezTo>
                    <a:pt x="6" y="62"/>
                    <a:pt x="7" y="61"/>
                    <a:pt x="7" y="60"/>
                  </a:cubicBezTo>
                  <a:cubicBezTo>
                    <a:pt x="7" y="57"/>
                    <a:pt x="7" y="55"/>
                    <a:pt x="7" y="52"/>
                  </a:cubicBezTo>
                  <a:cubicBezTo>
                    <a:pt x="6" y="51"/>
                    <a:pt x="5" y="50"/>
                    <a:pt x="5" y="49"/>
                  </a:cubicBezTo>
                  <a:cubicBezTo>
                    <a:pt x="4" y="48"/>
                    <a:pt x="2" y="47"/>
                    <a:pt x="1" y="46"/>
                  </a:cubicBezTo>
                  <a:cubicBezTo>
                    <a:pt x="0" y="44"/>
                    <a:pt x="1" y="43"/>
                    <a:pt x="1" y="41"/>
                  </a:cubicBezTo>
                  <a:cubicBezTo>
                    <a:pt x="3" y="41"/>
                    <a:pt x="4" y="42"/>
                    <a:pt x="6" y="42"/>
                  </a:cubicBezTo>
                  <a:cubicBezTo>
                    <a:pt x="8" y="42"/>
                    <a:pt x="9" y="40"/>
                    <a:pt x="11" y="40"/>
                  </a:cubicBezTo>
                  <a:cubicBezTo>
                    <a:pt x="12" y="40"/>
                    <a:pt x="15" y="41"/>
                    <a:pt x="16" y="40"/>
                  </a:cubicBezTo>
                  <a:cubicBezTo>
                    <a:pt x="18" y="39"/>
                    <a:pt x="18" y="36"/>
                    <a:pt x="19" y="35"/>
                  </a:cubicBezTo>
                  <a:cubicBezTo>
                    <a:pt x="22" y="34"/>
                    <a:pt x="26" y="37"/>
                    <a:pt x="28" y="35"/>
                  </a:cubicBezTo>
                  <a:cubicBezTo>
                    <a:pt x="30" y="34"/>
                    <a:pt x="27" y="32"/>
                    <a:pt x="27" y="30"/>
                  </a:cubicBezTo>
                  <a:cubicBezTo>
                    <a:pt x="28" y="27"/>
                    <a:pt x="28" y="24"/>
                    <a:pt x="30" y="22"/>
                  </a:cubicBezTo>
                  <a:cubicBezTo>
                    <a:pt x="32" y="20"/>
                    <a:pt x="37" y="22"/>
                    <a:pt x="39" y="20"/>
                  </a:cubicBezTo>
                  <a:cubicBezTo>
                    <a:pt x="41" y="18"/>
                    <a:pt x="39" y="15"/>
                    <a:pt x="39" y="13"/>
                  </a:cubicBezTo>
                  <a:cubicBezTo>
                    <a:pt x="40" y="12"/>
                    <a:pt x="41" y="10"/>
                    <a:pt x="43" y="9"/>
                  </a:cubicBezTo>
                  <a:cubicBezTo>
                    <a:pt x="45" y="9"/>
                    <a:pt x="47" y="11"/>
                    <a:pt x="49" y="10"/>
                  </a:cubicBezTo>
                  <a:cubicBezTo>
                    <a:pt x="50" y="8"/>
                    <a:pt x="51" y="6"/>
                    <a:pt x="52" y="4"/>
                  </a:cubicBezTo>
                  <a:cubicBezTo>
                    <a:pt x="53" y="3"/>
                    <a:pt x="54" y="2"/>
                    <a:pt x="55" y="1"/>
                  </a:cubicBezTo>
                  <a:cubicBezTo>
                    <a:pt x="57" y="1"/>
                    <a:pt x="59" y="0"/>
                    <a:pt x="61" y="1"/>
                  </a:cubicBezTo>
                  <a:cubicBezTo>
                    <a:pt x="62" y="1"/>
                    <a:pt x="62" y="4"/>
                    <a:pt x="63" y="4"/>
                  </a:cubicBezTo>
                  <a:cubicBezTo>
                    <a:pt x="65" y="5"/>
                    <a:pt x="67" y="3"/>
                    <a:pt x="69" y="4"/>
                  </a:cubicBezTo>
                  <a:cubicBezTo>
                    <a:pt x="70" y="5"/>
                    <a:pt x="68" y="8"/>
                    <a:pt x="70" y="9"/>
                  </a:cubicBezTo>
                  <a:cubicBezTo>
                    <a:pt x="72" y="10"/>
                    <a:pt x="75" y="7"/>
                    <a:pt x="78" y="7"/>
                  </a:cubicBezTo>
                  <a:cubicBezTo>
                    <a:pt x="82" y="8"/>
                    <a:pt x="88" y="8"/>
                    <a:pt x="90" y="11"/>
                  </a:cubicBezTo>
                  <a:cubicBezTo>
                    <a:pt x="92" y="15"/>
                    <a:pt x="88" y="20"/>
                    <a:pt x="89" y="25"/>
                  </a:cubicBezTo>
                  <a:cubicBezTo>
                    <a:pt x="89" y="27"/>
                    <a:pt x="91" y="27"/>
                    <a:pt x="92" y="29"/>
                  </a:cubicBezTo>
                  <a:cubicBezTo>
                    <a:pt x="93" y="30"/>
                    <a:pt x="92" y="32"/>
                    <a:pt x="93" y="33"/>
                  </a:cubicBezTo>
                  <a:cubicBezTo>
                    <a:pt x="95" y="35"/>
                    <a:pt x="99" y="35"/>
                    <a:pt x="101" y="38"/>
                  </a:cubicBezTo>
                  <a:cubicBezTo>
                    <a:pt x="102" y="40"/>
                    <a:pt x="99" y="43"/>
                    <a:pt x="101" y="44"/>
                  </a:cubicBezTo>
                  <a:cubicBezTo>
                    <a:pt x="102" y="46"/>
                    <a:pt x="105" y="44"/>
                    <a:pt x="107" y="46"/>
                  </a:cubicBezTo>
                  <a:cubicBezTo>
                    <a:pt x="109" y="47"/>
                    <a:pt x="112" y="49"/>
                    <a:pt x="112" y="52"/>
                  </a:cubicBezTo>
                  <a:cubicBezTo>
                    <a:pt x="112" y="55"/>
                    <a:pt x="109" y="55"/>
                    <a:pt x="106" y="56"/>
                  </a:cubicBezTo>
                  <a:cubicBezTo>
                    <a:pt x="105" y="57"/>
                    <a:pt x="103" y="57"/>
                    <a:pt x="102" y="56"/>
                  </a:cubicBezTo>
                  <a:cubicBezTo>
                    <a:pt x="100" y="56"/>
                    <a:pt x="100" y="53"/>
                    <a:pt x="98" y="53"/>
                  </a:cubicBezTo>
                  <a:cubicBezTo>
                    <a:pt x="97" y="53"/>
                    <a:pt x="94" y="55"/>
                    <a:pt x="94" y="57"/>
                  </a:cubicBezTo>
                  <a:cubicBezTo>
                    <a:pt x="94" y="59"/>
                    <a:pt x="98" y="61"/>
                    <a:pt x="98" y="63"/>
                  </a:cubicBezTo>
                  <a:cubicBezTo>
                    <a:pt x="100" y="66"/>
                    <a:pt x="100" y="69"/>
                    <a:pt x="100" y="72"/>
                  </a:cubicBezTo>
                  <a:cubicBezTo>
                    <a:pt x="98" y="73"/>
                    <a:pt x="94" y="73"/>
                    <a:pt x="92" y="75"/>
                  </a:cubicBezTo>
                  <a:cubicBezTo>
                    <a:pt x="90" y="77"/>
                    <a:pt x="90" y="79"/>
                    <a:pt x="89" y="81"/>
                  </a:cubicBezTo>
                  <a:cubicBezTo>
                    <a:pt x="88" y="83"/>
                    <a:pt x="88" y="86"/>
                    <a:pt x="86" y="87"/>
                  </a:cubicBezTo>
                  <a:cubicBezTo>
                    <a:pt x="85" y="88"/>
                    <a:pt x="83" y="85"/>
                    <a:pt x="81" y="85"/>
                  </a:cubicBezTo>
                  <a:cubicBezTo>
                    <a:pt x="79" y="84"/>
                    <a:pt x="78" y="85"/>
                    <a:pt x="76" y="85"/>
                  </a:cubicBezTo>
                  <a:cubicBezTo>
                    <a:pt x="74" y="85"/>
                    <a:pt x="73" y="84"/>
                    <a:pt x="71" y="84"/>
                  </a:cubicBezTo>
                  <a:cubicBezTo>
                    <a:pt x="69" y="84"/>
                    <a:pt x="68" y="85"/>
                    <a:pt x="66" y="85"/>
                  </a:cubicBezTo>
                  <a:cubicBezTo>
                    <a:pt x="64" y="85"/>
                    <a:pt x="63" y="84"/>
                    <a:pt x="61" y="84"/>
                  </a:cubicBezTo>
                  <a:cubicBezTo>
                    <a:pt x="59" y="84"/>
                    <a:pt x="57" y="86"/>
                    <a:pt x="55" y="86"/>
                  </a:cubicBezTo>
                  <a:cubicBezTo>
                    <a:pt x="54" y="86"/>
                    <a:pt x="53" y="84"/>
                    <a:pt x="52" y="84"/>
                  </a:cubicBezTo>
                  <a:cubicBezTo>
                    <a:pt x="50" y="82"/>
                    <a:pt x="47" y="81"/>
                    <a:pt x="44" y="80"/>
                  </a:cubicBezTo>
                  <a:cubicBezTo>
                    <a:pt x="42" y="79"/>
                    <a:pt x="40" y="80"/>
                    <a:pt x="38" y="80"/>
                  </a:cubicBezTo>
                  <a:cubicBezTo>
                    <a:pt x="36" y="80"/>
                    <a:pt x="34" y="79"/>
                    <a:pt x="32" y="78"/>
                  </a:cubicBezTo>
                  <a:cubicBezTo>
                    <a:pt x="29" y="78"/>
                    <a:pt x="25" y="78"/>
                    <a:pt x="22" y="78"/>
                  </a:cubicBezTo>
                  <a:cubicBezTo>
                    <a:pt x="19" y="77"/>
                    <a:pt x="17" y="76"/>
                    <a:pt x="15" y="78"/>
                  </a:cubicBezTo>
                  <a:cubicBezTo>
                    <a:pt x="13" y="79"/>
                    <a:pt x="15" y="83"/>
                    <a:pt x="13" y="84"/>
                  </a:cubicBezTo>
                  <a:cubicBezTo>
                    <a:pt x="12" y="85"/>
                    <a:pt x="9" y="83"/>
                    <a:pt x="7" y="8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40" name="Freeform 139">
              <a:extLst>
                <a:ext uri="{FF2B5EF4-FFF2-40B4-BE49-F238E27FC236}">
                  <a16:creationId xmlns:a16="http://schemas.microsoft.com/office/drawing/2014/main" id="{D47CD573-6373-4A43-A5FA-10E953DEB3E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46450" y="2469692"/>
              <a:ext cx="228439" cy="193538"/>
            </a:xfrm>
            <a:custGeom>
              <a:avLst/>
              <a:gdLst>
                <a:gd name="T0" fmla="*/ 2147483647 w 120"/>
                <a:gd name="T1" fmla="*/ 2147483647 h 102"/>
                <a:gd name="T2" fmla="*/ 2147483647 w 120"/>
                <a:gd name="T3" fmla="*/ 2147483647 h 102"/>
                <a:gd name="T4" fmla="*/ 2147483647 w 120"/>
                <a:gd name="T5" fmla="*/ 2147483647 h 102"/>
                <a:gd name="T6" fmla="*/ 2147483647 w 120"/>
                <a:gd name="T7" fmla="*/ 2147483647 h 102"/>
                <a:gd name="T8" fmla="*/ 2147483647 w 120"/>
                <a:gd name="T9" fmla="*/ 2147483647 h 102"/>
                <a:gd name="T10" fmla="*/ 2147483647 w 120"/>
                <a:gd name="T11" fmla="*/ 2147483647 h 102"/>
                <a:gd name="T12" fmla="*/ 2147483647 w 120"/>
                <a:gd name="T13" fmla="*/ 2147483647 h 102"/>
                <a:gd name="T14" fmla="*/ 2147483647 w 120"/>
                <a:gd name="T15" fmla="*/ 2147483647 h 102"/>
                <a:gd name="T16" fmla="*/ 2147483647 w 120"/>
                <a:gd name="T17" fmla="*/ 2147483647 h 102"/>
                <a:gd name="T18" fmla="*/ 2147483647 w 120"/>
                <a:gd name="T19" fmla="*/ 2147483647 h 102"/>
                <a:gd name="T20" fmla="*/ 2147483647 w 120"/>
                <a:gd name="T21" fmla="*/ 2147483647 h 102"/>
                <a:gd name="T22" fmla="*/ 2147483647 w 120"/>
                <a:gd name="T23" fmla="*/ 2147483647 h 102"/>
                <a:gd name="T24" fmla="*/ 2147483647 w 120"/>
                <a:gd name="T25" fmla="*/ 2147483647 h 102"/>
                <a:gd name="T26" fmla="*/ 2147483647 w 120"/>
                <a:gd name="T27" fmla="*/ 0 h 102"/>
                <a:gd name="T28" fmla="*/ 2147483647 w 120"/>
                <a:gd name="T29" fmla="*/ 2147483647 h 102"/>
                <a:gd name="T30" fmla="*/ 2147483647 w 120"/>
                <a:gd name="T31" fmla="*/ 2147483647 h 102"/>
                <a:gd name="T32" fmla="*/ 2147483647 w 120"/>
                <a:gd name="T33" fmla="*/ 2147483647 h 102"/>
                <a:gd name="T34" fmla="*/ 2147483647 w 120"/>
                <a:gd name="T35" fmla="*/ 2147483647 h 102"/>
                <a:gd name="T36" fmla="*/ 2147483647 w 120"/>
                <a:gd name="T37" fmla="*/ 2147483647 h 102"/>
                <a:gd name="T38" fmla="*/ 0 w 120"/>
                <a:gd name="T39" fmla="*/ 2147483647 h 102"/>
                <a:gd name="T40" fmla="*/ 2147483647 w 120"/>
                <a:gd name="T41" fmla="*/ 2147483647 h 102"/>
                <a:gd name="T42" fmla="*/ 2147483647 w 120"/>
                <a:gd name="T43" fmla="*/ 2147483647 h 102"/>
                <a:gd name="T44" fmla="*/ 2147483647 w 120"/>
                <a:gd name="T45" fmla="*/ 2147483647 h 102"/>
                <a:gd name="T46" fmla="*/ 2147483647 w 120"/>
                <a:gd name="T47" fmla="*/ 2147483647 h 102"/>
                <a:gd name="T48" fmla="*/ 2147483647 w 120"/>
                <a:gd name="T49" fmla="*/ 2147483647 h 102"/>
                <a:gd name="T50" fmla="*/ 2147483647 w 120"/>
                <a:gd name="T51" fmla="*/ 2147483647 h 102"/>
                <a:gd name="T52" fmla="*/ 2147483647 w 120"/>
                <a:gd name="T53" fmla="*/ 2147483647 h 102"/>
                <a:gd name="T54" fmla="*/ 2147483647 w 120"/>
                <a:gd name="T55" fmla="*/ 2147483647 h 102"/>
                <a:gd name="T56" fmla="*/ 2147483647 w 120"/>
                <a:gd name="T57" fmla="*/ 2147483647 h 102"/>
                <a:gd name="T58" fmla="*/ 2147483647 w 120"/>
                <a:gd name="T59" fmla="*/ 2147483647 h 102"/>
                <a:gd name="T60" fmla="*/ 2147483647 w 120"/>
                <a:gd name="T61" fmla="*/ 2147483647 h 102"/>
                <a:gd name="T62" fmla="*/ 2147483647 w 120"/>
                <a:gd name="T63" fmla="*/ 2147483647 h 102"/>
                <a:gd name="T64" fmla="*/ 2147483647 w 120"/>
                <a:gd name="T65" fmla="*/ 2147483647 h 102"/>
                <a:gd name="T66" fmla="*/ 2147483647 w 120"/>
                <a:gd name="T67" fmla="*/ 2147483647 h 102"/>
                <a:gd name="T68" fmla="*/ 2147483647 w 120"/>
                <a:gd name="T69" fmla="*/ 2147483647 h 102"/>
                <a:gd name="T70" fmla="*/ 2147483647 w 120"/>
                <a:gd name="T71" fmla="*/ 2147483647 h 102"/>
                <a:gd name="T72" fmla="*/ 2147483647 w 120"/>
                <a:gd name="T73" fmla="*/ 2147483647 h 102"/>
                <a:gd name="T74" fmla="*/ 2147483647 w 120"/>
                <a:gd name="T75" fmla="*/ 2147483647 h 102"/>
                <a:gd name="T76" fmla="*/ 2147483647 w 120"/>
                <a:gd name="T77" fmla="*/ 2147483647 h 102"/>
                <a:gd name="T78" fmla="*/ 2147483647 w 120"/>
                <a:gd name="T79" fmla="*/ 2147483647 h 102"/>
                <a:gd name="T80" fmla="*/ 2147483647 w 120"/>
                <a:gd name="T81" fmla="*/ 2147483647 h 102"/>
                <a:gd name="T82" fmla="*/ 2147483647 w 120"/>
                <a:gd name="T83" fmla="*/ 2147483647 h 102"/>
                <a:gd name="T84" fmla="*/ 2147483647 w 120"/>
                <a:gd name="T85" fmla="*/ 2147483647 h 102"/>
                <a:gd name="T86" fmla="*/ 2147483647 w 120"/>
                <a:gd name="T87" fmla="*/ 2147483647 h 102"/>
                <a:gd name="T88" fmla="*/ 2147483647 w 120"/>
                <a:gd name="T89" fmla="*/ 2147483647 h 10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20" h="102">
                  <a:moveTo>
                    <a:pt x="114" y="58"/>
                  </a:moveTo>
                  <a:cubicBezTo>
                    <a:pt x="114" y="55"/>
                    <a:pt x="114" y="51"/>
                    <a:pt x="114" y="48"/>
                  </a:cubicBezTo>
                  <a:cubicBezTo>
                    <a:pt x="113" y="47"/>
                    <a:pt x="112" y="48"/>
                    <a:pt x="111" y="48"/>
                  </a:cubicBezTo>
                  <a:cubicBezTo>
                    <a:pt x="111" y="47"/>
                    <a:pt x="109" y="47"/>
                    <a:pt x="109" y="46"/>
                  </a:cubicBezTo>
                  <a:cubicBezTo>
                    <a:pt x="108" y="44"/>
                    <a:pt x="109" y="42"/>
                    <a:pt x="110" y="40"/>
                  </a:cubicBezTo>
                  <a:cubicBezTo>
                    <a:pt x="110" y="39"/>
                    <a:pt x="112" y="39"/>
                    <a:pt x="112" y="38"/>
                  </a:cubicBezTo>
                  <a:cubicBezTo>
                    <a:pt x="113" y="37"/>
                    <a:pt x="114" y="36"/>
                    <a:pt x="114" y="35"/>
                  </a:cubicBezTo>
                  <a:cubicBezTo>
                    <a:pt x="114" y="32"/>
                    <a:pt x="114" y="30"/>
                    <a:pt x="114" y="27"/>
                  </a:cubicBezTo>
                  <a:cubicBezTo>
                    <a:pt x="113" y="26"/>
                    <a:pt x="112" y="25"/>
                    <a:pt x="112" y="24"/>
                  </a:cubicBezTo>
                  <a:cubicBezTo>
                    <a:pt x="111" y="23"/>
                    <a:pt x="109" y="22"/>
                    <a:pt x="108" y="21"/>
                  </a:cubicBezTo>
                  <a:cubicBezTo>
                    <a:pt x="107" y="19"/>
                    <a:pt x="108" y="18"/>
                    <a:pt x="108" y="16"/>
                  </a:cubicBezTo>
                  <a:cubicBezTo>
                    <a:pt x="106" y="15"/>
                    <a:pt x="105" y="13"/>
                    <a:pt x="103" y="12"/>
                  </a:cubicBezTo>
                  <a:cubicBezTo>
                    <a:pt x="102" y="11"/>
                    <a:pt x="100" y="10"/>
                    <a:pt x="98" y="8"/>
                  </a:cubicBezTo>
                  <a:cubicBezTo>
                    <a:pt x="95" y="9"/>
                    <a:pt x="93" y="10"/>
                    <a:pt x="91" y="10"/>
                  </a:cubicBezTo>
                  <a:cubicBezTo>
                    <a:pt x="89" y="10"/>
                    <a:pt x="87" y="9"/>
                    <a:pt x="85" y="9"/>
                  </a:cubicBezTo>
                  <a:cubicBezTo>
                    <a:pt x="79" y="9"/>
                    <a:pt x="73" y="9"/>
                    <a:pt x="68" y="8"/>
                  </a:cubicBezTo>
                  <a:cubicBezTo>
                    <a:pt x="67" y="9"/>
                    <a:pt x="67" y="11"/>
                    <a:pt x="66" y="11"/>
                  </a:cubicBezTo>
                  <a:cubicBezTo>
                    <a:pt x="65" y="12"/>
                    <a:pt x="63" y="13"/>
                    <a:pt x="62" y="14"/>
                  </a:cubicBezTo>
                  <a:cubicBezTo>
                    <a:pt x="61" y="14"/>
                    <a:pt x="60" y="12"/>
                    <a:pt x="61" y="12"/>
                  </a:cubicBezTo>
                  <a:cubicBezTo>
                    <a:pt x="62" y="11"/>
                    <a:pt x="63" y="11"/>
                    <a:pt x="64" y="10"/>
                  </a:cubicBezTo>
                  <a:cubicBezTo>
                    <a:pt x="65" y="9"/>
                    <a:pt x="66" y="8"/>
                    <a:pt x="66" y="7"/>
                  </a:cubicBezTo>
                  <a:cubicBezTo>
                    <a:pt x="65" y="6"/>
                    <a:pt x="65" y="8"/>
                    <a:pt x="64" y="8"/>
                  </a:cubicBezTo>
                  <a:cubicBezTo>
                    <a:pt x="63" y="9"/>
                    <a:pt x="61" y="10"/>
                    <a:pt x="59" y="10"/>
                  </a:cubicBezTo>
                  <a:cubicBezTo>
                    <a:pt x="57" y="11"/>
                    <a:pt x="54" y="12"/>
                    <a:pt x="52" y="11"/>
                  </a:cubicBezTo>
                  <a:cubicBezTo>
                    <a:pt x="51" y="10"/>
                    <a:pt x="52" y="8"/>
                    <a:pt x="51" y="7"/>
                  </a:cubicBezTo>
                  <a:cubicBezTo>
                    <a:pt x="51" y="6"/>
                    <a:pt x="49" y="5"/>
                    <a:pt x="49" y="4"/>
                  </a:cubicBezTo>
                  <a:cubicBezTo>
                    <a:pt x="49" y="3"/>
                    <a:pt x="52" y="5"/>
                    <a:pt x="54" y="6"/>
                  </a:cubicBezTo>
                  <a:cubicBezTo>
                    <a:pt x="52" y="1"/>
                    <a:pt x="46" y="0"/>
                    <a:pt x="44" y="0"/>
                  </a:cubicBezTo>
                  <a:cubicBezTo>
                    <a:pt x="40" y="1"/>
                    <a:pt x="38" y="4"/>
                    <a:pt x="34" y="6"/>
                  </a:cubicBezTo>
                  <a:cubicBezTo>
                    <a:pt x="34" y="6"/>
                    <a:pt x="33" y="5"/>
                    <a:pt x="32" y="5"/>
                  </a:cubicBezTo>
                  <a:cubicBezTo>
                    <a:pt x="30" y="5"/>
                    <a:pt x="29" y="5"/>
                    <a:pt x="27" y="6"/>
                  </a:cubicBezTo>
                  <a:cubicBezTo>
                    <a:pt x="25" y="7"/>
                    <a:pt x="25" y="9"/>
                    <a:pt x="23" y="10"/>
                  </a:cubicBezTo>
                  <a:cubicBezTo>
                    <a:pt x="19" y="12"/>
                    <a:pt x="16" y="12"/>
                    <a:pt x="12" y="13"/>
                  </a:cubicBezTo>
                  <a:cubicBezTo>
                    <a:pt x="10" y="14"/>
                    <a:pt x="7" y="14"/>
                    <a:pt x="5" y="15"/>
                  </a:cubicBezTo>
                  <a:cubicBezTo>
                    <a:pt x="4" y="15"/>
                    <a:pt x="1" y="15"/>
                    <a:pt x="1" y="16"/>
                  </a:cubicBezTo>
                  <a:cubicBezTo>
                    <a:pt x="1" y="18"/>
                    <a:pt x="5" y="16"/>
                    <a:pt x="5" y="17"/>
                  </a:cubicBezTo>
                  <a:cubicBezTo>
                    <a:pt x="6" y="19"/>
                    <a:pt x="7" y="21"/>
                    <a:pt x="5" y="22"/>
                  </a:cubicBezTo>
                  <a:cubicBezTo>
                    <a:pt x="4" y="23"/>
                    <a:pt x="2" y="20"/>
                    <a:pt x="1" y="19"/>
                  </a:cubicBezTo>
                  <a:cubicBezTo>
                    <a:pt x="2" y="22"/>
                    <a:pt x="3" y="24"/>
                    <a:pt x="3" y="26"/>
                  </a:cubicBezTo>
                  <a:cubicBezTo>
                    <a:pt x="3" y="29"/>
                    <a:pt x="0" y="31"/>
                    <a:pt x="0" y="34"/>
                  </a:cubicBezTo>
                  <a:cubicBezTo>
                    <a:pt x="1" y="37"/>
                    <a:pt x="4" y="38"/>
                    <a:pt x="5" y="41"/>
                  </a:cubicBezTo>
                  <a:cubicBezTo>
                    <a:pt x="6" y="42"/>
                    <a:pt x="4" y="43"/>
                    <a:pt x="4" y="44"/>
                  </a:cubicBezTo>
                  <a:cubicBezTo>
                    <a:pt x="5" y="46"/>
                    <a:pt x="7" y="47"/>
                    <a:pt x="7" y="49"/>
                  </a:cubicBezTo>
                  <a:cubicBezTo>
                    <a:pt x="7" y="51"/>
                    <a:pt x="5" y="52"/>
                    <a:pt x="5" y="54"/>
                  </a:cubicBezTo>
                  <a:cubicBezTo>
                    <a:pt x="5" y="55"/>
                    <a:pt x="6" y="57"/>
                    <a:pt x="7" y="59"/>
                  </a:cubicBezTo>
                  <a:cubicBezTo>
                    <a:pt x="8" y="60"/>
                    <a:pt x="10" y="61"/>
                    <a:pt x="10" y="63"/>
                  </a:cubicBezTo>
                  <a:cubicBezTo>
                    <a:pt x="11" y="64"/>
                    <a:pt x="10" y="65"/>
                    <a:pt x="10" y="66"/>
                  </a:cubicBezTo>
                  <a:cubicBezTo>
                    <a:pt x="11" y="67"/>
                    <a:pt x="13" y="67"/>
                    <a:pt x="14" y="68"/>
                  </a:cubicBezTo>
                  <a:cubicBezTo>
                    <a:pt x="15" y="68"/>
                    <a:pt x="13" y="70"/>
                    <a:pt x="14" y="71"/>
                  </a:cubicBezTo>
                  <a:cubicBezTo>
                    <a:pt x="16" y="71"/>
                    <a:pt x="18" y="70"/>
                    <a:pt x="19" y="70"/>
                  </a:cubicBezTo>
                  <a:cubicBezTo>
                    <a:pt x="21" y="71"/>
                    <a:pt x="22" y="73"/>
                    <a:pt x="23" y="73"/>
                  </a:cubicBezTo>
                  <a:cubicBezTo>
                    <a:pt x="25" y="74"/>
                    <a:pt x="26" y="72"/>
                    <a:pt x="27" y="73"/>
                  </a:cubicBezTo>
                  <a:cubicBezTo>
                    <a:pt x="28" y="75"/>
                    <a:pt x="27" y="78"/>
                    <a:pt x="28" y="80"/>
                  </a:cubicBezTo>
                  <a:cubicBezTo>
                    <a:pt x="29" y="81"/>
                    <a:pt x="30" y="83"/>
                    <a:pt x="31" y="83"/>
                  </a:cubicBezTo>
                  <a:cubicBezTo>
                    <a:pt x="33" y="83"/>
                    <a:pt x="35" y="81"/>
                    <a:pt x="35" y="80"/>
                  </a:cubicBezTo>
                  <a:cubicBezTo>
                    <a:pt x="35" y="79"/>
                    <a:pt x="33" y="78"/>
                    <a:pt x="33" y="77"/>
                  </a:cubicBezTo>
                  <a:cubicBezTo>
                    <a:pt x="33" y="76"/>
                    <a:pt x="35" y="77"/>
                    <a:pt x="36" y="78"/>
                  </a:cubicBezTo>
                  <a:cubicBezTo>
                    <a:pt x="37" y="78"/>
                    <a:pt x="38" y="80"/>
                    <a:pt x="40" y="80"/>
                  </a:cubicBezTo>
                  <a:cubicBezTo>
                    <a:pt x="41" y="80"/>
                    <a:pt x="42" y="79"/>
                    <a:pt x="43" y="80"/>
                  </a:cubicBezTo>
                  <a:cubicBezTo>
                    <a:pt x="44" y="80"/>
                    <a:pt x="42" y="81"/>
                    <a:pt x="42" y="82"/>
                  </a:cubicBezTo>
                  <a:cubicBezTo>
                    <a:pt x="43" y="83"/>
                    <a:pt x="44" y="84"/>
                    <a:pt x="46" y="84"/>
                  </a:cubicBezTo>
                  <a:cubicBezTo>
                    <a:pt x="46" y="84"/>
                    <a:pt x="47" y="84"/>
                    <a:pt x="48" y="84"/>
                  </a:cubicBezTo>
                  <a:cubicBezTo>
                    <a:pt x="50" y="84"/>
                    <a:pt x="51" y="85"/>
                    <a:pt x="52" y="86"/>
                  </a:cubicBezTo>
                  <a:cubicBezTo>
                    <a:pt x="53" y="87"/>
                    <a:pt x="53" y="89"/>
                    <a:pt x="54" y="90"/>
                  </a:cubicBezTo>
                  <a:cubicBezTo>
                    <a:pt x="55" y="91"/>
                    <a:pt x="57" y="92"/>
                    <a:pt x="58" y="93"/>
                  </a:cubicBezTo>
                  <a:cubicBezTo>
                    <a:pt x="59" y="94"/>
                    <a:pt x="60" y="95"/>
                    <a:pt x="61" y="95"/>
                  </a:cubicBezTo>
                  <a:cubicBezTo>
                    <a:pt x="63" y="95"/>
                    <a:pt x="63" y="91"/>
                    <a:pt x="65" y="91"/>
                  </a:cubicBezTo>
                  <a:cubicBezTo>
                    <a:pt x="67" y="92"/>
                    <a:pt x="68" y="94"/>
                    <a:pt x="69" y="96"/>
                  </a:cubicBezTo>
                  <a:cubicBezTo>
                    <a:pt x="70" y="97"/>
                    <a:pt x="68" y="98"/>
                    <a:pt x="69" y="99"/>
                  </a:cubicBezTo>
                  <a:cubicBezTo>
                    <a:pt x="70" y="99"/>
                    <a:pt x="71" y="99"/>
                    <a:pt x="72" y="98"/>
                  </a:cubicBezTo>
                  <a:cubicBezTo>
                    <a:pt x="74" y="97"/>
                    <a:pt x="74" y="95"/>
                    <a:pt x="75" y="95"/>
                  </a:cubicBezTo>
                  <a:cubicBezTo>
                    <a:pt x="77" y="94"/>
                    <a:pt x="79" y="95"/>
                    <a:pt x="81" y="95"/>
                  </a:cubicBezTo>
                  <a:cubicBezTo>
                    <a:pt x="82" y="96"/>
                    <a:pt x="83" y="97"/>
                    <a:pt x="83" y="97"/>
                  </a:cubicBezTo>
                  <a:cubicBezTo>
                    <a:pt x="85" y="96"/>
                    <a:pt x="85" y="94"/>
                    <a:pt x="87" y="94"/>
                  </a:cubicBezTo>
                  <a:cubicBezTo>
                    <a:pt x="89" y="94"/>
                    <a:pt x="91" y="94"/>
                    <a:pt x="93" y="95"/>
                  </a:cubicBezTo>
                  <a:cubicBezTo>
                    <a:pt x="95" y="96"/>
                    <a:pt x="96" y="98"/>
                    <a:pt x="97" y="99"/>
                  </a:cubicBezTo>
                  <a:cubicBezTo>
                    <a:pt x="99" y="100"/>
                    <a:pt x="101" y="100"/>
                    <a:pt x="103" y="100"/>
                  </a:cubicBezTo>
                  <a:cubicBezTo>
                    <a:pt x="104" y="101"/>
                    <a:pt x="105" y="102"/>
                    <a:pt x="106" y="101"/>
                  </a:cubicBezTo>
                  <a:cubicBezTo>
                    <a:pt x="107" y="101"/>
                    <a:pt x="107" y="100"/>
                    <a:pt x="106" y="99"/>
                  </a:cubicBezTo>
                  <a:cubicBezTo>
                    <a:pt x="106" y="99"/>
                    <a:pt x="104" y="99"/>
                    <a:pt x="104" y="98"/>
                  </a:cubicBezTo>
                  <a:cubicBezTo>
                    <a:pt x="103" y="97"/>
                    <a:pt x="105" y="95"/>
                    <a:pt x="104" y="94"/>
                  </a:cubicBezTo>
                  <a:cubicBezTo>
                    <a:pt x="104" y="93"/>
                    <a:pt x="103" y="92"/>
                    <a:pt x="103" y="91"/>
                  </a:cubicBezTo>
                  <a:cubicBezTo>
                    <a:pt x="105" y="88"/>
                    <a:pt x="107" y="85"/>
                    <a:pt x="109" y="83"/>
                  </a:cubicBezTo>
                  <a:cubicBezTo>
                    <a:pt x="111" y="81"/>
                    <a:pt x="113" y="82"/>
                    <a:pt x="115" y="81"/>
                  </a:cubicBezTo>
                  <a:cubicBezTo>
                    <a:pt x="116" y="80"/>
                    <a:pt x="117" y="80"/>
                    <a:pt x="118" y="79"/>
                  </a:cubicBezTo>
                  <a:cubicBezTo>
                    <a:pt x="119" y="78"/>
                    <a:pt x="120" y="77"/>
                    <a:pt x="120" y="76"/>
                  </a:cubicBezTo>
                  <a:cubicBezTo>
                    <a:pt x="120" y="74"/>
                    <a:pt x="117" y="73"/>
                    <a:pt x="116" y="71"/>
                  </a:cubicBezTo>
                  <a:cubicBezTo>
                    <a:pt x="116" y="71"/>
                    <a:pt x="120" y="72"/>
                    <a:pt x="119" y="71"/>
                  </a:cubicBezTo>
                  <a:cubicBezTo>
                    <a:pt x="118" y="69"/>
                    <a:pt x="115" y="68"/>
                    <a:pt x="114" y="66"/>
                  </a:cubicBezTo>
                  <a:cubicBezTo>
                    <a:pt x="113" y="64"/>
                    <a:pt x="114" y="61"/>
                    <a:pt x="114" y="58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41" name="Freeform 140">
              <a:extLst>
                <a:ext uri="{FF2B5EF4-FFF2-40B4-BE49-F238E27FC236}">
                  <a16:creationId xmlns:a16="http://schemas.microsoft.com/office/drawing/2014/main" id="{08C1E32F-12F5-D44C-B697-A2082CA211A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71774" y="2460174"/>
              <a:ext cx="66628" cy="28555"/>
            </a:xfrm>
            <a:custGeom>
              <a:avLst/>
              <a:gdLst>
                <a:gd name="T0" fmla="*/ 2147483647 w 35"/>
                <a:gd name="T1" fmla="*/ 2147483647 h 15"/>
                <a:gd name="T2" fmla="*/ 2147483647 w 35"/>
                <a:gd name="T3" fmla="*/ 2147483647 h 15"/>
                <a:gd name="T4" fmla="*/ 2147483647 w 35"/>
                <a:gd name="T5" fmla="*/ 2147483647 h 15"/>
                <a:gd name="T6" fmla="*/ 2147483647 w 35"/>
                <a:gd name="T7" fmla="*/ 2147483647 h 15"/>
                <a:gd name="T8" fmla="*/ 2147483647 w 35"/>
                <a:gd name="T9" fmla="*/ 2147483647 h 15"/>
                <a:gd name="T10" fmla="*/ 2147483647 w 35"/>
                <a:gd name="T11" fmla="*/ 2147483647 h 15"/>
                <a:gd name="T12" fmla="*/ 2147483647 w 35"/>
                <a:gd name="T13" fmla="*/ 2147483647 h 15"/>
                <a:gd name="T14" fmla="*/ 2147483647 w 35"/>
                <a:gd name="T15" fmla="*/ 2147483647 h 15"/>
                <a:gd name="T16" fmla="*/ 2147483647 w 35"/>
                <a:gd name="T17" fmla="*/ 2147483647 h 15"/>
                <a:gd name="T18" fmla="*/ 2147483647 w 35"/>
                <a:gd name="T19" fmla="*/ 2147483647 h 15"/>
                <a:gd name="T20" fmla="*/ 2147483647 w 35"/>
                <a:gd name="T21" fmla="*/ 2147483647 h 15"/>
                <a:gd name="T22" fmla="*/ 2147483647 w 35"/>
                <a:gd name="T23" fmla="*/ 2147483647 h 15"/>
                <a:gd name="T24" fmla="*/ 2147483647 w 35"/>
                <a:gd name="T25" fmla="*/ 2147483647 h 15"/>
                <a:gd name="T26" fmla="*/ 2147483647 w 35"/>
                <a:gd name="T27" fmla="*/ 2147483647 h 15"/>
                <a:gd name="T28" fmla="*/ 2147483647 w 35"/>
                <a:gd name="T29" fmla="*/ 0 h 15"/>
                <a:gd name="T30" fmla="*/ 2147483647 w 35"/>
                <a:gd name="T31" fmla="*/ 2147483647 h 15"/>
                <a:gd name="T32" fmla="*/ 2147483647 w 35"/>
                <a:gd name="T33" fmla="*/ 2147483647 h 15"/>
                <a:gd name="T34" fmla="*/ 2147483647 w 35"/>
                <a:gd name="T35" fmla="*/ 2147483647 h 15"/>
                <a:gd name="T36" fmla="*/ 2147483647 w 35"/>
                <a:gd name="T37" fmla="*/ 2147483647 h 15"/>
                <a:gd name="T38" fmla="*/ 2147483647 w 35"/>
                <a:gd name="T39" fmla="*/ 2147483647 h 15"/>
                <a:gd name="T40" fmla="*/ 2147483647 w 35"/>
                <a:gd name="T41" fmla="*/ 2147483647 h 1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5" h="15">
                  <a:moveTo>
                    <a:pt x="32" y="13"/>
                  </a:moveTo>
                  <a:cubicBezTo>
                    <a:pt x="29" y="14"/>
                    <a:pt x="27" y="15"/>
                    <a:pt x="25" y="15"/>
                  </a:cubicBezTo>
                  <a:cubicBezTo>
                    <a:pt x="23" y="15"/>
                    <a:pt x="21" y="14"/>
                    <a:pt x="19" y="14"/>
                  </a:cubicBezTo>
                  <a:cubicBezTo>
                    <a:pt x="13" y="14"/>
                    <a:pt x="7" y="14"/>
                    <a:pt x="2" y="13"/>
                  </a:cubicBezTo>
                  <a:cubicBezTo>
                    <a:pt x="3" y="12"/>
                    <a:pt x="5" y="12"/>
                    <a:pt x="7" y="10"/>
                  </a:cubicBezTo>
                  <a:cubicBezTo>
                    <a:pt x="7" y="10"/>
                    <a:pt x="6" y="9"/>
                    <a:pt x="6" y="9"/>
                  </a:cubicBezTo>
                  <a:cubicBezTo>
                    <a:pt x="5" y="9"/>
                    <a:pt x="3" y="11"/>
                    <a:pt x="2" y="10"/>
                  </a:cubicBezTo>
                  <a:cubicBezTo>
                    <a:pt x="1" y="9"/>
                    <a:pt x="0" y="7"/>
                    <a:pt x="1" y="6"/>
                  </a:cubicBezTo>
                  <a:cubicBezTo>
                    <a:pt x="2" y="5"/>
                    <a:pt x="4" y="6"/>
                    <a:pt x="6" y="5"/>
                  </a:cubicBezTo>
                  <a:cubicBezTo>
                    <a:pt x="8" y="4"/>
                    <a:pt x="9" y="2"/>
                    <a:pt x="11" y="1"/>
                  </a:cubicBezTo>
                  <a:cubicBezTo>
                    <a:pt x="11" y="1"/>
                    <a:pt x="11" y="2"/>
                    <a:pt x="11" y="2"/>
                  </a:cubicBezTo>
                  <a:cubicBezTo>
                    <a:pt x="10" y="3"/>
                    <a:pt x="8" y="4"/>
                    <a:pt x="9" y="5"/>
                  </a:cubicBezTo>
                  <a:cubicBezTo>
                    <a:pt x="11" y="6"/>
                    <a:pt x="14" y="6"/>
                    <a:pt x="16" y="5"/>
                  </a:cubicBezTo>
                  <a:cubicBezTo>
                    <a:pt x="17" y="4"/>
                    <a:pt x="15" y="2"/>
                    <a:pt x="16" y="1"/>
                  </a:cubicBezTo>
                  <a:cubicBezTo>
                    <a:pt x="16" y="1"/>
                    <a:pt x="17" y="0"/>
                    <a:pt x="18" y="0"/>
                  </a:cubicBezTo>
                  <a:cubicBezTo>
                    <a:pt x="20" y="1"/>
                    <a:pt x="21" y="2"/>
                    <a:pt x="23" y="3"/>
                  </a:cubicBezTo>
                  <a:cubicBezTo>
                    <a:pt x="24" y="3"/>
                    <a:pt x="25" y="3"/>
                    <a:pt x="27" y="3"/>
                  </a:cubicBezTo>
                  <a:cubicBezTo>
                    <a:pt x="28" y="3"/>
                    <a:pt x="28" y="2"/>
                    <a:pt x="29" y="2"/>
                  </a:cubicBezTo>
                  <a:cubicBezTo>
                    <a:pt x="31" y="3"/>
                    <a:pt x="33" y="4"/>
                    <a:pt x="34" y="5"/>
                  </a:cubicBezTo>
                  <a:cubicBezTo>
                    <a:pt x="35" y="6"/>
                    <a:pt x="34" y="8"/>
                    <a:pt x="34" y="9"/>
                  </a:cubicBezTo>
                  <a:cubicBezTo>
                    <a:pt x="34" y="11"/>
                    <a:pt x="33" y="12"/>
                    <a:pt x="32" y="13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42" name="Freeform 141">
              <a:extLst>
                <a:ext uri="{FF2B5EF4-FFF2-40B4-BE49-F238E27FC236}">
                  <a16:creationId xmlns:a16="http://schemas.microsoft.com/office/drawing/2014/main" id="{86666AAA-9C76-524D-BC4D-5D8A5E8090A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93983" y="2410996"/>
              <a:ext cx="133256" cy="90424"/>
            </a:xfrm>
            <a:custGeom>
              <a:avLst/>
              <a:gdLst>
                <a:gd name="T0" fmla="*/ 2147483647 w 70"/>
                <a:gd name="T1" fmla="*/ 2147483647 h 48"/>
                <a:gd name="T2" fmla="*/ 2147483647 w 70"/>
                <a:gd name="T3" fmla="*/ 2147483647 h 48"/>
                <a:gd name="T4" fmla="*/ 2147483647 w 70"/>
                <a:gd name="T5" fmla="*/ 2147483647 h 48"/>
                <a:gd name="T6" fmla="*/ 0 w 70"/>
                <a:gd name="T7" fmla="*/ 2147483647 h 48"/>
                <a:gd name="T8" fmla="*/ 2147483647 w 70"/>
                <a:gd name="T9" fmla="*/ 2147483647 h 48"/>
                <a:gd name="T10" fmla="*/ 2147483647 w 70"/>
                <a:gd name="T11" fmla="*/ 2147483647 h 48"/>
                <a:gd name="T12" fmla="*/ 2147483647 w 70"/>
                <a:gd name="T13" fmla="*/ 2147483647 h 48"/>
                <a:gd name="T14" fmla="*/ 2147483647 w 70"/>
                <a:gd name="T15" fmla="*/ 2147483647 h 48"/>
                <a:gd name="T16" fmla="*/ 2147483647 w 70"/>
                <a:gd name="T17" fmla="*/ 2147483647 h 48"/>
                <a:gd name="T18" fmla="*/ 2147483647 w 70"/>
                <a:gd name="T19" fmla="*/ 2147483647 h 48"/>
                <a:gd name="T20" fmla="*/ 2147483647 w 70"/>
                <a:gd name="T21" fmla="*/ 2147483647 h 48"/>
                <a:gd name="T22" fmla="*/ 2147483647 w 70"/>
                <a:gd name="T23" fmla="*/ 2147483647 h 48"/>
                <a:gd name="T24" fmla="*/ 2147483647 w 70"/>
                <a:gd name="T25" fmla="*/ 2147483647 h 48"/>
                <a:gd name="T26" fmla="*/ 2147483647 w 70"/>
                <a:gd name="T27" fmla="*/ 2147483647 h 48"/>
                <a:gd name="T28" fmla="*/ 2147483647 w 70"/>
                <a:gd name="T29" fmla="*/ 2147483647 h 48"/>
                <a:gd name="T30" fmla="*/ 2147483647 w 70"/>
                <a:gd name="T31" fmla="*/ 2147483647 h 48"/>
                <a:gd name="T32" fmla="*/ 2147483647 w 70"/>
                <a:gd name="T33" fmla="*/ 2147483647 h 48"/>
                <a:gd name="T34" fmla="*/ 2147483647 w 70"/>
                <a:gd name="T35" fmla="*/ 2147483647 h 48"/>
                <a:gd name="T36" fmla="*/ 2147483647 w 70"/>
                <a:gd name="T37" fmla="*/ 2147483647 h 48"/>
                <a:gd name="T38" fmla="*/ 2147483647 w 70"/>
                <a:gd name="T39" fmla="*/ 2147483647 h 48"/>
                <a:gd name="T40" fmla="*/ 2147483647 w 70"/>
                <a:gd name="T41" fmla="*/ 2147483647 h 48"/>
                <a:gd name="T42" fmla="*/ 2147483647 w 70"/>
                <a:gd name="T43" fmla="*/ 2147483647 h 48"/>
                <a:gd name="T44" fmla="*/ 2147483647 w 70"/>
                <a:gd name="T45" fmla="*/ 2147483647 h 48"/>
                <a:gd name="T46" fmla="*/ 2147483647 w 70"/>
                <a:gd name="T47" fmla="*/ 2147483647 h 48"/>
                <a:gd name="T48" fmla="*/ 2147483647 w 70"/>
                <a:gd name="T49" fmla="*/ 2147483647 h 48"/>
                <a:gd name="T50" fmla="*/ 2147483647 w 70"/>
                <a:gd name="T51" fmla="*/ 2147483647 h 48"/>
                <a:gd name="T52" fmla="*/ 2147483647 w 70"/>
                <a:gd name="T53" fmla="*/ 2147483647 h 48"/>
                <a:gd name="T54" fmla="*/ 2147483647 w 70"/>
                <a:gd name="T55" fmla="*/ 2147483647 h 48"/>
                <a:gd name="T56" fmla="*/ 2147483647 w 70"/>
                <a:gd name="T57" fmla="*/ 2147483647 h 48"/>
                <a:gd name="T58" fmla="*/ 2147483647 w 70"/>
                <a:gd name="T59" fmla="*/ 2147483647 h 4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70" h="48">
                  <a:moveTo>
                    <a:pt x="6" y="26"/>
                  </a:moveTo>
                  <a:cubicBezTo>
                    <a:pt x="5" y="24"/>
                    <a:pt x="5" y="22"/>
                    <a:pt x="4" y="20"/>
                  </a:cubicBezTo>
                  <a:cubicBezTo>
                    <a:pt x="3" y="18"/>
                    <a:pt x="2" y="16"/>
                    <a:pt x="1" y="14"/>
                  </a:cubicBezTo>
                  <a:cubicBezTo>
                    <a:pt x="1" y="13"/>
                    <a:pt x="0" y="10"/>
                    <a:pt x="0" y="9"/>
                  </a:cubicBezTo>
                  <a:cubicBezTo>
                    <a:pt x="1" y="7"/>
                    <a:pt x="2" y="6"/>
                    <a:pt x="4" y="5"/>
                  </a:cubicBezTo>
                  <a:cubicBezTo>
                    <a:pt x="6" y="3"/>
                    <a:pt x="9" y="1"/>
                    <a:pt x="12" y="1"/>
                  </a:cubicBezTo>
                  <a:cubicBezTo>
                    <a:pt x="16" y="0"/>
                    <a:pt x="20" y="2"/>
                    <a:pt x="24" y="3"/>
                  </a:cubicBezTo>
                  <a:cubicBezTo>
                    <a:pt x="28" y="3"/>
                    <a:pt x="32" y="3"/>
                    <a:pt x="36" y="4"/>
                  </a:cubicBezTo>
                  <a:cubicBezTo>
                    <a:pt x="37" y="5"/>
                    <a:pt x="39" y="6"/>
                    <a:pt x="40" y="6"/>
                  </a:cubicBezTo>
                  <a:cubicBezTo>
                    <a:pt x="42" y="7"/>
                    <a:pt x="44" y="4"/>
                    <a:pt x="46" y="4"/>
                  </a:cubicBezTo>
                  <a:cubicBezTo>
                    <a:pt x="48" y="5"/>
                    <a:pt x="50" y="7"/>
                    <a:pt x="52" y="8"/>
                  </a:cubicBezTo>
                  <a:cubicBezTo>
                    <a:pt x="55" y="10"/>
                    <a:pt x="57" y="12"/>
                    <a:pt x="60" y="13"/>
                  </a:cubicBezTo>
                  <a:cubicBezTo>
                    <a:pt x="63" y="15"/>
                    <a:pt x="65" y="17"/>
                    <a:pt x="68" y="19"/>
                  </a:cubicBezTo>
                  <a:cubicBezTo>
                    <a:pt x="68" y="21"/>
                    <a:pt x="70" y="24"/>
                    <a:pt x="68" y="26"/>
                  </a:cubicBezTo>
                  <a:cubicBezTo>
                    <a:pt x="66" y="28"/>
                    <a:pt x="61" y="26"/>
                    <a:pt x="59" y="28"/>
                  </a:cubicBezTo>
                  <a:cubicBezTo>
                    <a:pt x="57" y="30"/>
                    <a:pt x="57" y="33"/>
                    <a:pt x="56" y="36"/>
                  </a:cubicBezTo>
                  <a:cubicBezTo>
                    <a:pt x="56" y="38"/>
                    <a:pt x="59" y="40"/>
                    <a:pt x="57" y="41"/>
                  </a:cubicBezTo>
                  <a:cubicBezTo>
                    <a:pt x="55" y="43"/>
                    <a:pt x="51" y="40"/>
                    <a:pt x="48" y="41"/>
                  </a:cubicBezTo>
                  <a:cubicBezTo>
                    <a:pt x="47" y="42"/>
                    <a:pt x="47" y="45"/>
                    <a:pt x="45" y="46"/>
                  </a:cubicBezTo>
                  <a:cubicBezTo>
                    <a:pt x="44" y="47"/>
                    <a:pt x="41" y="46"/>
                    <a:pt x="40" y="46"/>
                  </a:cubicBezTo>
                  <a:cubicBezTo>
                    <a:pt x="38" y="46"/>
                    <a:pt x="37" y="48"/>
                    <a:pt x="35" y="48"/>
                  </a:cubicBezTo>
                  <a:cubicBezTo>
                    <a:pt x="33" y="48"/>
                    <a:pt x="32" y="47"/>
                    <a:pt x="30" y="47"/>
                  </a:cubicBezTo>
                  <a:cubicBezTo>
                    <a:pt x="28" y="46"/>
                    <a:pt x="27" y="44"/>
                    <a:pt x="25" y="43"/>
                  </a:cubicBezTo>
                  <a:cubicBezTo>
                    <a:pt x="24" y="42"/>
                    <a:pt x="22" y="41"/>
                    <a:pt x="20" y="39"/>
                  </a:cubicBezTo>
                  <a:cubicBezTo>
                    <a:pt x="21" y="38"/>
                    <a:pt x="22" y="37"/>
                    <a:pt x="22" y="35"/>
                  </a:cubicBezTo>
                  <a:cubicBezTo>
                    <a:pt x="22" y="34"/>
                    <a:pt x="23" y="32"/>
                    <a:pt x="22" y="31"/>
                  </a:cubicBezTo>
                  <a:cubicBezTo>
                    <a:pt x="21" y="30"/>
                    <a:pt x="19" y="29"/>
                    <a:pt x="17" y="28"/>
                  </a:cubicBezTo>
                  <a:cubicBezTo>
                    <a:pt x="16" y="28"/>
                    <a:pt x="16" y="29"/>
                    <a:pt x="15" y="29"/>
                  </a:cubicBezTo>
                  <a:cubicBezTo>
                    <a:pt x="13" y="29"/>
                    <a:pt x="12" y="29"/>
                    <a:pt x="11" y="29"/>
                  </a:cubicBezTo>
                  <a:cubicBezTo>
                    <a:pt x="9" y="28"/>
                    <a:pt x="8" y="27"/>
                    <a:pt x="6" y="2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43" name="Freeform 142">
              <a:extLst>
                <a:ext uri="{FF2B5EF4-FFF2-40B4-BE49-F238E27FC236}">
                  <a16:creationId xmlns:a16="http://schemas.microsoft.com/office/drawing/2014/main" id="{22300529-54AC-AC40-BC15-9E92FECE5C9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92397" y="2350713"/>
              <a:ext cx="163397" cy="95183"/>
            </a:xfrm>
            <a:custGeom>
              <a:avLst/>
              <a:gdLst>
                <a:gd name="T0" fmla="*/ 2147483647 w 86"/>
                <a:gd name="T1" fmla="*/ 2147483647 h 50"/>
                <a:gd name="T2" fmla="*/ 2147483647 w 86"/>
                <a:gd name="T3" fmla="*/ 2147483647 h 50"/>
                <a:gd name="T4" fmla="*/ 2147483647 w 86"/>
                <a:gd name="T5" fmla="*/ 2147483647 h 50"/>
                <a:gd name="T6" fmla="*/ 2147483647 w 86"/>
                <a:gd name="T7" fmla="*/ 2147483647 h 50"/>
                <a:gd name="T8" fmla="*/ 2147483647 w 86"/>
                <a:gd name="T9" fmla="*/ 2147483647 h 50"/>
                <a:gd name="T10" fmla="*/ 2147483647 w 86"/>
                <a:gd name="T11" fmla="*/ 2147483647 h 50"/>
                <a:gd name="T12" fmla="*/ 2147483647 w 86"/>
                <a:gd name="T13" fmla="*/ 2147483647 h 50"/>
                <a:gd name="T14" fmla="*/ 2147483647 w 86"/>
                <a:gd name="T15" fmla="*/ 2147483647 h 50"/>
                <a:gd name="T16" fmla="*/ 2147483647 w 86"/>
                <a:gd name="T17" fmla="*/ 2147483647 h 50"/>
                <a:gd name="T18" fmla="*/ 2147483647 w 86"/>
                <a:gd name="T19" fmla="*/ 2147483647 h 50"/>
                <a:gd name="T20" fmla="*/ 2147483647 w 86"/>
                <a:gd name="T21" fmla="*/ 2147483647 h 50"/>
                <a:gd name="T22" fmla="*/ 2147483647 w 86"/>
                <a:gd name="T23" fmla="*/ 2147483647 h 50"/>
                <a:gd name="T24" fmla="*/ 2147483647 w 86"/>
                <a:gd name="T25" fmla="*/ 2147483647 h 50"/>
                <a:gd name="T26" fmla="*/ 2147483647 w 86"/>
                <a:gd name="T27" fmla="*/ 2147483647 h 50"/>
                <a:gd name="T28" fmla="*/ 2147483647 w 86"/>
                <a:gd name="T29" fmla="*/ 2147483647 h 50"/>
                <a:gd name="T30" fmla="*/ 2147483647 w 86"/>
                <a:gd name="T31" fmla="*/ 2147483647 h 50"/>
                <a:gd name="T32" fmla="*/ 2147483647 w 86"/>
                <a:gd name="T33" fmla="*/ 2147483647 h 50"/>
                <a:gd name="T34" fmla="*/ 2147483647 w 86"/>
                <a:gd name="T35" fmla="*/ 2147483647 h 50"/>
                <a:gd name="T36" fmla="*/ 2147483647 w 86"/>
                <a:gd name="T37" fmla="*/ 2147483647 h 50"/>
                <a:gd name="T38" fmla="*/ 2147483647 w 86"/>
                <a:gd name="T39" fmla="*/ 2147483647 h 50"/>
                <a:gd name="T40" fmla="*/ 2147483647 w 86"/>
                <a:gd name="T41" fmla="*/ 2147483647 h 50"/>
                <a:gd name="T42" fmla="*/ 2147483647 w 86"/>
                <a:gd name="T43" fmla="*/ 2147483647 h 50"/>
                <a:gd name="T44" fmla="*/ 2147483647 w 86"/>
                <a:gd name="T45" fmla="*/ 2147483647 h 50"/>
                <a:gd name="T46" fmla="*/ 2147483647 w 86"/>
                <a:gd name="T47" fmla="*/ 2147483647 h 50"/>
                <a:gd name="T48" fmla="*/ 2147483647 w 86"/>
                <a:gd name="T49" fmla="*/ 2147483647 h 50"/>
                <a:gd name="T50" fmla="*/ 2147483647 w 86"/>
                <a:gd name="T51" fmla="*/ 2147483647 h 50"/>
                <a:gd name="T52" fmla="*/ 2147483647 w 86"/>
                <a:gd name="T53" fmla="*/ 2147483647 h 50"/>
                <a:gd name="T54" fmla="*/ 2147483647 w 86"/>
                <a:gd name="T55" fmla="*/ 2147483647 h 50"/>
                <a:gd name="T56" fmla="*/ 2147483647 w 86"/>
                <a:gd name="T57" fmla="*/ 2147483647 h 50"/>
                <a:gd name="T58" fmla="*/ 2147483647 w 86"/>
                <a:gd name="T59" fmla="*/ 2147483647 h 50"/>
                <a:gd name="T60" fmla="*/ 2147483647 w 86"/>
                <a:gd name="T61" fmla="*/ 2147483647 h 50"/>
                <a:gd name="T62" fmla="*/ 2147483647 w 86"/>
                <a:gd name="T63" fmla="*/ 2147483647 h 50"/>
                <a:gd name="T64" fmla="*/ 2147483647 w 86"/>
                <a:gd name="T65" fmla="*/ 2147483647 h 50"/>
                <a:gd name="T66" fmla="*/ 2147483647 w 86"/>
                <a:gd name="T67" fmla="*/ 2147483647 h 50"/>
                <a:gd name="T68" fmla="*/ 2147483647 w 86"/>
                <a:gd name="T69" fmla="*/ 2147483647 h 5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86" h="50">
                  <a:moveTo>
                    <a:pt x="73" y="9"/>
                  </a:moveTo>
                  <a:cubicBezTo>
                    <a:pt x="72" y="9"/>
                    <a:pt x="71" y="9"/>
                    <a:pt x="70" y="9"/>
                  </a:cubicBezTo>
                  <a:cubicBezTo>
                    <a:pt x="68" y="10"/>
                    <a:pt x="67" y="11"/>
                    <a:pt x="66" y="11"/>
                  </a:cubicBezTo>
                  <a:cubicBezTo>
                    <a:pt x="63" y="10"/>
                    <a:pt x="61" y="8"/>
                    <a:pt x="59" y="6"/>
                  </a:cubicBezTo>
                  <a:cubicBezTo>
                    <a:pt x="56" y="5"/>
                    <a:pt x="53" y="4"/>
                    <a:pt x="50" y="2"/>
                  </a:cubicBezTo>
                  <a:cubicBezTo>
                    <a:pt x="49" y="2"/>
                    <a:pt x="47" y="0"/>
                    <a:pt x="46" y="1"/>
                  </a:cubicBezTo>
                  <a:cubicBezTo>
                    <a:pt x="43" y="1"/>
                    <a:pt x="41" y="4"/>
                    <a:pt x="39" y="5"/>
                  </a:cubicBezTo>
                  <a:cubicBezTo>
                    <a:pt x="39" y="8"/>
                    <a:pt x="41" y="11"/>
                    <a:pt x="41" y="14"/>
                  </a:cubicBezTo>
                  <a:cubicBezTo>
                    <a:pt x="40" y="17"/>
                    <a:pt x="39" y="19"/>
                    <a:pt x="37" y="20"/>
                  </a:cubicBezTo>
                  <a:cubicBezTo>
                    <a:pt x="35" y="22"/>
                    <a:pt x="32" y="24"/>
                    <a:pt x="29" y="23"/>
                  </a:cubicBezTo>
                  <a:cubicBezTo>
                    <a:pt x="27" y="22"/>
                    <a:pt x="26" y="18"/>
                    <a:pt x="24" y="16"/>
                  </a:cubicBezTo>
                  <a:cubicBezTo>
                    <a:pt x="23" y="14"/>
                    <a:pt x="20" y="13"/>
                    <a:pt x="19" y="11"/>
                  </a:cubicBezTo>
                  <a:cubicBezTo>
                    <a:pt x="18" y="10"/>
                    <a:pt x="19" y="8"/>
                    <a:pt x="18" y="8"/>
                  </a:cubicBezTo>
                  <a:cubicBezTo>
                    <a:pt x="15" y="9"/>
                    <a:pt x="12" y="10"/>
                    <a:pt x="9" y="12"/>
                  </a:cubicBezTo>
                  <a:cubicBezTo>
                    <a:pt x="8" y="13"/>
                    <a:pt x="6" y="15"/>
                    <a:pt x="6" y="16"/>
                  </a:cubicBezTo>
                  <a:cubicBezTo>
                    <a:pt x="5" y="21"/>
                    <a:pt x="3" y="25"/>
                    <a:pt x="1" y="28"/>
                  </a:cubicBezTo>
                  <a:cubicBezTo>
                    <a:pt x="0" y="32"/>
                    <a:pt x="1" y="36"/>
                    <a:pt x="1" y="40"/>
                  </a:cubicBezTo>
                  <a:cubicBezTo>
                    <a:pt x="2" y="38"/>
                    <a:pt x="3" y="37"/>
                    <a:pt x="5" y="36"/>
                  </a:cubicBezTo>
                  <a:cubicBezTo>
                    <a:pt x="7" y="34"/>
                    <a:pt x="10" y="32"/>
                    <a:pt x="13" y="32"/>
                  </a:cubicBezTo>
                  <a:cubicBezTo>
                    <a:pt x="17" y="31"/>
                    <a:pt x="21" y="33"/>
                    <a:pt x="25" y="34"/>
                  </a:cubicBezTo>
                  <a:cubicBezTo>
                    <a:pt x="29" y="34"/>
                    <a:pt x="33" y="34"/>
                    <a:pt x="37" y="35"/>
                  </a:cubicBezTo>
                  <a:cubicBezTo>
                    <a:pt x="38" y="36"/>
                    <a:pt x="40" y="37"/>
                    <a:pt x="41" y="37"/>
                  </a:cubicBezTo>
                  <a:cubicBezTo>
                    <a:pt x="43" y="38"/>
                    <a:pt x="45" y="35"/>
                    <a:pt x="47" y="35"/>
                  </a:cubicBezTo>
                  <a:cubicBezTo>
                    <a:pt x="49" y="36"/>
                    <a:pt x="51" y="38"/>
                    <a:pt x="53" y="39"/>
                  </a:cubicBezTo>
                  <a:cubicBezTo>
                    <a:pt x="56" y="41"/>
                    <a:pt x="58" y="43"/>
                    <a:pt x="61" y="44"/>
                  </a:cubicBezTo>
                  <a:cubicBezTo>
                    <a:pt x="64" y="46"/>
                    <a:pt x="66" y="48"/>
                    <a:pt x="69" y="50"/>
                  </a:cubicBezTo>
                  <a:cubicBezTo>
                    <a:pt x="70" y="49"/>
                    <a:pt x="71" y="47"/>
                    <a:pt x="73" y="46"/>
                  </a:cubicBezTo>
                  <a:cubicBezTo>
                    <a:pt x="75" y="46"/>
                    <a:pt x="77" y="48"/>
                    <a:pt x="79" y="47"/>
                  </a:cubicBezTo>
                  <a:cubicBezTo>
                    <a:pt x="80" y="45"/>
                    <a:pt x="81" y="43"/>
                    <a:pt x="82" y="41"/>
                  </a:cubicBezTo>
                  <a:cubicBezTo>
                    <a:pt x="83" y="40"/>
                    <a:pt x="84" y="39"/>
                    <a:pt x="85" y="38"/>
                  </a:cubicBezTo>
                  <a:cubicBezTo>
                    <a:pt x="85" y="37"/>
                    <a:pt x="86" y="35"/>
                    <a:pt x="86" y="34"/>
                  </a:cubicBezTo>
                  <a:cubicBezTo>
                    <a:pt x="85" y="30"/>
                    <a:pt x="82" y="28"/>
                    <a:pt x="80" y="24"/>
                  </a:cubicBezTo>
                  <a:cubicBezTo>
                    <a:pt x="80" y="22"/>
                    <a:pt x="81" y="19"/>
                    <a:pt x="80" y="17"/>
                  </a:cubicBezTo>
                  <a:cubicBezTo>
                    <a:pt x="80" y="15"/>
                    <a:pt x="78" y="15"/>
                    <a:pt x="77" y="13"/>
                  </a:cubicBezTo>
                  <a:cubicBezTo>
                    <a:pt x="75" y="12"/>
                    <a:pt x="74" y="10"/>
                    <a:pt x="73" y="9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44" name="Freeform 143">
              <a:extLst>
                <a:ext uri="{FF2B5EF4-FFF2-40B4-BE49-F238E27FC236}">
                  <a16:creationId xmlns:a16="http://schemas.microsoft.com/office/drawing/2014/main" id="{36580484-9DFE-AA40-A4A3-32F750EF61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43161" y="2301536"/>
              <a:ext cx="101528" cy="71387"/>
            </a:xfrm>
            <a:custGeom>
              <a:avLst/>
              <a:gdLst>
                <a:gd name="T0" fmla="*/ 2147483647 w 53"/>
                <a:gd name="T1" fmla="*/ 2147483647 h 37"/>
                <a:gd name="T2" fmla="*/ 2147483647 w 53"/>
                <a:gd name="T3" fmla="*/ 2147483647 h 37"/>
                <a:gd name="T4" fmla="*/ 2147483647 w 53"/>
                <a:gd name="T5" fmla="*/ 2147483647 h 37"/>
                <a:gd name="T6" fmla="*/ 2147483647 w 53"/>
                <a:gd name="T7" fmla="*/ 2147483647 h 37"/>
                <a:gd name="T8" fmla="*/ 2147483647 w 53"/>
                <a:gd name="T9" fmla="*/ 2147483647 h 37"/>
                <a:gd name="T10" fmla="*/ 2147483647 w 53"/>
                <a:gd name="T11" fmla="*/ 2147483647 h 37"/>
                <a:gd name="T12" fmla="*/ 2147483647 w 53"/>
                <a:gd name="T13" fmla="*/ 2147483647 h 37"/>
                <a:gd name="T14" fmla="*/ 2147483647 w 53"/>
                <a:gd name="T15" fmla="*/ 2147483647 h 37"/>
                <a:gd name="T16" fmla="*/ 2147483647 w 53"/>
                <a:gd name="T17" fmla="*/ 2147483647 h 37"/>
                <a:gd name="T18" fmla="*/ 2147483647 w 53"/>
                <a:gd name="T19" fmla="*/ 2147483647 h 37"/>
                <a:gd name="T20" fmla="*/ 2147483647 w 53"/>
                <a:gd name="T21" fmla="*/ 2147483647 h 37"/>
                <a:gd name="T22" fmla="*/ 2147483647 w 53"/>
                <a:gd name="T23" fmla="*/ 2147483647 h 37"/>
                <a:gd name="T24" fmla="*/ 0 w 53"/>
                <a:gd name="T25" fmla="*/ 2147483647 h 37"/>
                <a:gd name="T26" fmla="*/ 2147483647 w 53"/>
                <a:gd name="T27" fmla="*/ 2147483647 h 37"/>
                <a:gd name="T28" fmla="*/ 2147483647 w 53"/>
                <a:gd name="T29" fmla="*/ 2147483647 h 37"/>
                <a:gd name="T30" fmla="*/ 2147483647 w 53"/>
                <a:gd name="T31" fmla="*/ 0 h 37"/>
                <a:gd name="T32" fmla="*/ 2147483647 w 53"/>
                <a:gd name="T33" fmla="*/ 0 h 37"/>
                <a:gd name="T34" fmla="*/ 2147483647 w 53"/>
                <a:gd name="T35" fmla="*/ 2147483647 h 37"/>
                <a:gd name="T36" fmla="*/ 2147483647 w 53"/>
                <a:gd name="T37" fmla="*/ 2147483647 h 37"/>
                <a:gd name="T38" fmla="*/ 2147483647 w 53"/>
                <a:gd name="T39" fmla="*/ 2147483647 h 37"/>
                <a:gd name="T40" fmla="*/ 2147483647 w 53"/>
                <a:gd name="T41" fmla="*/ 2147483647 h 37"/>
                <a:gd name="T42" fmla="*/ 2147483647 w 53"/>
                <a:gd name="T43" fmla="*/ 2147483647 h 37"/>
                <a:gd name="T44" fmla="*/ 2147483647 w 53"/>
                <a:gd name="T45" fmla="*/ 2147483647 h 37"/>
                <a:gd name="T46" fmla="*/ 2147483647 w 53"/>
                <a:gd name="T47" fmla="*/ 2147483647 h 37"/>
                <a:gd name="T48" fmla="*/ 2147483647 w 53"/>
                <a:gd name="T49" fmla="*/ 2147483647 h 37"/>
                <a:gd name="T50" fmla="*/ 2147483647 w 53"/>
                <a:gd name="T51" fmla="*/ 2147483647 h 37"/>
                <a:gd name="T52" fmla="*/ 2147483647 w 53"/>
                <a:gd name="T53" fmla="*/ 2147483647 h 37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53" h="37">
                  <a:moveTo>
                    <a:pt x="46" y="35"/>
                  </a:moveTo>
                  <a:cubicBezTo>
                    <a:pt x="45" y="35"/>
                    <a:pt x="44" y="35"/>
                    <a:pt x="43" y="35"/>
                  </a:cubicBezTo>
                  <a:cubicBezTo>
                    <a:pt x="41" y="36"/>
                    <a:pt x="40" y="37"/>
                    <a:pt x="39" y="37"/>
                  </a:cubicBezTo>
                  <a:cubicBezTo>
                    <a:pt x="36" y="36"/>
                    <a:pt x="34" y="34"/>
                    <a:pt x="32" y="32"/>
                  </a:cubicBezTo>
                  <a:cubicBezTo>
                    <a:pt x="29" y="31"/>
                    <a:pt x="26" y="30"/>
                    <a:pt x="23" y="28"/>
                  </a:cubicBezTo>
                  <a:cubicBezTo>
                    <a:pt x="22" y="28"/>
                    <a:pt x="20" y="26"/>
                    <a:pt x="19" y="27"/>
                  </a:cubicBezTo>
                  <a:cubicBezTo>
                    <a:pt x="16" y="27"/>
                    <a:pt x="14" y="30"/>
                    <a:pt x="12" y="31"/>
                  </a:cubicBezTo>
                  <a:cubicBezTo>
                    <a:pt x="12" y="28"/>
                    <a:pt x="14" y="25"/>
                    <a:pt x="14" y="22"/>
                  </a:cubicBezTo>
                  <a:cubicBezTo>
                    <a:pt x="13" y="21"/>
                    <a:pt x="11" y="22"/>
                    <a:pt x="10" y="22"/>
                  </a:cubicBezTo>
                  <a:cubicBezTo>
                    <a:pt x="9" y="23"/>
                    <a:pt x="8" y="24"/>
                    <a:pt x="7" y="24"/>
                  </a:cubicBezTo>
                  <a:cubicBezTo>
                    <a:pt x="4" y="23"/>
                    <a:pt x="3" y="21"/>
                    <a:pt x="2" y="19"/>
                  </a:cubicBezTo>
                  <a:cubicBezTo>
                    <a:pt x="1" y="18"/>
                    <a:pt x="2" y="16"/>
                    <a:pt x="2" y="15"/>
                  </a:cubicBezTo>
                  <a:cubicBezTo>
                    <a:pt x="2" y="14"/>
                    <a:pt x="0" y="12"/>
                    <a:pt x="0" y="11"/>
                  </a:cubicBezTo>
                  <a:cubicBezTo>
                    <a:pt x="0" y="9"/>
                    <a:pt x="1" y="7"/>
                    <a:pt x="2" y="6"/>
                  </a:cubicBezTo>
                  <a:cubicBezTo>
                    <a:pt x="4" y="4"/>
                    <a:pt x="7" y="3"/>
                    <a:pt x="10" y="3"/>
                  </a:cubicBezTo>
                  <a:cubicBezTo>
                    <a:pt x="14" y="1"/>
                    <a:pt x="19" y="0"/>
                    <a:pt x="24" y="0"/>
                  </a:cubicBezTo>
                  <a:cubicBezTo>
                    <a:pt x="28" y="0"/>
                    <a:pt x="32" y="0"/>
                    <a:pt x="36" y="0"/>
                  </a:cubicBezTo>
                  <a:cubicBezTo>
                    <a:pt x="38" y="1"/>
                    <a:pt x="39" y="3"/>
                    <a:pt x="41" y="3"/>
                  </a:cubicBezTo>
                  <a:cubicBezTo>
                    <a:pt x="45" y="4"/>
                    <a:pt x="49" y="3"/>
                    <a:pt x="53" y="3"/>
                  </a:cubicBezTo>
                  <a:cubicBezTo>
                    <a:pt x="53" y="4"/>
                    <a:pt x="52" y="6"/>
                    <a:pt x="52" y="8"/>
                  </a:cubicBezTo>
                  <a:cubicBezTo>
                    <a:pt x="51" y="9"/>
                    <a:pt x="51" y="10"/>
                    <a:pt x="51" y="11"/>
                  </a:cubicBezTo>
                  <a:cubicBezTo>
                    <a:pt x="49" y="11"/>
                    <a:pt x="47" y="11"/>
                    <a:pt x="45" y="12"/>
                  </a:cubicBezTo>
                  <a:cubicBezTo>
                    <a:pt x="43" y="12"/>
                    <a:pt x="40" y="13"/>
                    <a:pt x="40" y="14"/>
                  </a:cubicBezTo>
                  <a:cubicBezTo>
                    <a:pt x="40" y="17"/>
                    <a:pt x="43" y="20"/>
                    <a:pt x="44" y="22"/>
                  </a:cubicBezTo>
                  <a:cubicBezTo>
                    <a:pt x="45" y="25"/>
                    <a:pt x="47" y="28"/>
                    <a:pt x="48" y="31"/>
                  </a:cubicBezTo>
                  <a:cubicBezTo>
                    <a:pt x="48" y="31"/>
                    <a:pt x="48" y="32"/>
                    <a:pt x="47" y="33"/>
                  </a:cubicBezTo>
                  <a:cubicBezTo>
                    <a:pt x="47" y="34"/>
                    <a:pt x="46" y="34"/>
                    <a:pt x="46" y="3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45" name="Freeform 144">
              <a:extLst>
                <a:ext uri="{FF2B5EF4-FFF2-40B4-BE49-F238E27FC236}">
                  <a16:creationId xmlns:a16="http://schemas.microsoft.com/office/drawing/2014/main" id="{5DE1704D-6159-CE4D-B701-CDB7DC14E14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67015" y="1892250"/>
              <a:ext cx="242716" cy="401354"/>
            </a:xfrm>
            <a:custGeom>
              <a:avLst/>
              <a:gdLst>
                <a:gd name="T0" fmla="*/ 2147483647 w 127"/>
                <a:gd name="T1" fmla="*/ 2147483647 h 211"/>
                <a:gd name="T2" fmla="*/ 2147483647 w 127"/>
                <a:gd name="T3" fmla="*/ 2147483647 h 211"/>
                <a:gd name="T4" fmla="*/ 2147483647 w 127"/>
                <a:gd name="T5" fmla="*/ 2147483647 h 211"/>
                <a:gd name="T6" fmla="*/ 2147483647 w 127"/>
                <a:gd name="T7" fmla="*/ 2147483647 h 211"/>
                <a:gd name="T8" fmla="*/ 2147483647 w 127"/>
                <a:gd name="T9" fmla="*/ 2147483647 h 211"/>
                <a:gd name="T10" fmla="*/ 2147483647 w 127"/>
                <a:gd name="T11" fmla="*/ 2147483647 h 211"/>
                <a:gd name="T12" fmla="*/ 2147483647 w 127"/>
                <a:gd name="T13" fmla="*/ 2147483647 h 211"/>
                <a:gd name="T14" fmla="*/ 2147483647 w 127"/>
                <a:gd name="T15" fmla="*/ 2147483647 h 211"/>
                <a:gd name="T16" fmla="*/ 2147483647 w 127"/>
                <a:gd name="T17" fmla="*/ 2147483647 h 211"/>
                <a:gd name="T18" fmla="*/ 2147483647 w 127"/>
                <a:gd name="T19" fmla="*/ 2147483647 h 211"/>
                <a:gd name="T20" fmla="*/ 2147483647 w 127"/>
                <a:gd name="T21" fmla="*/ 2147483647 h 211"/>
                <a:gd name="T22" fmla="*/ 2147483647 w 127"/>
                <a:gd name="T23" fmla="*/ 2147483647 h 211"/>
                <a:gd name="T24" fmla="*/ 2147483647 w 127"/>
                <a:gd name="T25" fmla="*/ 2147483647 h 211"/>
                <a:gd name="T26" fmla="*/ 2147483647 w 127"/>
                <a:gd name="T27" fmla="*/ 2147483647 h 211"/>
                <a:gd name="T28" fmla="*/ 2147483647 w 127"/>
                <a:gd name="T29" fmla="*/ 2147483647 h 211"/>
                <a:gd name="T30" fmla="*/ 2147483647 w 127"/>
                <a:gd name="T31" fmla="*/ 2147483647 h 211"/>
                <a:gd name="T32" fmla="*/ 2147483647 w 127"/>
                <a:gd name="T33" fmla="*/ 2147483647 h 211"/>
                <a:gd name="T34" fmla="*/ 2147483647 w 127"/>
                <a:gd name="T35" fmla="*/ 2147483647 h 211"/>
                <a:gd name="T36" fmla="*/ 2147483647 w 127"/>
                <a:gd name="T37" fmla="*/ 2147483647 h 211"/>
                <a:gd name="T38" fmla="*/ 2147483647 w 127"/>
                <a:gd name="T39" fmla="*/ 2147483647 h 211"/>
                <a:gd name="T40" fmla="*/ 2147483647 w 127"/>
                <a:gd name="T41" fmla="*/ 2147483647 h 211"/>
                <a:gd name="T42" fmla="*/ 2147483647 w 127"/>
                <a:gd name="T43" fmla="*/ 2147483647 h 211"/>
                <a:gd name="T44" fmla="*/ 2147483647 w 127"/>
                <a:gd name="T45" fmla="*/ 2147483647 h 211"/>
                <a:gd name="T46" fmla="*/ 2147483647 w 127"/>
                <a:gd name="T47" fmla="*/ 2147483647 h 211"/>
                <a:gd name="T48" fmla="*/ 2147483647 w 127"/>
                <a:gd name="T49" fmla="*/ 2147483647 h 211"/>
                <a:gd name="T50" fmla="*/ 2147483647 w 127"/>
                <a:gd name="T51" fmla="*/ 2147483647 h 211"/>
                <a:gd name="T52" fmla="*/ 2147483647 w 127"/>
                <a:gd name="T53" fmla="*/ 2147483647 h 211"/>
                <a:gd name="T54" fmla="*/ 2147483647 w 127"/>
                <a:gd name="T55" fmla="*/ 2147483647 h 211"/>
                <a:gd name="T56" fmla="*/ 2147483647 w 127"/>
                <a:gd name="T57" fmla="*/ 2147483647 h 211"/>
                <a:gd name="T58" fmla="*/ 0 w 127"/>
                <a:gd name="T59" fmla="*/ 2147483647 h 211"/>
                <a:gd name="T60" fmla="*/ 2147483647 w 127"/>
                <a:gd name="T61" fmla="*/ 2147483647 h 211"/>
                <a:gd name="T62" fmla="*/ 2147483647 w 127"/>
                <a:gd name="T63" fmla="*/ 2147483647 h 211"/>
                <a:gd name="T64" fmla="*/ 2147483647 w 127"/>
                <a:gd name="T65" fmla="*/ 2147483647 h 211"/>
                <a:gd name="T66" fmla="*/ 2147483647 w 127"/>
                <a:gd name="T67" fmla="*/ 2147483647 h 21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27" h="211">
                  <a:moveTo>
                    <a:pt x="40" y="91"/>
                  </a:moveTo>
                  <a:cubicBezTo>
                    <a:pt x="43" y="92"/>
                    <a:pt x="45" y="93"/>
                    <a:pt x="48" y="95"/>
                  </a:cubicBezTo>
                  <a:cubicBezTo>
                    <a:pt x="51" y="96"/>
                    <a:pt x="54" y="97"/>
                    <a:pt x="56" y="100"/>
                  </a:cubicBezTo>
                  <a:cubicBezTo>
                    <a:pt x="57" y="102"/>
                    <a:pt x="57" y="106"/>
                    <a:pt x="55" y="109"/>
                  </a:cubicBezTo>
                  <a:cubicBezTo>
                    <a:pt x="53" y="111"/>
                    <a:pt x="49" y="110"/>
                    <a:pt x="47" y="112"/>
                  </a:cubicBezTo>
                  <a:cubicBezTo>
                    <a:pt x="43" y="114"/>
                    <a:pt x="42" y="119"/>
                    <a:pt x="39" y="122"/>
                  </a:cubicBezTo>
                  <a:cubicBezTo>
                    <a:pt x="36" y="126"/>
                    <a:pt x="32" y="129"/>
                    <a:pt x="29" y="132"/>
                  </a:cubicBezTo>
                  <a:cubicBezTo>
                    <a:pt x="26" y="135"/>
                    <a:pt x="25" y="139"/>
                    <a:pt x="22" y="141"/>
                  </a:cubicBezTo>
                  <a:cubicBezTo>
                    <a:pt x="20" y="142"/>
                    <a:pt x="17" y="142"/>
                    <a:pt x="15" y="144"/>
                  </a:cubicBezTo>
                  <a:cubicBezTo>
                    <a:pt x="13" y="145"/>
                    <a:pt x="10" y="148"/>
                    <a:pt x="10" y="150"/>
                  </a:cubicBezTo>
                  <a:cubicBezTo>
                    <a:pt x="9" y="157"/>
                    <a:pt x="10" y="164"/>
                    <a:pt x="11" y="171"/>
                  </a:cubicBezTo>
                  <a:cubicBezTo>
                    <a:pt x="11" y="175"/>
                    <a:pt x="13" y="180"/>
                    <a:pt x="13" y="185"/>
                  </a:cubicBezTo>
                  <a:cubicBezTo>
                    <a:pt x="13" y="188"/>
                    <a:pt x="11" y="193"/>
                    <a:pt x="13" y="195"/>
                  </a:cubicBezTo>
                  <a:cubicBezTo>
                    <a:pt x="16" y="198"/>
                    <a:pt x="22" y="197"/>
                    <a:pt x="26" y="198"/>
                  </a:cubicBezTo>
                  <a:cubicBezTo>
                    <a:pt x="29" y="199"/>
                    <a:pt x="32" y="199"/>
                    <a:pt x="33" y="201"/>
                  </a:cubicBezTo>
                  <a:cubicBezTo>
                    <a:pt x="35" y="203"/>
                    <a:pt x="32" y="209"/>
                    <a:pt x="34" y="209"/>
                  </a:cubicBezTo>
                  <a:cubicBezTo>
                    <a:pt x="38" y="211"/>
                    <a:pt x="42" y="207"/>
                    <a:pt x="46" y="206"/>
                  </a:cubicBezTo>
                  <a:cubicBezTo>
                    <a:pt x="50" y="205"/>
                    <a:pt x="55" y="205"/>
                    <a:pt x="59" y="204"/>
                  </a:cubicBezTo>
                  <a:cubicBezTo>
                    <a:pt x="62" y="203"/>
                    <a:pt x="64" y="199"/>
                    <a:pt x="67" y="198"/>
                  </a:cubicBezTo>
                  <a:cubicBezTo>
                    <a:pt x="72" y="197"/>
                    <a:pt x="77" y="198"/>
                    <a:pt x="82" y="198"/>
                  </a:cubicBezTo>
                  <a:cubicBezTo>
                    <a:pt x="85" y="198"/>
                    <a:pt x="87" y="198"/>
                    <a:pt x="90" y="198"/>
                  </a:cubicBezTo>
                  <a:cubicBezTo>
                    <a:pt x="92" y="195"/>
                    <a:pt x="92" y="192"/>
                    <a:pt x="94" y="190"/>
                  </a:cubicBezTo>
                  <a:cubicBezTo>
                    <a:pt x="97" y="187"/>
                    <a:pt x="102" y="186"/>
                    <a:pt x="105" y="183"/>
                  </a:cubicBezTo>
                  <a:cubicBezTo>
                    <a:pt x="108" y="180"/>
                    <a:pt x="110" y="176"/>
                    <a:pt x="112" y="172"/>
                  </a:cubicBezTo>
                  <a:cubicBezTo>
                    <a:pt x="115" y="167"/>
                    <a:pt x="117" y="162"/>
                    <a:pt x="120" y="158"/>
                  </a:cubicBezTo>
                  <a:cubicBezTo>
                    <a:pt x="122" y="155"/>
                    <a:pt x="127" y="153"/>
                    <a:pt x="127" y="149"/>
                  </a:cubicBezTo>
                  <a:cubicBezTo>
                    <a:pt x="127" y="145"/>
                    <a:pt x="122" y="143"/>
                    <a:pt x="120" y="140"/>
                  </a:cubicBezTo>
                  <a:cubicBezTo>
                    <a:pt x="117" y="137"/>
                    <a:pt x="113" y="135"/>
                    <a:pt x="111" y="132"/>
                  </a:cubicBezTo>
                  <a:cubicBezTo>
                    <a:pt x="110" y="130"/>
                    <a:pt x="114" y="128"/>
                    <a:pt x="115" y="126"/>
                  </a:cubicBezTo>
                  <a:cubicBezTo>
                    <a:pt x="115" y="124"/>
                    <a:pt x="114" y="122"/>
                    <a:pt x="113" y="121"/>
                  </a:cubicBezTo>
                  <a:cubicBezTo>
                    <a:pt x="112" y="120"/>
                    <a:pt x="110" y="120"/>
                    <a:pt x="109" y="118"/>
                  </a:cubicBezTo>
                  <a:cubicBezTo>
                    <a:pt x="108" y="116"/>
                    <a:pt x="110" y="114"/>
                    <a:pt x="109" y="112"/>
                  </a:cubicBezTo>
                  <a:cubicBezTo>
                    <a:pt x="108" y="111"/>
                    <a:pt x="106" y="113"/>
                    <a:pt x="105" y="112"/>
                  </a:cubicBezTo>
                  <a:cubicBezTo>
                    <a:pt x="104" y="110"/>
                    <a:pt x="104" y="107"/>
                    <a:pt x="105" y="105"/>
                  </a:cubicBezTo>
                  <a:cubicBezTo>
                    <a:pt x="105" y="103"/>
                    <a:pt x="108" y="102"/>
                    <a:pt x="107" y="101"/>
                  </a:cubicBezTo>
                  <a:cubicBezTo>
                    <a:pt x="107" y="99"/>
                    <a:pt x="103" y="101"/>
                    <a:pt x="103" y="99"/>
                  </a:cubicBezTo>
                  <a:cubicBezTo>
                    <a:pt x="103" y="96"/>
                    <a:pt x="105" y="94"/>
                    <a:pt x="106" y="92"/>
                  </a:cubicBezTo>
                  <a:lnTo>
                    <a:pt x="109" y="88"/>
                  </a:lnTo>
                  <a:lnTo>
                    <a:pt x="94" y="65"/>
                  </a:lnTo>
                  <a:lnTo>
                    <a:pt x="104" y="53"/>
                  </a:lnTo>
                  <a:cubicBezTo>
                    <a:pt x="100" y="49"/>
                    <a:pt x="97" y="46"/>
                    <a:pt x="96" y="44"/>
                  </a:cubicBezTo>
                  <a:cubicBezTo>
                    <a:pt x="95" y="42"/>
                    <a:pt x="90" y="44"/>
                    <a:pt x="88" y="42"/>
                  </a:cubicBezTo>
                  <a:cubicBezTo>
                    <a:pt x="86" y="40"/>
                    <a:pt x="86" y="37"/>
                    <a:pt x="86" y="35"/>
                  </a:cubicBezTo>
                  <a:cubicBezTo>
                    <a:pt x="86" y="32"/>
                    <a:pt x="88" y="31"/>
                    <a:pt x="88" y="28"/>
                  </a:cubicBezTo>
                  <a:cubicBezTo>
                    <a:pt x="88" y="27"/>
                    <a:pt x="85" y="28"/>
                    <a:pt x="85" y="27"/>
                  </a:cubicBezTo>
                  <a:cubicBezTo>
                    <a:pt x="85" y="25"/>
                    <a:pt x="88" y="24"/>
                    <a:pt x="89" y="23"/>
                  </a:cubicBezTo>
                  <a:cubicBezTo>
                    <a:pt x="90" y="19"/>
                    <a:pt x="93" y="16"/>
                    <a:pt x="92" y="12"/>
                  </a:cubicBezTo>
                  <a:cubicBezTo>
                    <a:pt x="92" y="9"/>
                    <a:pt x="87" y="9"/>
                    <a:pt x="84" y="7"/>
                  </a:cubicBezTo>
                  <a:cubicBezTo>
                    <a:pt x="80" y="6"/>
                    <a:pt x="76" y="0"/>
                    <a:pt x="72" y="2"/>
                  </a:cubicBezTo>
                  <a:cubicBezTo>
                    <a:pt x="69" y="5"/>
                    <a:pt x="64" y="4"/>
                    <a:pt x="61" y="3"/>
                  </a:cubicBezTo>
                  <a:cubicBezTo>
                    <a:pt x="59" y="5"/>
                    <a:pt x="56" y="10"/>
                    <a:pt x="55" y="15"/>
                  </a:cubicBezTo>
                  <a:cubicBezTo>
                    <a:pt x="54" y="18"/>
                    <a:pt x="56" y="22"/>
                    <a:pt x="55" y="25"/>
                  </a:cubicBezTo>
                  <a:cubicBezTo>
                    <a:pt x="54" y="27"/>
                    <a:pt x="50" y="25"/>
                    <a:pt x="49" y="27"/>
                  </a:cubicBezTo>
                  <a:cubicBezTo>
                    <a:pt x="47" y="29"/>
                    <a:pt x="50" y="33"/>
                    <a:pt x="48" y="33"/>
                  </a:cubicBezTo>
                  <a:cubicBezTo>
                    <a:pt x="43" y="33"/>
                    <a:pt x="39" y="28"/>
                    <a:pt x="35" y="28"/>
                  </a:cubicBezTo>
                  <a:cubicBezTo>
                    <a:pt x="32" y="28"/>
                    <a:pt x="29" y="33"/>
                    <a:pt x="27" y="32"/>
                  </a:cubicBezTo>
                  <a:cubicBezTo>
                    <a:pt x="23" y="30"/>
                    <a:pt x="19" y="31"/>
                    <a:pt x="17" y="30"/>
                  </a:cubicBezTo>
                  <a:cubicBezTo>
                    <a:pt x="13" y="25"/>
                    <a:pt x="12" y="16"/>
                    <a:pt x="4" y="14"/>
                  </a:cubicBezTo>
                  <a:cubicBezTo>
                    <a:pt x="2" y="14"/>
                    <a:pt x="5" y="19"/>
                    <a:pt x="4" y="21"/>
                  </a:cubicBezTo>
                  <a:cubicBezTo>
                    <a:pt x="3" y="22"/>
                    <a:pt x="1" y="22"/>
                    <a:pt x="0" y="23"/>
                  </a:cubicBezTo>
                  <a:cubicBezTo>
                    <a:pt x="3" y="26"/>
                    <a:pt x="6" y="31"/>
                    <a:pt x="10" y="33"/>
                  </a:cubicBezTo>
                  <a:cubicBezTo>
                    <a:pt x="14" y="35"/>
                    <a:pt x="19" y="34"/>
                    <a:pt x="22" y="36"/>
                  </a:cubicBezTo>
                  <a:cubicBezTo>
                    <a:pt x="26" y="38"/>
                    <a:pt x="29" y="41"/>
                    <a:pt x="31" y="45"/>
                  </a:cubicBezTo>
                  <a:cubicBezTo>
                    <a:pt x="33" y="48"/>
                    <a:pt x="31" y="51"/>
                    <a:pt x="31" y="54"/>
                  </a:cubicBezTo>
                  <a:cubicBezTo>
                    <a:pt x="32" y="55"/>
                    <a:pt x="34" y="56"/>
                    <a:pt x="34" y="58"/>
                  </a:cubicBezTo>
                  <a:cubicBezTo>
                    <a:pt x="35" y="59"/>
                    <a:pt x="34" y="59"/>
                    <a:pt x="34" y="60"/>
                  </a:cubicBezTo>
                  <a:cubicBezTo>
                    <a:pt x="34" y="63"/>
                    <a:pt x="37" y="66"/>
                    <a:pt x="37" y="69"/>
                  </a:cubicBezTo>
                  <a:cubicBezTo>
                    <a:pt x="37" y="73"/>
                    <a:pt x="34" y="76"/>
                    <a:pt x="35" y="79"/>
                  </a:cubicBezTo>
                  <a:cubicBezTo>
                    <a:pt x="35" y="83"/>
                    <a:pt x="38" y="87"/>
                    <a:pt x="40" y="9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46" name="Freeform 145">
              <a:extLst>
                <a:ext uri="{FF2B5EF4-FFF2-40B4-BE49-F238E27FC236}">
                  <a16:creationId xmlns:a16="http://schemas.microsoft.com/office/drawing/2014/main" id="{61831728-A1FE-3744-94CF-E0F96D19A0F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71890" y="1931909"/>
              <a:ext cx="271272" cy="521919"/>
            </a:xfrm>
            <a:custGeom>
              <a:avLst/>
              <a:gdLst>
                <a:gd name="T0" fmla="*/ 2147483647 w 143"/>
                <a:gd name="T1" fmla="*/ 2147483647 h 274"/>
                <a:gd name="T2" fmla="*/ 2147483647 w 143"/>
                <a:gd name="T3" fmla="*/ 2147483647 h 274"/>
                <a:gd name="T4" fmla="*/ 2147483647 w 143"/>
                <a:gd name="T5" fmla="*/ 2147483647 h 274"/>
                <a:gd name="T6" fmla="*/ 2147483647 w 143"/>
                <a:gd name="T7" fmla="*/ 2147483647 h 274"/>
                <a:gd name="T8" fmla="*/ 2147483647 w 143"/>
                <a:gd name="T9" fmla="*/ 2147483647 h 274"/>
                <a:gd name="T10" fmla="*/ 2147483647 w 143"/>
                <a:gd name="T11" fmla="*/ 2147483647 h 274"/>
                <a:gd name="T12" fmla="*/ 2147483647 w 143"/>
                <a:gd name="T13" fmla="*/ 2147483647 h 274"/>
                <a:gd name="T14" fmla="*/ 2147483647 w 143"/>
                <a:gd name="T15" fmla="*/ 2147483647 h 274"/>
                <a:gd name="T16" fmla="*/ 2147483647 w 143"/>
                <a:gd name="T17" fmla="*/ 2147483647 h 274"/>
                <a:gd name="T18" fmla="*/ 2147483647 w 143"/>
                <a:gd name="T19" fmla="*/ 2147483647 h 274"/>
                <a:gd name="T20" fmla="*/ 2147483647 w 143"/>
                <a:gd name="T21" fmla="*/ 2147483647 h 274"/>
                <a:gd name="T22" fmla="*/ 2147483647 w 143"/>
                <a:gd name="T23" fmla="*/ 2147483647 h 274"/>
                <a:gd name="T24" fmla="*/ 2147483647 w 143"/>
                <a:gd name="T25" fmla="*/ 2147483647 h 274"/>
                <a:gd name="T26" fmla="*/ 2147483647 w 143"/>
                <a:gd name="T27" fmla="*/ 2147483647 h 274"/>
                <a:gd name="T28" fmla="*/ 2147483647 w 143"/>
                <a:gd name="T29" fmla="*/ 2147483647 h 274"/>
                <a:gd name="T30" fmla="*/ 2147483647 w 143"/>
                <a:gd name="T31" fmla="*/ 2147483647 h 274"/>
                <a:gd name="T32" fmla="*/ 2147483647 w 143"/>
                <a:gd name="T33" fmla="*/ 2147483647 h 274"/>
                <a:gd name="T34" fmla="*/ 2147483647 w 143"/>
                <a:gd name="T35" fmla="*/ 2147483647 h 274"/>
                <a:gd name="T36" fmla="*/ 2147483647 w 143"/>
                <a:gd name="T37" fmla="*/ 2147483647 h 274"/>
                <a:gd name="T38" fmla="*/ 2147483647 w 143"/>
                <a:gd name="T39" fmla="*/ 2147483647 h 274"/>
                <a:gd name="T40" fmla="*/ 2147483647 w 143"/>
                <a:gd name="T41" fmla="*/ 2147483647 h 274"/>
                <a:gd name="T42" fmla="*/ 2147483647 w 143"/>
                <a:gd name="T43" fmla="*/ 2147483647 h 274"/>
                <a:gd name="T44" fmla="*/ 2147483647 w 143"/>
                <a:gd name="T45" fmla="*/ 2147483647 h 274"/>
                <a:gd name="T46" fmla="*/ 2147483647 w 143"/>
                <a:gd name="T47" fmla="*/ 2147483647 h 274"/>
                <a:gd name="T48" fmla="*/ 2147483647 w 143"/>
                <a:gd name="T49" fmla="*/ 2147483647 h 274"/>
                <a:gd name="T50" fmla="*/ 2147483647 w 143"/>
                <a:gd name="T51" fmla="*/ 2147483647 h 274"/>
                <a:gd name="T52" fmla="*/ 2147483647 w 143"/>
                <a:gd name="T53" fmla="*/ 2147483647 h 274"/>
                <a:gd name="T54" fmla="*/ 2147483647 w 143"/>
                <a:gd name="T55" fmla="*/ 2147483647 h 274"/>
                <a:gd name="T56" fmla="*/ 2147483647 w 143"/>
                <a:gd name="T57" fmla="*/ 2147483647 h 274"/>
                <a:gd name="T58" fmla="*/ 2147483647 w 143"/>
                <a:gd name="T59" fmla="*/ 2147483647 h 274"/>
                <a:gd name="T60" fmla="*/ 2147483647 w 143"/>
                <a:gd name="T61" fmla="*/ 2147483647 h 274"/>
                <a:gd name="T62" fmla="*/ 2147483647 w 143"/>
                <a:gd name="T63" fmla="*/ 2147483647 h 274"/>
                <a:gd name="T64" fmla="*/ 2147483647 w 143"/>
                <a:gd name="T65" fmla="*/ 2147483647 h 274"/>
                <a:gd name="T66" fmla="*/ 2147483647 w 143"/>
                <a:gd name="T67" fmla="*/ 2147483647 h 274"/>
                <a:gd name="T68" fmla="*/ 2147483647 w 143"/>
                <a:gd name="T69" fmla="*/ 2147483647 h 274"/>
                <a:gd name="T70" fmla="*/ 2147483647 w 143"/>
                <a:gd name="T71" fmla="*/ 2147483647 h 274"/>
                <a:gd name="T72" fmla="*/ 2147483647 w 143"/>
                <a:gd name="T73" fmla="*/ 2147483647 h 274"/>
                <a:gd name="T74" fmla="*/ 2147483647 w 143"/>
                <a:gd name="T75" fmla="*/ 2147483647 h 274"/>
                <a:gd name="T76" fmla="*/ 2147483647 w 143"/>
                <a:gd name="T77" fmla="*/ 2147483647 h 274"/>
                <a:gd name="T78" fmla="*/ 2147483647 w 143"/>
                <a:gd name="T79" fmla="*/ 2147483647 h 274"/>
                <a:gd name="T80" fmla="*/ 2147483647 w 143"/>
                <a:gd name="T81" fmla="*/ 2147483647 h 274"/>
                <a:gd name="T82" fmla="*/ 2147483647 w 143"/>
                <a:gd name="T83" fmla="*/ 2147483647 h 27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3" h="274">
                  <a:moveTo>
                    <a:pt x="5" y="203"/>
                  </a:moveTo>
                  <a:cubicBezTo>
                    <a:pt x="5" y="200"/>
                    <a:pt x="5" y="197"/>
                    <a:pt x="5" y="195"/>
                  </a:cubicBezTo>
                  <a:cubicBezTo>
                    <a:pt x="6" y="192"/>
                    <a:pt x="7" y="189"/>
                    <a:pt x="9" y="186"/>
                  </a:cubicBezTo>
                  <a:cubicBezTo>
                    <a:pt x="10" y="184"/>
                    <a:pt x="14" y="184"/>
                    <a:pt x="14" y="181"/>
                  </a:cubicBezTo>
                  <a:cubicBezTo>
                    <a:pt x="15" y="176"/>
                    <a:pt x="12" y="170"/>
                    <a:pt x="13" y="164"/>
                  </a:cubicBezTo>
                  <a:cubicBezTo>
                    <a:pt x="13" y="163"/>
                    <a:pt x="16" y="163"/>
                    <a:pt x="16" y="162"/>
                  </a:cubicBezTo>
                  <a:cubicBezTo>
                    <a:pt x="17" y="161"/>
                    <a:pt x="18" y="159"/>
                    <a:pt x="17" y="158"/>
                  </a:cubicBezTo>
                  <a:cubicBezTo>
                    <a:pt x="15" y="154"/>
                    <a:pt x="9" y="151"/>
                    <a:pt x="9" y="147"/>
                  </a:cubicBezTo>
                  <a:cubicBezTo>
                    <a:pt x="9" y="136"/>
                    <a:pt x="9" y="125"/>
                    <a:pt x="10" y="113"/>
                  </a:cubicBezTo>
                  <a:cubicBezTo>
                    <a:pt x="10" y="110"/>
                    <a:pt x="13" y="106"/>
                    <a:pt x="16" y="104"/>
                  </a:cubicBezTo>
                  <a:cubicBezTo>
                    <a:pt x="21" y="102"/>
                    <a:pt x="27" y="107"/>
                    <a:pt x="31" y="104"/>
                  </a:cubicBezTo>
                  <a:cubicBezTo>
                    <a:pt x="33" y="102"/>
                    <a:pt x="28" y="99"/>
                    <a:pt x="28" y="96"/>
                  </a:cubicBezTo>
                  <a:cubicBezTo>
                    <a:pt x="28" y="86"/>
                    <a:pt x="32" y="77"/>
                    <a:pt x="33" y="68"/>
                  </a:cubicBezTo>
                  <a:cubicBezTo>
                    <a:pt x="34" y="66"/>
                    <a:pt x="33" y="64"/>
                    <a:pt x="35" y="62"/>
                  </a:cubicBezTo>
                  <a:cubicBezTo>
                    <a:pt x="37" y="60"/>
                    <a:pt x="43" y="62"/>
                    <a:pt x="44" y="59"/>
                  </a:cubicBezTo>
                  <a:cubicBezTo>
                    <a:pt x="45" y="54"/>
                    <a:pt x="48" y="49"/>
                    <a:pt x="52" y="45"/>
                  </a:cubicBezTo>
                  <a:cubicBezTo>
                    <a:pt x="54" y="43"/>
                    <a:pt x="51" y="40"/>
                    <a:pt x="52" y="37"/>
                  </a:cubicBezTo>
                  <a:cubicBezTo>
                    <a:pt x="56" y="31"/>
                    <a:pt x="60" y="25"/>
                    <a:pt x="66" y="22"/>
                  </a:cubicBezTo>
                  <a:cubicBezTo>
                    <a:pt x="68" y="21"/>
                    <a:pt x="71" y="27"/>
                    <a:pt x="72" y="25"/>
                  </a:cubicBezTo>
                  <a:cubicBezTo>
                    <a:pt x="75" y="21"/>
                    <a:pt x="72" y="15"/>
                    <a:pt x="74" y="11"/>
                  </a:cubicBezTo>
                  <a:cubicBezTo>
                    <a:pt x="76" y="9"/>
                    <a:pt x="80" y="9"/>
                    <a:pt x="82" y="10"/>
                  </a:cubicBezTo>
                  <a:cubicBezTo>
                    <a:pt x="87" y="11"/>
                    <a:pt x="91" y="18"/>
                    <a:pt x="95" y="15"/>
                  </a:cubicBezTo>
                  <a:cubicBezTo>
                    <a:pt x="99" y="13"/>
                    <a:pt x="94" y="6"/>
                    <a:pt x="96" y="2"/>
                  </a:cubicBezTo>
                  <a:cubicBezTo>
                    <a:pt x="97" y="0"/>
                    <a:pt x="101" y="2"/>
                    <a:pt x="103" y="2"/>
                  </a:cubicBezTo>
                  <a:cubicBezTo>
                    <a:pt x="106" y="5"/>
                    <a:pt x="109" y="10"/>
                    <a:pt x="113" y="12"/>
                  </a:cubicBezTo>
                  <a:cubicBezTo>
                    <a:pt x="117" y="14"/>
                    <a:pt x="122" y="13"/>
                    <a:pt x="125" y="15"/>
                  </a:cubicBezTo>
                  <a:cubicBezTo>
                    <a:pt x="129" y="17"/>
                    <a:pt x="132" y="20"/>
                    <a:pt x="134" y="24"/>
                  </a:cubicBezTo>
                  <a:cubicBezTo>
                    <a:pt x="136" y="27"/>
                    <a:pt x="134" y="30"/>
                    <a:pt x="134" y="33"/>
                  </a:cubicBezTo>
                  <a:cubicBezTo>
                    <a:pt x="135" y="34"/>
                    <a:pt x="137" y="35"/>
                    <a:pt x="137" y="37"/>
                  </a:cubicBezTo>
                  <a:cubicBezTo>
                    <a:pt x="138" y="38"/>
                    <a:pt x="137" y="38"/>
                    <a:pt x="137" y="39"/>
                  </a:cubicBezTo>
                  <a:cubicBezTo>
                    <a:pt x="137" y="42"/>
                    <a:pt x="140" y="45"/>
                    <a:pt x="140" y="48"/>
                  </a:cubicBezTo>
                  <a:cubicBezTo>
                    <a:pt x="140" y="52"/>
                    <a:pt x="137" y="55"/>
                    <a:pt x="138" y="58"/>
                  </a:cubicBezTo>
                  <a:cubicBezTo>
                    <a:pt x="138" y="62"/>
                    <a:pt x="141" y="66"/>
                    <a:pt x="143" y="70"/>
                  </a:cubicBezTo>
                  <a:cubicBezTo>
                    <a:pt x="140" y="70"/>
                    <a:pt x="137" y="70"/>
                    <a:pt x="134" y="70"/>
                  </a:cubicBezTo>
                  <a:cubicBezTo>
                    <a:pt x="130" y="70"/>
                    <a:pt x="127" y="67"/>
                    <a:pt x="124" y="69"/>
                  </a:cubicBezTo>
                  <a:cubicBezTo>
                    <a:pt x="122" y="70"/>
                    <a:pt x="126" y="74"/>
                    <a:pt x="124" y="76"/>
                  </a:cubicBezTo>
                  <a:cubicBezTo>
                    <a:pt x="122" y="78"/>
                    <a:pt x="118" y="76"/>
                    <a:pt x="116" y="78"/>
                  </a:cubicBezTo>
                  <a:cubicBezTo>
                    <a:pt x="115" y="79"/>
                    <a:pt x="117" y="81"/>
                    <a:pt x="116" y="82"/>
                  </a:cubicBezTo>
                  <a:cubicBezTo>
                    <a:pt x="114" y="84"/>
                    <a:pt x="108" y="86"/>
                    <a:pt x="109" y="89"/>
                  </a:cubicBezTo>
                  <a:cubicBezTo>
                    <a:pt x="109" y="93"/>
                    <a:pt x="117" y="94"/>
                    <a:pt x="117" y="97"/>
                  </a:cubicBezTo>
                  <a:cubicBezTo>
                    <a:pt x="117" y="101"/>
                    <a:pt x="110" y="100"/>
                    <a:pt x="109" y="102"/>
                  </a:cubicBezTo>
                  <a:cubicBezTo>
                    <a:pt x="108" y="106"/>
                    <a:pt x="107" y="110"/>
                    <a:pt x="103" y="112"/>
                  </a:cubicBezTo>
                  <a:cubicBezTo>
                    <a:pt x="99" y="113"/>
                    <a:pt x="95" y="116"/>
                    <a:pt x="91" y="118"/>
                  </a:cubicBezTo>
                  <a:cubicBezTo>
                    <a:pt x="89" y="119"/>
                    <a:pt x="87" y="120"/>
                    <a:pt x="85" y="122"/>
                  </a:cubicBezTo>
                  <a:cubicBezTo>
                    <a:pt x="82" y="124"/>
                    <a:pt x="78" y="127"/>
                    <a:pt x="76" y="130"/>
                  </a:cubicBezTo>
                  <a:cubicBezTo>
                    <a:pt x="75" y="131"/>
                    <a:pt x="77" y="133"/>
                    <a:pt x="77" y="134"/>
                  </a:cubicBezTo>
                  <a:cubicBezTo>
                    <a:pt x="75" y="135"/>
                    <a:pt x="71" y="135"/>
                    <a:pt x="71" y="137"/>
                  </a:cubicBezTo>
                  <a:cubicBezTo>
                    <a:pt x="71" y="139"/>
                    <a:pt x="73" y="138"/>
                    <a:pt x="73" y="140"/>
                  </a:cubicBezTo>
                  <a:cubicBezTo>
                    <a:pt x="74" y="145"/>
                    <a:pt x="73" y="149"/>
                    <a:pt x="71" y="153"/>
                  </a:cubicBezTo>
                  <a:cubicBezTo>
                    <a:pt x="70" y="154"/>
                    <a:pt x="69" y="151"/>
                    <a:pt x="68" y="153"/>
                  </a:cubicBezTo>
                  <a:cubicBezTo>
                    <a:pt x="67" y="155"/>
                    <a:pt x="68" y="158"/>
                    <a:pt x="69" y="161"/>
                  </a:cubicBezTo>
                  <a:cubicBezTo>
                    <a:pt x="70" y="167"/>
                    <a:pt x="71" y="173"/>
                    <a:pt x="75" y="178"/>
                  </a:cubicBezTo>
                  <a:cubicBezTo>
                    <a:pt x="77" y="180"/>
                    <a:pt x="82" y="176"/>
                    <a:pt x="85" y="178"/>
                  </a:cubicBezTo>
                  <a:cubicBezTo>
                    <a:pt x="89" y="181"/>
                    <a:pt x="93" y="184"/>
                    <a:pt x="93" y="189"/>
                  </a:cubicBezTo>
                  <a:cubicBezTo>
                    <a:pt x="93" y="193"/>
                    <a:pt x="88" y="195"/>
                    <a:pt x="85" y="196"/>
                  </a:cubicBezTo>
                  <a:cubicBezTo>
                    <a:pt x="83" y="197"/>
                    <a:pt x="80" y="194"/>
                    <a:pt x="78" y="195"/>
                  </a:cubicBezTo>
                  <a:cubicBezTo>
                    <a:pt x="77" y="196"/>
                    <a:pt x="74" y="200"/>
                    <a:pt x="76" y="200"/>
                  </a:cubicBezTo>
                  <a:cubicBezTo>
                    <a:pt x="79" y="202"/>
                    <a:pt x="83" y="196"/>
                    <a:pt x="86" y="198"/>
                  </a:cubicBezTo>
                  <a:cubicBezTo>
                    <a:pt x="88" y="200"/>
                    <a:pt x="84" y="204"/>
                    <a:pt x="81" y="205"/>
                  </a:cubicBezTo>
                  <a:cubicBezTo>
                    <a:pt x="80" y="206"/>
                    <a:pt x="79" y="204"/>
                    <a:pt x="77" y="204"/>
                  </a:cubicBezTo>
                  <a:cubicBezTo>
                    <a:pt x="76" y="205"/>
                    <a:pt x="76" y="206"/>
                    <a:pt x="75" y="207"/>
                  </a:cubicBezTo>
                  <a:cubicBezTo>
                    <a:pt x="72" y="209"/>
                    <a:pt x="68" y="210"/>
                    <a:pt x="67" y="214"/>
                  </a:cubicBezTo>
                  <a:cubicBezTo>
                    <a:pt x="66" y="217"/>
                    <a:pt x="68" y="222"/>
                    <a:pt x="68" y="226"/>
                  </a:cubicBezTo>
                  <a:cubicBezTo>
                    <a:pt x="67" y="233"/>
                    <a:pt x="65" y="241"/>
                    <a:pt x="63" y="248"/>
                  </a:cubicBezTo>
                  <a:cubicBezTo>
                    <a:pt x="62" y="251"/>
                    <a:pt x="60" y="256"/>
                    <a:pt x="57" y="258"/>
                  </a:cubicBezTo>
                  <a:cubicBezTo>
                    <a:pt x="54" y="260"/>
                    <a:pt x="49" y="257"/>
                    <a:pt x="46" y="258"/>
                  </a:cubicBezTo>
                  <a:cubicBezTo>
                    <a:pt x="43" y="259"/>
                    <a:pt x="40" y="261"/>
                    <a:pt x="40" y="263"/>
                  </a:cubicBezTo>
                  <a:cubicBezTo>
                    <a:pt x="39" y="266"/>
                    <a:pt x="45" y="268"/>
                    <a:pt x="43" y="271"/>
                  </a:cubicBezTo>
                  <a:cubicBezTo>
                    <a:pt x="42" y="273"/>
                    <a:pt x="37" y="272"/>
                    <a:pt x="33" y="272"/>
                  </a:cubicBezTo>
                  <a:cubicBezTo>
                    <a:pt x="30" y="273"/>
                    <a:pt x="27" y="274"/>
                    <a:pt x="24" y="273"/>
                  </a:cubicBezTo>
                  <a:cubicBezTo>
                    <a:pt x="23" y="273"/>
                    <a:pt x="24" y="271"/>
                    <a:pt x="24" y="270"/>
                  </a:cubicBezTo>
                  <a:cubicBezTo>
                    <a:pt x="25" y="269"/>
                    <a:pt x="27" y="267"/>
                    <a:pt x="26" y="266"/>
                  </a:cubicBezTo>
                  <a:cubicBezTo>
                    <a:pt x="25" y="263"/>
                    <a:pt x="19" y="261"/>
                    <a:pt x="18" y="257"/>
                  </a:cubicBezTo>
                  <a:cubicBezTo>
                    <a:pt x="18" y="256"/>
                    <a:pt x="23" y="259"/>
                    <a:pt x="24" y="257"/>
                  </a:cubicBezTo>
                  <a:cubicBezTo>
                    <a:pt x="25" y="255"/>
                    <a:pt x="20" y="254"/>
                    <a:pt x="20" y="252"/>
                  </a:cubicBezTo>
                  <a:cubicBezTo>
                    <a:pt x="20" y="251"/>
                    <a:pt x="25" y="253"/>
                    <a:pt x="24" y="252"/>
                  </a:cubicBezTo>
                  <a:cubicBezTo>
                    <a:pt x="22" y="246"/>
                    <a:pt x="18" y="240"/>
                    <a:pt x="14" y="236"/>
                  </a:cubicBezTo>
                  <a:cubicBezTo>
                    <a:pt x="13" y="235"/>
                    <a:pt x="10" y="239"/>
                    <a:pt x="10" y="237"/>
                  </a:cubicBezTo>
                  <a:cubicBezTo>
                    <a:pt x="8" y="233"/>
                    <a:pt x="9" y="229"/>
                    <a:pt x="9" y="225"/>
                  </a:cubicBezTo>
                  <a:cubicBezTo>
                    <a:pt x="9" y="222"/>
                    <a:pt x="9" y="220"/>
                    <a:pt x="8" y="218"/>
                  </a:cubicBezTo>
                  <a:cubicBezTo>
                    <a:pt x="8" y="217"/>
                    <a:pt x="5" y="217"/>
                    <a:pt x="5" y="216"/>
                  </a:cubicBezTo>
                  <a:cubicBezTo>
                    <a:pt x="4" y="213"/>
                    <a:pt x="5" y="210"/>
                    <a:pt x="4" y="207"/>
                  </a:cubicBezTo>
                  <a:cubicBezTo>
                    <a:pt x="3" y="206"/>
                    <a:pt x="0" y="205"/>
                    <a:pt x="1" y="204"/>
                  </a:cubicBezTo>
                  <a:cubicBezTo>
                    <a:pt x="1" y="202"/>
                    <a:pt x="4" y="203"/>
                    <a:pt x="5" y="203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47" name="Freeform 146">
              <a:extLst>
                <a:ext uri="{FF2B5EF4-FFF2-40B4-BE49-F238E27FC236}">
                  <a16:creationId xmlns:a16="http://schemas.microsoft.com/office/drawing/2014/main" id="{E0BFA317-B708-2F41-BA65-F0F36F28168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33875" y="1849417"/>
              <a:ext cx="547301" cy="507641"/>
            </a:xfrm>
            <a:custGeom>
              <a:avLst/>
              <a:gdLst>
                <a:gd name="T0" fmla="*/ 2147483647 w 287"/>
                <a:gd name="T1" fmla="*/ 2147483647 h 267"/>
                <a:gd name="T2" fmla="*/ 2147483647 w 287"/>
                <a:gd name="T3" fmla="*/ 2147483647 h 267"/>
                <a:gd name="T4" fmla="*/ 2147483647 w 287"/>
                <a:gd name="T5" fmla="*/ 2147483647 h 267"/>
                <a:gd name="T6" fmla="*/ 2147483647 w 287"/>
                <a:gd name="T7" fmla="*/ 2147483647 h 267"/>
                <a:gd name="T8" fmla="*/ 2147483647 w 287"/>
                <a:gd name="T9" fmla="*/ 2147483647 h 267"/>
                <a:gd name="T10" fmla="*/ 2147483647 w 287"/>
                <a:gd name="T11" fmla="*/ 2147483647 h 267"/>
                <a:gd name="T12" fmla="*/ 2147483647 w 287"/>
                <a:gd name="T13" fmla="*/ 2147483647 h 267"/>
                <a:gd name="T14" fmla="*/ 2147483647 w 287"/>
                <a:gd name="T15" fmla="*/ 2147483647 h 267"/>
                <a:gd name="T16" fmla="*/ 2147483647 w 287"/>
                <a:gd name="T17" fmla="*/ 2147483647 h 267"/>
                <a:gd name="T18" fmla="*/ 2147483647 w 287"/>
                <a:gd name="T19" fmla="*/ 2147483647 h 267"/>
                <a:gd name="T20" fmla="*/ 2147483647 w 287"/>
                <a:gd name="T21" fmla="*/ 2147483647 h 267"/>
                <a:gd name="T22" fmla="*/ 2147483647 w 287"/>
                <a:gd name="T23" fmla="*/ 2147483647 h 267"/>
                <a:gd name="T24" fmla="*/ 2147483647 w 287"/>
                <a:gd name="T25" fmla="*/ 2147483647 h 267"/>
                <a:gd name="T26" fmla="*/ 2147483647 w 287"/>
                <a:gd name="T27" fmla="*/ 2147483647 h 267"/>
                <a:gd name="T28" fmla="*/ 2147483647 w 287"/>
                <a:gd name="T29" fmla="*/ 2147483647 h 267"/>
                <a:gd name="T30" fmla="*/ 2147483647 w 287"/>
                <a:gd name="T31" fmla="*/ 2147483647 h 267"/>
                <a:gd name="T32" fmla="*/ 2147483647 w 287"/>
                <a:gd name="T33" fmla="*/ 2147483647 h 267"/>
                <a:gd name="T34" fmla="*/ 2147483647 w 287"/>
                <a:gd name="T35" fmla="*/ 2147483647 h 267"/>
                <a:gd name="T36" fmla="*/ 2147483647 w 287"/>
                <a:gd name="T37" fmla="*/ 2147483647 h 267"/>
                <a:gd name="T38" fmla="*/ 2147483647 w 287"/>
                <a:gd name="T39" fmla="*/ 2147483647 h 267"/>
                <a:gd name="T40" fmla="*/ 2147483647 w 287"/>
                <a:gd name="T41" fmla="*/ 2147483647 h 267"/>
                <a:gd name="T42" fmla="*/ 2147483647 w 287"/>
                <a:gd name="T43" fmla="*/ 2147483647 h 267"/>
                <a:gd name="T44" fmla="*/ 2147483647 w 287"/>
                <a:gd name="T45" fmla="*/ 2147483647 h 267"/>
                <a:gd name="T46" fmla="*/ 2147483647 w 287"/>
                <a:gd name="T47" fmla="*/ 2147483647 h 267"/>
                <a:gd name="T48" fmla="*/ 2147483647 w 287"/>
                <a:gd name="T49" fmla="*/ 2147483647 h 267"/>
                <a:gd name="T50" fmla="*/ 2147483647 w 287"/>
                <a:gd name="T51" fmla="*/ 2147483647 h 267"/>
                <a:gd name="T52" fmla="*/ 2147483647 w 287"/>
                <a:gd name="T53" fmla="*/ 2147483647 h 267"/>
                <a:gd name="T54" fmla="*/ 2147483647 w 287"/>
                <a:gd name="T55" fmla="*/ 2147483647 h 267"/>
                <a:gd name="T56" fmla="*/ 2147483647 w 287"/>
                <a:gd name="T57" fmla="*/ 2147483647 h 267"/>
                <a:gd name="T58" fmla="*/ 2147483647 w 287"/>
                <a:gd name="T59" fmla="*/ 2147483647 h 267"/>
                <a:gd name="T60" fmla="*/ 2147483647 w 287"/>
                <a:gd name="T61" fmla="*/ 2147483647 h 267"/>
                <a:gd name="T62" fmla="*/ 2147483647 w 287"/>
                <a:gd name="T63" fmla="*/ 2147483647 h 267"/>
                <a:gd name="T64" fmla="*/ 2147483647 w 287"/>
                <a:gd name="T65" fmla="*/ 2147483647 h 267"/>
                <a:gd name="T66" fmla="*/ 2147483647 w 287"/>
                <a:gd name="T67" fmla="*/ 2147483647 h 267"/>
                <a:gd name="T68" fmla="*/ 2147483647 w 287"/>
                <a:gd name="T69" fmla="*/ 2147483647 h 267"/>
                <a:gd name="T70" fmla="*/ 2147483647 w 287"/>
                <a:gd name="T71" fmla="*/ 2147483647 h 267"/>
                <a:gd name="T72" fmla="*/ 2147483647 w 287"/>
                <a:gd name="T73" fmla="*/ 2147483647 h 267"/>
                <a:gd name="T74" fmla="*/ 2147483647 w 287"/>
                <a:gd name="T75" fmla="*/ 2147483647 h 267"/>
                <a:gd name="T76" fmla="*/ 2147483647 w 287"/>
                <a:gd name="T77" fmla="*/ 2147483647 h 267"/>
                <a:gd name="T78" fmla="*/ 2147483647 w 287"/>
                <a:gd name="T79" fmla="*/ 2147483647 h 267"/>
                <a:gd name="T80" fmla="*/ 2147483647 w 287"/>
                <a:gd name="T81" fmla="*/ 2147483647 h 267"/>
                <a:gd name="T82" fmla="*/ 2147483647 w 287"/>
                <a:gd name="T83" fmla="*/ 2147483647 h 267"/>
                <a:gd name="T84" fmla="*/ 2147483647 w 287"/>
                <a:gd name="T85" fmla="*/ 2147483647 h 267"/>
                <a:gd name="T86" fmla="*/ 2147483647 w 287"/>
                <a:gd name="T87" fmla="*/ 2147483647 h 267"/>
                <a:gd name="T88" fmla="*/ 2147483647 w 287"/>
                <a:gd name="T89" fmla="*/ 2147483647 h 267"/>
                <a:gd name="T90" fmla="*/ 2147483647 w 287"/>
                <a:gd name="T91" fmla="*/ 2147483647 h 267"/>
                <a:gd name="T92" fmla="*/ 2147483647 w 287"/>
                <a:gd name="T93" fmla="*/ 2147483647 h 267"/>
                <a:gd name="T94" fmla="*/ 2147483647 w 287"/>
                <a:gd name="T95" fmla="*/ 2147483647 h 267"/>
                <a:gd name="T96" fmla="*/ 2147483647 w 287"/>
                <a:gd name="T97" fmla="*/ 2147483647 h 267"/>
                <a:gd name="T98" fmla="*/ 2147483647 w 287"/>
                <a:gd name="T99" fmla="*/ 2147483647 h 267"/>
                <a:gd name="T100" fmla="*/ 2147483647 w 287"/>
                <a:gd name="T101" fmla="*/ 2147483647 h 267"/>
                <a:gd name="T102" fmla="*/ 2147483647 w 287"/>
                <a:gd name="T103" fmla="*/ 2147483647 h 267"/>
                <a:gd name="T104" fmla="*/ 2147483647 w 287"/>
                <a:gd name="T105" fmla="*/ 2147483647 h 267"/>
                <a:gd name="T106" fmla="*/ 2147483647 w 287"/>
                <a:gd name="T107" fmla="*/ 2147483647 h 267"/>
                <a:gd name="T108" fmla="*/ 2147483647 w 287"/>
                <a:gd name="T109" fmla="*/ 2147483647 h 267"/>
                <a:gd name="T110" fmla="*/ 2147483647 w 287"/>
                <a:gd name="T111" fmla="*/ 2147483647 h 267"/>
                <a:gd name="T112" fmla="*/ 2147483647 w 287"/>
                <a:gd name="T113" fmla="*/ 2147483647 h 267"/>
                <a:gd name="T114" fmla="*/ 2147483647 w 287"/>
                <a:gd name="T115" fmla="*/ 2147483647 h 267"/>
                <a:gd name="T116" fmla="*/ 2147483647 w 287"/>
                <a:gd name="T117" fmla="*/ 2147483647 h 26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87" h="267">
                  <a:moveTo>
                    <a:pt x="77" y="247"/>
                  </a:moveTo>
                  <a:cubicBezTo>
                    <a:pt x="76" y="246"/>
                    <a:pt x="71" y="246"/>
                    <a:pt x="70" y="244"/>
                  </a:cubicBezTo>
                  <a:cubicBezTo>
                    <a:pt x="68" y="242"/>
                    <a:pt x="70" y="239"/>
                    <a:pt x="70" y="236"/>
                  </a:cubicBezTo>
                  <a:cubicBezTo>
                    <a:pt x="69" y="234"/>
                    <a:pt x="69" y="230"/>
                    <a:pt x="66" y="230"/>
                  </a:cubicBezTo>
                  <a:cubicBezTo>
                    <a:pt x="64" y="231"/>
                    <a:pt x="65" y="235"/>
                    <a:pt x="65" y="237"/>
                  </a:cubicBezTo>
                  <a:cubicBezTo>
                    <a:pt x="65" y="240"/>
                    <a:pt x="66" y="243"/>
                    <a:pt x="65" y="245"/>
                  </a:cubicBezTo>
                  <a:cubicBezTo>
                    <a:pt x="64" y="247"/>
                    <a:pt x="62" y="249"/>
                    <a:pt x="60" y="249"/>
                  </a:cubicBezTo>
                  <a:cubicBezTo>
                    <a:pt x="58" y="250"/>
                    <a:pt x="57" y="247"/>
                    <a:pt x="55" y="248"/>
                  </a:cubicBezTo>
                  <a:cubicBezTo>
                    <a:pt x="49" y="252"/>
                    <a:pt x="45" y="260"/>
                    <a:pt x="39" y="264"/>
                  </a:cubicBezTo>
                  <a:cubicBezTo>
                    <a:pt x="36" y="266"/>
                    <a:pt x="32" y="267"/>
                    <a:pt x="29" y="266"/>
                  </a:cubicBezTo>
                  <a:cubicBezTo>
                    <a:pt x="23" y="264"/>
                    <a:pt x="17" y="261"/>
                    <a:pt x="11" y="258"/>
                  </a:cubicBezTo>
                  <a:cubicBezTo>
                    <a:pt x="9" y="256"/>
                    <a:pt x="6" y="253"/>
                    <a:pt x="6" y="250"/>
                  </a:cubicBezTo>
                  <a:cubicBezTo>
                    <a:pt x="7" y="248"/>
                    <a:pt x="12" y="250"/>
                    <a:pt x="14" y="249"/>
                  </a:cubicBezTo>
                  <a:cubicBezTo>
                    <a:pt x="16" y="247"/>
                    <a:pt x="16" y="244"/>
                    <a:pt x="16" y="242"/>
                  </a:cubicBezTo>
                  <a:cubicBezTo>
                    <a:pt x="16" y="240"/>
                    <a:pt x="15" y="237"/>
                    <a:pt x="13" y="237"/>
                  </a:cubicBezTo>
                  <a:cubicBezTo>
                    <a:pt x="10" y="236"/>
                    <a:pt x="7" y="241"/>
                    <a:pt x="5" y="240"/>
                  </a:cubicBezTo>
                  <a:cubicBezTo>
                    <a:pt x="3" y="239"/>
                    <a:pt x="7" y="236"/>
                    <a:pt x="8" y="235"/>
                  </a:cubicBezTo>
                  <a:cubicBezTo>
                    <a:pt x="10" y="233"/>
                    <a:pt x="11" y="232"/>
                    <a:pt x="13" y="230"/>
                  </a:cubicBezTo>
                  <a:cubicBezTo>
                    <a:pt x="15" y="227"/>
                    <a:pt x="17" y="224"/>
                    <a:pt x="19" y="221"/>
                  </a:cubicBezTo>
                  <a:cubicBezTo>
                    <a:pt x="19" y="220"/>
                    <a:pt x="17" y="220"/>
                    <a:pt x="17" y="221"/>
                  </a:cubicBezTo>
                  <a:cubicBezTo>
                    <a:pt x="14" y="223"/>
                    <a:pt x="13" y="228"/>
                    <a:pt x="9" y="229"/>
                  </a:cubicBezTo>
                  <a:cubicBezTo>
                    <a:pt x="6" y="229"/>
                    <a:pt x="6" y="224"/>
                    <a:pt x="5" y="222"/>
                  </a:cubicBezTo>
                  <a:cubicBezTo>
                    <a:pt x="3" y="220"/>
                    <a:pt x="0" y="218"/>
                    <a:pt x="0" y="215"/>
                  </a:cubicBezTo>
                  <a:cubicBezTo>
                    <a:pt x="0" y="213"/>
                    <a:pt x="4" y="212"/>
                    <a:pt x="5" y="209"/>
                  </a:cubicBezTo>
                  <a:cubicBezTo>
                    <a:pt x="5" y="207"/>
                    <a:pt x="5" y="204"/>
                    <a:pt x="5" y="202"/>
                  </a:cubicBezTo>
                  <a:cubicBezTo>
                    <a:pt x="4" y="200"/>
                    <a:pt x="0" y="200"/>
                    <a:pt x="0" y="199"/>
                  </a:cubicBezTo>
                  <a:cubicBezTo>
                    <a:pt x="1" y="196"/>
                    <a:pt x="4" y="195"/>
                    <a:pt x="7" y="194"/>
                  </a:cubicBezTo>
                  <a:cubicBezTo>
                    <a:pt x="9" y="193"/>
                    <a:pt x="15" y="195"/>
                    <a:pt x="13" y="194"/>
                  </a:cubicBezTo>
                  <a:cubicBezTo>
                    <a:pt x="10" y="192"/>
                    <a:pt x="6" y="193"/>
                    <a:pt x="3" y="191"/>
                  </a:cubicBezTo>
                  <a:cubicBezTo>
                    <a:pt x="2" y="190"/>
                    <a:pt x="0" y="187"/>
                    <a:pt x="1" y="186"/>
                  </a:cubicBezTo>
                  <a:cubicBezTo>
                    <a:pt x="3" y="184"/>
                    <a:pt x="5" y="187"/>
                    <a:pt x="8" y="187"/>
                  </a:cubicBezTo>
                  <a:cubicBezTo>
                    <a:pt x="11" y="187"/>
                    <a:pt x="14" y="186"/>
                    <a:pt x="17" y="185"/>
                  </a:cubicBezTo>
                  <a:cubicBezTo>
                    <a:pt x="20" y="185"/>
                    <a:pt x="26" y="187"/>
                    <a:pt x="25" y="185"/>
                  </a:cubicBezTo>
                  <a:cubicBezTo>
                    <a:pt x="24" y="181"/>
                    <a:pt x="17" y="183"/>
                    <a:pt x="15" y="180"/>
                  </a:cubicBezTo>
                  <a:cubicBezTo>
                    <a:pt x="14" y="178"/>
                    <a:pt x="19" y="179"/>
                    <a:pt x="21" y="178"/>
                  </a:cubicBezTo>
                  <a:cubicBezTo>
                    <a:pt x="24" y="178"/>
                    <a:pt x="29" y="181"/>
                    <a:pt x="30" y="178"/>
                  </a:cubicBezTo>
                  <a:cubicBezTo>
                    <a:pt x="32" y="176"/>
                    <a:pt x="23" y="176"/>
                    <a:pt x="24" y="173"/>
                  </a:cubicBezTo>
                  <a:cubicBezTo>
                    <a:pt x="24" y="171"/>
                    <a:pt x="29" y="171"/>
                    <a:pt x="32" y="172"/>
                  </a:cubicBezTo>
                  <a:cubicBezTo>
                    <a:pt x="34" y="172"/>
                    <a:pt x="35" y="176"/>
                    <a:pt x="38" y="176"/>
                  </a:cubicBezTo>
                  <a:cubicBezTo>
                    <a:pt x="40" y="175"/>
                    <a:pt x="41" y="172"/>
                    <a:pt x="41" y="170"/>
                  </a:cubicBezTo>
                  <a:cubicBezTo>
                    <a:pt x="41" y="169"/>
                    <a:pt x="38" y="168"/>
                    <a:pt x="38" y="166"/>
                  </a:cubicBezTo>
                  <a:cubicBezTo>
                    <a:pt x="40" y="164"/>
                    <a:pt x="43" y="165"/>
                    <a:pt x="45" y="163"/>
                  </a:cubicBezTo>
                  <a:cubicBezTo>
                    <a:pt x="46" y="162"/>
                    <a:pt x="45" y="158"/>
                    <a:pt x="46" y="158"/>
                  </a:cubicBezTo>
                  <a:cubicBezTo>
                    <a:pt x="49" y="158"/>
                    <a:pt x="49" y="164"/>
                    <a:pt x="52" y="164"/>
                  </a:cubicBezTo>
                  <a:cubicBezTo>
                    <a:pt x="54" y="165"/>
                    <a:pt x="53" y="160"/>
                    <a:pt x="54" y="160"/>
                  </a:cubicBezTo>
                  <a:cubicBezTo>
                    <a:pt x="56" y="159"/>
                    <a:pt x="58" y="162"/>
                    <a:pt x="60" y="162"/>
                  </a:cubicBezTo>
                  <a:cubicBezTo>
                    <a:pt x="61" y="163"/>
                    <a:pt x="63" y="162"/>
                    <a:pt x="64" y="161"/>
                  </a:cubicBezTo>
                  <a:cubicBezTo>
                    <a:pt x="67" y="159"/>
                    <a:pt x="69" y="155"/>
                    <a:pt x="71" y="152"/>
                  </a:cubicBezTo>
                  <a:cubicBezTo>
                    <a:pt x="71" y="151"/>
                    <a:pt x="69" y="150"/>
                    <a:pt x="69" y="151"/>
                  </a:cubicBezTo>
                  <a:cubicBezTo>
                    <a:pt x="65" y="153"/>
                    <a:pt x="63" y="158"/>
                    <a:pt x="59" y="159"/>
                  </a:cubicBezTo>
                  <a:cubicBezTo>
                    <a:pt x="56" y="159"/>
                    <a:pt x="54" y="155"/>
                    <a:pt x="54" y="153"/>
                  </a:cubicBezTo>
                  <a:cubicBezTo>
                    <a:pt x="55" y="149"/>
                    <a:pt x="59" y="146"/>
                    <a:pt x="62" y="143"/>
                  </a:cubicBezTo>
                  <a:cubicBezTo>
                    <a:pt x="65" y="141"/>
                    <a:pt x="67" y="140"/>
                    <a:pt x="70" y="139"/>
                  </a:cubicBezTo>
                  <a:cubicBezTo>
                    <a:pt x="73" y="138"/>
                    <a:pt x="77" y="142"/>
                    <a:pt x="78" y="140"/>
                  </a:cubicBezTo>
                  <a:cubicBezTo>
                    <a:pt x="80" y="137"/>
                    <a:pt x="74" y="132"/>
                    <a:pt x="76" y="130"/>
                  </a:cubicBezTo>
                  <a:cubicBezTo>
                    <a:pt x="78" y="127"/>
                    <a:pt x="83" y="130"/>
                    <a:pt x="86" y="128"/>
                  </a:cubicBezTo>
                  <a:cubicBezTo>
                    <a:pt x="88" y="127"/>
                    <a:pt x="86" y="125"/>
                    <a:pt x="86" y="124"/>
                  </a:cubicBezTo>
                  <a:cubicBezTo>
                    <a:pt x="86" y="121"/>
                    <a:pt x="85" y="118"/>
                    <a:pt x="86" y="116"/>
                  </a:cubicBezTo>
                  <a:cubicBezTo>
                    <a:pt x="88" y="114"/>
                    <a:pt x="92" y="116"/>
                    <a:pt x="93" y="113"/>
                  </a:cubicBezTo>
                  <a:cubicBezTo>
                    <a:pt x="94" y="111"/>
                    <a:pt x="89" y="110"/>
                    <a:pt x="90" y="108"/>
                  </a:cubicBezTo>
                  <a:cubicBezTo>
                    <a:pt x="92" y="106"/>
                    <a:pt x="97" y="109"/>
                    <a:pt x="100" y="106"/>
                  </a:cubicBezTo>
                  <a:cubicBezTo>
                    <a:pt x="101" y="105"/>
                    <a:pt x="95" y="107"/>
                    <a:pt x="94" y="105"/>
                  </a:cubicBezTo>
                  <a:cubicBezTo>
                    <a:pt x="92" y="103"/>
                    <a:pt x="92" y="100"/>
                    <a:pt x="93" y="99"/>
                  </a:cubicBezTo>
                  <a:cubicBezTo>
                    <a:pt x="95" y="97"/>
                    <a:pt x="98" y="100"/>
                    <a:pt x="99" y="99"/>
                  </a:cubicBezTo>
                  <a:cubicBezTo>
                    <a:pt x="100" y="97"/>
                    <a:pt x="98" y="94"/>
                    <a:pt x="99" y="93"/>
                  </a:cubicBezTo>
                  <a:cubicBezTo>
                    <a:pt x="100" y="90"/>
                    <a:pt x="103" y="89"/>
                    <a:pt x="106" y="89"/>
                  </a:cubicBezTo>
                  <a:cubicBezTo>
                    <a:pt x="110" y="88"/>
                    <a:pt x="117" y="92"/>
                    <a:pt x="117" y="88"/>
                  </a:cubicBezTo>
                  <a:cubicBezTo>
                    <a:pt x="118" y="85"/>
                    <a:pt x="108" y="88"/>
                    <a:pt x="107" y="85"/>
                  </a:cubicBezTo>
                  <a:cubicBezTo>
                    <a:pt x="106" y="82"/>
                    <a:pt x="111" y="81"/>
                    <a:pt x="114" y="80"/>
                  </a:cubicBezTo>
                  <a:cubicBezTo>
                    <a:pt x="116" y="80"/>
                    <a:pt x="119" y="83"/>
                    <a:pt x="120" y="81"/>
                  </a:cubicBezTo>
                  <a:cubicBezTo>
                    <a:pt x="121" y="79"/>
                    <a:pt x="119" y="76"/>
                    <a:pt x="117" y="74"/>
                  </a:cubicBezTo>
                  <a:cubicBezTo>
                    <a:pt x="115" y="73"/>
                    <a:pt x="109" y="76"/>
                    <a:pt x="110" y="74"/>
                  </a:cubicBezTo>
                  <a:cubicBezTo>
                    <a:pt x="112" y="71"/>
                    <a:pt x="117" y="72"/>
                    <a:pt x="120" y="70"/>
                  </a:cubicBezTo>
                  <a:cubicBezTo>
                    <a:pt x="122" y="67"/>
                    <a:pt x="122" y="63"/>
                    <a:pt x="125" y="61"/>
                  </a:cubicBezTo>
                  <a:cubicBezTo>
                    <a:pt x="128" y="59"/>
                    <a:pt x="134" y="62"/>
                    <a:pt x="137" y="60"/>
                  </a:cubicBezTo>
                  <a:cubicBezTo>
                    <a:pt x="139" y="59"/>
                    <a:pt x="133" y="58"/>
                    <a:pt x="131" y="58"/>
                  </a:cubicBezTo>
                  <a:cubicBezTo>
                    <a:pt x="125" y="58"/>
                    <a:pt x="117" y="63"/>
                    <a:pt x="112" y="59"/>
                  </a:cubicBezTo>
                  <a:cubicBezTo>
                    <a:pt x="109" y="56"/>
                    <a:pt x="115" y="50"/>
                    <a:pt x="118" y="47"/>
                  </a:cubicBezTo>
                  <a:cubicBezTo>
                    <a:pt x="120" y="46"/>
                    <a:pt x="118" y="52"/>
                    <a:pt x="120" y="52"/>
                  </a:cubicBezTo>
                  <a:cubicBezTo>
                    <a:pt x="123" y="53"/>
                    <a:pt x="126" y="48"/>
                    <a:pt x="129" y="50"/>
                  </a:cubicBezTo>
                  <a:cubicBezTo>
                    <a:pt x="131" y="51"/>
                    <a:pt x="127" y="55"/>
                    <a:pt x="129" y="56"/>
                  </a:cubicBezTo>
                  <a:cubicBezTo>
                    <a:pt x="131" y="58"/>
                    <a:pt x="135" y="56"/>
                    <a:pt x="137" y="54"/>
                  </a:cubicBezTo>
                  <a:cubicBezTo>
                    <a:pt x="138" y="53"/>
                    <a:pt x="139" y="51"/>
                    <a:pt x="139" y="50"/>
                  </a:cubicBezTo>
                  <a:cubicBezTo>
                    <a:pt x="138" y="49"/>
                    <a:pt x="135" y="51"/>
                    <a:pt x="134" y="49"/>
                  </a:cubicBezTo>
                  <a:cubicBezTo>
                    <a:pt x="134" y="48"/>
                    <a:pt x="135" y="46"/>
                    <a:pt x="136" y="46"/>
                  </a:cubicBezTo>
                  <a:cubicBezTo>
                    <a:pt x="138" y="45"/>
                    <a:pt x="141" y="47"/>
                    <a:pt x="143" y="45"/>
                  </a:cubicBezTo>
                  <a:cubicBezTo>
                    <a:pt x="145" y="43"/>
                    <a:pt x="141" y="38"/>
                    <a:pt x="144" y="36"/>
                  </a:cubicBezTo>
                  <a:cubicBezTo>
                    <a:pt x="146" y="35"/>
                    <a:pt x="147" y="42"/>
                    <a:pt x="149" y="41"/>
                  </a:cubicBezTo>
                  <a:cubicBezTo>
                    <a:pt x="151" y="41"/>
                    <a:pt x="149" y="36"/>
                    <a:pt x="150" y="36"/>
                  </a:cubicBezTo>
                  <a:cubicBezTo>
                    <a:pt x="153" y="36"/>
                    <a:pt x="155" y="42"/>
                    <a:pt x="157" y="40"/>
                  </a:cubicBezTo>
                  <a:cubicBezTo>
                    <a:pt x="159" y="38"/>
                    <a:pt x="155" y="34"/>
                    <a:pt x="157" y="31"/>
                  </a:cubicBezTo>
                  <a:cubicBezTo>
                    <a:pt x="157" y="30"/>
                    <a:pt x="161" y="30"/>
                    <a:pt x="162" y="31"/>
                  </a:cubicBezTo>
                  <a:cubicBezTo>
                    <a:pt x="163" y="32"/>
                    <a:pt x="159" y="37"/>
                    <a:pt x="161" y="36"/>
                  </a:cubicBezTo>
                  <a:cubicBezTo>
                    <a:pt x="164" y="33"/>
                    <a:pt x="165" y="27"/>
                    <a:pt x="169" y="26"/>
                  </a:cubicBezTo>
                  <a:cubicBezTo>
                    <a:pt x="171" y="25"/>
                    <a:pt x="168" y="31"/>
                    <a:pt x="168" y="33"/>
                  </a:cubicBezTo>
                  <a:cubicBezTo>
                    <a:pt x="167" y="35"/>
                    <a:pt x="164" y="40"/>
                    <a:pt x="166" y="39"/>
                  </a:cubicBezTo>
                  <a:cubicBezTo>
                    <a:pt x="169" y="36"/>
                    <a:pt x="169" y="31"/>
                    <a:pt x="173" y="29"/>
                  </a:cubicBezTo>
                  <a:cubicBezTo>
                    <a:pt x="175" y="27"/>
                    <a:pt x="178" y="26"/>
                    <a:pt x="180" y="27"/>
                  </a:cubicBezTo>
                  <a:cubicBezTo>
                    <a:pt x="183" y="28"/>
                    <a:pt x="183" y="36"/>
                    <a:pt x="186" y="35"/>
                  </a:cubicBezTo>
                  <a:cubicBezTo>
                    <a:pt x="189" y="34"/>
                    <a:pt x="187" y="28"/>
                    <a:pt x="186" y="25"/>
                  </a:cubicBezTo>
                  <a:cubicBezTo>
                    <a:pt x="186" y="23"/>
                    <a:pt x="182" y="22"/>
                    <a:pt x="182" y="19"/>
                  </a:cubicBezTo>
                  <a:cubicBezTo>
                    <a:pt x="182" y="18"/>
                    <a:pt x="185" y="18"/>
                    <a:pt x="187" y="19"/>
                  </a:cubicBezTo>
                  <a:cubicBezTo>
                    <a:pt x="189" y="19"/>
                    <a:pt x="191" y="22"/>
                    <a:pt x="194" y="23"/>
                  </a:cubicBezTo>
                  <a:cubicBezTo>
                    <a:pt x="197" y="25"/>
                    <a:pt x="200" y="28"/>
                    <a:pt x="203" y="27"/>
                  </a:cubicBezTo>
                  <a:cubicBezTo>
                    <a:pt x="205" y="26"/>
                    <a:pt x="202" y="22"/>
                    <a:pt x="203" y="20"/>
                  </a:cubicBezTo>
                  <a:cubicBezTo>
                    <a:pt x="204" y="17"/>
                    <a:pt x="206" y="15"/>
                    <a:pt x="208" y="14"/>
                  </a:cubicBezTo>
                  <a:cubicBezTo>
                    <a:pt x="210" y="12"/>
                    <a:pt x="213" y="11"/>
                    <a:pt x="215" y="9"/>
                  </a:cubicBezTo>
                  <a:cubicBezTo>
                    <a:pt x="216" y="7"/>
                    <a:pt x="212" y="3"/>
                    <a:pt x="214" y="3"/>
                  </a:cubicBezTo>
                  <a:cubicBezTo>
                    <a:pt x="217" y="3"/>
                    <a:pt x="218" y="8"/>
                    <a:pt x="221" y="8"/>
                  </a:cubicBezTo>
                  <a:cubicBezTo>
                    <a:pt x="224" y="8"/>
                    <a:pt x="223" y="6"/>
                    <a:pt x="226" y="6"/>
                  </a:cubicBezTo>
                  <a:cubicBezTo>
                    <a:pt x="228" y="6"/>
                    <a:pt x="229" y="6"/>
                    <a:pt x="228" y="8"/>
                  </a:cubicBezTo>
                  <a:cubicBezTo>
                    <a:pt x="227" y="11"/>
                    <a:pt x="222" y="11"/>
                    <a:pt x="221" y="14"/>
                  </a:cubicBezTo>
                  <a:cubicBezTo>
                    <a:pt x="220" y="17"/>
                    <a:pt x="218" y="25"/>
                    <a:pt x="221" y="23"/>
                  </a:cubicBezTo>
                  <a:cubicBezTo>
                    <a:pt x="227" y="22"/>
                    <a:pt x="228" y="14"/>
                    <a:pt x="232" y="10"/>
                  </a:cubicBezTo>
                  <a:cubicBezTo>
                    <a:pt x="233" y="9"/>
                    <a:pt x="236" y="4"/>
                    <a:pt x="237" y="6"/>
                  </a:cubicBezTo>
                  <a:cubicBezTo>
                    <a:pt x="239" y="9"/>
                    <a:pt x="235" y="14"/>
                    <a:pt x="237" y="17"/>
                  </a:cubicBezTo>
                  <a:cubicBezTo>
                    <a:pt x="238" y="19"/>
                    <a:pt x="241" y="17"/>
                    <a:pt x="242" y="15"/>
                  </a:cubicBezTo>
                  <a:cubicBezTo>
                    <a:pt x="244" y="13"/>
                    <a:pt x="244" y="10"/>
                    <a:pt x="244" y="8"/>
                  </a:cubicBezTo>
                  <a:cubicBezTo>
                    <a:pt x="245" y="6"/>
                    <a:pt x="242" y="5"/>
                    <a:pt x="243" y="4"/>
                  </a:cubicBezTo>
                  <a:cubicBezTo>
                    <a:pt x="246" y="2"/>
                    <a:pt x="249" y="0"/>
                    <a:pt x="252" y="1"/>
                  </a:cubicBezTo>
                  <a:cubicBezTo>
                    <a:pt x="255" y="2"/>
                    <a:pt x="257" y="5"/>
                    <a:pt x="256" y="7"/>
                  </a:cubicBezTo>
                  <a:cubicBezTo>
                    <a:pt x="255" y="9"/>
                    <a:pt x="251" y="6"/>
                    <a:pt x="251" y="7"/>
                  </a:cubicBezTo>
                  <a:cubicBezTo>
                    <a:pt x="250" y="9"/>
                    <a:pt x="255" y="10"/>
                    <a:pt x="254" y="12"/>
                  </a:cubicBezTo>
                  <a:cubicBezTo>
                    <a:pt x="254" y="14"/>
                    <a:pt x="248" y="15"/>
                    <a:pt x="250" y="16"/>
                  </a:cubicBezTo>
                  <a:cubicBezTo>
                    <a:pt x="252" y="17"/>
                    <a:pt x="255" y="15"/>
                    <a:pt x="257" y="14"/>
                  </a:cubicBezTo>
                  <a:cubicBezTo>
                    <a:pt x="259" y="12"/>
                    <a:pt x="259" y="7"/>
                    <a:pt x="262" y="7"/>
                  </a:cubicBezTo>
                  <a:cubicBezTo>
                    <a:pt x="264" y="6"/>
                    <a:pt x="266" y="9"/>
                    <a:pt x="268" y="10"/>
                  </a:cubicBezTo>
                  <a:cubicBezTo>
                    <a:pt x="270" y="11"/>
                    <a:pt x="272" y="10"/>
                    <a:pt x="275" y="11"/>
                  </a:cubicBezTo>
                  <a:cubicBezTo>
                    <a:pt x="278" y="13"/>
                    <a:pt x="285" y="14"/>
                    <a:pt x="285" y="19"/>
                  </a:cubicBezTo>
                  <a:cubicBezTo>
                    <a:pt x="286" y="22"/>
                    <a:pt x="280" y="23"/>
                    <a:pt x="276" y="23"/>
                  </a:cubicBezTo>
                  <a:cubicBezTo>
                    <a:pt x="271" y="24"/>
                    <a:pt x="263" y="17"/>
                    <a:pt x="261" y="22"/>
                  </a:cubicBezTo>
                  <a:cubicBezTo>
                    <a:pt x="258" y="26"/>
                    <a:pt x="270" y="25"/>
                    <a:pt x="274" y="28"/>
                  </a:cubicBezTo>
                  <a:cubicBezTo>
                    <a:pt x="275" y="28"/>
                    <a:pt x="273" y="31"/>
                    <a:pt x="274" y="31"/>
                  </a:cubicBezTo>
                  <a:cubicBezTo>
                    <a:pt x="276" y="32"/>
                    <a:pt x="279" y="29"/>
                    <a:pt x="281" y="30"/>
                  </a:cubicBezTo>
                  <a:cubicBezTo>
                    <a:pt x="283" y="30"/>
                    <a:pt x="285" y="32"/>
                    <a:pt x="287" y="33"/>
                  </a:cubicBezTo>
                  <a:cubicBezTo>
                    <a:pt x="286" y="34"/>
                    <a:pt x="286" y="36"/>
                    <a:pt x="284" y="36"/>
                  </a:cubicBezTo>
                  <a:cubicBezTo>
                    <a:pt x="282" y="36"/>
                    <a:pt x="280" y="33"/>
                    <a:pt x="278" y="33"/>
                  </a:cubicBezTo>
                  <a:cubicBezTo>
                    <a:pt x="276" y="33"/>
                    <a:pt x="277" y="38"/>
                    <a:pt x="276" y="38"/>
                  </a:cubicBezTo>
                  <a:cubicBezTo>
                    <a:pt x="273" y="39"/>
                    <a:pt x="271" y="40"/>
                    <a:pt x="269" y="41"/>
                  </a:cubicBezTo>
                  <a:cubicBezTo>
                    <a:pt x="268" y="43"/>
                    <a:pt x="269" y="46"/>
                    <a:pt x="268" y="47"/>
                  </a:cubicBezTo>
                  <a:cubicBezTo>
                    <a:pt x="267" y="48"/>
                    <a:pt x="265" y="46"/>
                    <a:pt x="264" y="46"/>
                  </a:cubicBezTo>
                  <a:cubicBezTo>
                    <a:pt x="265" y="42"/>
                    <a:pt x="268" y="39"/>
                    <a:pt x="267" y="35"/>
                  </a:cubicBezTo>
                  <a:cubicBezTo>
                    <a:pt x="267" y="32"/>
                    <a:pt x="262" y="32"/>
                    <a:pt x="259" y="30"/>
                  </a:cubicBezTo>
                  <a:cubicBezTo>
                    <a:pt x="255" y="29"/>
                    <a:pt x="251" y="23"/>
                    <a:pt x="247" y="25"/>
                  </a:cubicBezTo>
                  <a:cubicBezTo>
                    <a:pt x="244" y="28"/>
                    <a:pt x="239" y="27"/>
                    <a:pt x="236" y="26"/>
                  </a:cubicBezTo>
                  <a:cubicBezTo>
                    <a:pt x="234" y="28"/>
                    <a:pt x="231" y="33"/>
                    <a:pt x="230" y="38"/>
                  </a:cubicBezTo>
                  <a:cubicBezTo>
                    <a:pt x="229" y="41"/>
                    <a:pt x="231" y="45"/>
                    <a:pt x="230" y="48"/>
                  </a:cubicBezTo>
                  <a:cubicBezTo>
                    <a:pt x="229" y="50"/>
                    <a:pt x="225" y="48"/>
                    <a:pt x="224" y="50"/>
                  </a:cubicBezTo>
                  <a:cubicBezTo>
                    <a:pt x="222" y="52"/>
                    <a:pt x="225" y="56"/>
                    <a:pt x="223" y="56"/>
                  </a:cubicBezTo>
                  <a:cubicBezTo>
                    <a:pt x="218" y="56"/>
                    <a:pt x="214" y="51"/>
                    <a:pt x="210" y="51"/>
                  </a:cubicBezTo>
                  <a:cubicBezTo>
                    <a:pt x="207" y="51"/>
                    <a:pt x="204" y="56"/>
                    <a:pt x="202" y="55"/>
                  </a:cubicBezTo>
                  <a:cubicBezTo>
                    <a:pt x="198" y="53"/>
                    <a:pt x="194" y="54"/>
                    <a:pt x="192" y="53"/>
                  </a:cubicBezTo>
                  <a:cubicBezTo>
                    <a:pt x="188" y="48"/>
                    <a:pt x="187" y="39"/>
                    <a:pt x="179" y="37"/>
                  </a:cubicBezTo>
                  <a:cubicBezTo>
                    <a:pt x="177" y="37"/>
                    <a:pt x="180" y="42"/>
                    <a:pt x="179" y="44"/>
                  </a:cubicBezTo>
                  <a:cubicBezTo>
                    <a:pt x="178" y="45"/>
                    <a:pt x="176" y="45"/>
                    <a:pt x="175" y="46"/>
                  </a:cubicBezTo>
                  <a:cubicBezTo>
                    <a:pt x="173" y="46"/>
                    <a:pt x="169" y="44"/>
                    <a:pt x="168" y="46"/>
                  </a:cubicBezTo>
                  <a:cubicBezTo>
                    <a:pt x="166" y="50"/>
                    <a:pt x="171" y="57"/>
                    <a:pt x="167" y="59"/>
                  </a:cubicBezTo>
                  <a:cubicBezTo>
                    <a:pt x="163" y="62"/>
                    <a:pt x="159" y="55"/>
                    <a:pt x="154" y="54"/>
                  </a:cubicBezTo>
                  <a:cubicBezTo>
                    <a:pt x="152" y="53"/>
                    <a:pt x="148" y="53"/>
                    <a:pt x="146" y="55"/>
                  </a:cubicBezTo>
                  <a:cubicBezTo>
                    <a:pt x="144" y="59"/>
                    <a:pt x="147" y="65"/>
                    <a:pt x="144" y="69"/>
                  </a:cubicBezTo>
                  <a:cubicBezTo>
                    <a:pt x="143" y="71"/>
                    <a:pt x="140" y="65"/>
                    <a:pt x="138" y="66"/>
                  </a:cubicBezTo>
                  <a:cubicBezTo>
                    <a:pt x="132" y="69"/>
                    <a:pt x="128" y="75"/>
                    <a:pt x="124" y="81"/>
                  </a:cubicBezTo>
                  <a:cubicBezTo>
                    <a:pt x="123" y="84"/>
                    <a:pt x="126" y="87"/>
                    <a:pt x="124" y="89"/>
                  </a:cubicBezTo>
                  <a:cubicBezTo>
                    <a:pt x="120" y="93"/>
                    <a:pt x="117" y="98"/>
                    <a:pt x="116" y="103"/>
                  </a:cubicBezTo>
                  <a:cubicBezTo>
                    <a:pt x="115" y="106"/>
                    <a:pt x="109" y="104"/>
                    <a:pt x="107" y="106"/>
                  </a:cubicBezTo>
                  <a:cubicBezTo>
                    <a:pt x="105" y="108"/>
                    <a:pt x="106" y="110"/>
                    <a:pt x="105" y="112"/>
                  </a:cubicBezTo>
                  <a:cubicBezTo>
                    <a:pt x="104" y="121"/>
                    <a:pt x="100" y="130"/>
                    <a:pt x="100" y="140"/>
                  </a:cubicBezTo>
                  <a:cubicBezTo>
                    <a:pt x="100" y="143"/>
                    <a:pt x="105" y="146"/>
                    <a:pt x="103" y="148"/>
                  </a:cubicBezTo>
                  <a:cubicBezTo>
                    <a:pt x="99" y="151"/>
                    <a:pt x="93" y="146"/>
                    <a:pt x="88" y="148"/>
                  </a:cubicBezTo>
                  <a:cubicBezTo>
                    <a:pt x="85" y="150"/>
                    <a:pt x="82" y="154"/>
                    <a:pt x="82" y="157"/>
                  </a:cubicBezTo>
                  <a:cubicBezTo>
                    <a:pt x="81" y="169"/>
                    <a:pt x="81" y="180"/>
                    <a:pt x="81" y="191"/>
                  </a:cubicBezTo>
                  <a:cubicBezTo>
                    <a:pt x="81" y="195"/>
                    <a:pt x="87" y="198"/>
                    <a:pt x="89" y="202"/>
                  </a:cubicBezTo>
                  <a:cubicBezTo>
                    <a:pt x="90" y="203"/>
                    <a:pt x="89" y="205"/>
                    <a:pt x="88" y="206"/>
                  </a:cubicBezTo>
                  <a:cubicBezTo>
                    <a:pt x="88" y="207"/>
                    <a:pt x="85" y="207"/>
                    <a:pt x="85" y="208"/>
                  </a:cubicBezTo>
                  <a:cubicBezTo>
                    <a:pt x="84" y="214"/>
                    <a:pt x="87" y="220"/>
                    <a:pt x="86" y="225"/>
                  </a:cubicBezTo>
                  <a:cubicBezTo>
                    <a:pt x="86" y="228"/>
                    <a:pt x="82" y="228"/>
                    <a:pt x="81" y="230"/>
                  </a:cubicBezTo>
                  <a:cubicBezTo>
                    <a:pt x="79" y="233"/>
                    <a:pt x="78" y="236"/>
                    <a:pt x="77" y="239"/>
                  </a:cubicBezTo>
                  <a:cubicBezTo>
                    <a:pt x="77" y="241"/>
                    <a:pt x="77" y="244"/>
                    <a:pt x="77" y="247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48" name="Freeform 147">
              <a:extLst>
                <a:ext uri="{FF2B5EF4-FFF2-40B4-BE49-F238E27FC236}">
                  <a16:creationId xmlns:a16="http://schemas.microsoft.com/office/drawing/2014/main" id="{682E85A4-9566-C84B-BCD2-7BD01386DFE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60843" y="2464933"/>
              <a:ext cx="206229" cy="255408"/>
            </a:xfrm>
            <a:custGeom>
              <a:avLst/>
              <a:gdLst>
                <a:gd name="T0" fmla="*/ 2147483647 w 108"/>
                <a:gd name="T1" fmla="*/ 2147483647 h 134"/>
                <a:gd name="T2" fmla="*/ 2147483647 w 108"/>
                <a:gd name="T3" fmla="*/ 2147483647 h 134"/>
                <a:gd name="T4" fmla="*/ 2147483647 w 108"/>
                <a:gd name="T5" fmla="*/ 2147483647 h 134"/>
                <a:gd name="T6" fmla="*/ 2147483647 w 108"/>
                <a:gd name="T7" fmla="*/ 2147483647 h 134"/>
                <a:gd name="T8" fmla="*/ 2147483647 w 108"/>
                <a:gd name="T9" fmla="*/ 2147483647 h 134"/>
                <a:gd name="T10" fmla="*/ 2147483647 w 108"/>
                <a:gd name="T11" fmla="*/ 2147483647 h 134"/>
                <a:gd name="T12" fmla="*/ 2147483647 w 108"/>
                <a:gd name="T13" fmla="*/ 2147483647 h 134"/>
                <a:gd name="T14" fmla="*/ 2147483647 w 108"/>
                <a:gd name="T15" fmla="*/ 2147483647 h 134"/>
                <a:gd name="T16" fmla="*/ 2147483647 w 108"/>
                <a:gd name="T17" fmla="*/ 0 h 134"/>
                <a:gd name="T18" fmla="*/ 2147483647 w 108"/>
                <a:gd name="T19" fmla="*/ 2147483647 h 134"/>
                <a:gd name="T20" fmla="*/ 2147483647 w 108"/>
                <a:gd name="T21" fmla="*/ 2147483647 h 134"/>
                <a:gd name="T22" fmla="*/ 2147483647 w 108"/>
                <a:gd name="T23" fmla="*/ 2147483647 h 134"/>
                <a:gd name="T24" fmla="*/ 2147483647 w 108"/>
                <a:gd name="T25" fmla="*/ 2147483647 h 134"/>
                <a:gd name="T26" fmla="*/ 2147483647 w 108"/>
                <a:gd name="T27" fmla="*/ 2147483647 h 134"/>
                <a:gd name="T28" fmla="*/ 2147483647 w 108"/>
                <a:gd name="T29" fmla="*/ 2147483647 h 134"/>
                <a:gd name="T30" fmla="*/ 2147483647 w 108"/>
                <a:gd name="T31" fmla="*/ 2147483647 h 134"/>
                <a:gd name="T32" fmla="*/ 2147483647 w 108"/>
                <a:gd name="T33" fmla="*/ 2147483647 h 134"/>
                <a:gd name="T34" fmla="*/ 2147483647 w 108"/>
                <a:gd name="T35" fmla="*/ 2147483647 h 134"/>
                <a:gd name="T36" fmla="*/ 2147483647 w 108"/>
                <a:gd name="T37" fmla="*/ 2147483647 h 134"/>
                <a:gd name="T38" fmla="*/ 2147483647 w 108"/>
                <a:gd name="T39" fmla="*/ 2147483647 h 134"/>
                <a:gd name="T40" fmla="*/ 2147483647 w 108"/>
                <a:gd name="T41" fmla="*/ 2147483647 h 134"/>
                <a:gd name="T42" fmla="*/ 2147483647 w 108"/>
                <a:gd name="T43" fmla="*/ 2147483647 h 134"/>
                <a:gd name="T44" fmla="*/ 2147483647 w 108"/>
                <a:gd name="T45" fmla="*/ 2147483647 h 134"/>
                <a:gd name="T46" fmla="*/ 2147483647 w 108"/>
                <a:gd name="T47" fmla="*/ 2147483647 h 134"/>
                <a:gd name="T48" fmla="*/ 2147483647 w 108"/>
                <a:gd name="T49" fmla="*/ 2147483647 h 134"/>
                <a:gd name="T50" fmla="*/ 2147483647 w 108"/>
                <a:gd name="T51" fmla="*/ 2147483647 h 134"/>
                <a:gd name="T52" fmla="*/ 2147483647 w 108"/>
                <a:gd name="T53" fmla="*/ 2147483647 h 134"/>
                <a:gd name="T54" fmla="*/ 2147483647 w 108"/>
                <a:gd name="T55" fmla="*/ 2147483647 h 134"/>
                <a:gd name="T56" fmla="*/ 2147483647 w 108"/>
                <a:gd name="T57" fmla="*/ 2147483647 h 134"/>
                <a:gd name="T58" fmla="*/ 2147483647 w 108"/>
                <a:gd name="T59" fmla="*/ 2147483647 h 134"/>
                <a:gd name="T60" fmla="*/ 2147483647 w 108"/>
                <a:gd name="T61" fmla="*/ 2147483647 h 134"/>
                <a:gd name="T62" fmla="*/ 2147483647 w 108"/>
                <a:gd name="T63" fmla="*/ 2147483647 h 134"/>
                <a:gd name="T64" fmla="*/ 2147483647 w 108"/>
                <a:gd name="T65" fmla="*/ 2147483647 h 134"/>
                <a:gd name="T66" fmla="*/ 2147483647 w 108"/>
                <a:gd name="T67" fmla="*/ 2147483647 h 134"/>
                <a:gd name="T68" fmla="*/ 2147483647 w 108"/>
                <a:gd name="T69" fmla="*/ 2147483647 h 134"/>
                <a:gd name="T70" fmla="*/ 2147483647 w 108"/>
                <a:gd name="T71" fmla="*/ 2147483647 h 134"/>
                <a:gd name="T72" fmla="*/ 2147483647 w 108"/>
                <a:gd name="T73" fmla="*/ 2147483647 h 134"/>
                <a:gd name="T74" fmla="*/ 2147483647 w 108"/>
                <a:gd name="T75" fmla="*/ 2147483647 h 134"/>
                <a:gd name="T76" fmla="*/ 2147483647 w 108"/>
                <a:gd name="T77" fmla="*/ 2147483647 h 134"/>
                <a:gd name="T78" fmla="*/ 2147483647 w 108"/>
                <a:gd name="T79" fmla="*/ 2147483647 h 134"/>
                <a:gd name="T80" fmla="*/ 2147483647 w 108"/>
                <a:gd name="T81" fmla="*/ 2147483647 h 134"/>
                <a:gd name="T82" fmla="*/ 2147483647 w 108"/>
                <a:gd name="T83" fmla="*/ 2147483647 h 134"/>
                <a:gd name="T84" fmla="*/ 2147483647 w 108"/>
                <a:gd name="T85" fmla="*/ 2147483647 h 134"/>
                <a:gd name="T86" fmla="*/ 2147483647 w 108"/>
                <a:gd name="T87" fmla="*/ 2147483647 h 134"/>
                <a:gd name="T88" fmla="*/ 2147483647 w 108"/>
                <a:gd name="T89" fmla="*/ 2147483647 h 134"/>
                <a:gd name="T90" fmla="*/ 2147483647 w 108"/>
                <a:gd name="T91" fmla="*/ 2147483647 h 134"/>
                <a:gd name="T92" fmla="*/ 2147483647 w 108"/>
                <a:gd name="T93" fmla="*/ 2147483647 h 134"/>
                <a:gd name="T94" fmla="*/ 2147483647 w 108"/>
                <a:gd name="T95" fmla="*/ 2147483647 h 134"/>
                <a:gd name="T96" fmla="*/ 2147483647 w 108"/>
                <a:gd name="T97" fmla="*/ 2147483647 h 134"/>
                <a:gd name="T98" fmla="*/ 2147483647 w 108"/>
                <a:gd name="T99" fmla="*/ 2147483647 h 134"/>
                <a:gd name="T100" fmla="*/ 2147483647 w 108"/>
                <a:gd name="T101" fmla="*/ 2147483647 h 134"/>
                <a:gd name="T102" fmla="*/ 2147483647 w 108"/>
                <a:gd name="T103" fmla="*/ 2147483647 h 134"/>
                <a:gd name="T104" fmla="*/ 2147483647 w 108"/>
                <a:gd name="T105" fmla="*/ 2147483647 h 134"/>
                <a:gd name="T106" fmla="*/ 2147483647 w 108"/>
                <a:gd name="T107" fmla="*/ 2147483647 h 13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08" h="134">
                  <a:moveTo>
                    <a:pt x="98" y="21"/>
                  </a:moveTo>
                  <a:cubicBezTo>
                    <a:pt x="97" y="21"/>
                    <a:pt x="94" y="21"/>
                    <a:pt x="94" y="20"/>
                  </a:cubicBezTo>
                  <a:cubicBezTo>
                    <a:pt x="94" y="19"/>
                    <a:pt x="98" y="19"/>
                    <a:pt x="97" y="18"/>
                  </a:cubicBezTo>
                  <a:cubicBezTo>
                    <a:pt x="95" y="16"/>
                    <a:pt x="92" y="17"/>
                    <a:pt x="89" y="15"/>
                  </a:cubicBezTo>
                  <a:cubicBezTo>
                    <a:pt x="87" y="14"/>
                    <a:pt x="86" y="12"/>
                    <a:pt x="84" y="11"/>
                  </a:cubicBezTo>
                  <a:cubicBezTo>
                    <a:pt x="82" y="11"/>
                    <a:pt x="79" y="11"/>
                    <a:pt x="77" y="11"/>
                  </a:cubicBezTo>
                  <a:cubicBezTo>
                    <a:pt x="75" y="12"/>
                    <a:pt x="73" y="13"/>
                    <a:pt x="71" y="13"/>
                  </a:cubicBezTo>
                  <a:cubicBezTo>
                    <a:pt x="69" y="14"/>
                    <a:pt x="67" y="15"/>
                    <a:pt x="65" y="16"/>
                  </a:cubicBezTo>
                  <a:cubicBezTo>
                    <a:pt x="62" y="16"/>
                    <a:pt x="58" y="19"/>
                    <a:pt x="57" y="16"/>
                  </a:cubicBezTo>
                  <a:cubicBezTo>
                    <a:pt x="56" y="13"/>
                    <a:pt x="62" y="12"/>
                    <a:pt x="62" y="9"/>
                  </a:cubicBezTo>
                  <a:cubicBezTo>
                    <a:pt x="62" y="7"/>
                    <a:pt x="59" y="11"/>
                    <a:pt x="57" y="11"/>
                  </a:cubicBezTo>
                  <a:cubicBezTo>
                    <a:pt x="55" y="11"/>
                    <a:pt x="54" y="10"/>
                    <a:pt x="52" y="9"/>
                  </a:cubicBezTo>
                  <a:cubicBezTo>
                    <a:pt x="50" y="9"/>
                    <a:pt x="48" y="11"/>
                    <a:pt x="46" y="9"/>
                  </a:cubicBezTo>
                  <a:cubicBezTo>
                    <a:pt x="45" y="8"/>
                    <a:pt x="49" y="6"/>
                    <a:pt x="48" y="4"/>
                  </a:cubicBezTo>
                  <a:cubicBezTo>
                    <a:pt x="47" y="3"/>
                    <a:pt x="45" y="3"/>
                    <a:pt x="44" y="3"/>
                  </a:cubicBezTo>
                  <a:cubicBezTo>
                    <a:pt x="42" y="3"/>
                    <a:pt x="41" y="3"/>
                    <a:pt x="39" y="2"/>
                  </a:cubicBezTo>
                  <a:cubicBezTo>
                    <a:pt x="38" y="2"/>
                    <a:pt x="37" y="1"/>
                    <a:pt x="36" y="1"/>
                  </a:cubicBezTo>
                  <a:cubicBezTo>
                    <a:pt x="34" y="1"/>
                    <a:pt x="33" y="1"/>
                    <a:pt x="32" y="0"/>
                  </a:cubicBezTo>
                  <a:cubicBezTo>
                    <a:pt x="32" y="1"/>
                    <a:pt x="32" y="3"/>
                    <a:pt x="32" y="3"/>
                  </a:cubicBezTo>
                  <a:cubicBezTo>
                    <a:pt x="33" y="5"/>
                    <a:pt x="35" y="6"/>
                    <a:pt x="35" y="8"/>
                  </a:cubicBezTo>
                  <a:cubicBezTo>
                    <a:pt x="34" y="10"/>
                    <a:pt x="30" y="9"/>
                    <a:pt x="30" y="11"/>
                  </a:cubicBezTo>
                  <a:cubicBezTo>
                    <a:pt x="30" y="13"/>
                    <a:pt x="34" y="13"/>
                    <a:pt x="35" y="15"/>
                  </a:cubicBezTo>
                  <a:cubicBezTo>
                    <a:pt x="35" y="16"/>
                    <a:pt x="31" y="14"/>
                    <a:pt x="32" y="15"/>
                  </a:cubicBezTo>
                  <a:cubicBezTo>
                    <a:pt x="33" y="16"/>
                    <a:pt x="35" y="16"/>
                    <a:pt x="36" y="17"/>
                  </a:cubicBezTo>
                  <a:cubicBezTo>
                    <a:pt x="37" y="18"/>
                    <a:pt x="37" y="20"/>
                    <a:pt x="37" y="20"/>
                  </a:cubicBezTo>
                  <a:cubicBezTo>
                    <a:pt x="35" y="21"/>
                    <a:pt x="32" y="18"/>
                    <a:pt x="31" y="19"/>
                  </a:cubicBezTo>
                  <a:cubicBezTo>
                    <a:pt x="29" y="21"/>
                    <a:pt x="33" y="24"/>
                    <a:pt x="32" y="25"/>
                  </a:cubicBezTo>
                  <a:cubicBezTo>
                    <a:pt x="31" y="26"/>
                    <a:pt x="29" y="21"/>
                    <a:pt x="28" y="22"/>
                  </a:cubicBezTo>
                  <a:cubicBezTo>
                    <a:pt x="27" y="23"/>
                    <a:pt x="29" y="26"/>
                    <a:pt x="28" y="27"/>
                  </a:cubicBezTo>
                  <a:cubicBezTo>
                    <a:pt x="27" y="28"/>
                    <a:pt x="25" y="27"/>
                    <a:pt x="24" y="26"/>
                  </a:cubicBezTo>
                  <a:cubicBezTo>
                    <a:pt x="23" y="25"/>
                    <a:pt x="25" y="23"/>
                    <a:pt x="24" y="23"/>
                  </a:cubicBezTo>
                  <a:cubicBezTo>
                    <a:pt x="23" y="21"/>
                    <a:pt x="20" y="22"/>
                    <a:pt x="19" y="22"/>
                  </a:cubicBezTo>
                  <a:cubicBezTo>
                    <a:pt x="17" y="23"/>
                    <a:pt x="15" y="24"/>
                    <a:pt x="14" y="26"/>
                  </a:cubicBezTo>
                  <a:cubicBezTo>
                    <a:pt x="14" y="26"/>
                    <a:pt x="16" y="26"/>
                    <a:pt x="16" y="27"/>
                  </a:cubicBezTo>
                  <a:cubicBezTo>
                    <a:pt x="16" y="28"/>
                    <a:pt x="15" y="30"/>
                    <a:pt x="15" y="31"/>
                  </a:cubicBezTo>
                  <a:cubicBezTo>
                    <a:pt x="15" y="32"/>
                    <a:pt x="15" y="33"/>
                    <a:pt x="14" y="35"/>
                  </a:cubicBezTo>
                  <a:cubicBezTo>
                    <a:pt x="14" y="37"/>
                    <a:pt x="12" y="38"/>
                    <a:pt x="12" y="40"/>
                  </a:cubicBezTo>
                  <a:cubicBezTo>
                    <a:pt x="12" y="42"/>
                    <a:pt x="13" y="44"/>
                    <a:pt x="13" y="46"/>
                  </a:cubicBezTo>
                  <a:cubicBezTo>
                    <a:pt x="12" y="47"/>
                    <a:pt x="10" y="48"/>
                    <a:pt x="9" y="49"/>
                  </a:cubicBezTo>
                  <a:cubicBezTo>
                    <a:pt x="9" y="51"/>
                    <a:pt x="10" y="52"/>
                    <a:pt x="9" y="53"/>
                  </a:cubicBezTo>
                  <a:cubicBezTo>
                    <a:pt x="8" y="54"/>
                    <a:pt x="6" y="54"/>
                    <a:pt x="5" y="54"/>
                  </a:cubicBezTo>
                  <a:cubicBezTo>
                    <a:pt x="4" y="55"/>
                    <a:pt x="1" y="53"/>
                    <a:pt x="1" y="54"/>
                  </a:cubicBezTo>
                  <a:cubicBezTo>
                    <a:pt x="0" y="57"/>
                    <a:pt x="3" y="59"/>
                    <a:pt x="3" y="62"/>
                  </a:cubicBezTo>
                  <a:cubicBezTo>
                    <a:pt x="3" y="63"/>
                    <a:pt x="3" y="65"/>
                    <a:pt x="2" y="66"/>
                  </a:cubicBezTo>
                  <a:cubicBezTo>
                    <a:pt x="2" y="67"/>
                    <a:pt x="1" y="68"/>
                    <a:pt x="1" y="69"/>
                  </a:cubicBezTo>
                  <a:cubicBezTo>
                    <a:pt x="0" y="70"/>
                    <a:pt x="1" y="71"/>
                    <a:pt x="1" y="72"/>
                  </a:cubicBezTo>
                  <a:cubicBezTo>
                    <a:pt x="2" y="73"/>
                    <a:pt x="3" y="74"/>
                    <a:pt x="4" y="75"/>
                  </a:cubicBezTo>
                  <a:cubicBezTo>
                    <a:pt x="4" y="75"/>
                    <a:pt x="3" y="76"/>
                    <a:pt x="3" y="77"/>
                  </a:cubicBezTo>
                  <a:cubicBezTo>
                    <a:pt x="4" y="77"/>
                    <a:pt x="5" y="77"/>
                    <a:pt x="5" y="77"/>
                  </a:cubicBezTo>
                  <a:cubicBezTo>
                    <a:pt x="6" y="78"/>
                    <a:pt x="6" y="79"/>
                    <a:pt x="6" y="80"/>
                  </a:cubicBezTo>
                  <a:cubicBezTo>
                    <a:pt x="5" y="82"/>
                    <a:pt x="3" y="82"/>
                    <a:pt x="2" y="83"/>
                  </a:cubicBezTo>
                  <a:cubicBezTo>
                    <a:pt x="2" y="84"/>
                    <a:pt x="3" y="85"/>
                    <a:pt x="3" y="86"/>
                  </a:cubicBezTo>
                  <a:cubicBezTo>
                    <a:pt x="4" y="87"/>
                    <a:pt x="5" y="88"/>
                    <a:pt x="6" y="89"/>
                  </a:cubicBezTo>
                  <a:cubicBezTo>
                    <a:pt x="7" y="89"/>
                    <a:pt x="7" y="90"/>
                    <a:pt x="7" y="91"/>
                  </a:cubicBezTo>
                  <a:cubicBezTo>
                    <a:pt x="7" y="92"/>
                    <a:pt x="6" y="93"/>
                    <a:pt x="6" y="95"/>
                  </a:cubicBezTo>
                  <a:cubicBezTo>
                    <a:pt x="7" y="95"/>
                    <a:pt x="7" y="96"/>
                    <a:pt x="8" y="96"/>
                  </a:cubicBezTo>
                  <a:cubicBezTo>
                    <a:pt x="9" y="97"/>
                    <a:pt x="10" y="98"/>
                    <a:pt x="11" y="99"/>
                  </a:cubicBezTo>
                  <a:cubicBezTo>
                    <a:pt x="12" y="100"/>
                    <a:pt x="13" y="100"/>
                    <a:pt x="15" y="101"/>
                  </a:cubicBezTo>
                  <a:cubicBezTo>
                    <a:pt x="16" y="101"/>
                    <a:pt x="17" y="100"/>
                    <a:pt x="18" y="100"/>
                  </a:cubicBezTo>
                  <a:cubicBezTo>
                    <a:pt x="20" y="101"/>
                    <a:pt x="21" y="102"/>
                    <a:pt x="22" y="103"/>
                  </a:cubicBezTo>
                  <a:cubicBezTo>
                    <a:pt x="24" y="103"/>
                    <a:pt x="27" y="103"/>
                    <a:pt x="28" y="104"/>
                  </a:cubicBezTo>
                  <a:cubicBezTo>
                    <a:pt x="28" y="106"/>
                    <a:pt x="26" y="106"/>
                    <a:pt x="25" y="107"/>
                  </a:cubicBezTo>
                  <a:cubicBezTo>
                    <a:pt x="24" y="109"/>
                    <a:pt x="24" y="111"/>
                    <a:pt x="23" y="113"/>
                  </a:cubicBezTo>
                  <a:cubicBezTo>
                    <a:pt x="22" y="115"/>
                    <a:pt x="21" y="117"/>
                    <a:pt x="21" y="119"/>
                  </a:cubicBezTo>
                  <a:cubicBezTo>
                    <a:pt x="21" y="120"/>
                    <a:pt x="21" y="122"/>
                    <a:pt x="21" y="124"/>
                  </a:cubicBezTo>
                  <a:cubicBezTo>
                    <a:pt x="21" y="126"/>
                    <a:pt x="21" y="128"/>
                    <a:pt x="21" y="130"/>
                  </a:cubicBezTo>
                  <a:cubicBezTo>
                    <a:pt x="22" y="130"/>
                    <a:pt x="24" y="131"/>
                    <a:pt x="26" y="131"/>
                  </a:cubicBezTo>
                  <a:cubicBezTo>
                    <a:pt x="27" y="130"/>
                    <a:pt x="28" y="129"/>
                    <a:pt x="29" y="129"/>
                  </a:cubicBezTo>
                  <a:cubicBezTo>
                    <a:pt x="30" y="128"/>
                    <a:pt x="31" y="129"/>
                    <a:pt x="32" y="128"/>
                  </a:cubicBezTo>
                  <a:cubicBezTo>
                    <a:pt x="33" y="127"/>
                    <a:pt x="31" y="125"/>
                    <a:pt x="32" y="125"/>
                  </a:cubicBezTo>
                  <a:cubicBezTo>
                    <a:pt x="33" y="125"/>
                    <a:pt x="35" y="127"/>
                    <a:pt x="36" y="127"/>
                  </a:cubicBezTo>
                  <a:cubicBezTo>
                    <a:pt x="38" y="127"/>
                    <a:pt x="39" y="127"/>
                    <a:pt x="41" y="127"/>
                  </a:cubicBezTo>
                  <a:cubicBezTo>
                    <a:pt x="42" y="128"/>
                    <a:pt x="43" y="129"/>
                    <a:pt x="44" y="130"/>
                  </a:cubicBezTo>
                  <a:cubicBezTo>
                    <a:pt x="44" y="131"/>
                    <a:pt x="44" y="132"/>
                    <a:pt x="45" y="133"/>
                  </a:cubicBezTo>
                  <a:cubicBezTo>
                    <a:pt x="46" y="132"/>
                    <a:pt x="46" y="129"/>
                    <a:pt x="47" y="129"/>
                  </a:cubicBezTo>
                  <a:cubicBezTo>
                    <a:pt x="50" y="130"/>
                    <a:pt x="51" y="134"/>
                    <a:pt x="53" y="134"/>
                  </a:cubicBezTo>
                  <a:cubicBezTo>
                    <a:pt x="55" y="134"/>
                    <a:pt x="53" y="130"/>
                    <a:pt x="55" y="130"/>
                  </a:cubicBezTo>
                  <a:cubicBezTo>
                    <a:pt x="56" y="129"/>
                    <a:pt x="58" y="130"/>
                    <a:pt x="60" y="130"/>
                  </a:cubicBezTo>
                  <a:cubicBezTo>
                    <a:pt x="62" y="131"/>
                    <a:pt x="63" y="133"/>
                    <a:pt x="65" y="132"/>
                  </a:cubicBezTo>
                  <a:cubicBezTo>
                    <a:pt x="66" y="132"/>
                    <a:pt x="67" y="130"/>
                    <a:pt x="69" y="129"/>
                  </a:cubicBezTo>
                  <a:cubicBezTo>
                    <a:pt x="71" y="128"/>
                    <a:pt x="74" y="128"/>
                    <a:pt x="77" y="127"/>
                  </a:cubicBezTo>
                  <a:cubicBezTo>
                    <a:pt x="79" y="126"/>
                    <a:pt x="83" y="126"/>
                    <a:pt x="85" y="124"/>
                  </a:cubicBezTo>
                  <a:cubicBezTo>
                    <a:pt x="86" y="122"/>
                    <a:pt x="82" y="120"/>
                    <a:pt x="83" y="118"/>
                  </a:cubicBezTo>
                  <a:cubicBezTo>
                    <a:pt x="84" y="116"/>
                    <a:pt x="88" y="117"/>
                    <a:pt x="90" y="115"/>
                  </a:cubicBezTo>
                  <a:cubicBezTo>
                    <a:pt x="91" y="114"/>
                    <a:pt x="89" y="112"/>
                    <a:pt x="90" y="111"/>
                  </a:cubicBezTo>
                  <a:cubicBezTo>
                    <a:pt x="91" y="111"/>
                    <a:pt x="94" y="112"/>
                    <a:pt x="95" y="111"/>
                  </a:cubicBezTo>
                  <a:cubicBezTo>
                    <a:pt x="95" y="111"/>
                    <a:pt x="95" y="109"/>
                    <a:pt x="95" y="108"/>
                  </a:cubicBezTo>
                  <a:cubicBezTo>
                    <a:pt x="93" y="106"/>
                    <a:pt x="91" y="103"/>
                    <a:pt x="88" y="101"/>
                  </a:cubicBezTo>
                  <a:cubicBezTo>
                    <a:pt x="86" y="100"/>
                    <a:pt x="84" y="99"/>
                    <a:pt x="82" y="97"/>
                  </a:cubicBezTo>
                  <a:cubicBezTo>
                    <a:pt x="80" y="95"/>
                    <a:pt x="79" y="93"/>
                    <a:pt x="78" y="90"/>
                  </a:cubicBezTo>
                  <a:cubicBezTo>
                    <a:pt x="77" y="89"/>
                    <a:pt x="79" y="87"/>
                    <a:pt x="78" y="86"/>
                  </a:cubicBezTo>
                  <a:cubicBezTo>
                    <a:pt x="77" y="84"/>
                    <a:pt x="74" y="83"/>
                    <a:pt x="73" y="81"/>
                  </a:cubicBezTo>
                  <a:cubicBezTo>
                    <a:pt x="73" y="80"/>
                    <a:pt x="75" y="81"/>
                    <a:pt x="76" y="80"/>
                  </a:cubicBezTo>
                  <a:cubicBezTo>
                    <a:pt x="78" y="80"/>
                    <a:pt x="79" y="79"/>
                    <a:pt x="80" y="79"/>
                  </a:cubicBezTo>
                  <a:cubicBezTo>
                    <a:pt x="82" y="78"/>
                    <a:pt x="85" y="77"/>
                    <a:pt x="87" y="77"/>
                  </a:cubicBezTo>
                  <a:cubicBezTo>
                    <a:pt x="89" y="76"/>
                    <a:pt x="91" y="75"/>
                    <a:pt x="94" y="74"/>
                  </a:cubicBezTo>
                  <a:cubicBezTo>
                    <a:pt x="96" y="73"/>
                    <a:pt x="98" y="72"/>
                    <a:pt x="100" y="71"/>
                  </a:cubicBezTo>
                  <a:cubicBezTo>
                    <a:pt x="101" y="70"/>
                    <a:pt x="100" y="67"/>
                    <a:pt x="101" y="68"/>
                  </a:cubicBezTo>
                  <a:cubicBezTo>
                    <a:pt x="103" y="68"/>
                    <a:pt x="103" y="72"/>
                    <a:pt x="105" y="72"/>
                  </a:cubicBezTo>
                  <a:cubicBezTo>
                    <a:pt x="107" y="73"/>
                    <a:pt x="106" y="70"/>
                    <a:pt x="107" y="68"/>
                  </a:cubicBezTo>
                  <a:cubicBezTo>
                    <a:pt x="107" y="67"/>
                    <a:pt x="108" y="66"/>
                    <a:pt x="107" y="65"/>
                  </a:cubicBezTo>
                  <a:cubicBezTo>
                    <a:pt x="107" y="63"/>
                    <a:pt x="105" y="62"/>
                    <a:pt x="104" y="61"/>
                  </a:cubicBezTo>
                  <a:cubicBezTo>
                    <a:pt x="103" y="59"/>
                    <a:pt x="102" y="57"/>
                    <a:pt x="102" y="56"/>
                  </a:cubicBezTo>
                  <a:cubicBezTo>
                    <a:pt x="102" y="54"/>
                    <a:pt x="104" y="53"/>
                    <a:pt x="104" y="51"/>
                  </a:cubicBezTo>
                  <a:cubicBezTo>
                    <a:pt x="104" y="49"/>
                    <a:pt x="102" y="48"/>
                    <a:pt x="101" y="46"/>
                  </a:cubicBezTo>
                  <a:cubicBezTo>
                    <a:pt x="101" y="45"/>
                    <a:pt x="103" y="44"/>
                    <a:pt x="102" y="43"/>
                  </a:cubicBezTo>
                  <a:cubicBezTo>
                    <a:pt x="101" y="40"/>
                    <a:pt x="98" y="39"/>
                    <a:pt x="97" y="36"/>
                  </a:cubicBezTo>
                  <a:cubicBezTo>
                    <a:pt x="97" y="33"/>
                    <a:pt x="100" y="31"/>
                    <a:pt x="100" y="28"/>
                  </a:cubicBezTo>
                  <a:cubicBezTo>
                    <a:pt x="100" y="26"/>
                    <a:pt x="99" y="24"/>
                    <a:pt x="98" y="21"/>
                  </a:cubicBezTo>
                  <a:close/>
                </a:path>
              </a:pathLst>
            </a:custGeom>
            <a:solidFill>
              <a:srgbClr val="74C476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49" name="Freeform 148">
              <a:extLst>
                <a:ext uri="{FF2B5EF4-FFF2-40B4-BE49-F238E27FC236}">
                  <a16:creationId xmlns:a16="http://schemas.microsoft.com/office/drawing/2014/main" id="{10196CE2-47B8-8548-91B4-42745E7E24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84697" y="2582325"/>
              <a:ext cx="87251" cy="61869"/>
            </a:xfrm>
            <a:custGeom>
              <a:avLst/>
              <a:gdLst>
                <a:gd name="T0" fmla="*/ 0 w 46"/>
                <a:gd name="T1" fmla="*/ 2147483647 h 33"/>
                <a:gd name="T2" fmla="*/ 2147483647 w 46"/>
                <a:gd name="T3" fmla="*/ 2147483647 h 33"/>
                <a:gd name="T4" fmla="*/ 2147483647 w 46"/>
                <a:gd name="T5" fmla="*/ 2147483647 h 33"/>
                <a:gd name="T6" fmla="*/ 2147483647 w 46"/>
                <a:gd name="T7" fmla="*/ 2147483647 h 33"/>
                <a:gd name="T8" fmla="*/ 2147483647 w 46"/>
                <a:gd name="T9" fmla="*/ 2147483647 h 33"/>
                <a:gd name="T10" fmla="*/ 2147483647 w 46"/>
                <a:gd name="T11" fmla="*/ 2147483647 h 33"/>
                <a:gd name="T12" fmla="*/ 2147483647 w 46"/>
                <a:gd name="T13" fmla="*/ 2147483647 h 33"/>
                <a:gd name="T14" fmla="*/ 2147483647 w 46"/>
                <a:gd name="T15" fmla="*/ 0 h 33"/>
                <a:gd name="T16" fmla="*/ 2147483647 w 46"/>
                <a:gd name="T17" fmla="*/ 0 h 33"/>
                <a:gd name="T18" fmla="*/ 2147483647 w 46"/>
                <a:gd name="T19" fmla="*/ 2147483647 h 33"/>
                <a:gd name="T20" fmla="*/ 2147483647 w 46"/>
                <a:gd name="T21" fmla="*/ 2147483647 h 33"/>
                <a:gd name="T22" fmla="*/ 2147483647 w 46"/>
                <a:gd name="T23" fmla="*/ 2147483647 h 33"/>
                <a:gd name="T24" fmla="*/ 2147483647 w 46"/>
                <a:gd name="T25" fmla="*/ 2147483647 h 33"/>
                <a:gd name="T26" fmla="*/ 2147483647 w 46"/>
                <a:gd name="T27" fmla="*/ 2147483647 h 33"/>
                <a:gd name="T28" fmla="*/ 2147483647 w 46"/>
                <a:gd name="T29" fmla="*/ 2147483647 h 33"/>
                <a:gd name="T30" fmla="*/ 2147483647 w 46"/>
                <a:gd name="T31" fmla="*/ 2147483647 h 33"/>
                <a:gd name="T32" fmla="*/ 2147483647 w 46"/>
                <a:gd name="T33" fmla="*/ 2147483647 h 33"/>
                <a:gd name="T34" fmla="*/ 2147483647 w 46"/>
                <a:gd name="T35" fmla="*/ 2147483647 h 33"/>
                <a:gd name="T36" fmla="*/ 2147483647 w 46"/>
                <a:gd name="T37" fmla="*/ 2147483647 h 33"/>
                <a:gd name="T38" fmla="*/ 2147483647 w 46"/>
                <a:gd name="T39" fmla="*/ 2147483647 h 33"/>
                <a:gd name="T40" fmla="*/ 2147483647 w 46"/>
                <a:gd name="T41" fmla="*/ 2147483647 h 33"/>
                <a:gd name="T42" fmla="*/ 2147483647 w 46"/>
                <a:gd name="T43" fmla="*/ 2147483647 h 33"/>
                <a:gd name="T44" fmla="*/ 2147483647 w 46"/>
                <a:gd name="T45" fmla="*/ 2147483647 h 33"/>
                <a:gd name="T46" fmla="*/ 2147483647 w 46"/>
                <a:gd name="T47" fmla="*/ 2147483647 h 33"/>
                <a:gd name="T48" fmla="*/ 2147483647 w 46"/>
                <a:gd name="T49" fmla="*/ 2147483647 h 33"/>
                <a:gd name="T50" fmla="*/ 2147483647 w 46"/>
                <a:gd name="T51" fmla="*/ 2147483647 h 33"/>
                <a:gd name="T52" fmla="*/ 2147483647 w 46"/>
                <a:gd name="T53" fmla="*/ 2147483647 h 33"/>
                <a:gd name="T54" fmla="*/ 2147483647 w 46"/>
                <a:gd name="T55" fmla="*/ 2147483647 h 33"/>
                <a:gd name="T56" fmla="*/ 2147483647 w 46"/>
                <a:gd name="T57" fmla="*/ 2147483647 h 33"/>
                <a:gd name="T58" fmla="*/ 2147483647 w 46"/>
                <a:gd name="T59" fmla="*/ 2147483647 h 33"/>
                <a:gd name="T60" fmla="*/ 2147483647 w 46"/>
                <a:gd name="T61" fmla="*/ 2147483647 h 33"/>
                <a:gd name="T62" fmla="*/ 2147483647 w 46"/>
                <a:gd name="T63" fmla="*/ 2147483647 h 33"/>
                <a:gd name="T64" fmla="*/ 2147483647 w 46"/>
                <a:gd name="T65" fmla="*/ 2147483647 h 33"/>
                <a:gd name="T66" fmla="*/ 2147483647 w 46"/>
                <a:gd name="T67" fmla="*/ 2147483647 h 33"/>
                <a:gd name="T68" fmla="*/ 2147483647 w 46"/>
                <a:gd name="T69" fmla="*/ 2147483647 h 33"/>
                <a:gd name="T70" fmla="*/ 2147483647 w 46"/>
                <a:gd name="T71" fmla="*/ 2147483647 h 33"/>
                <a:gd name="T72" fmla="*/ 2147483647 w 46"/>
                <a:gd name="T73" fmla="*/ 2147483647 h 33"/>
                <a:gd name="T74" fmla="*/ 2147483647 w 46"/>
                <a:gd name="T75" fmla="*/ 2147483647 h 33"/>
                <a:gd name="T76" fmla="*/ 0 w 46"/>
                <a:gd name="T77" fmla="*/ 2147483647 h 3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6" h="33">
                  <a:moveTo>
                    <a:pt x="0" y="7"/>
                  </a:moveTo>
                  <a:cubicBezTo>
                    <a:pt x="1" y="6"/>
                    <a:pt x="3" y="4"/>
                    <a:pt x="5" y="3"/>
                  </a:cubicBezTo>
                  <a:cubicBezTo>
                    <a:pt x="6" y="3"/>
                    <a:pt x="7" y="2"/>
                    <a:pt x="9" y="2"/>
                  </a:cubicBezTo>
                  <a:cubicBezTo>
                    <a:pt x="10" y="2"/>
                    <a:pt x="12" y="3"/>
                    <a:pt x="13" y="4"/>
                  </a:cubicBezTo>
                  <a:cubicBezTo>
                    <a:pt x="15" y="4"/>
                    <a:pt x="16" y="4"/>
                    <a:pt x="17" y="4"/>
                  </a:cubicBezTo>
                  <a:cubicBezTo>
                    <a:pt x="17" y="4"/>
                    <a:pt x="18" y="3"/>
                    <a:pt x="18" y="3"/>
                  </a:cubicBezTo>
                  <a:cubicBezTo>
                    <a:pt x="19" y="2"/>
                    <a:pt x="20" y="2"/>
                    <a:pt x="21" y="1"/>
                  </a:cubicBezTo>
                  <a:cubicBezTo>
                    <a:pt x="21" y="1"/>
                    <a:pt x="22" y="0"/>
                    <a:pt x="23" y="0"/>
                  </a:cubicBezTo>
                  <a:cubicBezTo>
                    <a:pt x="25" y="0"/>
                    <a:pt x="26" y="0"/>
                    <a:pt x="28" y="0"/>
                  </a:cubicBezTo>
                  <a:cubicBezTo>
                    <a:pt x="29" y="0"/>
                    <a:pt x="31" y="1"/>
                    <a:pt x="31" y="2"/>
                  </a:cubicBezTo>
                  <a:cubicBezTo>
                    <a:pt x="32" y="2"/>
                    <a:pt x="31" y="4"/>
                    <a:pt x="32" y="4"/>
                  </a:cubicBezTo>
                  <a:cubicBezTo>
                    <a:pt x="33" y="5"/>
                    <a:pt x="34" y="3"/>
                    <a:pt x="35" y="4"/>
                  </a:cubicBezTo>
                  <a:cubicBezTo>
                    <a:pt x="36" y="4"/>
                    <a:pt x="38" y="5"/>
                    <a:pt x="38" y="6"/>
                  </a:cubicBezTo>
                  <a:cubicBezTo>
                    <a:pt x="39" y="7"/>
                    <a:pt x="37" y="9"/>
                    <a:pt x="37" y="11"/>
                  </a:cubicBezTo>
                  <a:cubicBezTo>
                    <a:pt x="38" y="12"/>
                    <a:pt x="40" y="11"/>
                    <a:pt x="41" y="11"/>
                  </a:cubicBezTo>
                  <a:cubicBezTo>
                    <a:pt x="42" y="12"/>
                    <a:pt x="43" y="13"/>
                    <a:pt x="44" y="14"/>
                  </a:cubicBezTo>
                  <a:cubicBezTo>
                    <a:pt x="44" y="14"/>
                    <a:pt x="43" y="15"/>
                    <a:pt x="43" y="16"/>
                  </a:cubicBezTo>
                  <a:cubicBezTo>
                    <a:pt x="44" y="16"/>
                    <a:pt x="45" y="16"/>
                    <a:pt x="45" y="16"/>
                  </a:cubicBezTo>
                  <a:cubicBezTo>
                    <a:pt x="46" y="17"/>
                    <a:pt x="46" y="18"/>
                    <a:pt x="46" y="19"/>
                  </a:cubicBezTo>
                  <a:cubicBezTo>
                    <a:pt x="45" y="21"/>
                    <a:pt x="43" y="21"/>
                    <a:pt x="42" y="22"/>
                  </a:cubicBezTo>
                  <a:cubicBezTo>
                    <a:pt x="41" y="22"/>
                    <a:pt x="40" y="22"/>
                    <a:pt x="40" y="23"/>
                  </a:cubicBezTo>
                  <a:cubicBezTo>
                    <a:pt x="39" y="24"/>
                    <a:pt x="38" y="25"/>
                    <a:pt x="38" y="26"/>
                  </a:cubicBezTo>
                  <a:cubicBezTo>
                    <a:pt x="38" y="27"/>
                    <a:pt x="39" y="28"/>
                    <a:pt x="39" y="29"/>
                  </a:cubicBezTo>
                  <a:cubicBezTo>
                    <a:pt x="39" y="30"/>
                    <a:pt x="40" y="32"/>
                    <a:pt x="40" y="33"/>
                  </a:cubicBezTo>
                  <a:cubicBezTo>
                    <a:pt x="39" y="33"/>
                    <a:pt x="38" y="33"/>
                    <a:pt x="37" y="33"/>
                  </a:cubicBezTo>
                  <a:cubicBezTo>
                    <a:pt x="36" y="32"/>
                    <a:pt x="34" y="32"/>
                    <a:pt x="33" y="31"/>
                  </a:cubicBezTo>
                  <a:cubicBezTo>
                    <a:pt x="32" y="30"/>
                    <a:pt x="30" y="29"/>
                    <a:pt x="29" y="28"/>
                  </a:cubicBezTo>
                  <a:cubicBezTo>
                    <a:pt x="28" y="27"/>
                    <a:pt x="28" y="25"/>
                    <a:pt x="27" y="25"/>
                  </a:cubicBezTo>
                  <a:cubicBezTo>
                    <a:pt x="26" y="24"/>
                    <a:pt x="25" y="25"/>
                    <a:pt x="25" y="25"/>
                  </a:cubicBezTo>
                  <a:cubicBezTo>
                    <a:pt x="23" y="25"/>
                    <a:pt x="22" y="26"/>
                    <a:pt x="21" y="25"/>
                  </a:cubicBezTo>
                  <a:cubicBezTo>
                    <a:pt x="20" y="25"/>
                    <a:pt x="21" y="23"/>
                    <a:pt x="20" y="22"/>
                  </a:cubicBezTo>
                  <a:cubicBezTo>
                    <a:pt x="20" y="21"/>
                    <a:pt x="20" y="19"/>
                    <a:pt x="18" y="19"/>
                  </a:cubicBezTo>
                  <a:cubicBezTo>
                    <a:pt x="17" y="18"/>
                    <a:pt x="16" y="19"/>
                    <a:pt x="14" y="19"/>
                  </a:cubicBezTo>
                  <a:cubicBezTo>
                    <a:pt x="14" y="18"/>
                    <a:pt x="13" y="17"/>
                    <a:pt x="13" y="17"/>
                  </a:cubicBezTo>
                  <a:cubicBezTo>
                    <a:pt x="12" y="16"/>
                    <a:pt x="10" y="17"/>
                    <a:pt x="9" y="16"/>
                  </a:cubicBezTo>
                  <a:cubicBezTo>
                    <a:pt x="8" y="15"/>
                    <a:pt x="8" y="13"/>
                    <a:pt x="7" y="13"/>
                  </a:cubicBezTo>
                  <a:cubicBezTo>
                    <a:pt x="6" y="12"/>
                    <a:pt x="5" y="12"/>
                    <a:pt x="4" y="12"/>
                  </a:cubicBezTo>
                  <a:cubicBezTo>
                    <a:pt x="3" y="12"/>
                    <a:pt x="2" y="12"/>
                    <a:pt x="2" y="11"/>
                  </a:cubicBezTo>
                  <a:cubicBezTo>
                    <a:pt x="1" y="10"/>
                    <a:pt x="0" y="8"/>
                    <a:pt x="0" y="7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50" name="Freeform 149">
              <a:extLst>
                <a:ext uri="{FF2B5EF4-FFF2-40B4-BE49-F238E27FC236}">
                  <a16:creationId xmlns:a16="http://schemas.microsoft.com/office/drawing/2014/main" id="{74DC0157-5B5D-6343-9CC9-5AAC9697553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22770" y="2515697"/>
              <a:ext cx="66628" cy="88837"/>
            </a:xfrm>
            <a:custGeom>
              <a:avLst/>
              <a:gdLst>
                <a:gd name="T0" fmla="*/ 2147483647 w 35"/>
                <a:gd name="T1" fmla="*/ 2147483647 h 47"/>
                <a:gd name="T2" fmla="*/ 0 w 35"/>
                <a:gd name="T3" fmla="*/ 2147483647 h 47"/>
                <a:gd name="T4" fmla="*/ 0 w 35"/>
                <a:gd name="T5" fmla="*/ 2147483647 h 47"/>
                <a:gd name="T6" fmla="*/ 0 w 35"/>
                <a:gd name="T7" fmla="*/ 2147483647 h 47"/>
                <a:gd name="T8" fmla="*/ 2147483647 w 35"/>
                <a:gd name="T9" fmla="*/ 2147483647 h 47"/>
                <a:gd name="T10" fmla="*/ 2147483647 w 35"/>
                <a:gd name="T11" fmla="*/ 2147483647 h 47"/>
                <a:gd name="T12" fmla="*/ 2147483647 w 35"/>
                <a:gd name="T13" fmla="*/ 2147483647 h 47"/>
                <a:gd name="T14" fmla="*/ 2147483647 w 35"/>
                <a:gd name="T15" fmla="*/ 2147483647 h 47"/>
                <a:gd name="T16" fmla="*/ 2147483647 w 35"/>
                <a:gd name="T17" fmla="*/ 2147483647 h 47"/>
                <a:gd name="T18" fmla="*/ 2147483647 w 35"/>
                <a:gd name="T19" fmla="*/ 2147483647 h 47"/>
                <a:gd name="T20" fmla="*/ 2147483647 w 35"/>
                <a:gd name="T21" fmla="*/ 2147483647 h 47"/>
                <a:gd name="T22" fmla="*/ 2147483647 w 35"/>
                <a:gd name="T23" fmla="*/ 2147483647 h 47"/>
                <a:gd name="T24" fmla="*/ 2147483647 w 35"/>
                <a:gd name="T25" fmla="*/ 0 h 47"/>
                <a:gd name="T26" fmla="*/ 2147483647 w 35"/>
                <a:gd name="T27" fmla="*/ 2147483647 h 47"/>
                <a:gd name="T28" fmla="*/ 2147483647 w 35"/>
                <a:gd name="T29" fmla="*/ 2147483647 h 47"/>
                <a:gd name="T30" fmla="*/ 2147483647 w 35"/>
                <a:gd name="T31" fmla="*/ 2147483647 h 47"/>
                <a:gd name="T32" fmla="*/ 2147483647 w 35"/>
                <a:gd name="T33" fmla="*/ 2147483647 h 47"/>
                <a:gd name="T34" fmla="*/ 2147483647 w 35"/>
                <a:gd name="T35" fmla="*/ 2147483647 h 47"/>
                <a:gd name="T36" fmla="*/ 2147483647 w 35"/>
                <a:gd name="T37" fmla="*/ 2147483647 h 47"/>
                <a:gd name="T38" fmla="*/ 2147483647 w 35"/>
                <a:gd name="T39" fmla="*/ 2147483647 h 47"/>
                <a:gd name="T40" fmla="*/ 2147483647 w 35"/>
                <a:gd name="T41" fmla="*/ 2147483647 h 47"/>
                <a:gd name="T42" fmla="*/ 2147483647 w 35"/>
                <a:gd name="T43" fmla="*/ 2147483647 h 47"/>
                <a:gd name="T44" fmla="*/ 2147483647 w 35"/>
                <a:gd name="T45" fmla="*/ 2147483647 h 47"/>
                <a:gd name="T46" fmla="*/ 2147483647 w 35"/>
                <a:gd name="T47" fmla="*/ 2147483647 h 47"/>
                <a:gd name="T48" fmla="*/ 2147483647 w 35"/>
                <a:gd name="T49" fmla="*/ 2147483647 h 47"/>
                <a:gd name="T50" fmla="*/ 2147483647 w 35"/>
                <a:gd name="T51" fmla="*/ 2147483647 h 47"/>
                <a:gd name="T52" fmla="*/ 2147483647 w 35"/>
                <a:gd name="T53" fmla="*/ 2147483647 h 47"/>
                <a:gd name="T54" fmla="*/ 2147483647 w 35"/>
                <a:gd name="T55" fmla="*/ 2147483647 h 47"/>
                <a:gd name="T56" fmla="*/ 2147483647 w 35"/>
                <a:gd name="T57" fmla="*/ 2147483647 h 47"/>
                <a:gd name="T58" fmla="*/ 2147483647 w 35"/>
                <a:gd name="T59" fmla="*/ 2147483647 h 47"/>
                <a:gd name="T60" fmla="*/ 2147483647 w 35"/>
                <a:gd name="T61" fmla="*/ 2147483647 h 47"/>
                <a:gd name="T62" fmla="*/ 2147483647 w 35"/>
                <a:gd name="T63" fmla="*/ 2147483647 h 47"/>
                <a:gd name="T64" fmla="*/ 2147483647 w 35"/>
                <a:gd name="T65" fmla="*/ 2147483647 h 47"/>
                <a:gd name="T66" fmla="*/ 2147483647 w 35"/>
                <a:gd name="T67" fmla="*/ 2147483647 h 47"/>
                <a:gd name="T68" fmla="*/ 2147483647 w 35"/>
                <a:gd name="T69" fmla="*/ 2147483647 h 4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5" h="47">
                  <a:moveTo>
                    <a:pt x="1" y="36"/>
                  </a:moveTo>
                  <a:cubicBezTo>
                    <a:pt x="1" y="34"/>
                    <a:pt x="0" y="32"/>
                    <a:pt x="0" y="31"/>
                  </a:cubicBezTo>
                  <a:cubicBezTo>
                    <a:pt x="0" y="29"/>
                    <a:pt x="0" y="28"/>
                    <a:pt x="0" y="27"/>
                  </a:cubicBezTo>
                  <a:cubicBezTo>
                    <a:pt x="0" y="26"/>
                    <a:pt x="0" y="25"/>
                    <a:pt x="0" y="23"/>
                  </a:cubicBezTo>
                  <a:cubicBezTo>
                    <a:pt x="1" y="21"/>
                    <a:pt x="2" y="20"/>
                    <a:pt x="3" y="18"/>
                  </a:cubicBezTo>
                  <a:cubicBezTo>
                    <a:pt x="4" y="16"/>
                    <a:pt x="4" y="14"/>
                    <a:pt x="4" y="12"/>
                  </a:cubicBezTo>
                  <a:cubicBezTo>
                    <a:pt x="5" y="11"/>
                    <a:pt x="5" y="10"/>
                    <a:pt x="6" y="9"/>
                  </a:cubicBezTo>
                  <a:cubicBezTo>
                    <a:pt x="8" y="8"/>
                    <a:pt x="9" y="9"/>
                    <a:pt x="10" y="8"/>
                  </a:cubicBezTo>
                  <a:cubicBezTo>
                    <a:pt x="12" y="7"/>
                    <a:pt x="12" y="6"/>
                    <a:pt x="13" y="5"/>
                  </a:cubicBezTo>
                  <a:cubicBezTo>
                    <a:pt x="15" y="3"/>
                    <a:pt x="17" y="2"/>
                    <a:pt x="19" y="1"/>
                  </a:cubicBezTo>
                  <a:cubicBezTo>
                    <a:pt x="20" y="1"/>
                    <a:pt x="22" y="2"/>
                    <a:pt x="23" y="2"/>
                  </a:cubicBezTo>
                  <a:cubicBezTo>
                    <a:pt x="24" y="2"/>
                    <a:pt x="24" y="1"/>
                    <a:pt x="25" y="1"/>
                  </a:cubicBezTo>
                  <a:cubicBezTo>
                    <a:pt x="27" y="0"/>
                    <a:pt x="28" y="0"/>
                    <a:pt x="30" y="0"/>
                  </a:cubicBezTo>
                  <a:cubicBezTo>
                    <a:pt x="31" y="0"/>
                    <a:pt x="30" y="2"/>
                    <a:pt x="31" y="2"/>
                  </a:cubicBezTo>
                  <a:cubicBezTo>
                    <a:pt x="31" y="3"/>
                    <a:pt x="33" y="2"/>
                    <a:pt x="33" y="3"/>
                  </a:cubicBezTo>
                  <a:cubicBezTo>
                    <a:pt x="34" y="3"/>
                    <a:pt x="34" y="4"/>
                    <a:pt x="35" y="5"/>
                  </a:cubicBezTo>
                  <a:cubicBezTo>
                    <a:pt x="35" y="6"/>
                    <a:pt x="35" y="7"/>
                    <a:pt x="34" y="9"/>
                  </a:cubicBezTo>
                  <a:cubicBezTo>
                    <a:pt x="34" y="11"/>
                    <a:pt x="32" y="12"/>
                    <a:pt x="32" y="14"/>
                  </a:cubicBezTo>
                  <a:cubicBezTo>
                    <a:pt x="32" y="16"/>
                    <a:pt x="33" y="18"/>
                    <a:pt x="33" y="20"/>
                  </a:cubicBezTo>
                  <a:cubicBezTo>
                    <a:pt x="32" y="21"/>
                    <a:pt x="30" y="22"/>
                    <a:pt x="29" y="23"/>
                  </a:cubicBezTo>
                  <a:cubicBezTo>
                    <a:pt x="29" y="25"/>
                    <a:pt x="30" y="26"/>
                    <a:pt x="29" y="27"/>
                  </a:cubicBezTo>
                  <a:cubicBezTo>
                    <a:pt x="28" y="28"/>
                    <a:pt x="26" y="28"/>
                    <a:pt x="25" y="28"/>
                  </a:cubicBezTo>
                  <a:cubicBezTo>
                    <a:pt x="24" y="29"/>
                    <a:pt x="21" y="27"/>
                    <a:pt x="21" y="28"/>
                  </a:cubicBezTo>
                  <a:cubicBezTo>
                    <a:pt x="20" y="31"/>
                    <a:pt x="23" y="33"/>
                    <a:pt x="23" y="36"/>
                  </a:cubicBezTo>
                  <a:cubicBezTo>
                    <a:pt x="23" y="37"/>
                    <a:pt x="23" y="39"/>
                    <a:pt x="22" y="40"/>
                  </a:cubicBezTo>
                  <a:cubicBezTo>
                    <a:pt x="22" y="41"/>
                    <a:pt x="21" y="42"/>
                    <a:pt x="21" y="43"/>
                  </a:cubicBezTo>
                  <a:cubicBezTo>
                    <a:pt x="20" y="44"/>
                    <a:pt x="21" y="45"/>
                    <a:pt x="21" y="46"/>
                  </a:cubicBezTo>
                  <a:cubicBezTo>
                    <a:pt x="20" y="46"/>
                    <a:pt x="18" y="47"/>
                    <a:pt x="17" y="46"/>
                  </a:cubicBezTo>
                  <a:cubicBezTo>
                    <a:pt x="17" y="44"/>
                    <a:pt x="19" y="42"/>
                    <a:pt x="18" y="41"/>
                  </a:cubicBezTo>
                  <a:cubicBezTo>
                    <a:pt x="18" y="40"/>
                    <a:pt x="16" y="39"/>
                    <a:pt x="15" y="39"/>
                  </a:cubicBezTo>
                  <a:cubicBezTo>
                    <a:pt x="14" y="38"/>
                    <a:pt x="13" y="40"/>
                    <a:pt x="12" y="39"/>
                  </a:cubicBezTo>
                  <a:cubicBezTo>
                    <a:pt x="11" y="39"/>
                    <a:pt x="12" y="37"/>
                    <a:pt x="11" y="37"/>
                  </a:cubicBezTo>
                  <a:cubicBezTo>
                    <a:pt x="11" y="36"/>
                    <a:pt x="9" y="35"/>
                    <a:pt x="8" y="35"/>
                  </a:cubicBezTo>
                  <a:cubicBezTo>
                    <a:pt x="6" y="35"/>
                    <a:pt x="5" y="35"/>
                    <a:pt x="3" y="35"/>
                  </a:cubicBezTo>
                  <a:cubicBezTo>
                    <a:pt x="2" y="35"/>
                    <a:pt x="1" y="36"/>
                    <a:pt x="1" y="36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51" name="Freeform 150">
              <a:extLst>
                <a:ext uri="{FF2B5EF4-FFF2-40B4-BE49-F238E27FC236}">
                  <a16:creationId xmlns:a16="http://schemas.microsoft.com/office/drawing/2014/main" id="{71D4EEA7-7A2D-2046-BD0E-6AE64AE2061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286457" y="2445896"/>
              <a:ext cx="106288" cy="138016"/>
            </a:xfrm>
            <a:custGeom>
              <a:avLst/>
              <a:gdLst>
                <a:gd name="T0" fmla="*/ 2147483647 w 56"/>
                <a:gd name="T1" fmla="*/ 2147483647 h 72"/>
                <a:gd name="T2" fmla="*/ 2147483647 w 56"/>
                <a:gd name="T3" fmla="*/ 2147483647 h 72"/>
                <a:gd name="T4" fmla="*/ 2147483647 w 56"/>
                <a:gd name="T5" fmla="*/ 2147483647 h 72"/>
                <a:gd name="T6" fmla="*/ 2147483647 w 56"/>
                <a:gd name="T7" fmla="*/ 2147483647 h 72"/>
                <a:gd name="T8" fmla="*/ 2147483647 w 56"/>
                <a:gd name="T9" fmla="*/ 2147483647 h 72"/>
                <a:gd name="T10" fmla="*/ 2147483647 w 56"/>
                <a:gd name="T11" fmla="*/ 2147483647 h 72"/>
                <a:gd name="T12" fmla="*/ 2147483647 w 56"/>
                <a:gd name="T13" fmla="*/ 2147483647 h 72"/>
                <a:gd name="T14" fmla="*/ 2147483647 w 56"/>
                <a:gd name="T15" fmla="*/ 2147483647 h 72"/>
                <a:gd name="T16" fmla="*/ 2147483647 w 56"/>
                <a:gd name="T17" fmla="*/ 2147483647 h 72"/>
                <a:gd name="T18" fmla="*/ 2147483647 w 56"/>
                <a:gd name="T19" fmla="*/ 2147483647 h 72"/>
                <a:gd name="T20" fmla="*/ 2147483647 w 56"/>
                <a:gd name="T21" fmla="*/ 2147483647 h 72"/>
                <a:gd name="T22" fmla="*/ 2147483647 w 56"/>
                <a:gd name="T23" fmla="*/ 2147483647 h 72"/>
                <a:gd name="T24" fmla="*/ 2147483647 w 56"/>
                <a:gd name="T25" fmla="*/ 2147483647 h 72"/>
                <a:gd name="T26" fmla="*/ 2147483647 w 56"/>
                <a:gd name="T27" fmla="*/ 2147483647 h 72"/>
                <a:gd name="T28" fmla="*/ 2147483647 w 56"/>
                <a:gd name="T29" fmla="*/ 2147483647 h 72"/>
                <a:gd name="T30" fmla="*/ 2147483647 w 56"/>
                <a:gd name="T31" fmla="*/ 2147483647 h 72"/>
                <a:gd name="T32" fmla="*/ 2147483647 w 56"/>
                <a:gd name="T33" fmla="*/ 2147483647 h 72"/>
                <a:gd name="T34" fmla="*/ 2147483647 w 56"/>
                <a:gd name="T35" fmla="*/ 2147483647 h 72"/>
                <a:gd name="T36" fmla="*/ 2147483647 w 56"/>
                <a:gd name="T37" fmla="*/ 2147483647 h 72"/>
                <a:gd name="T38" fmla="*/ 2147483647 w 56"/>
                <a:gd name="T39" fmla="*/ 2147483647 h 72"/>
                <a:gd name="T40" fmla="*/ 2147483647 w 56"/>
                <a:gd name="T41" fmla="*/ 2147483647 h 72"/>
                <a:gd name="T42" fmla="*/ 2147483647 w 56"/>
                <a:gd name="T43" fmla="*/ 2147483647 h 72"/>
                <a:gd name="T44" fmla="*/ 2147483647 w 56"/>
                <a:gd name="T45" fmla="*/ 2147483647 h 72"/>
                <a:gd name="T46" fmla="*/ 2147483647 w 56"/>
                <a:gd name="T47" fmla="*/ 2147483647 h 72"/>
                <a:gd name="T48" fmla="*/ 2147483647 w 56"/>
                <a:gd name="T49" fmla="*/ 2147483647 h 72"/>
                <a:gd name="T50" fmla="*/ 2147483647 w 56"/>
                <a:gd name="T51" fmla="*/ 2147483647 h 72"/>
                <a:gd name="T52" fmla="*/ 2147483647 w 56"/>
                <a:gd name="T53" fmla="*/ 2147483647 h 72"/>
                <a:gd name="T54" fmla="*/ 2147483647 w 56"/>
                <a:gd name="T55" fmla="*/ 0 h 72"/>
                <a:gd name="T56" fmla="*/ 2147483647 w 56"/>
                <a:gd name="T57" fmla="*/ 2147483647 h 72"/>
                <a:gd name="T58" fmla="*/ 2147483647 w 56"/>
                <a:gd name="T59" fmla="*/ 2147483647 h 72"/>
                <a:gd name="T60" fmla="*/ 2147483647 w 56"/>
                <a:gd name="T61" fmla="*/ 2147483647 h 72"/>
                <a:gd name="T62" fmla="*/ 2147483647 w 56"/>
                <a:gd name="T63" fmla="*/ 2147483647 h 72"/>
                <a:gd name="T64" fmla="*/ 2147483647 w 56"/>
                <a:gd name="T65" fmla="*/ 2147483647 h 72"/>
                <a:gd name="T66" fmla="*/ 2147483647 w 56"/>
                <a:gd name="T67" fmla="*/ 2147483647 h 72"/>
                <a:gd name="T68" fmla="*/ 2147483647 w 56"/>
                <a:gd name="T69" fmla="*/ 2147483647 h 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6" h="72">
                  <a:moveTo>
                    <a:pt x="54" y="28"/>
                  </a:moveTo>
                  <a:cubicBezTo>
                    <a:pt x="54" y="29"/>
                    <a:pt x="53" y="30"/>
                    <a:pt x="53" y="32"/>
                  </a:cubicBezTo>
                  <a:cubicBezTo>
                    <a:pt x="54" y="33"/>
                    <a:pt x="55" y="34"/>
                    <a:pt x="55" y="36"/>
                  </a:cubicBezTo>
                  <a:cubicBezTo>
                    <a:pt x="56" y="39"/>
                    <a:pt x="56" y="42"/>
                    <a:pt x="56" y="45"/>
                  </a:cubicBezTo>
                  <a:cubicBezTo>
                    <a:pt x="55" y="47"/>
                    <a:pt x="54" y="48"/>
                    <a:pt x="54" y="50"/>
                  </a:cubicBezTo>
                  <a:cubicBezTo>
                    <a:pt x="53" y="53"/>
                    <a:pt x="53" y="56"/>
                    <a:pt x="51" y="57"/>
                  </a:cubicBezTo>
                  <a:cubicBezTo>
                    <a:pt x="50" y="58"/>
                    <a:pt x="47" y="57"/>
                    <a:pt x="46" y="57"/>
                  </a:cubicBezTo>
                  <a:cubicBezTo>
                    <a:pt x="44" y="57"/>
                    <a:pt x="43" y="58"/>
                    <a:pt x="42" y="58"/>
                  </a:cubicBezTo>
                  <a:cubicBezTo>
                    <a:pt x="40" y="59"/>
                    <a:pt x="39" y="60"/>
                    <a:pt x="37" y="60"/>
                  </a:cubicBezTo>
                  <a:cubicBezTo>
                    <a:pt x="34" y="62"/>
                    <a:pt x="32" y="63"/>
                    <a:pt x="29" y="65"/>
                  </a:cubicBezTo>
                  <a:cubicBezTo>
                    <a:pt x="26" y="66"/>
                    <a:pt x="24" y="68"/>
                    <a:pt x="21" y="69"/>
                  </a:cubicBezTo>
                  <a:cubicBezTo>
                    <a:pt x="19" y="70"/>
                    <a:pt x="16" y="69"/>
                    <a:pt x="14" y="70"/>
                  </a:cubicBezTo>
                  <a:cubicBezTo>
                    <a:pt x="13" y="70"/>
                    <a:pt x="11" y="72"/>
                    <a:pt x="10" y="71"/>
                  </a:cubicBezTo>
                  <a:cubicBezTo>
                    <a:pt x="9" y="69"/>
                    <a:pt x="14" y="68"/>
                    <a:pt x="13" y="67"/>
                  </a:cubicBezTo>
                  <a:cubicBezTo>
                    <a:pt x="11" y="66"/>
                    <a:pt x="8" y="70"/>
                    <a:pt x="7" y="69"/>
                  </a:cubicBezTo>
                  <a:cubicBezTo>
                    <a:pt x="6" y="67"/>
                    <a:pt x="11" y="66"/>
                    <a:pt x="10" y="65"/>
                  </a:cubicBezTo>
                  <a:cubicBezTo>
                    <a:pt x="9" y="63"/>
                    <a:pt x="5" y="66"/>
                    <a:pt x="3" y="65"/>
                  </a:cubicBezTo>
                  <a:cubicBezTo>
                    <a:pt x="2" y="64"/>
                    <a:pt x="4" y="62"/>
                    <a:pt x="5" y="61"/>
                  </a:cubicBezTo>
                  <a:cubicBezTo>
                    <a:pt x="7" y="60"/>
                    <a:pt x="12" y="60"/>
                    <a:pt x="10" y="59"/>
                  </a:cubicBezTo>
                  <a:cubicBezTo>
                    <a:pt x="8" y="58"/>
                    <a:pt x="4" y="61"/>
                    <a:pt x="2" y="59"/>
                  </a:cubicBezTo>
                  <a:cubicBezTo>
                    <a:pt x="0" y="58"/>
                    <a:pt x="5" y="57"/>
                    <a:pt x="7" y="56"/>
                  </a:cubicBezTo>
                  <a:cubicBezTo>
                    <a:pt x="8" y="56"/>
                    <a:pt x="9" y="57"/>
                    <a:pt x="10" y="56"/>
                  </a:cubicBezTo>
                  <a:cubicBezTo>
                    <a:pt x="11" y="55"/>
                    <a:pt x="10" y="53"/>
                    <a:pt x="11" y="52"/>
                  </a:cubicBezTo>
                  <a:cubicBezTo>
                    <a:pt x="13" y="51"/>
                    <a:pt x="15" y="51"/>
                    <a:pt x="17" y="51"/>
                  </a:cubicBezTo>
                  <a:cubicBezTo>
                    <a:pt x="19" y="50"/>
                    <a:pt x="21" y="51"/>
                    <a:pt x="23" y="49"/>
                  </a:cubicBezTo>
                  <a:cubicBezTo>
                    <a:pt x="23" y="48"/>
                    <a:pt x="20" y="48"/>
                    <a:pt x="19" y="48"/>
                  </a:cubicBezTo>
                  <a:cubicBezTo>
                    <a:pt x="18" y="48"/>
                    <a:pt x="17" y="49"/>
                    <a:pt x="15" y="49"/>
                  </a:cubicBezTo>
                  <a:cubicBezTo>
                    <a:pt x="14" y="50"/>
                    <a:pt x="12" y="51"/>
                    <a:pt x="12" y="49"/>
                  </a:cubicBezTo>
                  <a:cubicBezTo>
                    <a:pt x="12" y="48"/>
                    <a:pt x="14" y="47"/>
                    <a:pt x="15" y="46"/>
                  </a:cubicBezTo>
                  <a:cubicBezTo>
                    <a:pt x="16" y="44"/>
                    <a:pt x="16" y="43"/>
                    <a:pt x="17" y="42"/>
                  </a:cubicBezTo>
                  <a:cubicBezTo>
                    <a:pt x="18" y="41"/>
                    <a:pt x="20" y="41"/>
                    <a:pt x="21" y="40"/>
                  </a:cubicBezTo>
                  <a:cubicBezTo>
                    <a:pt x="21" y="39"/>
                    <a:pt x="19" y="38"/>
                    <a:pt x="19" y="37"/>
                  </a:cubicBezTo>
                  <a:cubicBezTo>
                    <a:pt x="18" y="36"/>
                    <a:pt x="17" y="35"/>
                    <a:pt x="16" y="34"/>
                  </a:cubicBezTo>
                  <a:cubicBezTo>
                    <a:pt x="16" y="34"/>
                    <a:pt x="14" y="35"/>
                    <a:pt x="15" y="35"/>
                  </a:cubicBezTo>
                  <a:cubicBezTo>
                    <a:pt x="15" y="37"/>
                    <a:pt x="20" y="38"/>
                    <a:pt x="19" y="39"/>
                  </a:cubicBezTo>
                  <a:cubicBezTo>
                    <a:pt x="17" y="41"/>
                    <a:pt x="14" y="39"/>
                    <a:pt x="12" y="39"/>
                  </a:cubicBezTo>
                  <a:cubicBezTo>
                    <a:pt x="11" y="38"/>
                    <a:pt x="9" y="37"/>
                    <a:pt x="9" y="36"/>
                  </a:cubicBezTo>
                  <a:cubicBezTo>
                    <a:pt x="8" y="35"/>
                    <a:pt x="8" y="33"/>
                    <a:pt x="8" y="32"/>
                  </a:cubicBezTo>
                  <a:cubicBezTo>
                    <a:pt x="9" y="31"/>
                    <a:pt x="12" y="30"/>
                    <a:pt x="13" y="29"/>
                  </a:cubicBezTo>
                  <a:cubicBezTo>
                    <a:pt x="14" y="28"/>
                    <a:pt x="14" y="27"/>
                    <a:pt x="13" y="27"/>
                  </a:cubicBezTo>
                  <a:cubicBezTo>
                    <a:pt x="12" y="26"/>
                    <a:pt x="10" y="28"/>
                    <a:pt x="10" y="27"/>
                  </a:cubicBezTo>
                  <a:cubicBezTo>
                    <a:pt x="9" y="26"/>
                    <a:pt x="11" y="25"/>
                    <a:pt x="11" y="24"/>
                  </a:cubicBezTo>
                  <a:cubicBezTo>
                    <a:pt x="11" y="22"/>
                    <a:pt x="9" y="21"/>
                    <a:pt x="9" y="20"/>
                  </a:cubicBezTo>
                  <a:cubicBezTo>
                    <a:pt x="10" y="19"/>
                    <a:pt x="11" y="19"/>
                    <a:pt x="12" y="19"/>
                  </a:cubicBezTo>
                  <a:cubicBezTo>
                    <a:pt x="14" y="19"/>
                    <a:pt x="17" y="19"/>
                    <a:pt x="19" y="19"/>
                  </a:cubicBezTo>
                  <a:cubicBezTo>
                    <a:pt x="19" y="20"/>
                    <a:pt x="19" y="21"/>
                    <a:pt x="20" y="22"/>
                  </a:cubicBezTo>
                  <a:cubicBezTo>
                    <a:pt x="21" y="22"/>
                    <a:pt x="21" y="20"/>
                    <a:pt x="22" y="20"/>
                  </a:cubicBezTo>
                  <a:cubicBezTo>
                    <a:pt x="24" y="20"/>
                    <a:pt x="25" y="22"/>
                    <a:pt x="26" y="21"/>
                  </a:cubicBezTo>
                  <a:cubicBezTo>
                    <a:pt x="27" y="21"/>
                    <a:pt x="27" y="19"/>
                    <a:pt x="27" y="18"/>
                  </a:cubicBezTo>
                  <a:cubicBezTo>
                    <a:pt x="28" y="17"/>
                    <a:pt x="30" y="16"/>
                    <a:pt x="30" y="15"/>
                  </a:cubicBezTo>
                  <a:cubicBezTo>
                    <a:pt x="29" y="13"/>
                    <a:pt x="26" y="15"/>
                    <a:pt x="24" y="14"/>
                  </a:cubicBezTo>
                  <a:cubicBezTo>
                    <a:pt x="23" y="13"/>
                    <a:pt x="24" y="12"/>
                    <a:pt x="24" y="11"/>
                  </a:cubicBezTo>
                  <a:cubicBezTo>
                    <a:pt x="26" y="9"/>
                    <a:pt x="28" y="9"/>
                    <a:pt x="30" y="8"/>
                  </a:cubicBezTo>
                  <a:cubicBezTo>
                    <a:pt x="30" y="7"/>
                    <a:pt x="29" y="5"/>
                    <a:pt x="30" y="4"/>
                  </a:cubicBezTo>
                  <a:cubicBezTo>
                    <a:pt x="32" y="3"/>
                    <a:pt x="35" y="4"/>
                    <a:pt x="38" y="3"/>
                  </a:cubicBezTo>
                  <a:cubicBezTo>
                    <a:pt x="39" y="3"/>
                    <a:pt x="39" y="0"/>
                    <a:pt x="40" y="0"/>
                  </a:cubicBezTo>
                  <a:cubicBezTo>
                    <a:pt x="42" y="0"/>
                    <a:pt x="43" y="2"/>
                    <a:pt x="45" y="3"/>
                  </a:cubicBezTo>
                  <a:cubicBezTo>
                    <a:pt x="43" y="4"/>
                    <a:pt x="42" y="6"/>
                    <a:pt x="41" y="8"/>
                  </a:cubicBezTo>
                  <a:cubicBezTo>
                    <a:pt x="40" y="9"/>
                    <a:pt x="39" y="11"/>
                    <a:pt x="38" y="11"/>
                  </a:cubicBezTo>
                  <a:cubicBezTo>
                    <a:pt x="37" y="12"/>
                    <a:pt x="35" y="10"/>
                    <a:pt x="34" y="11"/>
                  </a:cubicBezTo>
                  <a:cubicBezTo>
                    <a:pt x="33" y="12"/>
                    <a:pt x="35" y="13"/>
                    <a:pt x="35" y="14"/>
                  </a:cubicBezTo>
                  <a:cubicBezTo>
                    <a:pt x="34" y="15"/>
                    <a:pt x="30" y="15"/>
                    <a:pt x="30" y="16"/>
                  </a:cubicBezTo>
                  <a:cubicBezTo>
                    <a:pt x="31" y="19"/>
                    <a:pt x="33" y="20"/>
                    <a:pt x="35" y="22"/>
                  </a:cubicBezTo>
                  <a:cubicBezTo>
                    <a:pt x="37" y="23"/>
                    <a:pt x="39" y="23"/>
                    <a:pt x="41" y="23"/>
                  </a:cubicBezTo>
                  <a:cubicBezTo>
                    <a:pt x="42" y="23"/>
                    <a:pt x="43" y="22"/>
                    <a:pt x="43" y="21"/>
                  </a:cubicBezTo>
                  <a:cubicBezTo>
                    <a:pt x="44" y="20"/>
                    <a:pt x="42" y="19"/>
                    <a:pt x="42" y="18"/>
                  </a:cubicBezTo>
                  <a:cubicBezTo>
                    <a:pt x="43" y="18"/>
                    <a:pt x="44" y="18"/>
                    <a:pt x="45" y="18"/>
                  </a:cubicBezTo>
                  <a:cubicBezTo>
                    <a:pt x="47" y="19"/>
                    <a:pt x="47" y="21"/>
                    <a:pt x="48" y="22"/>
                  </a:cubicBezTo>
                  <a:cubicBezTo>
                    <a:pt x="50" y="23"/>
                    <a:pt x="51" y="24"/>
                    <a:pt x="52" y="25"/>
                  </a:cubicBezTo>
                  <a:cubicBezTo>
                    <a:pt x="53" y="25"/>
                    <a:pt x="53" y="27"/>
                    <a:pt x="54" y="28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52" name="Freeform 151">
              <a:extLst>
                <a:ext uri="{FF2B5EF4-FFF2-40B4-BE49-F238E27FC236}">
                  <a16:creationId xmlns:a16="http://schemas.microsoft.com/office/drawing/2014/main" id="{26B3A479-B354-2C4D-A921-23839D849B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43567" y="2452242"/>
              <a:ext cx="58697" cy="47591"/>
            </a:xfrm>
            <a:custGeom>
              <a:avLst/>
              <a:gdLst>
                <a:gd name="T0" fmla="*/ 2147483647 w 31"/>
                <a:gd name="T1" fmla="*/ 2147483647 h 25"/>
                <a:gd name="T2" fmla="*/ 2147483647 w 31"/>
                <a:gd name="T3" fmla="*/ 2147483647 h 25"/>
                <a:gd name="T4" fmla="*/ 2147483647 w 31"/>
                <a:gd name="T5" fmla="*/ 2147483647 h 25"/>
                <a:gd name="T6" fmla="*/ 2147483647 w 31"/>
                <a:gd name="T7" fmla="*/ 2147483647 h 25"/>
                <a:gd name="T8" fmla="*/ 2147483647 w 31"/>
                <a:gd name="T9" fmla="*/ 2147483647 h 25"/>
                <a:gd name="T10" fmla="*/ 2147483647 w 31"/>
                <a:gd name="T11" fmla="*/ 2147483647 h 25"/>
                <a:gd name="T12" fmla="*/ 2147483647 w 31"/>
                <a:gd name="T13" fmla="*/ 0 h 25"/>
                <a:gd name="T14" fmla="*/ 2147483647 w 31"/>
                <a:gd name="T15" fmla="*/ 2147483647 h 25"/>
                <a:gd name="T16" fmla="*/ 2147483647 w 31"/>
                <a:gd name="T17" fmla="*/ 0 h 25"/>
                <a:gd name="T18" fmla="*/ 2147483647 w 31"/>
                <a:gd name="T19" fmla="*/ 2147483647 h 25"/>
                <a:gd name="T20" fmla="*/ 2147483647 w 31"/>
                <a:gd name="T21" fmla="*/ 2147483647 h 25"/>
                <a:gd name="T22" fmla="*/ 2147483647 w 31"/>
                <a:gd name="T23" fmla="*/ 2147483647 h 25"/>
                <a:gd name="T24" fmla="*/ 2147483647 w 31"/>
                <a:gd name="T25" fmla="*/ 2147483647 h 25"/>
                <a:gd name="T26" fmla="*/ 0 w 31"/>
                <a:gd name="T27" fmla="*/ 2147483647 h 25"/>
                <a:gd name="T28" fmla="*/ 2147483647 w 31"/>
                <a:gd name="T29" fmla="*/ 2147483647 h 25"/>
                <a:gd name="T30" fmla="*/ 2147483647 w 31"/>
                <a:gd name="T31" fmla="*/ 2147483647 h 25"/>
                <a:gd name="T32" fmla="*/ 2147483647 w 31"/>
                <a:gd name="T33" fmla="*/ 2147483647 h 25"/>
                <a:gd name="T34" fmla="*/ 2147483647 w 31"/>
                <a:gd name="T35" fmla="*/ 2147483647 h 25"/>
                <a:gd name="T36" fmla="*/ 2147483647 w 31"/>
                <a:gd name="T37" fmla="*/ 2147483647 h 25"/>
                <a:gd name="T38" fmla="*/ 2147483647 w 31"/>
                <a:gd name="T39" fmla="*/ 2147483647 h 25"/>
                <a:gd name="T40" fmla="*/ 2147483647 w 31"/>
                <a:gd name="T41" fmla="*/ 2147483647 h 25"/>
                <a:gd name="T42" fmla="*/ 2147483647 w 31"/>
                <a:gd name="T43" fmla="*/ 2147483647 h 2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1" h="25">
                  <a:moveTo>
                    <a:pt x="24" y="25"/>
                  </a:moveTo>
                  <a:lnTo>
                    <a:pt x="26" y="20"/>
                  </a:lnTo>
                  <a:cubicBezTo>
                    <a:pt x="27" y="19"/>
                    <a:pt x="30" y="20"/>
                    <a:pt x="30" y="18"/>
                  </a:cubicBezTo>
                  <a:cubicBezTo>
                    <a:pt x="31" y="17"/>
                    <a:pt x="30" y="15"/>
                    <a:pt x="30" y="13"/>
                  </a:cubicBezTo>
                  <a:cubicBezTo>
                    <a:pt x="30" y="11"/>
                    <a:pt x="29" y="9"/>
                    <a:pt x="29" y="8"/>
                  </a:cubicBezTo>
                  <a:cubicBezTo>
                    <a:pt x="28" y="6"/>
                    <a:pt x="28" y="4"/>
                    <a:pt x="27" y="2"/>
                  </a:cubicBezTo>
                  <a:cubicBezTo>
                    <a:pt x="26" y="1"/>
                    <a:pt x="24" y="0"/>
                    <a:pt x="22" y="0"/>
                  </a:cubicBezTo>
                  <a:cubicBezTo>
                    <a:pt x="21" y="0"/>
                    <a:pt x="19" y="1"/>
                    <a:pt x="17" y="1"/>
                  </a:cubicBezTo>
                  <a:cubicBezTo>
                    <a:pt x="16" y="1"/>
                    <a:pt x="15" y="0"/>
                    <a:pt x="15" y="0"/>
                  </a:cubicBezTo>
                  <a:cubicBezTo>
                    <a:pt x="13" y="1"/>
                    <a:pt x="12" y="3"/>
                    <a:pt x="11" y="5"/>
                  </a:cubicBezTo>
                  <a:cubicBezTo>
                    <a:pt x="10" y="6"/>
                    <a:pt x="9" y="8"/>
                    <a:pt x="8" y="8"/>
                  </a:cubicBezTo>
                  <a:cubicBezTo>
                    <a:pt x="7" y="9"/>
                    <a:pt x="5" y="7"/>
                    <a:pt x="4" y="8"/>
                  </a:cubicBezTo>
                  <a:cubicBezTo>
                    <a:pt x="3" y="9"/>
                    <a:pt x="5" y="10"/>
                    <a:pt x="5" y="11"/>
                  </a:cubicBezTo>
                  <a:cubicBezTo>
                    <a:pt x="4" y="12"/>
                    <a:pt x="0" y="12"/>
                    <a:pt x="0" y="13"/>
                  </a:cubicBezTo>
                  <a:cubicBezTo>
                    <a:pt x="1" y="16"/>
                    <a:pt x="3" y="17"/>
                    <a:pt x="5" y="19"/>
                  </a:cubicBezTo>
                  <a:cubicBezTo>
                    <a:pt x="7" y="20"/>
                    <a:pt x="9" y="20"/>
                    <a:pt x="11" y="20"/>
                  </a:cubicBezTo>
                  <a:cubicBezTo>
                    <a:pt x="12" y="20"/>
                    <a:pt x="13" y="19"/>
                    <a:pt x="13" y="18"/>
                  </a:cubicBezTo>
                  <a:cubicBezTo>
                    <a:pt x="14" y="17"/>
                    <a:pt x="12" y="16"/>
                    <a:pt x="12" y="15"/>
                  </a:cubicBezTo>
                  <a:cubicBezTo>
                    <a:pt x="13" y="15"/>
                    <a:pt x="14" y="15"/>
                    <a:pt x="15" y="15"/>
                  </a:cubicBezTo>
                  <a:cubicBezTo>
                    <a:pt x="17" y="16"/>
                    <a:pt x="17" y="18"/>
                    <a:pt x="18" y="19"/>
                  </a:cubicBezTo>
                  <a:cubicBezTo>
                    <a:pt x="20" y="20"/>
                    <a:pt x="21" y="21"/>
                    <a:pt x="22" y="22"/>
                  </a:cubicBezTo>
                  <a:cubicBezTo>
                    <a:pt x="23" y="22"/>
                    <a:pt x="23" y="24"/>
                    <a:pt x="24" y="25"/>
                  </a:cubicBezTo>
                  <a:close/>
                </a:path>
              </a:pathLst>
            </a:custGeom>
            <a:solidFill>
              <a:srgbClr val="74C476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53" name="Freeform 205">
              <a:extLst>
                <a:ext uri="{FF2B5EF4-FFF2-40B4-BE49-F238E27FC236}">
                  <a16:creationId xmlns:a16="http://schemas.microsoft.com/office/drawing/2014/main" id="{6B786AF0-41A6-914A-ABEB-9FC856CA486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10254" y="2836146"/>
              <a:ext cx="293480" cy="241130"/>
            </a:xfrm>
            <a:custGeom>
              <a:avLst/>
              <a:gdLst>
                <a:gd name="T0" fmla="*/ 2147483647 w 154"/>
                <a:gd name="T1" fmla="*/ 2147483647 h 126"/>
                <a:gd name="T2" fmla="*/ 2147483647 w 154"/>
                <a:gd name="T3" fmla="*/ 2147483647 h 126"/>
                <a:gd name="T4" fmla="*/ 2147483647 w 154"/>
                <a:gd name="T5" fmla="*/ 2147483647 h 126"/>
                <a:gd name="T6" fmla="*/ 2147483647 w 154"/>
                <a:gd name="T7" fmla="*/ 2147483647 h 126"/>
                <a:gd name="T8" fmla="*/ 2147483647 w 154"/>
                <a:gd name="T9" fmla="*/ 2147483647 h 126"/>
                <a:gd name="T10" fmla="*/ 2147483647 w 154"/>
                <a:gd name="T11" fmla="*/ 2147483647 h 126"/>
                <a:gd name="T12" fmla="*/ 2147483647 w 154"/>
                <a:gd name="T13" fmla="*/ 2147483647 h 126"/>
                <a:gd name="T14" fmla="*/ 2147483647 w 154"/>
                <a:gd name="T15" fmla="*/ 2147483647 h 126"/>
                <a:gd name="T16" fmla="*/ 2147483647 w 154"/>
                <a:gd name="T17" fmla="*/ 2147483647 h 126"/>
                <a:gd name="T18" fmla="*/ 2147483647 w 154"/>
                <a:gd name="T19" fmla="*/ 2147483647 h 126"/>
                <a:gd name="T20" fmla="*/ 2147483647 w 154"/>
                <a:gd name="T21" fmla="*/ 2147483647 h 126"/>
                <a:gd name="T22" fmla="*/ 2147483647 w 154"/>
                <a:gd name="T23" fmla="*/ 2147483647 h 126"/>
                <a:gd name="T24" fmla="*/ 2147483647 w 154"/>
                <a:gd name="T25" fmla="*/ 2147483647 h 126"/>
                <a:gd name="T26" fmla="*/ 2147483647 w 154"/>
                <a:gd name="T27" fmla="*/ 2147483647 h 126"/>
                <a:gd name="T28" fmla="*/ 2147483647 w 154"/>
                <a:gd name="T29" fmla="*/ 2147483647 h 126"/>
                <a:gd name="T30" fmla="*/ 2147483647 w 154"/>
                <a:gd name="T31" fmla="*/ 2147483647 h 126"/>
                <a:gd name="T32" fmla="*/ 2147483647 w 154"/>
                <a:gd name="T33" fmla="*/ 2147483647 h 126"/>
                <a:gd name="T34" fmla="*/ 2147483647 w 154"/>
                <a:gd name="T35" fmla="*/ 2147483647 h 126"/>
                <a:gd name="T36" fmla="*/ 2147483647 w 154"/>
                <a:gd name="T37" fmla="*/ 2147483647 h 126"/>
                <a:gd name="T38" fmla="*/ 2147483647 w 154"/>
                <a:gd name="T39" fmla="*/ 2147483647 h 126"/>
                <a:gd name="T40" fmla="*/ 2147483647 w 154"/>
                <a:gd name="T41" fmla="*/ 2147483647 h 126"/>
                <a:gd name="T42" fmla="*/ 2147483647 w 154"/>
                <a:gd name="T43" fmla="*/ 2147483647 h 126"/>
                <a:gd name="T44" fmla="*/ 2147483647 w 154"/>
                <a:gd name="T45" fmla="*/ 2147483647 h 126"/>
                <a:gd name="T46" fmla="*/ 2147483647 w 154"/>
                <a:gd name="T47" fmla="*/ 2147483647 h 126"/>
                <a:gd name="T48" fmla="*/ 2147483647 w 154"/>
                <a:gd name="T49" fmla="*/ 2147483647 h 126"/>
                <a:gd name="T50" fmla="*/ 2147483647 w 154"/>
                <a:gd name="T51" fmla="*/ 2147483647 h 126"/>
                <a:gd name="T52" fmla="*/ 2147483647 w 154"/>
                <a:gd name="T53" fmla="*/ 2147483647 h 126"/>
                <a:gd name="T54" fmla="*/ 2147483647 w 154"/>
                <a:gd name="T55" fmla="*/ 2147483647 h 126"/>
                <a:gd name="T56" fmla="*/ 2147483647 w 154"/>
                <a:gd name="T57" fmla="*/ 2147483647 h 126"/>
                <a:gd name="T58" fmla="*/ 2147483647 w 154"/>
                <a:gd name="T59" fmla="*/ 2147483647 h 126"/>
                <a:gd name="T60" fmla="*/ 2147483647 w 154"/>
                <a:gd name="T61" fmla="*/ 2147483647 h 126"/>
                <a:gd name="T62" fmla="*/ 2147483647 w 154"/>
                <a:gd name="T63" fmla="*/ 2147483647 h 126"/>
                <a:gd name="T64" fmla="*/ 2147483647 w 154"/>
                <a:gd name="T65" fmla="*/ 2147483647 h 126"/>
                <a:gd name="T66" fmla="*/ 2147483647 w 154"/>
                <a:gd name="T67" fmla="*/ 2147483647 h 126"/>
                <a:gd name="T68" fmla="*/ 2147483647 w 154"/>
                <a:gd name="T69" fmla="*/ 2147483647 h 126"/>
                <a:gd name="T70" fmla="*/ 2147483647 w 154"/>
                <a:gd name="T71" fmla="*/ 2147483647 h 126"/>
                <a:gd name="T72" fmla="*/ 2147483647 w 154"/>
                <a:gd name="T73" fmla="*/ 2147483647 h 126"/>
                <a:gd name="T74" fmla="*/ 2147483647 w 154"/>
                <a:gd name="T75" fmla="*/ 2147483647 h 126"/>
                <a:gd name="T76" fmla="*/ 2147483647 w 154"/>
                <a:gd name="T77" fmla="*/ 2147483647 h 126"/>
                <a:gd name="T78" fmla="*/ 2147483647 w 154"/>
                <a:gd name="T79" fmla="*/ 2147483647 h 126"/>
                <a:gd name="T80" fmla="*/ 2147483647 w 154"/>
                <a:gd name="T81" fmla="*/ 2147483647 h 126"/>
                <a:gd name="T82" fmla="*/ 2147483647 w 154"/>
                <a:gd name="T83" fmla="*/ 2147483647 h 126"/>
                <a:gd name="T84" fmla="*/ 2147483647 w 154"/>
                <a:gd name="T85" fmla="*/ 2147483647 h 126"/>
                <a:gd name="T86" fmla="*/ 2147483647 w 154"/>
                <a:gd name="T87" fmla="*/ 2147483647 h 126"/>
                <a:gd name="T88" fmla="*/ 2147483647 w 154"/>
                <a:gd name="T89" fmla="*/ 2147483647 h 12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54" h="126">
                  <a:moveTo>
                    <a:pt x="24" y="108"/>
                  </a:moveTo>
                  <a:cubicBezTo>
                    <a:pt x="23" y="106"/>
                    <a:pt x="22" y="105"/>
                    <a:pt x="22" y="102"/>
                  </a:cubicBezTo>
                  <a:cubicBezTo>
                    <a:pt x="22" y="101"/>
                    <a:pt x="24" y="99"/>
                    <a:pt x="25" y="98"/>
                  </a:cubicBezTo>
                  <a:cubicBezTo>
                    <a:pt x="26" y="96"/>
                    <a:pt x="29" y="96"/>
                    <a:pt x="29" y="94"/>
                  </a:cubicBezTo>
                  <a:cubicBezTo>
                    <a:pt x="29" y="92"/>
                    <a:pt x="26" y="91"/>
                    <a:pt x="25" y="89"/>
                  </a:cubicBezTo>
                  <a:cubicBezTo>
                    <a:pt x="25" y="88"/>
                    <a:pt x="25" y="86"/>
                    <a:pt x="25" y="85"/>
                  </a:cubicBezTo>
                  <a:cubicBezTo>
                    <a:pt x="26" y="84"/>
                    <a:pt x="28" y="83"/>
                    <a:pt x="29" y="81"/>
                  </a:cubicBezTo>
                  <a:cubicBezTo>
                    <a:pt x="30" y="80"/>
                    <a:pt x="30" y="79"/>
                    <a:pt x="29" y="78"/>
                  </a:cubicBezTo>
                  <a:cubicBezTo>
                    <a:pt x="29" y="77"/>
                    <a:pt x="27" y="77"/>
                    <a:pt x="26" y="76"/>
                  </a:cubicBezTo>
                  <a:cubicBezTo>
                    <a:pt x="25" y="74"/>
                    <a:pt x="23" y="72"/>
                    <a:pt x="24" y="70"/>
                  </a:cubicBezTo>
                  <a:cubicBezTo>
                    <a:pt x="24" y="68"/>
                    <a:pt x="27" y="69"/>
                    <a:pt x="29" y="68"/>
                  </a:cubicBezTo>
                  <a:cubicBezTo>
                    <a:pt x="30" y="67"/>
                    <a:pt x="30" y="65"/>
                    <a:pt x="30" y="63"/>
                  </a:cubicBezTo>
                  <a:cubicBezTo>
                    <a:pt x="30" y="62"/>
                    <a:pt x="28" y="61"/>
                    <a:pt x="29" y="60"/>
                  </a:cubicBezTo>
                  <a:cubicBezTo>
                    <a:pt x="29" y="59"/>
                    <a:pt x="31" y="58"/>
                    <a:pt x="31" y="57"/>
                  </a:cubicBezTo>
                  <a:cubicBezTo>
                    <a:pt x="32" y="53"/>
                    <a:pt x="29" y="50"/>
                    <a:pt x="30" y="46"/>
                  </a:cubicBezTo>
                  <a:cubicBezTo>
                    <a:pt x="31" y="44"/>
                    <a:pt x="33" y="44"/>
                    <a:pt x="35" y="42"/>
                  </a:cubicBezTo>
                  <a:cubicBezTo>
                    <a:pt x="36" y="40"/>
                    <a:pt x="39" y="39"/>
                    <a:pt x="39" y="36"/>
                  </a:cubicBezTo>
                  <a:cubicBezTo>
                    <a:pt x="39" y="35"/>
                    <a:pt x="35" y="36"/>
                    <a:pt x="34" y="35"/>
                  </a:cubicBezTo>
                  <a:cubicBezTo>
                    <a:pt x="34" y="33"/>
                    <a:pt x="36" y="31"/>
                    <a:pt x="35" y="30"/>
                  </a:cubicBezTo>
                  <a:cubicBezTo>
                    <a:pt x="33" y="29"/>
                    <a:pt x="30" y="30"/>
                    <a:pt x="28" y="30"/>
                  </a:cubicBezTo>
                  <a:cubicBezTo>
                    <a:pt x="27" y="30"/>
                    <a:pt x="26" y="32"/>
                    <a:pt x="25" y="33"/>
                  </a:cubicBezTo>
                  <a:cubicBezTo>
                    <a:pt x="24" y="33"/>
                    <a:pt x="22" y="32"/>
                    <a:pt x="21" y="32"/>
                  </a:cubicBezTo>
                  <a:cubicBezTo>
                    <a:pt x="19" y="32"/>
                    <a:pt x="16" y="34"/>
                    <a:pt x="15" y="33"/>
                  </a:cubicBezTo>
                  <a:cubicBezTo>
                    <a:pt x="13" y="32"/>
                    <a:pt x="17" y="31"/>
                    <a:pt x="17" y="29"/>
                  </a:cubicBezTo>
                  <a:cubicBezTo>
                    <a:pt x="17" y="28"/>
                    <a:pt x="15" y="27"/>
                    <a:pt x="14" y="27"/>
                  </a:cubicBezTo>
                  <a:cubicBezTo>
                    <a:pt x="11" y="28"/>
                    <a:pt x="9" y="30"/>
                    <a:pt x="6" y="31"/>
                  </a:cubicBezTo>
                  <a:cubicBezTo>
                    <a:pt x="7" y="29"/>
                    <a:pt x="8" y="28"/>
                    <a:pt x="8" y="26"/>
                  </a:cubicBezTo>
                  <a:cubicBezTo>
                    <a:pt x="8" y="25"/>
                    <a:pt x="7" y="24"/>
                    <a:pt x="7" y="23"/>
                  </a:cubicBezTo>
                  <a:cubicBezTo>
                    <a:pt x="7" y="21"/>
                    <a:pt x="9" y="20"/>
                    <a:pt x="8" y="18"/>
                  </a:cubicBezTo>
                  <a:cubicBezTo>
                    <a:pt x="7" y="17"/>
                    <a:pt x="6" y="20"/>
                    <a:pt x="5" y="19"/>
                  </a:cubicBezTo>
                  <a:cubicBezTo>
                    <a:pt x="4" y="19"/>
                    <a:pt x="4" y="17"/>
                    <a:pt x="4" y="15"/>
                  </a:cubicBezTo>
                  <a:cubicBezTo>
                    <a:pt x="3" y="14"/>
                    <a:pt x="0" y="13"/>
                    <a:pt x="1" y="12"/>
                  </a:cubicBezTo>
                  <a:cubicBezTo>
                    <a:pt x="3" y="9"/>
                    <a:pt x="6" y="8"/>
                    <a:pt x="9" y="7"/>
                  </a:cubicBezTo>
                  <a:cubicBezTo>
                    <a:pt x="10" y="6"/>
                    <a:pt x="12" y="7"/>
                    <a:pt x="14" y="7"/>
                  </a:cubicBezTo>
                  <a:cubicBezTo>
                    <a:pt x="15" y="6"/>
                    <a:pt x="13" y="5"/>
                    <a:pt x="14" y="4"/>
                  </a:cubicBezTo>
                  <a:cubicBezTo>
                    <a:pt x="15" y="3"/>
                    <a:pt x="16" y="2"/>
                    <a:pt x="17" y="1"/>
                  </a:cubicBezTo>
                  <a:cubicBezTo>
                    <a:pt x="19" y="1"/>
                    <a:pt x="21" y="0"/>
                    <a:pt x="23" y="0"/>
                  </a:cubicBezTo>
                  <a:cubicBezTo>
                    <a:pt x="25" y="0"/>
                    <a:pt x="26" y="3"/>
                    <a:pt x="29" y="3"/>
                  </a:cubicBezTo>
                  <a:cubicBezTo>
                    <a:pt x="33" y="4"/>
                    <a:pt x="37" y="3"/>
                    <a:pt x="42" y="3"/>
                  </a:cubicBezTo>
                  <a:cubicBezTo>
                    <a:pt x="44" y="3"/>
                    <a:pt x="46" y="2"/>
                    <a:pt x="49" y="2"/>
                  </a:cubicBezTo>
                  <a:cubicBezTo>
                    <a:pt x="51" y="2"/>
                    <a:pt x="53" y="5"/>
                    <a:pt x="55" y="5"/>
                  </a:cubicBezTo>
                  <a:cubicBezTo>
                    <a:pt x="59" y="5"/>
                    <a:pt x="63" y="5"/>
                    <a:pt x="66" y="5"/>
                  </a:cubicBezTo>
                  <a:cubicBezTo>
                    <a:pt x="68" y="5"/>
                    <a:pt x="70" y="4"/>
                    <a:pt x="71" y="4"/>
                  </a:cubicBezTo>
                  <a:cubicBezTo>
                    <a:pt x="73" y="4"/>
                    <a:pt x="75" y="7"/>
                    <a:pt x="77" y="7"/>
                  </a:cubicBezTo>
                  <a:cubicBezTo>
                    <a:pt x="78" y="7"/>
                    <a:pt x="78" y="4"/>
                    <a:pt x="80" y="4"/>
                  </a:cubicBezTo>
                  <a:cubicBezTo>
                    <a:pt x="82" y="4"/>
                    <a:pt x="83" y="7"/>
                    <a:pt x="86" y="8"/>
                  </a:cubicBezTo>
                  <a:cubicBezTo>
                    <a:pt x="88" y="8"/>
                    <a:pt x="90" y="7"/>
                    <a:pt x="92" y="7"/>
                  </a:cubicBezTo>
                  <a:cubicBezTo>
                    <a:pt x="94" y="7"/>
                    <a:pt x="96" y="7"/>
                    <a:pt x="97" y="8"/>
                  </a:cubicBezTo>
                  <a:cubicBezTo>
                    <a:pt x="99" y="9"/>
                    <a:pt x="98" y="11"/>
                    <a:pt x="100" y="12"/>
                  </a:cubicBezTo>
                  <a:cubicBezTo>
                    <a:pt x="101" y="13"/>
                    <a:pt x="103" y="13"/>
                    <a:pt x="105" y="13"/>
                  </a:cubicBezTo>
                  <a:cubicBezTo>
                    <a:pt x="107" y="14"/>
                    <a:pt x="109" y="15"/>
                    <a:pt x="111" y="16"/>
                  </a:cubicBezTo>
                  <a:cubicBezTo>
                    <a:pt x="113" y="16"/>
                    <a:pt x="115" y="16"/>
                    <a:pt x="117" y="17"/>
                  </a:cubicBezTo>
                  <a:cubicBezTo>
                    <a:pt x="119" y="17"/>
                    <a:pt x="121" y="17"/>
                    <a:pt x="122" y="16"/>
                  </a:cubicBezTo>
                  <a:cubicBezTo>
                    <a:pt x="123" y="16"/>
                    <a:pt x="123" y="14"/>
                    <a:pt x="123" y="14"/>
                  </a:cubicBezTo>
                  <a:cubicBezTo>
                    <a:pt x="126" y="15"/>
                    <a:pt x="129" y="17"/>
                    <a:pt x="131" y="18"/>
                  </a:cubicBezTo>
                  <a:cubicBezTo>
                    <a:pt x="133" y="19"/>
                    <a:pt x="134" y="20"/>
                    <a:pt x="136" y="21"/>
                  </a:cubicBezTo>
                  <a:cubicBezTo>
                    <a:pt x="138" y="21"/>
                    <a:pt x="139" y="21"/>
                    <a:pt x="141" y="21"/>
                  </a:cubicBezTo>
                  <a:cubicBezTo>
                    <a:pt x="143" y="22"/>
                    <a:pt x="146" y="22"/>
                    <a:pt x="148" y="22"/>
                  </a:cubicBezTo>
                  <a:cubicBezTo>
                    <a:pt x="149" y="22"/>
                    <a:pt x="150" y="21"/>
                    <a:pt x="151" y="21"/>
                  </a:cubicBezTo>
                  <a:cubicBezTo>
                    <a:pt x="152" y="22"/>
                    <a:pt x="153" y="24"/>
                    <a:pt x="153" y="26"/>
                  </a:cubicBezTo>
                  <a:cubicBezTo>
                    <a:pt x="154" y="28"/>
                    <a:pt x="154" y="30"/>
                    <a:pt x="153" y="32"/>
                  </a:cubicBezTo>
                  <a:cubicBezTo>
                    <a:pt x="150" y="34"/>
                    <a:pt x="146" y="35"/>
                    <a:pt x="143" y="37"/>
                  </a:cubicBezTo>
                  <a:cubicBezTo>
                    <a:pt x="142" y="38"/>
                    <a:pt x="142" y="41"/>
                    <a:pt x="141" y="41"/>
                  </a:cubicBezTo>
                  <a:cubicBezTo>
                    <a:pt x="136" y="43"/>
                    <a:pt x="130" y="42"/>
                    <a:pt x="126" y="44"/>
                  </a:cubicBezTo>
                  <a:cubicBezTo>
                    <a:pt x="124" y="45"/>
                    <a:pt x="124" y="48"/>
                    <a:pt x="123" y="49"/>
                  </a:cubicBezTo>
                  <a:cubicBezTo>
                    <a:pt x="123" y="50"/>
                    <a:pt x="124" y="51"/>
                    <a:pt x="124" y="52"/>
                  </a:cubicBezTo>
                  <a:cubicBezTo>
                    <a:pt x="123" y="54"/>
                    <a:pt x="121" y="54"/>
                    <a:pt x="119" y="56"/>
                  </a:cubicBezTo>
                  <a:cubicBezTo>
                    <a:pt x="116" y="60"/>
                    <a:pt x="113" y="65"/>
                    <a:pt x="111" y="69"/>
                  </a:cubicBezTo>
                  <a:cubicBezTo>
                    <a:pt x="110" y="71"/>
                    <a:pt x="110" y="73"/>
                    <a:pt x="111" y="74"/>
                  </a:cubicBezTo>
                  <a:cubicBezTo>
                    <a:pt x="111" y="76"/>
                    <a:pt x="113" y="78"/>
                    <a:pt x="114" y="80"/>
                  </a:cubicBezTo>
                  <a:cubicBezTo>
                    <a:pt x="115" y="81"/>
                    <a:pt x="117" y="82"/>
                    <a:pt x="117" y="83"/>
                  </a:cubicBezTo>
                  <a:cubicBezTo>
                    <a:pt x="116" y="85"/>
                    <a:pt x="112" y="86"/>
                    <a:pt x="111" y="87"/>
                  </a:cubicBezTo>
                  <a:cubicBezTo>
                    <a:pt x="109" y="89"/>
                    <a:pt x="107" y="91"/>
                    <a:pt x="106" y="93"/>
                  </a:cubicBezTo>
                  <a:cubicBezTo>
                    <a:pt x="105" y="95"/>
                    <a:pt x="104" y="97"/>
                    <a:pt x="104" y="100"/>
                  </a:cubicBezTo>
                  <a:cubicBezTo>
                    <a:pt x="104" y="101"/>
                    <a:pt x="107" y="101"/>
                    <a:pt x="106" y="102"/>
                  </a:cubicBezTo>
                  <a:cubicBezTo>
                    <a:pt x="103" y="103"/>
                    <a:pt x="100" y="102"/>
                    <a:pt x="97" y="103"/>
                  </a:cubicBezTo>
                  <a:cubicBezTo>
                    <a:pt x="96" y="104"/>
                    <a:pt x="94" y="105"/>
                    <a:pt x="93" y="107"/>
                  </a:cubicBezTo>
                  <a:cubicBezTo>
                    <a:pt x="91" y="109"/>
                    <a:pt x="92" y="112"/>
                    <a:pt x="90" y="114"/>
                  </a:cubicBezTo>
                  <a:cubicBezTo>
                    <a:pt x="90" y="115"/>
                    <a:pt x="88" y="116"/>
                    <a:pt x="87" y="116"/>
                  </a:cubicBezTo>
                  <a:cubicBezTo>
                    <a:pt x="86" y="116"/>
                    <a:pt x="85" y="114"/>
                    <a:pt x="84" y="114"/>
                  </a:cubicBezTo>
                  <a:cubicBezTo>
                    <a:pt x="83" y="114"/>
                    <a:pt x="82" y="116"/>
                    <a:pt x="81" y="116"/>
                  </a:cubicBezTo>
                  <a:cubicBezTo>
                    <a:pt x="78" y="117"/>
                    <a:pt x="75" y="116"/>
                    <a:pt x="72" y="116"/>
                  </a:cubicBezTo>
                  <a:cubicBezTo>
                    <a:pt x="69" y="116"/>
                    <a:pt x="67" y="115"/>
                    <a:pt x="64" y="116"/>
                  </a:cubicBezTo>
                  <a:cubicBezTo>
                    <a:pt x="62" y="116"/>
                    <a:pt x="60" y="117"/>
                    <a:pt x="58" y="118"/>
                  </a:cubicBezTo>
                  <a:cubicBezTo>
                    <a:pt x="56" y="119"/>
                    <a:pt x="53" y="120"/>
                    <a:pt x="51" y="122"/>
                  </a:cubicBezTo>
                  <a:cubicBezTo>
                    <a:pt x="50" y="122"/>
                    <a:pt x="49" y="125"/>
                    <a:pt x="48" y="125"/>
                  </a:cubicBezTo>
                  <a:cubicBezTo>
                    <a:pt x="46" y="126"/>
                    <a:pt x="43" y="126"/>
                    <a:pt x="41" y="125"/>
                  </a:cubicBezTo>
                  <a:cubicBezTo>
                    <a:pt x="39" y="124"/>
                    <a:pt x="38" y="121"/>
                    <a:pt x="37" y="118"/>
                  </a:cubicBezTo>
                  <a:cubicBezTo>
                    <a:pt x="36" y="117"/>
                    <a:pt x="37" y="115"/>
                    <a:pt x="36" y="113"/>
                  </a:cubicBezTo>
                  <a:cubicBezTo>
                    <a:pt x="34" y="111"/>
                    <a:pt x="32" y="109"/>
                    <a:pt x="30" y="108"/>
                  </a:cubicBezTo>
                  <a:cubicBezTo>
                    <a:pt x="28" y="108"/>
                    <a:pt x="26" y="108"/>
                    <a:pt x="24" y="108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54" name="Freeform 207">
              <a:extLst>
                <a:ext uri="{FF2B5EF4-FFF2-40B4-BE49-F238E27FC236}">
                  <a16:creationId xmlns:a16="http://schemas.microsoft.com/office/drawing/2014/main" id="{CAD65C42-A6F4-B846-851E-626C31C5AC0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81524" y="2956710"/>
              <a:ext cx="28555" cy="22209"/>
            </a:xfrm>
            <a:custGeom>
              <a:avLst/>
              <a:gdLst>
                <a:gd name="T0" fmla="*/ 2147483647 w 15"/>
                <a:gd name="T1" fmla="*/ 0 h 12"/>
                <a:gd name="T2" fmla="*/ 2147483647 w 15"/>
                <a:gd name="T3" fmla="*/ 2147483647 h 12"/>
                <a:gd name="T4" fmla="*/ 2147483647 w 15"/>
                <a:gd name="T5" fmla="*/ 2147483647 h 12"/>
                <a:gd name="T6" fmla="*/ 2147483647 w 15"/>
                <a:gd name="T7" fmla="*/ 2147483647 h 12"/>
                <a:gd name="T8" fmla="*/ 2147483647 w 15"/>
                <a:gd name="T9" fmla="*/ 2147483647 h 12"/>
                <a:gd name="T10" fmla="*/ 2147483647 w 15"/>
                <a:gd name="T11" fmla="*/ 2147483647 h 12"/>
                <a:gd name="T12" fmla="*/ 0 w 15"/>
                <a:gd name="T13" fmla="*/ 2147483647 h 12"/>
                <a:gd name="T14" fmla="*/ 2147483647 w 15"/>
                <a:gd name="T15" fmla="*/ 2147483647 h 12"/>
                <a:gd name="T16" fmla="*/ 2147483647 w 15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12">
                  <a:moveTo>
                    <a:pt x="10" y="0"/>
                  </a:moveTo>
                  <a:cubicBezTo>
                    <a:pt x="11" y="1"/>
                    <a:pt x="9" y="3"/>
                    <a:pt x="10" y="4"/>
                  </a:cubicBezTo>
                  <a:cubicBezTo>
                    <a:pt x="11" y="5"/>
                    <a:pt x="15" y="2"/>
                    <a:pt x="15" y="4"/>
                  </a:cubicBezTo>
                  <a:cubicBezTo>
                    <a:pt x="15" y="7"/>
                    <a:pt x="12" y="10"/>
                    <a:pt x="10" y="12"/>
                  </a:cubicBezTo>
                  <a:cubicBezTo>
                    <a:pt x="10" y="12"/>
                    <a:pt x="9" y="11"/>
                    <a:pt x="8" y="11"/>
                  </a:cubicBezTo>
                  <a:cubicBezTo>
                    <a:pt x="7" y="10"/>
                    <a:pt x="6" y="8"/>
                    <a:pt x="5" y="8"/>
                  </a:cubicBezTo>
                  <a:cubicBezTo>
                    <a:pt x="4" y="7"/>
                    <a:pt x="0" y="8"/>
                    <a:pt x="0" y="6"/>
                  </a:cubicBezTo>
                  <a:cubicBezTo>
                    <a:pt x="1" y="4"/>
                    <a:pt x="4" y="4"/>
                    <a:pt x="6" y="3"/>
                  </a:cubicBezTo>
                  <a:cubicBezTo>
                    <a:pt x="7" y="2"/>
                    <a:pt x="8" y="0"/>
                    <a:pt x="10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55" name="Freeform 208">
              <a:extLst>
                <a:ext uri="{FF2B5EF4-FFF2-40B4-BE49-F238E27FC236}">
                  <a16:creationId xmlns:a16="http://schemas.microsoft.com/office/drawing/2014/main" id="{C41ACDA8-D8B1-E54E-87E6-D1F9AA5DD13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18011" y="2953538"/>
              <a:ext cx="14277" cy="11105"/>
            </a:xfrm>
            <a:custGeom>
              <a:avLst/>
              <a:gdLst>
                <a:gd name="T0" fmla="*/ 2147483647 w 8"/>
                <a:gd name="T1" fmla="*/ 0 h 6"/>
                <a:gd name="T2" fmla="*/ 2147483647 w 8"/>
                <a:gd name="T3" fmla="*/ 2147483647 h 6"/>
                <a:gd name="T4" fmla="*/ 0 w 8"/>
                <a:gd name="T5" fmla="*/ 2147483647 h 6"/>
                <a:gd name="T6" fmla="*/ 0 w 8"/>
                <a:gd name="T7" fmla="*/ 2147483647 h 6"/>
                <a:gd name="T8" fmla="*/ 2147483647 w 8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6">
                  <a:moveTo>
                    <a:pt x="3" y="0"/>
                  </a:moveTo>
                  <a:cubicBezTo>
                    <a:pt x="5" y="1"/>
                    <a:pt x="8" y="3"/>
                    <a:pt x="7" y="5"/>
                  </a:cubicBezTo>
                  <a:cubicBezTo>
                    <a:pt x="6" y="6"/>
                    <a:pt x="2" y="4"/>
                    <a:pt x="0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56" name="Freeform 213">
              <a:extLst>
                <a:ext uri="{FF2B5EF4-FFF2-40B4-BE49-F238E27FC236}">
                  <a16:creationId xmlns:a16="http://schemas.microsoft.com/office/drawing/2014/main" id="{02DC1BE2-D1D9-2244-88B0-98AF73B4082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95511" y="2931328"/>
              <a:ext cx="9518" cy="7932"/>
            </a:xfrm>
            <a:custGeom>
              <a:avLst/>
              <a:gdLst>
                <a:gd name="T0" fmla="*/ 2147483647 w 5"/>
                <a:gd name="T1" fmla="*/ 0 h 4"/>
                <a:gd name="T2" fmla="*/ 2147483647 w 5"/>
                <a:gd name="T3" fmla="*/ 2147483647 h 4"/>
                <a:gd name="T4" fmla="*/ 2147483647 w 5"/>
                <a:gd name="T5" fmla="*/ 2147483647 h 4"/>
                <a:gd name="T6" fmla="*/ 2147483647 w 5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4">
                  <a:moveTo>
                    <a:pt x="2" y="0"/>
                  </a:moveTo>
                  <a:cubicBezTo>
                    <a:pt x="3" y="0"/>
                    <a:pt x="5" y="2"/>
                    <a:pt x="4" y="3"/>
                  </a:cubicBezTo>
                  <a:cubicBezTo>
                    <a:pt x="4" y="4"/>
                    <a:pt x="1" y="4"/>
                    <a:pt x="1" y="3"/>
                  </a:cubicBezTo>
                  <a:cubicBezTo>
                    <a:pt x="0" y="2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57" name="Freeform 214">
              <a:extLst>
                <a:ext uri="{FF2B5EF4-FFF2-40B4-BE49-F238E27FC236}">
                  <a16:creationId xmlns:a16="http://schemas.microsoft.com/office/drawing/2014/main" id="{9A1D085E-5C11-8F42-B547-9F089A16A6C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17721" y="2937674"/>
              <a:ext cx="7932" cy="6346"/>
            </a:xfrm>
            <a:custGeom>
              <a:avLst/>
              <a:gdLst>
                <a:gd name="T0" fmla="*/ 2147483647 w 4"/>
                <a:gd name="T1" fmla="*/ 0 h 3"/>
                <a:gd name="T2" fmla="*/ 2147483647 w 4"/>
                <a:gd name="T3" fmla="*/ 2147483647 h 3"/>
                <a:gd name="T4" fmla="*/ 2147483647 w 4"/>
                <a:gd name="T5" fmla="*/ 2147483647 h 3"/>
                <a:gd name="T6" fmla="*/ 2147483647 w 4"/>
                <a:gd name="T7" fmla="*/ 0 h 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3">
                  <a:moveTo>
                    <a:pt x="2" y="0"/>
                  </a:moveTo>
                  <a:cubicBezTo>
                    <a:pt x="3" y="0"/>
                    <a:pt x="4" y="1"/>
                    <a:pt x="4" y="2"/>
                  </a:cubicBezTo>
                  <a:cubicBezTo>
                    <a:pt x="3" y="3"/>
                    <a:pt x="1" y="3"/>
                    <a:pt x="1" y="2"/>
                  </a:cubicBezTo>
                  <a:cubicBezTo>
                    <a:pt x="0" y="2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58" name="Freeform 215">
              <a:extLst>
                <a:ext uri="{FF2B5EF4-FFF2-40B4-BE49-F238E27FC236}">
                  <a16:creationId xmlns:a16="http://schemas.microsoft.com/office/drawing/2014/main" id="{F0FA0BAD-9507-B74A-8BFC-DF6B1B92589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09789" y="2955125"/>
              <a:ext cx="7931" cy="4759"/>
            </a:xfrm>
            <a:custGeom>
              <a:avLst/>
              <a:gdLst>
                <a:gd name="T0" fmla="*/ 2147483647 w 4"/>
                <a:gd name="T1" fmla="*/ 0 h 3"/>
                <a:gd name="T2" fmla="*/ 2147483647 w 4"/>
                <a:gd name="T3" fmla="*/ 2147483647 h 3"/>
                <a:gd name="T4" fmla="*/ 2147483647 w 4"/>
                <a:gd name="T5" fmla="*/ 2147483647 h 3"/>
                <a:gd name="T6" fmla="*/ 2147483647 w 4"/>
                <a:gd name="T7" fmla="*/ 0 h 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3">
                  <a:moveTo>
                    <a:pt x="2" y="0"/>
                  </a:moveTo>
                  <a:cubicBezTo>
                    <a:pt x="3" y="0"/>
                    <a:pt x="4" y="1"/>
                    <a:pt x="4" y="2"/>
                  </a:cubicBezTo>
                  <a:cubicBezTo>
                    <a:pt x="3" y="3"/>
                    <a:pt x="1" y="3"/>
                    <a:pt x="1" y="2"/>
                  </a:cubicBezTo>
                  <a:cubicBezTo>
                    <a:pt x="0" y="2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59" name="Freeform 222">
              <a:extLst>
                <a:ext uri="{FF2B5EF4-FFF2-40B4-BE49-F238E27FC236}">
                  <a16:creationId xmlns:a16="http://schemas.microsoft.com/office/drawing/2014/main" id="{3AFE5DAA-FD54-2340-824C-1185E7E4FD5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81234" y="2974161"/>
              <a:ext cx="7931" cy="7931"/>
            </a:xfrm>
            <a:custGeom>
              <a:avLst/>
              <a:gdLst>
                <a:gd name="T0" fmla="*/ 2147483647 w 4"/>
                <a:gd name="T1" fmla="*/ 2147483647 h 4"/>
                <a:gd name="T2" fmla="*/ 2147483647 w 4"/>
                <a:gd name="T3" fmla="*/ 2147483647 h 4"/>
                <a:gd name="T4" fmla="*/ 2147483647 w 4"/>
                <a:gd name="T5" fmla="*/ 2147483647 h 4"/>
                <a:gd name="T6" fmla="*/ 2147483647 w 4"/>
                <a:gd name="T7" fmla="*/ 2147483647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4">
                  <a:moveTo>
                    <a:pt x="1" y="2"/>
                  </a:moveTo>
                  <a:cubicBezTo>
                    <a:pt x="2" y="1"/>
                    <a:pt x="4" y="0"/>
                    <a:pt x="3" y="1"/>
                  </a:cubicBezTo>
                  <a:cubicBezTo>
                    <a:pt x="3" y="2"/>
                    <a:pt x="2" y="3"/>
                    <a:pt x="1" y="4"/>
                  </a:cubicBezTo>
                  <a:cubicBezTo>
                    <a:pt x="0" y="4"/>
                    <a:pt x="0" y="3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60" name="Freeform 223">
              <a:extLst>
                <a:ext uri="{FF2B5EF4-FFF2-40B4-BE49-F238E27FC236}">
                  <a16:creationId xmlns:a16="http://schemas.microsoft.com/office/drawing/2014/main" id="{00EC5C82-830A-A041-B6F8-34F609C8B8D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74889" y="2978920"/>
              <a:ext cx="4759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0 w 3"/>
                <a:gd name="T5" fmla="*/ 2147483647 h 3"/>
                <a:gd name="T6" fmla="*/ 2147483647 w 3"/>
                <a:gd name="T7" fmla="*/ 2147483647 h 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3" y="1"/>
                    <a:pt x="3" y="3"/>
                    <a:pt x="3" y="3"/>
                  </a:cubicBezTo>
                  <a:cubicBezTo>
                    <a:pt x="2" y="3"/>
                    <a:pt x="0" y="1"/>
                    <a:pt x="0" y="1"/>
                  </a:cubicBezTo>
                  <a:cubicBezTo>
                    <a:pt x="0" y="0"/>
                    <a:pt x="1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61" name="Freeform 224">
              <a:extLst>
                <a:ext uri="{FF2B5EF4-FFF2-40B4-BE49-F238E27FC236}">
                  <a16:creationId xmlns:a16="http://schemas.microsoft.com/office/drawing/2014/main" id="{52530A0B-A4B6-9649-A5DC-40C2819FCDF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451441" y="2717168"/>
              <a:ext cx="6346" cy="4759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0 w 3"/>
                <a:gd name="T5" fmla="*/ 2147483647 h 3"/>
                <a:gd name="T6" fmla="*/ 2147483647 w 3"/>
                <a:gd name="T7" fmla="*/ 0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2" y="2"/>
                    <a:pt x="3" y="3"/>
                    <a:pt x="2" y="3"/>
                  </a:cubicBezTo>
                  <a:cubicBezTo>
                    <a:pt x="1" y="3"/>
                    <a:pt x="1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62" name="Freeform 225">
              <a:extLst>
                <a:ext uri="{FF2B5EF4-FFF2-40B4-BE49-F238E27FC236}">
                  <a16:creationId xmlns:a16="http://schemas.microsoft.com/office/drawing/2014/main" id="{A5B7E107-4E61-BF4A-8A2C-5E66F3D197C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472064" y="2728272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2" y="2"/>
                    <a:pt x="3" y="2"/>
                    <a:pt x="3" y="2"/>
                  </a:cubicBezTo>
                  <a:cubicBezTo>
                    <a:pt x="2" y="3"/>
                    <a:pt x="1" y="2"/>
                    <a:pt x="1" y="2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63" name="Freeform 226">
              <a:extLst>
                <a:ext uri="{FF2B5EF4-FFF2-40B4-BE49-F238E27FC236}">
                  <a16:creationId xmlns:a16="http://schemas.microsoft.com/office/drawing/2014/main" id="{FC008376-119D-1541-8C52-85DB35FEA62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492687" y="2759999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0 w 3"/>
                <a:gd name="T5" fmla="*/ 2147483647 h 3"/>
                <a:gd name="T6" fmla="*/ 0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2" y="2"/>
                    <a:pt x="3" y="3"/>
                    <a:pt x="3" y="3"/>
                  </a:cubicBezTo>
                  <a:cubicBezTo>
                    <a:pt x="2" y="3"/>
                    <a:pt x="1" y="3"/>
                    <a:pt x="0" y="3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64" name="Freeform 227">
              <a:extLst>
                <a:ext uri="{FF2B5EF4-FFF2-40B4-BE49-F238E27FC236}">
                  <a16:creationId xmlns:a16="http://schemas.microsoft.com/office/drawing/2014/main" id="{1A622EC3-5361-8E46-8A09-22B58C93525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60727" y="2793314"/>
              <a:ext cx="6346" cy="4759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0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2" y="3"/>
                    <a:pt x="1" y="2"/>
                    <a:pt x="1" y="2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65" name="Freeform 228">
              <a:extLst>
                <a:ext uri="{FF2B5EF4-FFF2-40B4-BE49-F238E27FC236}">
                  <a16:creationId xmlns:a16="http://schemas.microsoft.com/office/drawing/2014/main" id="{45FDAAF3-9016-1341-A6DF-6931C242E52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08493" y="2575979"/>
              <a:ext cx="11104" cy="6346"/>
            </a:xfrm>
            <a:custGeom>
              <a:avLst/>
              <a:gdLst>
                <a:gd name="T0" fmla="*/ 0 w 6"/>
                <a:gd name="T1" fmla="*/ 2147483647 h 3"/>
                <a:gd name="T2" fmla="*/ 2147483647 w 6"/>
                <a:gd name="T3" fmla="*/ 2147483647 h 3"/>
                <a:gd name="T4" fmla="*/ 2147483647 w 6"/>
                <a:gd name="T5" fmla="*/ 2147483647 h 3"/>
                <a:gd name="T6" fmla="*/ 2147483647 w 6"/>
                <a:gd name="T7" fmla="*/ 2147483647 h 3"/>
                <a:gd name="T8" fmla="*/ 0 w 6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3">
                  <a:moveTo>
                    <a:pt x="0" y="1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4" y="1"/>
                    <a:pt x="6" y="2"/>
                    <a:pt x="6" y="2"/>
                  </a:cubicBezTo>
                  <a:cubicBezTo>
                    <a:pt x="5" y="3"/>
                    <a:pt x="4" y="2"/>
                    <a:pt x="3" y="2"/>
                  </a:cubicBezTo>
                  <a:cubicBezTo>
                    <a:pt x="2" y="2"/>
                    <a:pt x="0" y="2"/>
                    <a:pt x="0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66" name="Freeform 229">
              <a:extLst>
                <a:ext uri="{FF2B5EF4-FFF2-40B4-BE49-F238E27FC236}">
                  <a16:creationId xmlns:a16="http://schemas.microsoft.com/office/drawing/2014/main" id="{A0108083-C487-814A-B409-DFD10DEA0A0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30702" y="2520457"/>
              <a:ext cx="7931" cy="11104"/>
            </a:xfrm>
            <a:custGeom>
              <a:avLst/>
              <a:gdLst>
                <a:gd name="T0" fmla="*/ 2147483647 w 4"/>
                <a:gd name="T1" fmla="*/ 2147483647 h 6"/>
                <a:gd name="T2" fmla="*/ 2147483647 w 4"/>
                <a:gd name="T3" fmla="*/ 2147483647 h 6"/>
                <a:gd name="T4" fmla="*/ 2147483647 w 4"/>
                <a:gd name="T5" fmla="*/ 2147483647 h 6"/>
                <a:gd name="T6" fmla="*/ 2147483647 w 4"/>
                <a:gd name="T7" fmla="*/ 2147483647 h 6"/>
                <a:gd name="T8" fmla="*/ 2147483647 w 4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6">
                  <a:moveTo>
                    <a:pt x="1" y="5"/>
                  </a:moveTo>
                  <a:cubicBezTo>
                    <a:pt x="0" y="4"/>
                    <a:pt x="2" y="3"/>
                    <a:pt x="2" y="2"/>
                  </a:cubicBezTo>
                  <a:cubicBezTo>
                    <a:pt x="3" y="2"/>
                    <a:pt x="4" y="0"/>
                    <a:pt x="4" y="1"/>
                  </a:cubicBezTo>
                  <a:cubicBezTo>
                    <a:pt x="4" y="2"/>
                    <a:pt x="3" y="3"/>
                    <a:pt x="3" y="4"/>
                  </a:cubicBezTo>
                  <a:cubicBezTo>
                    <a:pt x="2" y="4"/>
                    <a:pt x="1" y="6"/>
                    <a:pt x="1" y="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67" name="Freeform 230">
              <a:extLst>
                <a:ext uri="{FF2B5EF4-FFF2-40B4-BE49-F238E27FC236}">
                  <a16:creationId xmlns:a16="http://schemas.microsoft.com/office/drawing/2014/main" id="{6760EC85-408D-5E48-8497-EA4D715A8C6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40221" y="2512524"/>
              <a:ext cx="6346" cy="7932"/>
            </a:xfrm>
            <a:custGeom>
              <a:avLst/>
              <a:gdLst>
                <a:gd name="T0" fmla="*/ 0 w 3"/>
                <a:gd name="T1" fmla="*/ 2147483647 h 4"/>
                <a:gd name="T2" fmla="*/ 2147483647 w 3"/>
                <a:gd name="T3" fmla="*/ 2147483647 h 4"/>
                <a:gd name="T4" fmla="*/ 2147483647 w 3"/>
                <a:gd name="T5" fmla="*/ 2147483647 h 4"/>
                <a:gd name="T6" fmla="*/ 2147483647 w 3"/>
                <a:gd name="T7" fmla="*/ 2147483647 h 4"/>
                <a:gd name="T8" fmla="*/ 0 w 3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cubicBezTo>
                    <a:pt x="0" y="3"/>
                    <a:pt x="1" y="2"/>
                    <a:pt x="2" y="2"/>
                  </a:cubicBezTo>
                  <a:cubicBezTo>
                    <a:pt x="2" y="2"/>
                    <a:pt x="3" y="0"/>
                    <a:pt x="3" y="1"/>
                  </a:cubicBezTo>
                  <a:cubicBezTo>
                    <a:pt x="3" y="2"/>
                    <a:pt x="3" y="2"/>
                    <a:pt x="2" y="3"/>
                  </a:cubicBezTo>
                  <a:cubicBezTo>
                    <a:pt x="1" y="3"/>
                    <a:pt x="0" y="4"/>
                    <a:pt x="0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68" name="Freeform 231">
              <a:extLst>
                <a:ext uri="{FF2B5EF4-FFF2-40B4-BE49-F238E27FC236}">
                  <a16:creationId xmlns:a16="http://schemas.microsoft.com/office/drawing/2014/main" id="{84DF7C96-7550-0E47-A4BA-309EE93007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10079" y="2572807"/>
              <a:ext cx="9518" cy="4760"/>
            </a:xfrm>
            <a:custGeom>
              <a:avLst/>
              <a:gdLst>
                <a:gd name="T0" fmla="*/ 2147483647 w 5"/>
                <a:gd name="T1" fmla="*/ 2147483647 h 3"/>
                <a:gd name="T2" fmla="*/ 2147483647 w 5"/>
                <a:gd name="T3" fmla="*/ 2147483647 h 3"/>
                <a:gd name="T4" fmla="*/ 2147483647 w 5"/>
                <a:gd name="T5" fmla="*/ 2147483647 h 3"/>
                <a:gd name="T6" fmla="*/ 0 w 5"/>
                <a:gd name="T7" fmla="*/ 2147483647 h 3"/>
                <a:gd name="T8" fmla="*/ 2147483647 w 5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3">
                  <a:moveTo>
                    <a:pt x="2" y="1"/>
                  </a:moveTo>
                  <a:cubicBezTo>
                    <a:pt x="3" y="1"/>
                    <a:pt x="5" y="1"/>
                    <a:pt x="5" y="2"/>
                  </a:cubicBezTo>
                  <a:cubicBezTo>
                    <a:pt x="5" y="3"/>
                    <a:pt x="3" y="2"/>
                    <a:pt x="2" y="2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0" y="0"/>
                    <a:pt x="2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69" name="Freeform 232">
              <a:extLst>
                <a:ext uri="{FF2B5EF4-FFF2-40B4-BE49-F238E27FC236}">
                  <a16:creationId xmlns:a16="http://schemas.microsoft.com/office/drawing/2014/main" id="{786D6E5E-BEAC-E84F-94E4-0A74B8549EA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13252" y="2568048"/>
              <a:ext cx="7932" cy="4759"/>
            </a:xfrm>
            <a:custGeom>
              <a:avLst/>
              <a:gdLst>
                <a:gd name="T0" fmla="*/ 2147483647 w 4"/>
                <a:gd name="T1" fmla="*/ 2147483647 h 2"/>
                <a:gd name="T2" fmla="*/ 2147483647 w 4"/>
                <a:gd name="T3" fmla="*/ 2147483647 h 2"/>
                <a:gd name="T4" fmla="*/ 2147483647 w 4"/>
                <a:gd name="T5" fmla="*/ 2147483647 h 2"/>
                <a:gd name="T6" fmla="*/ 0 w 4"/>
                <a:gd name="T7" fmla="*/ 2147483647 h 2"/>
                <a:gd name="T8" fmla="*/ 2147483647 w 4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2">
                  <a:moveTo>
                    <a:pt x="1" y="1"/>
                  </a:moveTo>
                  <a:cubicBezTo>
                    <a:pt x="2" y="1"/>
                    <a:pt x="4" y="1"/>
                    <a:pt x="4" y="2"/>
                  </a:cubicBezTo>
                  <a:cubicBezTo>
                    <a:pt x="4" y="2"/>
                    <a:pt x="2" y="2"/>
                    <a:pt x="1" y="2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0" y="0"/>
                    <a:pt x="1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70" name="Freeform 233">
              <a:extLst>
                <a:ext uri="{FF2B5EF4-FFF2-40B4-BE49-F238E27FC236}">
                  <a16:creationId xmlns:a16="http://schemas.microsoft.com/office/drawing/2014/main" id="{40FB89BB-93EE-AA45-B45E-E8531D9B40D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464132" y="2644194"/>
              <a:ext cx="4760" cy="6346"/>
            </a:xfrm>
            <a:custGeom>
              <a:avLst/>
              <a:gdLst>
                <a:gd name="T0" fmla="*/ 2147483647 w 2"/>
                <a:gd name="T1" fmla="*/ 0 h 3"/>
                <a:gd name="T2" fmla="*/ 0 w 2"/>
                <a:gd name="T3" fmla="*/ 2147483647 h 3"/>
                <a:gd name="T4" fmla="*/ 2147483647 w 2"/>
                <a:gd name="T5" fmla="*/ 2147483647 h 3"/>
                <a:gd name="T6" fmla="*/ 2147483647 w 2"/>
                <a:gd name="T7" fmla="*/ 2147483647 h 3"/>
                <a:gd name="T8" fmla="*/ 2147483647 w 2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2"/>
                    <a:pt x="2" y="1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71" name="Freeform 234">
              <a:extLst>
                <a:ext uri="{FF2B5EF4-FFF2-40B4-BE49-F238E27FC236}">
                  <a16:creationId xmlns:a16="http://schemas.microsoft.com/office/drawing/2014/main" id="{3D6AD118-3713-9A4F-89E0-E6EC4ED42F4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24298" y="2858355"/>
              <a:ext cx="23796" cy="53937"/>
            </a:xfrm>
            <a:custGeom>
              <a:avLst/>
              <a:gdLst>
                <a:gd name="T0" fmla="*/ 2147483647 w 13"/>
                <a:gd name="T1" fmla="*/ 2147483647 h 29"/>
                <a:gd name="T2" fmla="*/ 2147483647 w 13"/>
                <a:gd name="T3" fmla="*/ 2147483647 h 29"/>
                <a:gd name="T4" fmla="*/ 2147483647 w 13"/>
                <a:gd name="T5" fmla="*/ 2147483647 h 29"/>
                <a:gd name="T6" fmla="*/ 2147483647 w 13"/>
                <a:gd name="T7" fmla="*/ 2147483647 h 29"/>
                <a:gd name="T8" fmla="*/ 2147483647 w 13"/>
                <a:gd name="T9" fmla="*/ 2147483647 h 29"/>
                <a:gd name="T10" fmla="*/ 2147483647 w 13"/>
                <a:gd name="T11" fmla="*/ 2147483647 h 29"/>
                <a:gd name="T12" fmla="*/ 0 w 13"/>
                <a:gd name="T13" fmla="*/ 2147483647 h 29"/>
                <a:gd name="T14" fmla="*/ 2147483647 w 13"/>
                <a:gd name="T15" fmla="*/ 2147483647 h 29"/>
                <a:gd name="T16" fmla="*/ 2147483647 w 13"/>
                <a:gd name="T17" fmla="*/ 2147483647 h 29"/>
                <a:gd name="T18" fmla="*/ 2147483647 w 13"/>
                <a:gd name="T19" fmla="*/ 2147483647 h 29"/>
                <a:gd name="T20" fmla="*/ 2147483647 w 13"/>
                <a:gd name="T21" fmla="*/ 2147483647 h 29"/>
                <a:gd name="T22" fmla="*/ 2147483647 w 13"/>
                <a:gd name="T23" fmla="*/ 2147483647 h 29"/>
                <a:gd name="T24" fmla="*/ 2147483647 w 13"/>
                <a:gd name="T25" fmla="*/ 2147483647 h 29"/>
                <a:gd name="T26" fmla="*/ 2147483647 w 13"/>
                <a:gd name="T27" fmla="*/ 2147483647 h 29"/>
                <a:gd name="T28" fmla="*/ 2147483647 w 13"/>
                <a:gd name="T29" fmla="*/ 2147483647 h 29"/>
                <a:gd name="T30" fmla="*/ 2147483647 w 13"/>
                <a:gd name="T31" fmla="*/ 2147483647 h 29"/>
                <a:gd name="T32" fmla="*/ 2147483647 w 13"/>
                <a:gd name="T33" fmla="*/ 2147483647 h 29"/>
                <a:gd name="T34" fmla="*/ 2147483647 w 13"/>
                <a:gd name="T35" fmla="*/ 2147483647 h 2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" h="29">
                  <a:moveTo>
                    <a:pt x="9" y="29"/>
                  </a:moveTo>
                  <a:cubicBezTo>
                    <a:pt x="7" y="28"/>
                    <a:pt x="5" y="27"/>
                    <a:pt x="3" y="26"/>
                  </a:cubicBezTo>
                  <a:cubicBezTo>
                    <a:pt x="3" y="25"/>
                    <a:pt x="5" y="24"/>
                    <a:pt x="5" y="24"/>
                  </a:cubicBezTo>
                  <a:cubicBezTo>
                    <a:pt x="5" y="23"/>
                    <a:pt x="5" y="22"/>
                    <a:pt x="4" y="21"/>
                  </a:cubicBezTo>
                  <a:cubicBezTo>
                    <a:pt x="4" y="20"/>
                    <a:pt x="2" y="20"/>
                    <a:pt x="2" y="19"/>
                  </a:cubicBezTo>
                  <a:cubicBezTo>
                    <a:pt x="2" y="18"/>
                    <a:pt x="3" y="17"/>
                    <a:pt x="3" y="17"/>
                  </a:cubicBezTo>
                  <a:cubicBezTo>
                    <a:pt x="3" y="16"/>
                    <a:pt x="1" y="16"/>
                    <a:pt x="0" y="15"/>
                  </a:cubicBezTo>
                  <a:cubicBezTo>
                    <a:pt x="0" y="15"/>
                    <a:pt x="2" y="14"/>
                    <a:pt x="2" y="13"/>
                  </a:cubicBezTo>
                  <a:cubicBezTo>
                    <a:pt x="3" y="12"/>
                    <a:pt x="1" y="10"/>
                    <a:pt x="2" y="9"/>
                  </a:cubicBezTo>
                  <a:cubicBezTo>
                    <a:pt x="3" y="7"/>
                    <a:pt x="6" y="7"/>
                    <a:pt x="7" y="6"/>
                  </a:cubicBezTo>
                  <a:cubicBezTo>
                    <a:pt x="8" y="6"/>
                    <a:pt x="9" y="7"/>
                    <a:pt x="9" y="7"/>
                  </a:cubicBezTo>
                  <a:cubicBezTo>
                    <a:pt x="10" y="5"/>
                    <a:pt x="9" y="3"/>
                    <a:pt x="10" y="1"/>
                  </a:cubicBezTo>
                  <a:cubicBezTo>
                    <a:pt x="10" y="0"/>
                    <a:pt x="11" y="2"/>
                    <a:pt x="12" y="3"/>
                  </a:cubicBezTo>
                  <a:cubicBezTo>
                    <a:pt x="12" y="5"/>
                    <a:pt x="12" y="7"/>
                    <a:pt x="13" y="9"/>
                  </a:cubicBezTo>
                  <a:cubicBezTo>
                    <a:pt x="13" y="12"/>
                    <a:pt x="13" y="14"/>
                    <a:pt x="13" y="17"/>
                  </a:cubicBezTo>
                  <a:cubicBezTo>
                    <a:pt x="12" y="18"/>
                    <a:pt x="11" y="20"/>
                    <a:pt x="11" y="21"/>
                  </a:cubicBezTo>
                  <a:cubicBezTo>
                    <a:pt x="10" y="23"/>
                    <a:pt x="10" y="25"/>
                    <a:pt x="9" y="26"/>
                  </a:cubicBezTo>
                  <a:cubicBezTo>
                    <a:pt x="9" y="27"/>
                    <a:pt x="10" y="29"/>
                    <a:pt x="9" y="29"/>
                  </a:cubicBezTo>
                  <a:close/>
                </a:path>
              </a:pathLst>
            </a:custGeom>
            <a:solidFill>
              <a:srgbClr val="74C476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72" name="Freeform 235">
              <a:extLst>
                <a:ext uri="{FF2B5EF4-FFF2-40B4-BE49-F238E27FC236}">
                  <a16:creationId xmlns:a16="http://schemas.microsoft.com/office/drawing/2014/main" id="{DE06BF47-471B-0B47-809D-4EF4B9B620F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14780" y="2917051"/>
              <a:ext cx="41246" cy="74559"/>
            </a:xfrm>
            <a:custGeom>
              <a:avLst/>
              <a:gdLst>
                <a:gd name="T0" fmla="*/ 2147483647 w 22"/>
                <a:gd name="T1" fmla="*/ 2147483647 h 39"/>
                <a:gd name="T2" fmla="*/ 2147483647 w 22"/>
                <a:gd name="T3" fmla="*/ 2147483647 h 39"/>
                <a:gd name="T4" fmla="*/ 2147483647 w 22"/>
                <a:gd name="T5" fmla="*/ 2147483647 h 39"/>
                <a:gd name="T6" fmla="*/ 2147483647 w 22"/>
                <a:gd name="T7" fmla="*/ 2147483647 h 39"/>
                <a:gd name="T8" fmla="*/ 2147483647 w 22"/>
                <a:gd name="T9" fmla="*/ 2147483647 h 39"/>
                <a:gd name="T10" fmla="*/ 2147483647 w 22"/>
                <a:gd name="T11" fmla="*/ 2147483647 h 39"/>
                <a:gd name="T12" fmla="*/ 2147483647 w 22"/>
                <a:gd name="T13" fmla="*/ 2147483647 h 39"/>
                <a:gd name="T14" fmla="*/ 2147483647 w 22"/>
                <a:gd name="T15" fmla="*/ 2147483647 h 39"/>
                <a:gd name="T16" fmla="*/ 2147483647 w 22"/>
                <a:gd name="T17" fmla="*/ 2147483647 h 39"/>
                <a:gd name="T18" fmla="*/ 2147483647 w 22"/>
                <a:gd name="T19" fmla="*/ 2147483647 h 39"/>
                <a:gd name="T20" fmla="*/ 2147483647 w 22"/>
                <a:gd name="T21" fmla="*/ 2147483647 h 39"/>
                <a:gd name="T22" fmla="*/ 2147483647 w 22"/>
                <a:gd name="T23" fmla="*/ 2147483647 h 39"/>
                <a:gd name="T24" fmla="*/ 2147483647 w 22"/>
                <a:gd name="T25" fmla="*/ 2147483647 h 39"/>
                <a:gd name="T26" fmla="*/ 2147483647 w 22"/>
                <a:gd name="T27" fmla="*/ 2147483647 h 39"/>
                <a:gd name="T28" fmla="*/ 0 w 22"/>
                <a:gd name="T29" fmla="*/ 2147483647 h 39"/>
                <a:gd name="T30" fmla="*/ 2147483647 w 22"/>
                <a:gd name="T31" fmla="*/ 2147483647 h 39"/>
                <a:gd name="T32" fmla="*/ 2147483647 w 22"/>
                <a:gd name="T33" fmla="*/ 2147483647 h 39"/>
                <a:gd name="T34" fmla="*/ 2147483647 w 22"/>
                <a:gd name="T35" fmla="*/ 2147483647 h 39"/>
                <a:gd name="T36" fmla="*/ 2147483647 w 22"/>
                <a:gd name="T37" fmla="*/ 2147483647 h 39"/>
                <a:gd name="T38" fmla="*/ 2147483647 w 22"/>
                <a:gd name="T39" fmla="*/ 2147483647 h 3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2" h="39">
                  <a:moveTo>
                    <a:pt x="19" y="3"/>
                  </a:moveTo>
                  <a:cubicBezTo>
                    <a:pt x="21" y="5"/>
                    <a:pt x="22" y="9"/>
                    <a:pt x="22" y="12"/>
                  </a:cubicBezTo>
                  <a:cubicBezTo>
                    <a:pt x="22" y="14"/>
                    <a:pt x="19" y="15"/>
                    <a:pt x="19" y="17"/>
                  </a:cubicBezTo>
                  <a:cubicBezTo>
                    <a:pt x="19" y="18"/>
                    <a:pt x="20" y="19"/>
                    <a:pt x="20" y="21"/>
                  </a:cubicBezTo>
                  <a:cubicBezTo>
                    <a:pt x="20" y="26"/>
                    <a:pt x="21" y="31"/>
                    <a:pt x="19" y="35"/>
                  </a:cubicBezTo>
                  <a:cubicBezTo>
                    <a:pt x="18" y="37"/>
                    <a:pt x="15" y="33"/>
                    <a:pt x="13" y="33"/>
                  </a:cubicBezTo>
                  <a:cubicBezTo>
                    <a:pt x="12" y="34"/>
                    <a:pt x="12" y="37"/>
                    <a:pt x="11" y="38"/>
                  </a:cubicBezTo>
                  <a:cubicBezTo>
                    <a:pt x="9" y="39"/>
                    <a:pt x="7" y="38"/>
                    <a:pt x="6" y="37"/>
                  </a:cubicBezTo>
                  <a:cubicBezTo>
                    <a:pt x="5" y="37"/>
                    <a:pt x="4" y="35"/>
                    <a:pt x="3" y="34"/>
                  </a:cubicBezTo>
                  <a:cubicBezTo>
                    <a:pt x="3" y="33"/>
                    <a:pt x="4" y="31"/>
                    <a:pt x="4" y="29"/>
                  </a:cubicBezTo>
                  <a:cubicBezTo>
                    <a:pt x="5" y="27"/>
                    <a:pt x="7" y="25"/>
                    <a:pt x="7" y="23"/>
                  </a:cubicBezTo>
                  <a:cubicBezTo>
                    <a:pt x="7" y="21"/>
                    <a:pt x="5" y="21"/>
                    <a:pt x="4" y="20"/>
                  </a:cubicBezTo>
                  <a:cubicBezTo>
                    <a:pt x="4" y="19"/>
                    <a:pt x="5" y="18"/>
                    <a:pt x="5" y="17"/>
                  </a:cubicBezTo>
                  <a:cubicBezTo>
                    <a:pt x="5" y="15"/>
                    <a:pt x="4" y="13"/>
                    <a:pt x="3" y="12"/>
                  </a:cubicBezTo>
                  <a:cubicBezTo>
                    <a:pt x="2" y="11"/>
                    <a:pt x="1" y="10"/>
                    <a:pt x="0" y="9"/>
                  </a:cubicBezTo>
                  <a:cubicBezTo>
                    <a:pt x="0" y="7"/>
                    <a:pt x="0" y="3"/>
                    <a:pt x="2" y="2"/>
                  </a:cubicBezTo>
                  <a:cubicBezTo>
                    <a:pt x="4" y="2"/>
                    <a:pt x="4" y="6"/>
                    <a:pt x="6" y="7"/>
                  </a:cubicBezTo>
                  <a:cubicBezTo>
                    <a:pt x="7" y="7"/>
                    <a:pt x="8" y="5"/>
                    <a:pt x="9" y="4"/>
                  </a:cubicBezTo>
                  <a:cubicBezTo>
                    <a:pt x="11" y="3"/>
                    <a:pt x="12" y="1"/>
                    <a:pt x="14" y="1"/>
                  </a:cubicBezTo>
                  <a:cubicBezTo>
                    <a:pt x="16" y="0"/>
                    <a:pt x="18" y="1"/>
                    <a:pt x="19" y="3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73" name="Freeform 237">
              <a:extLst>
                <a:ext uri="{FF2B5EF4-FFF2-40B4-BE49-F238E27FC236}">
                  <a16:creationId xmlns:a16="http://schemas.microsoft.com/office/drawing/2014/main" id="{B4E63336-30C8-E24B-8C4F-43ADA84C99E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10021" y="2366577"/>
              <a:ext cx="52350" cy="36487"/>
            </a:xfrm>
            <a:custGeom>
              <a:avLst/>
              <a:gdLst>
                <a:gd name="T0" fmla="*/ 2147483647 w 27"/>
                <a:gd name="T1" fmla="*/ 2147483647 h 19"/>
                <a:gd name="T2" fmla="*/ 2147483647 w 27"/>
                <a:gd name="T3" fmla="*/ 2147483647 h 19"/>
                <a:gd name="T4" fmla="*/ 2147483647 w 27"/>
                <a:gd name="T5" fmla="*/ 2147483647 h 19"/>
                <a:gd name="T6" fmla="*/ 2147483647 w 27"/>
                <a:gd name="T7" fmla="*/ 2147483647 h 19"/>
                <a:gd name="T8" fmla="*/ 2147483647 w 27"/>
                <a:gd name="T9" fmla="*/ 2147483647 h 19"/>
                <a:gd name="T10" fmla="*/ 0 w 27"/>
                <a:gd name="T11" fmla="*/ 2147483647 h 19"/>
                <a:gd name="T12" fmla="*/ 2147483647 w 27"/>
                <a:gd name="T13" fmla="*/ 2147483647 h 19"/>
                <a:gd name="T14" fmla="*/ 2147483647 w 27"/>
                <a:gd name="T15" fmla="*/ 2147483647 h 19"/>
                <a:gd name="T16" fmla="*/ 2147483647 w 27"/>
                <a:gd name="T17" fmla="*/ 2147483647 h 19"/>
                <a:gd name="T18" fmla="*/ 2147483647 w 27"/>
                <a:gd name="T19" fmla="*/ 2147483647 h 19"/>
                <a:gd name="T20" fmla="*/ 2147483647 w 27"/>
                <a:gd name="T21" fmla="*/ 2147483647 h 19"/>
                <a:gd name="T22" fmla="*/ 2147483647 w 27"/>
                <a:gd name="T23" fmla="*/ 2147483647 h 19"/>
                <a:gd name="T24" fmla="*/ 2147483647 w 27"/>
                <a:gd name="T25" fmla="*/ 2147483647 h 19"/>
                <a:gd name="T26" fmla="*/ 2147483647 w 27"/>
                <a:gd name="T27" fmla="*/ 2147483647 h 19"/>
                <a:gd name="T28" fmla="*/ 2147483647 w 27"/>
                <a:gd name="T29" fmla="*/ 2147483647 h 1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" h="19">
                  <a:moveTo>
                    <a:pt x="26" y="1"/>
                  </a:moveTo>
                  <a:cubicBezTo>
                    <a:pt x="26" y="0"/>
                    <a:pt x="24" y="1"/>
                    <a:pt x="24" y="1"/>
                  </a:cubicBezTo>
                  <a:cubicBezTo>
                    <a:pt x="22" y="2"/>
                    <a:pt x="21" y="2"/>
                    <a:pt x="19" y="4"/>
                  </a:cubicBezTo>
                  <a:cubicBezTo>
                    <a:pt x="17" y="5"/>
                    <a:pt x="16" y="9"/>
                    <a:pt x="14" y="10"/>
                  </a:cubicBezTo>
                  <a:cubicBezTo>
                    <a:pt x="11" y="12"/>
                    <a:pt x="7" y="10"/>
                    <a:pt x="5" y="12"/>
                  </a:cubicBezTo>
                  <a:cubicBezTo>
                    <a:pt x="3" y="13"/>
                    <a:pt x="1" y="15"/>
                    <a:pt x="0" y="18"/>
                  </a:cubicBezTo>
                  <a:cubicBezTo>
                    <a:pt x="0" y="19"/>
                    <a:pt x="2" y="18"/>
                    <a:pt x="3" y="17"/>
                  </a:cubicBezTo>
                  <a:cubicBezTo>
                    <a:pt x="4" y="17"/>
                    <a:pt x="5" y="15"/>
                    <a:pt x="6" y="14"/>
                  </a:cubicBezTo>
                  <a:cubicBezTo>
                    <a:pt x="7" y="13"/>
                    <a:pt x="8" y="13"/>
                    <a:pt x="9" y="13"/>
                  </a:cubicBezTo>
                  <a:cubicBezTo>
                    <a:pt x="12" y="12"/>
                    <a:pt x="15" y="12"/>
                    <a:pt x="19" y="12"/>
                  </a:cubicBezTo>
                  <a:cubicBezTo>
                    <a:pt x="20" y="12"/>
                    <a:pt x="20" y="12"/>
                    <a:pt x="21" y="12"/>
                  </a:cubicBezTo>
                  <a:cubicBezTo>
                    <a:pt x="22" y="13"/>
                    <a:pt x="23" y="14"/>
                    <a:pt x="24" y="14"/>
                  </a:cubicBezTo>
                  <a:cubicBezTo>
                    <a:pt x="26" y="12"/>
                    <a:pt x="26" y="10"/>
                    <a:pt x="27" y="8"/>
                  </a:cubicBezTo>
                  <a:cubicBezTo>
                    <a:pt x="27" y="7"/>
                    <a:pt x="25" y="5"/>
                    <a:pt x="25" y="4"/>
                  </a:cubicBezTo>
                  <a:cubicBezTo>
                    <a:pt x="25" y="3"/>
                    <a:pt x="26" y="2"/>
                    <a:pt x="26" y="1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74" name="Freeform 238">
              <a:extLst>
                <a:ext uri="{FF2B5EF4-FFF2-40B4-BE49-F238E27FC236}">
                  <a16:creationId xmlns:a16="http://schemas.microsoft.com/office/drawing/2014/main" id="{5A3CB061-50A5-A747-ADBE-9848EA1210C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06849" y="2391959"/>
              <a:ext cx="65041" cy="77733"/>
            </a:xfrm>
            <a:custGeom>
              <a:avLst/>
              <a:gdLst>
                <a:gd name="T0" fmla="*/ 2147483647 w 34"/>
                <a:gd name="T1" fmla="*/ 2147483647 h 41"/>
                <a:gd name="T2" fmla="*/ 2147483647 w 34"/>
                <a:gd name="T3" fmla="*/ 2147483647 h 41"/>
                <a:gd name="T4" fmla="*/ 2147483647 w 34"/>
                <a:gd name="T5" fmla="*/ 2147483647 h 41"/>
                <a:gd name="T6" fmla="*/ 2147483647 w 34"/>
                <a:gd name="T7" fmla="*/ 2147483647 h 41"/>
                <a:gd name="T8" fmla="*/ 2147483647 w 34"/>
                <a:gd name="T9" fmla="*/ 2147483647 h 41"/>
                <a:gd name="T10" fmla="*/ 2147483647 w 34"/>
                <a:gd name="T11" fmla="*/ 2147483647 h 41"/>
                <a:gd name="T12" fmla="*/ 2147483647 w 34"/>
                <a:gd name="T13" fmla="*/ 2147483647 h 41"/>
                <a:gd name="T14" fmla="*/ 2147483647 w 34"/>
                <a:gd name="T15" fmla="*/ 2147483647 h 41"/>
                <a:gd name="T16" fmla="*/ 2147483647 w 34"/>
                <a:gd name="T17" fmla="*/ 2147483647 h 41"/>
                <a:gd name="T18" fmla="*/ 2147483647 w 34"/>
                <a:gd name="T19" fmla="*/ 2147483647 h 41"/>
                <a:gd name="T20" fmla="*/ 2147483647 w 34"/>
                <a:gd name="T21" fmla="*/ 2147483647 h 41"/>
                <a:gd name="T22" fmla="*/ 2147483647 w 34"/>
                <a:gd name="T23" fmla="*/ 2147483647 h 41"/>
                <a:gd name="T24" fmla="*/ 2147483647 w 34"/>
                <a:gd name="T25" fmla="*/ 2147483647 h 41"/>
                <a:gd name="T26" fmla="*/ 2147483647 w 34"/>
                <a:gd name="T27" fmla="*/ 2147483647 h 41"/>
                <a:gd name="T28" fmla="*/ 2147483647 w 34"/>
                <a:gd name="T29" fmla="*/ 0 h 41"/>
                <a:gd name="T30" fmla="*/ 2147483647 w 34"/>
                <a:gd name="T31" fmla="*/ 2147483647 h 41"/>
                <a:gd name="T32" fmla="*/ 2147483647 w 34"/>
                <a:gd name="T33" fmla="*/ 2147483647 h 41"/>
                <a:gd name="T34" fmla="*/ 2147483647 w 34"/>
                <a:gd name="T35" fmla="*/ 2147483647 h 41"/>
                <a:gd name="T36" fmla="*/ 2147483647 w 34"/>
                <a:gd name="T37" fmla="*/ 2147483647 h 41"/>
                <a:gd name="T38" fmla="*/ 2147483647 w 34"/>
                <a:gd name="T39" fmla="*/ 2147483647 h 41"/>
                <a:gd name="T40" fmla="*/ 2147483647 w 34"/>
                <a:gd name="T41" fmla="*/ 2147483647 h 41"/>
                <a:gd name="T42" fmla="*/ 2147483647 w 34"/>
                <a:gd name="T43" fmla="*/ 2147483647 h 41"/>
                <a:gd name="T44" fmla="*/ 2147483647 w 34"/>
                <a:gd name="T45" fmla="*/ 2147483647 h 41"/>
                <a:gd name="T46" fmla="*/ 2147483647 w 34"/>
                <a:gd name="T47" fmla="*/ 2147483647 h 41"/>
                <a:gd name="T48" fmla="*/ 2147483647 w 34"/>
                <a:gd name="T49" fmla="*/ 2147483647 h 41"/>
                <a:gd name="T50" fmla="*/ 2147483647 w 34"/>
                <a:gd name="T51" fmla="*/ 2147483647 h 41"/>
                <a:gd name="T52" fmla="*/ 2147483647 w 34"/>
                <a:gd name="T53" fmla="*/ 2147483647 h 41"/>
                <a:gd name="T54" fmla="*/ 2147483647 w 34"/>
                <a:gd name="T55" fmla="*/ 2147483647 h 41"/>
                <a:gd name="T56" fmla="*/ 2147483647 w 34"/>
                <a:gd name="T57" fmla="*/ 2147483647 h 41"/>
                <a:gd name="T58" fmla="*/ 2147483647 w 34"/>
                <a:gd name="T59" fmla="*/ 2147483647 h 41"/>
                <a:gd name="T60" fmla="*/ 0 w 34"/>
                <a:gd name="T61" fmla="*/ 2147483647 h 41"/>
                <a:gd name="T62" fmla="*/ 2147483647 w 34"/>
                <a:gd name="T63" fmla="*/ 2147483647 h 41"/>
                <a:gd name="T64" fmla="*/ 2147483647 w 34"/>
                <a:gd name="T65" fmla="*/ 2147483647 h 41"/>
                <a:gd name="T66" fmla="*/ 2147483647 w 34"/>
                <a:gd name="T67" fmla="*/ 2147483647 h 41"/>
                <a:gd name="T68" fmla="*/ 2147483647 w 34"/>
                <a:gd name="T69" fmla="*/ 2147483647 h 41"/>
                <a:gd name="T70" fmla="*/ 2147483647 w 34"/>
                <a:gd name="T71" fmla="*/ 2147483647 h 41"/>
                <a:gd name="T72" fmla="*/ 2147483647 w 34"/>
                <a:gd name="T73" fmla="*/ 2147483647 h 4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4" h="41">
                  <a:moveTo>
                    <a:pt x="15" y="41"/>
                  </a:moveTo>
                  <a:cubicBezTo>
                    <a:pt x="17" y="41"/>
                    <a:pt x="19" y="41"/>
                    <a:pt x="20" y="40"/>
                  </a:cubicBezTo>
                  <a:cubicBezTo>
                    <a:pt x="20" y="39"/>
                    <a:pt x="18" y="38"/>
                    <a:pt x="18" y="37"/>
                  </a:cubicBezTo>
                  <a:cubicBezTo>
                    <a:pt x="18" y="36"/>
                    <a:pt x="19" y="36"/>
                    <a:pt x="19" y="35"/>
                  </a:cubicBezTo>
                  <a:cubicBezTo>
                    <a:pt x="19" y="33"/>
                    <a:pt x="17" y="31"/>
                    <a:pt x="18" y="29"/>
                  </a:cubicBezTo>
                  <a:cubicBezTo>
                    <a:pt x="18" y="28"/>
                    <a:pt x="20" y="30"/>
                    <a:pt x="21" y="29"/>
                  </a:cubicBezTo>
                  <a:cubicBezTo>
                    <a:pt x="21" y="28"/>
                    <a:pt x="19" y="27"/>
                    <a:pt x="20" y="26"/>
                  </a:cubicBezTo>
                  <a:cubicBezTo>
                    <a:pt x="20" y="24"/>
                    <a:pt x="22" y="24"/>
                    <a:pt x="23" y="23"/>
                  </a:cubicBezTo>
                  <a:cubicBezTo>
                    <a:pt x="25" y="21"/>
                    <a:pt x="25" y="19"/>
                    <a:pt x="26" y="17"/>
                  </a:cubicBezTo>
                  <a:cubicBezTo>
                    <a:pt x="27" y="14"/>
                    <a:pt x="29" y="17"/>
                    <a:pt x="31" y="16"/>
                  </a:cubicBezTo>
                  <a:cubicBezTo>
                    <a:pt x="32" y="15"/>
                    <a:pt x="34" y="13"/>
                    <a:pt x="34" y="11"/>
                  </a:cubicBezTo>
                  <a:cubicBezTo>
                    <a:pt x="33" y="9"/>
                    <a:pt x="29" y="11"/>
                    <a:pt x="28" y="10"/>
                  </a:cubicBezTo>
                  <a:cubicBezTo>
                    <a:pt x="27" y="9"/>
                    <a:pt x="26" y="8"/>
                    <a:pt x="25" y="7"/>
                  </a:cubicBezTo>
                  <a:cubicBezTo>
                    <a:pt x="25" y="5"/>
                    <a:pt x="27" y="3"/>
                    <a:pt x="25" y="2"/>
                  </a:cubicBezTo>
                  <a:cubicBezTo>
                    <a:pt x="24" y="1"/>
                    <a:pt x="22" y="0"/>
                    <a:pt x="21" y="0"/>
                  </a:cubicBezTo>
                  <a:cubicBezTo>
                    <a:pt x="19" y="0"/>
                    <a:pt x="17" y="1"/>
                    <a:pt x="15" y="2"/>
                  </a:cubicBezTo>
                  <a:cubicBezTo>
                    <a:pt x="14" y="2"/>
                    <a:pt x="14" y="3"/>
                    <a:pt x="14" y="3"/>
                  </a:cubicBezTo>
                  <a:cubicBezTo>
                    <a:pt x="13" y="5"/>
                    <a:pt x="15" y="7"/>
                    <a:pt x="14" y="9"/>
                  </a:cubicBezTo>
                  <a:cubicBezTo>
                    <a:pt x="14" y="10"/>
                    <a:pt x="12" y="10"/>
                    <a:pt x="11" y="9"/>
                  </a:cubicBezTo>
                  <a:cubicBezTo>
                    <a:pt x="11" y="8"/>
                    <a:pt x="12" y="6"/>
                    <a:pt x="11" y="5"/>
                  </a:cubicBezTo>
                  <a:cubicBezTo>
                    <a:pt x="11" y="5"/>
                    <a:pt x="10" y="6"/>
                    <a:pt x="9" y="6"/>
                  </a:cubicBezTo>
                  <a:cubicBezTo>
                    <a:pt x="8" y="7"/>
                    <a:pt x="8" y="7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9"/>
                    <a:pt x="9" y="10"/>
                    <a:pt x="8" y="11"/>
                  </a:cubicBezTo>
                  <a:cubicBezTo>
                    <a:pt x="7" y="11"/>
                    <a:pt x="6" y="10"/>
                    <a:pt x="6" y="9"/>
                  </a:cubicBezTo>
                  <a:cubicBezTo>
                    <a:pt x="4" y="8"/>
                    <a:pt x="3" y="8"/>
                    <a:pt x="1" y="7"/>
                  </a:cubicBezTo>
                  <a:cubicBezTo>
                    <a:pt x="0" y="8"/>
                    <a:pt x="2" y="11"/>
                    <a:pt x="2" y="12"/>
                  </a:cubicBezTo>
                  <a:cubicBezTo>
                    <a:pt x="2" y="13"/>
                    <a:pt x="1" y="14"/>
                    <a:pt x="1" y="15"/>
                  </a:cubicBezTo>
                  <a:cubicBezTo>
                    <a:pt x="1" y="16"/>
                    <a:pt x="2" y="16"/>
                    <a:pt x="2" y="18"/>
                  </a:cubicBezTo>
                  <a:cubicBezTo>
                    <a:pt x="2" y="19"/>
                    <a:pt x="2" y="21"/>
                    <a:pt x="1" y="23"/>
                  </a:cubicBezTo>
                  <a:cubicBezTo>
                    <a:pt x="1" y="24"/>
                    <a:pt x="0" y="26"/>
                    <a:pt x="0" y="27"/>
                  </a:cubicBezTo>
                  <a:cubicBezTo>
                    <a:pt x="1" y="28"/>
                    <a:pt x="2" y="27"/>
                    <a:pt x="3" y="27"/>
                  </a:cubicBezTo>
                  <a:cubicBezTo>
                    <a:pt x="4" y="28"/>
                    <a:pt x="5" y="29"/>
                    <a:pt x="6" y="30"/>
                  </a:cubicBezTo>
                  <a:cubicBezTo>
                    <a:pt x="7" y="31"/>
                    <a:pt x="7" y="33"/>
                    <a:pt x="8" y="34"/>
                  </a:cubicBezTo>
                  <a:cubicBezTo>
                    <a:pt x="8" y="36"/>
                    <a:pt x="8" y="38"/>
                    <a:pt x="8" y="39"/>
                  </a:cubicBezTo>
                  <a:cubicBezTo>
                    <a:pt x="9" y="40"/>
                    <a:pt x="10" y="40"/>
                    <a:pt x="12" y="40"/>
                  </a:cubicBezTo>
                  <a:cubicBezTo>
                    <a:pt x="13" y="40"/>
                    <a:pt x="14" y="41"/>
                    <a:pt x="15" y="41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75" name="Freeform 239">
              <a:extLst>
                <a:ext uri="{FF2B5EF4-FFF2-40B4-BE49-F238E27FC236}">
                  <a16:creationId xmlns:a16="http://schemas.microsoft.com/office/drawing/2014/main" id="{89F04679-EF44-CA40-8036-4A8B869F4EB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492687" y="2602948"/>
              <a:ext cx="9518" cy="4759"/>
            </a:xfrm>
            <a:custGeom>
              <a:avLst/>
              <a:gdLst>
                <a:gd name="T0" fmla="*/ 2147483647 w 5"/>
                <a:gd name="T1" fmla="*/ 2147483647 h 3"/>
                <a:gd name="T2" fmla="*/ 2147483647 w 5"/>
                <a:gd name="T3" fmla="*/ 0 h 3"/>
                <a:gd name="T4" fmla="*/ 0 w 5"/>
                <a:gd name="T5" fmla="*/ 2147483647 h 3"/>
                <a:gd name="T6" fmla="*/ 2147483647 w 5"/>
                <a:gd name="T7" fmla="*/ 2147483647 h 3"/>
                <a:gd name="T8" fmla="*/ 2147483647 w 5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3">
                  <a:moveTo>
                    <a:pt x="4" y="2"/>
                  </a:moveTo>
                  <a:cubicBezTo>
                    <a:pt x="5" y="1"/>
                    <a:pt x="3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1" y="3"/>
                    <a:pt x="2" y="3"/>
                  </a:cubicBezTo>
                  <a:cubicBezTo>
                    <a:pt x="3" y="3"/>
                    <a:pt x="4" y="3"/>
                    <a:pt x="4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76" name="Freeform 240">
              <a:extLst>
                <a:ext uri="{FF2B5EF4-FFF2-40B4-BE49-F238E27FC236}">
                  <a16:creationId xmlns:a16="http://schemas.microsoft.com/office/drawing/2014/main" id="{5BF82E0D-8B34-1948-BE67-94AB0FDEC3E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419713" y="2480797"/>
              <a:ext cx="11105" cy="9518"/>
            </a:xfrm>
            <a:custGeom>
              <a:avLst/>
              <a:gdLst>
                <a:gd name="T0" fmla="*/ 2147483647 w 6"/>
                <a:gd name="T1" fmla="*/ 2147483647 h 5"/>
                <a:gd name="T2" fmla="*/ 2147483647 w 6"/>
                <a:gd name="T3" fmla="*/ 2147483647 h 5"/>
                <a:gd name="T4" fmla="*/ 2147483647 w 6"/>
                <a:gd name="T5" fmla="*/ 2147483647 h 5"/>
                <a:gd name="T6" fmla="*/ 2147483647 w 6"/>
                <a:gd name="T7" fmla="*/ 2147483647 h 5"/>
                <a:gd name="T8" fmla="*/ 2147483647 w 6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5">
                  <a:moveTo>
                    <a:pt x="5" y="1"/>
                  </a:moveTo>
                  <a:cubicBezTo>
                    <a:pt x="5" y="0"/>
                    <a:pt x="3" y="0"/>
                    <a:pt x="3" y="1"/>
                  </a:cubicBezTo>
                  <a:cubicBezTo>
                    <a:pt x="2" y="2"/>
                    <a:pt x="0" y="3"/>
                    <a:pt x="1" y="4"/>
                  </a:cubicBezTo>
                  <a:cubicBezTo>
                    <a:pt x="1" y="5"/>
                    <a:pt x="3" y="4"/>
                    <a:pt x="4" y="4"/>
                  </a:cubicBezTo>
                  <a:cubicBezTo>
                    <a:pt x="5" y="3"/>
                    <a:pt x="6" y="2"/>
                    <a:pt x="5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77" name="Freeform 241">
              <a:extLst>
                <a:ext uri="{FF2B5EF4-FFF2-40B4-BE49-F238E27FC236}">
                  <a16:creationId xmlns:a16="http://schemas.microsoft.com/office/drawing/2014/main" id="{A36CB56A-090B-8046-96EE-F2D90D83830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407022" y="2434792"/>
              <a:ext cx="6346" cy="7931"/>
            </a:xfrm>
            <a:custGeom>
              <a:avLst/>
              <a:gdLst>
                <a:gd name="T0" fmla="*/ 2147483647 w 3"/>
                <a:gd name="T1" fmla="*/ 2147483647 h 4"/>
                <a:gd name="T2" fmla="*/ 2147483647 w 3"/>
                <a:gd name="T3" fmla="*/ 2147483647 h 4"/>
                <a:gd name="T4" fmla="*/ 2147483647 w 3"/>
                <a:gd name="T5" fmla="*/ 0 h 4"/>
                <a:gd name="T6" fmla="*/ 0 w 3"/>
                <a:gd name="T7" fmla="*/ 2147483647 h 4"/>
                <a:gd name="T8" fmla="*/ 2147483647 w 3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2" y="4"/>
                  </a:moveTo>
                  <a:cubicBezTo>
                    <a:pt x="3" y="4"/>
                    <a:pt x="3" y="3"/>
                    <a:pt x="3" y="2"/>
                  </a:cubicBezTo>
                  <a:cubicBezTo>
                    <a:pt x="3" y="1"/>
                    <a:pt x="2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1" y="3"/>
                    <a:pt x="1" y="4"/>
                    <a:pt x="2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78" name="Freeform 242">
              <a:extLst>
                <a:ext uri="{FF2B5EF4-FFF2-40B4-BE49-F238E27FC236}">
                  <a16:creationId xmlns:a16="http://schemas.microsoft.com/office/drawing/2014/main" id="{2544B726-2B91-AE4F-95C2-DFCFE40C0CF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400677" y="2471278"/>
              <a:ext cx="4760" cy="7932"/>
            </a:xfrm>
            <a:custGeom>
              <a:avLst/>
              <a:gdLst>
                <a:gd name="T0" fmla="*/ 2147483647 w 3"/>
                <a:gd name="T1" fmla="*/ 2147483647 h 4"/>
                <a:gd name="T2" fmla="*/ 2147483647 w 3"/>
                <a:gd name="T3" fmla="*/ 2147483647 h 4"/>
                <a:gd name="T4" fmla="*/ 2147483647 w 3"/>
                <a:gd name="T5" fmla="*/ 0 h 4"/>
                <a:gd name="T6" fmla="*/ 0 w 3"/>
                <a:gd name="T7" fmla="*/ 2147483647 h 4"/>
                <a:gd name="T8" fmla="*/ 2147483647 w 3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2" y="4"/>
                  </a:moveTo>
                  <a:cubicBezTo>
                    <a:pt x="3" y="4"/>
                    <a:pt x="3" y="3"/>
                    <a:pt x="3" y="2"/>
                  </a:cubicBezTo>
                  <a:cubicBezTo>
                    <a:pt x="2" y="1"/>
                    <a:pt x="1" y="0"/>
                    <a:pt x="1" y="0"/>
                  </a:cubicBezTo>
                  <a:cubicBezTo>
                    <a:pt x="0" y="0"/>
                    <a:pt x="0" y="2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79" name="Freeform 243">
              <a:extLst>
                <a:ext uri="{FF2B5EF4-FFF2-40B4-BE49-F238E27FC236}">
                  <a16:creationId xmlns:a16="http://schemas.microsoft.com/office/drawing/2014/main" id="{969A4900-01EB-2941-98B7-47ED4A92438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422886" y="2515697"/>
              <a:ext cx="9518" cy="4760"/>
            </a:xfrm>
            <a:custGeom>
              <a:avLst/>
              <a:gdLst>
                <a:gd name="T0" fmla="*/ 2147483647 w 5"/>
                <a:gd name="T1" fmla="*/ 2147483647 h 3"/>
                <a:gd name="T2" fmla="*/ 2147483647 w 5"/>
                <a:gd name="T3" fmla="*/ 0 h 3"/>
                <a:gd name="T4" fmla="*/ 0 w 5"/>
                <a:gd name="T5" fmla="*/ 2147483647 h 3"/>
                <a:gd name="T6" fmla="*/ 2147483647 w 5"/>
                <a:gd name="T7" fmla="*/ 2147483647 h 3"/>
                <a:gd name="T8" fmla="*/ 2147483647 w 5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3">
                  <a:moveTo>
                    <a:pt x="5" y="1"/>
                  </a:moveTo>
                  <a:cubicBezTo>
                    <a:pt x="5" y="0"/>
                    <a:pt x="4" y="0"/>
                    <a:pt x="3" y="0"/>
                  </a:cubicBezTo>
                  <a:cubicBezTo>
                    <a:pt x="2" y="0"/>
                    <a:pt x="1" y="0"/>
                    <a:pt x="0" y="1"/>
                  </a:cubicBezTo>
                  <a:cubicBezTo>
                    <a:pt x="0" y="3"/>
                    <a:pt x="2" y="3"/>
                    <a:pt x="2" y="3"/>
                  </a:cubicBezTo>
                  <a:cubicBezTo>
                    <a:pt x="3" y="3"/>
                    <a:pt x="4" y="3"/>
                    <a:pt x="5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80" name="Freeform 244">
              <a:extLst>
                <a:ext uri="{FF2B5EF4-FFF2-40B4-BE49-F238E27FC236}">
                  <a16:creationId xmlns:a16="http://schemas.microsoft.com/office/drawing/2014/main" id="{CF717D8D-2D67-5D4C-9FBF-EB369B36BBA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67131" y="2382441"/>
              <a:ext cx="6346" cy="4760"/>
            </a:xfrm>
            <a:custGeom>
              <a:avLst/>
              <a:gdLst>
                <a:gd name="T0" fmla="*/ 2147483647 w 3"/>
                <a:gd name="T1" fmla="*/ 0 h 3"/>
                <a:gd name="T2" fmla="*/ 2147483647 w 3"/>
                <a:gd name="T3" fmla="*/ 0 h 3"/>
                <a:gd name="T4" fmla="*/ 0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cubicBezTo>
                    <a:pt x="3" y="0"/>
                    <a:pt x="2" y="0"/>
                    <a:pt x="1" y="0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1" y="3"/>
                    <a:pt x="2" y="2"/>
                    <a:pt x="2" y="2"/>
                  </a:cubicBezTo>
                  <a:cubicBezTo>
                    <a:pt x="3" y="2"/>
                    <a:pt x="3" y="1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81" name="Freeform 245">
              <a:extLst>
                <a:ext uri="{FF2B5EF4-FFF2-40B4-BE49-F238E27FC236}">
                  <a16:creationId xmlns:a16="http://schemas.microsoft.com/office/drawing/2014/main" id="{DCCF3CB2-8FDA-3D46-B415-8133FCFEF29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44922" y="2461760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0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cubicBezTo>
                    <a:pt x="3" y="2"/>
                    <a:pt x="3" y="1"/>
                    <a:pt x="2" y="1"/>
                  </a:cubicBezTo>
                  <a:cubicBezTo>
                    <a:pt x="2" y="1"/>
                    <a:pt x="1" y="0"/>
                    <a:pt x="0" y="1"/>
                  </a:cubicBezTo>
                  <a:cubicBezTo>
                    <a:pt x="0" y="1"/>
                    <a:pt x="1" y="2"/>
                    <a:pt x="1" y="2"/>
                  </a:cubicBezTo>
                  <a:cubicBezTo>
                    <a:pt x="2" y="3"/>
                    <a:pt x="3" y="3"/>
                    <a:pt x="3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82" name="Freeform 246">
              <a:extLst>
                <a:ext uri="{FF2B5EF4-FFF2-40B4-BE49-F238E27FC236}">
                  <a16:creationId xmlns:a16="http://schemas.microsoft.com/office/drawing/2014/main" id="{12280A5F-B024-1141-80E7-7568F9B0583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56026" y="2464933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0 w 3"/>
                <a:gd name="T5" fmla="*/ 0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cubicBezTo>
                    <a:pt x="3" y="2"/>
                    <a:pt x="3" y="1"/>
                    <a:pt x="2" y="1"/>
                  </a:cubicBezTo>
                  <a:cubicBezTo>
                    <a:pt x="2" y="0"/>
                    <a:pt x="1" y="0"/>
                    <a:pt x="0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1" y="2"/>
                    <a:pt x="2" y="3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83" name="Freeform 247">
              <a:extLst>
                <a:ext uri="{FF2B5EF4-FFF2-40B4-BE49-F238E27FC236}">
                  <a16:creationId xmlns:a16="http://schemas.microsoft.com/office/drawing/2014/main" id="{8BD7118D-378C-584F-8191-2A0003BE93F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13194" y="2461760"/>
              <a:ext cx="1586" cy="7932"/>
            </a:xfrm>
            <a:custGeom>
              <a:avLst/>
              <a:gdLst>
                <a:gd name="T0" fmla="*/ 2147483647 w 1"/>
                <a:gd name="T1" fmla="*/ 2147483647 h 4"/>
                <a:gd name="T2" fmla="*/ 2147483647 w 1"/>
                <a:gd name="T3" fmla="*/ 2147483647 h 4"/>
                <a:gd name="T4" fmla="*/ 2147483647 w 1"/>
                <a:gd name="T5" fmla="*/ 0 h 4"/>
                <a:gd name="T6" fmla="*/ 0 w 1"/>
                <a:gd name="T7" fmla="*/ 2147483647 h 4"/>
                <a:gd name="T8" fmla="*/ 2147483647 w 1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4">
                  <a:moveTo>
                    <a:pt x="1" y="4"/>
                  </a:moveTo>
                  <a:cubicBezTo>
                    <a:pt x="1" y="4"/>
                    <a:pt x="1" y="3"/>
                    <a:pt x="1" y="2"/>
                  </a:cubicBezTo>
                  <a:cubicBezTo>
                    <a:pt x="1" y="2"/>
                    <a:pt x="1" y="1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3"/>
                    <a:pt x="1" y="4"/>
                    <a:pt x="1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84" name="Freeform 248">
              <a:extLst>
                <a:ext uri="{FF2B5EF4-FFF2-40B4-BE49-F238E27FC236}">
                  <a16:creationId xmlns:a16="http://schemas.microsoft.com/office/drawing/2014/main" id="{01073F3D-4030-D14B-94F3-D281D29FD18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13194" y="2449069"/>
              <a:ext cx="3173" cy="3173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0 h 2"/>
                <a:gd name="T4" fmla="*/ 0 w 2"/>
                <a:gd name="T5" fmla="*/ 0 h 2"/>
                <a:gd name="T6" fmla="*/ 2147483647 w 2"/>
                <a:gd name="T7" fmla="*/ 2147483647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1"/>
                    <a:pt x="2" y="1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2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85" name="Freeform 249">
              <a:extLst>
                <a:ext uri="{FF2B5EF4-FFF2-40B4-BE49-F238E27FC236}">
                  <a16:creationId xmlns:a16="http://schemas.microsoft.com/office/drawing/2014/main" id="{A02AF3B3-121E-B749-A5BC-D23FC3ACABB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14780" y="2471278"/>
              <a:ext cx="3173" cy="3173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2147483647 w 2"/>
                <a:gd name="T5" fmla="*/ 0 h 2"/>
                <a:gd name="T6" fmla="*/ 2147483647 w 2"/>
                <a:gd name="T7" fmla="*/ 2147483647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2" y="1"/>
                    <a:pt x="2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1"/>
                    <a:pt x="1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86" name="Freeform 250">
              <a:extLst>
                <a:ext uri="{FF2B5EF4-FFF2-40B4-BE49-F238E27FC236}">
                  <a16:creationId xmlns:a16="http://schemas.microsoft.com/office/drawing/2014/main" id="{A3EE7EDE-FC17-6E4A-B190-9DC21E110D8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16367" y="2479211"/>
              <a:ext cx="6346" cy="1586"/>
            </a:xfrm>
            <a:custGeom>
              <a:avLst/>
              <a:gdLst>
                <a:gd name="T0" fmla="*/ 2147483647 w 3"/>
                <a:gd name="T1" fmla="*/ 2147483647 h 1"/>
                <a:gd name="T2" fmla="*/ 2147483647 w 3"/>
                <a:gd name="T3" fmla="*/ 0 h 1"/>
                <a:gd name="T4" fmla="*/ 0 w 3"/>
                <a:gd name="T5" fmla="*/ 2147483647 h 1"/>
                <a:gd name="T6" fmla="*/ 2147483647 w 3"/>
                <a:gd name="T7" fmla="*/ 2147483647 h 1"/>
                <a:gd name="T8" fmla="*/ 2147483647 w 3"/>
                <a:gd name="T9" fmla="*/ 2147483647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1"/>
                    <a:pt x="1" y="1"/>
                    <a:pt x="2" y="1"/>
                  </a:cubicBezTo>
                  <a:cubicBezTo>
                    <a:pt x="2" y="1"/>
                    <a:pt x="3" y="1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87" name="Freeform 251">
              <a:extLst>
                <a:ext uri="{FF2B5EF4-FFF2-40B4-BE49-F238E27FC236}">
                  <a16:creationId xmlns:a16="http://schemas.microsoft.com/office/drawing/2014/main" id="{0CBAFC64-3DD9-0F44-9F87-A5F43BB926E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00445" y="2463347"/>
              <a:ext cx="4760" cy="4759"/>
            </a:xfrm>
            <a:custGeom>
              <a:avLst/>
              <a:gdLst>
                <a:gd name="T0" fmla="*/ 2147483647 w 3"/>
                <a:gd name="T1" fmla="*/ 2147483647 h 2"/>
                <a:gd name="T2" fmla="*/ 2147483647 w 3"/>
                <a:gd name="T3" fmla="*/ 0 h 2"/>
                <a:gd name="T4" fmla="*/ 0 w 3"/>
                <a:gd name="T5" fmla="*/ 2147483647 h 2"/>
                <a:gd name="T6" fmla="*/ 2147483647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3" y="1"/>
                  </a:move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1"/>
                    <a:pt x="0" y="1"/>
                  </a:cubicBezTo>
                  <a:cubicBezTo>
                    <a:pt x="0" y="2"/>
                    <a:pt x="1" y="2"/>
                    <a:pt x="2" y="2"/>
                  </a:cubicBezTo>
                  <a:cubicBezTo>
                    <a:pt x="2" y="2"/>
                    <a:pt x="3" y="1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88" name="Oval 252">
              <a:extLst>
                <a:ext uri="{FF2B5EF4-FFF2-40B4-BE49-F238E27FC236}">
                  <a16:creationId xmlns:a16="http://schemas.microsoft.com/office/drawing/2014/main" id="{47A8E107-D281-324D-83E3-4F7BDA96F66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762371" y="2430032"/>
              <a:ext cx="3173" cy="6346"/>
            </a:xfrm>
            <a:prstGeom prst="ellipse">
              <a:avLst/>
            </a:prstGeom>
            <a:grpFill/>
            <a:ln w="3175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6858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en-US" alt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89" name="Freeform 253">
              <a:extLst>
                <a:ext uri="{FF2B5EF4-FFF2-40B4-BE49-F238E27FC236}">
                  <a16:creationId xmlns:a16="http://schemas.microsoft.com/office/drawing/2014/main" id="{4E158281-5A1F-1541-B77B-FDAC9307A47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59141" y="2455414"/>
              <a:ext cx="7931" cy="7932"/>
            </a:xfrm>
            <a:custGeom>
              <a:avLst/>
              <a:gdLst>
                <a:gd name="T0" fmla="*/ 0 w 4"/>
                <a:gd name="T1" fmla="*/ 2147483647 h 4"/>
                <a:gd name="T2" fmla="*/ 2147483647 w 4"/>
                <a:gd name="T3" fmla="*/ 2147483647 h 4"/>
                <a:gd name="T4" fmla="*/ 2147483647 w 4"/>
                <a:gd name="T5" fmla="*/ 2147483647 h 4"/>
                <a:gd name="T6" fmla="*/ 2147483647 w 4"/>
                <a:gd name="T7" fmla="*/ 2147483647 h 4"/>
                <a:gd name="T8" fmla="*/ 0 w 4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0" y="1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4"/>
                    <a:pt x="2" y="4"/>
                    <a:pt x="3" y="4"/>
                  </a:cubicBezTo>
                  <a:cubicBezTo>
                    <a:pt x="4" y="4"/>
                    <a:pt x="3" y="3"/>
                    <a:pt x="3" y="2"/>
                  </a:cubicBezTo>
                  <a:cubicBezTo>
                    <a:pt x="2" y="1"/>
                    <a:pt x="1" y="0"/>
                    <a:pt x="0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90" name="Freeform 254">
              <a:extLst>
                <a:ext uri="{FF2B5EF4-FFF2-40B4-BE49-F238E27FC236}">
                  <a16:creationId xmlns:a16="http://schemas.microsoft.com/office/drawing/2014/main" id="{9354EB3E-46FD-934E-9E1D-64FEA2B8365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17953" y="2396719"/>
              <a:ext cx="6346" cy="7931"/>
            </a:xfrm>
            <a:custGeom>
              <a:avLst/>
              <a:gdLst>
                <a:gd name="T0" fmla="*/ 2147483647 w 3"/>
                <a:gd name="T1" fmla="*/ 0 h 4"/>
                <a:gd name="T2" fmla="*/ 2147483647 w 3"/>
                <a:gd name="T3" fmla="*/ 2147483647 h 4"/>
                <a:gd name="T4" fmla="*/ 0 w 3"/>
                <a:gd name="T5" fmla="*/ 2147483647 h 4"/>
                <a:gd name="T6" fmla="*/ 2147483647 w 3"/>
                <a:gd name="T7" fmla="*/ 2147483647 h 4"/>
                <a:gd name="T8" fmla="*/ 2147483647 w 3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2" y="0"/>
                  </a:moveTo>
                  <a:cubicBezTo>
                    <a:pt x="2" y="0"/>
                    <a:pt x="1" y="1"/>
                    <a:pt x="1" y="1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4"/>
                    <a:pt x="2" y="3"/>
                    <a:pt x="2" y="2"/>
                  </a:cubicBezTo>
                  <a:cubicBezTo>
                    <a:pt x="2" y="2"/>
                    <a:pt x="3" y="1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91" name="Freeform 255">
              <a:extLst>
                <a:ext uri="{FF2B5EF4-FFF2-40B4-BE49-F238E27FC236}">
                  <a16:creationId xmlns:a16="http://schemas.microsoft.com/office/drawing/2014/main" id="{CA1498D9-5C51-D54D-A2DE-AE0CA79D34A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46508" y="2442723"/>
              <a:ext cx="20623" cy="20623"/>
            </a:xfrm>
            <a:custGeom>
              <a:avLst/>
              <a:gdLst>
                <a:gd name="T0" fmla="*/ 2147483647 w 11"/>
                <a:gd name="T1" fmla="*/ 0 h 11"/>
                <a:gd name="T2" fmla="*/ 2147483647 w 11"/>
                <a:gd name="T3" fmla="*/ 2147483647 h 11"/>
                <a:gd name="T4" fmla="*/ 2147483647 w 11"/>
                <a:gd name="T5" fmla="*/ 2147483647 h 11"/>
                <a:gd name="T6" fmla="*/ 2147483647 w 11"/>
                <a:gd name="T7" fmla="*/ 2147483647 h 11"/>
                <a:gd name="T8" fmla="*/ 2147483647 w 11"/>
                <a:gd name="T9" fmla="*/ 2147483647 h 11"/>
                <a:gd name="T10" fmla="*/ 0 w 11"/>
                <a:gd name="T11" fmla="*/ 2147483647 h 11"/>
                <a:gd name="T12" fmla="*/ 2147483647 w 11"/>
                <a:gd name="T13" fmla="*/ 2147483647 h 11"/>
                <a:gd name="T14" fmla="*/ 2147483647 w 11"/>
                <a:gd name="T15" fmla="*/ 0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cubicBezTo>
                    <a:pt x="7" y="0"/>
                    <a:pt x="8" y="1"/>
                    <a:pt x="9" y="2"/>
                  </a:cubicBezTo>
                  <a:cubicBezTo>
                    <a:pt x="10" y="3"/>
                    <a:pt x="11" y="5"/>
                    <a:pt x="11" y="7"/>
                  </a:cubicBezTo>
                  <a:cubicBezTo>
                    <a:pt x="11" y="9"/>
                    <a:pt x="10" y="10"/>
                    <a:pt x="9" y="11"/>
                  </a:cubicBezTo>
                  <a:cubicBezTo>
                    <a:pt x="7" y="11"/>
                    <a:pt x="5" y="9"/>
                    <a:pt x="3" y="8"/>
                  </a:cubicBezTo>
                  <a:cubicBezTo>
                    <a:pt x="2" y="7"/>
                    <a:pt x="1" y="6"/>
                    <a:pt x="0" y="5"/>
                  </a:cubicBezTo>
                  <a:cubicBezTo>
                    <a:pt x="0" y="3"/>
                    <a:pt x="1" y="2"/>
                    <a:pt x="2" y="1"/>
                  </a:cubicBezTo>
                  <a:cubicBezTo>
                    <a:pt x="3" y="0"/>
                    <a:pt x="4" y="0"/>
                    <a:pt x="5" y="0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92" name="Freeform 256">
              <a:extLst>
                <a:ext uri="{FF2B5EF4-FFF2-40B4-BE49-F238E27FC236}">
                  <a16:creationId xmlns:a16="http://schemas.microsoft.com/office/drawing/2014/main" id="{91539F2C-0606-EE4E-8211-69331E24F5A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70304" y="2423687"/>
              <a:ext cx="38073" cy="44419"/>
            </a:xfrm>
            <a:custGeom>
              <a:avLst/>
              <a:gdLst>
                <a:gd name="T0" fmla="*/ 2147483647 w 20"/>
                <a:gd name="T1" fmla="*/ 2147483647 h 23"/>
                <a:gd name="T2" fmla="*/ 2147483647 w 20"/>
                <a:gd name="T3" fmla="*/ 0 h 23"/>
                <a:gd name="T4" fmla="*/ 2147483647 w 20"/>
                <a:gd name="T5" fmla="*/ 2147483647 h 23"/>
                <a:gd name="T6" fmla="*/ 2147483647 w 20"/>
                <a:gd name="T7" fmla="*/ 2147483647 h 23"/>
                <a:gd name="T8" fmla="*/ 2147483647 w 20"/>
                <a:gd name="T9" fmla="*/ 2147483647 h 23"/>
                <a:gd name="T10" fmla="*/ 2147483647 w 20"/>
                <a:gd name="T11" fmla="*/ 2147483647 h 23"/>
                <a:gd name="T12" fmla="*/ 2147483647 w 20"/>
                <a:gd name="T13" fmla="*/ 2147483647 h 23"/>
                <a:gd name="T14" fmla="*/ 2147483647 w 20"/>
                <a:gd name="T15" fmla="*/ 2147483647 h 23"/>
                <a:gd name="T16" fmla="*/ 2147483647 w 20"/>
                <a:gd name="T17" fmla="*/ 2147483647 h 23"/>
                <a:gd name="T18" fmla="*/ 2147483647 w 20"/>
                <a:gd name="T19" fmla="*/ 2147483647 h 23"/>
                <a:gd name="T20" fmla="*/ 2147483647 w 20"/>
                <a:gd name="T21" fmla="*/ 2147483647 h 23"/>
                <a:gd name="T22" fmla="*/ 2147483647 w 20"/>
                <a:gd name="T23" fmla="*/ 2147483647 h 23"/>
                <a:gd name="T24" fmla="*/ 2147483647 w 20"/>
                <a:gd name="T25" fmla="*/ 2147483647 h 23"/>
                <a:gd name="T26" fmla="*/ 2147483647 w 20"/>
                <a:gd name="T27" fmla="*/ 2147483647 h 23"/>
                <a:gd name="T28" fmla="*/ 2147483647 w 20"/>
                <a:gd name="T29" fmla="*/ 2147483647 h 23"/>
                <a:gd name="T30" fmla="*/ 2147483647 w 20"/>
                <a:gd name="T31" fmla="*/ 2147483647 h 23"/>
                <a:gd name="T32" fmla="*/ 2147483647 w 20"/>
                <a:gd name="T33" fmla="*/ 2147483647 h 23"/>
                <a:gd name="T34" fmla="*/ 2147483647 w 20"/>
                <a:gd name="T35" fmla="*/ 2147483647 h 23"/>
                <a:gd name="T36" fmla="*/ 2147483647 w 20"/>
                <a:gd name="T37" fmla="*/ 2147483647 h 23"/>
                <a:gd name="T38" fmla="*/ 2147483647 w 20"/>
                <a:gd name="T39" fmla="*/ 2147483647 h 2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0" h="23">
                  <a:moveTo>
                    <a:pt x="12" y="3"/>
                  </a:moveTo>
                  <a:cubicBezTo>
                    <a:pt x="13" y="1"/>
                    <a:pt x="15" y="0"/>
                    <a:pt x="17" y="0"/>
                  </a:cubicBezTo>
                  <a:cubicBezTo>
                    <a:pt x="18" y="0"/>
                    <a:pt x="20" y="2"/>
                    <a:pt x="20" y="3"/>
                  </a:cubicBezTo>
                  <a:cubicBezTo>
                    <a:pt x="20" y="6"/>
                    <a:pt x="19" y="8"/>
                    <a:pt x="18" y="11"/>
                  </a:cubicBezTo>
                  <a:cubicBezTo>
                    <a:pt x="18" y="12"/>
                    <a:pt x="16" y="12"/>
                    <a:pt x="16" y="13"/>
                  </a:cubicBezTo>
                  <a:cubicBezTo>
                    <a:pt x="16" y="14"/>
                    <a:pt x="19" y="15"/>
                    <a:pt x="18" y="16"/>
                  </a:cubicBezTo>
                  <a:cubicBezTo>
                    <a:pt x="18" y="18"/>
                    <a:pt x="15" y="16"/>
                    <a:pt x="15" y="17"/>
                  </a:cubicBezTo>
                  <a:cubicBezTo>
                    <a:pt x="14" y="19"/>
                    <a:pt x="16" y="22"/>
                    <a:pt x="15" y="22"/>
                  </a:cubicBezTo>
                  <a:cubicBezTo>
                    <a:pt x="13" y="23"/>
                    <a:pt x="12" y="20"/>
                    <a:pt x="10" y="19"/>
                  </a:cubicBezTo>
                  <a:cubicBezTo>
                    <a:pt x="9" y="19"/>
                    <a:pt x="8" y="18"/>
                    <a:pt x="7" y="18"/>
                  </a:cubicBezTo>
                  <a:cubicBezTo>
                    <a:pt x="6" y="17"/>
                    <a:pt x="4" y="16"/>
                    <a:pt x="3" y="15"/>
                  </a:cubicBezTo>
                  <a:cubicBezTo>
                    <a:pt x="2" y="13"/>
                    <a:pt x="3" y="12"/>
                    <a:pt x="3" y="11"/>
                  </a:cubicBezTo>
                  <a:cubicBezTo>
                    <a:pt x="3" y="10"/>
                    <a:pt x="0" y="9"/>
                    <a:pt x="1" y="8"/>
                  </a:cubicBezTo>
                  <a:cubicBezTo>
                    <a:pt x="2" y="6"/>
                    <a:pt x="4" y="8"/>
                    <a:pt x="6" y="7"/>
                  </a:cubicBezTo>
                  <a:cubicBezTo>
                    <a:pt x="7" y="7"/>
                    <a:pt x="6" y="4"/>
                    <a:pt x="7" y="4"/>
                  </a:cubicBezTo>
                  <a:cubicBezTo>
                    <a:pt x="8" y="4"/>
                    <a:pt x="9" y="5"/>
                    <a:pt x="10" y="6"/>
                  </a:cubicBezTo>
                  <a:cubicBezTo>
                    <a:pt x="10" y="6"/>
                    <a:pt x="10" y="8"/>
                    <a:pt x="10" y="8"/>
                  </a:cubicBezTo>
                  <a:cubicBezTo>
                    <a:pt x="11" y="9"/>
                    <a:pt x="13" y="10"/>
                    <a:pt x="14" y="9"/>
                  </a:cubicBezTo>
                  <a:cubicBezTo>
                    <a:pt x="15" y="8"/>
                    <a:pt x="14" y="6"/>
                    <a:pt x="14" y="5"/>
                  </a:cubicBezTo>
                  <a:cubicBezTo>
                    <a:pt x="14" y="4"/>
                    <a:pt x="12" y="3"/>
                    <a:pt x="12" y="3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93" name="Freeform 257">
              <a:extLst>
                <a:ext uri="{FF2B5EF4-FFF2-40B4-BE49-F238E27FC236}">
                  <a16:creationId xmlns:a16="http://schemas.microsoft.com/office/drawing/2014/main" id="{4AD26C6D-6781-2C4B-A616-7E4A32470BC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89340" y="2468106"/>
              <a:ext cx="9518" cy="11105"/>
            </a:xfrm>
            <a:custGeom>
              <a:avLst/>
              <a:gdLst>
                <a:gd name="T0" fmla="*/ 2147483647 w 5"/>
                <a:gd name="T1" fmla="*/ 2147483647 h 6"/>
                <a:gd name="T2" fmla="*/ 2147483647 w 5"/>
                <a:gd name="T3" fmla="*/ 0 h 6"/>
                <a:gd name="T4" fmla="*/ 2147483647 w 5"/>
                <a:gd name="T5" fmla="*/ 2147483647 h 6"/>
                <a:gd name="T6" fmla="*/ 2147483647 w 5"/>
                <a:gd name="T7" fmla="*/ 2147483647 h 6"/>
                <a:gd name="T8" fmla="*/ 2147483647 w 5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6">
                  <a:moveTo>
                    <a:pt x="5" y="1"/>
                  </a:moveTo>
                  <a:cubicBezTo>
                    <a:pt x="4" y="1"/>
                    <a:pt x="1" y="0"/>
                    <a:pt x="1" y="0"/>
                  </a:cubicBezTo>
                  <a:cubicBezTo>
                    <a:pt x="0" y="0"/>
                    <a:pt x="2" y="2"/>
                    <a:pt x="2" y="3"/>
                  </a:cubicBezTo>
                  <a:cubicBezTo>
                    <a:pt x="2" y="4"/>
                    <a:pt x="2" y="6"/>
                    <a:pt x="3" y="6"/>
                  </a:cubicBezTo>
                  <a:cubicBezTo>
                    <a:pt x="4" y="5"/>
                    <a:pt x="4" y="2"/>
                    <a:pt x="5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94" name="Freeform 258">
              <a:extLst>
                <a:ext uri="{FF2B5EF4-FFF2-40B4-BE49-F238E27FC236}">
                  <a16:creationId xmlns:a16="http://schemas.microsoft.com/office/drawing/2014/main" id="{1AB4B865-2AA5-3549-835D-0D1D0AB1ED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73477" y="2464933"/>
              <a:ext cx="17450" cy="12691"/>
            </a:xfrm>
            <a:custGeom>
              <a:avLst/>
              <a:gdLst>
                <a:gd name="T0" fmla="*/ 2147483647 w 9"/>
                <a:gd name="T1" fmla="*/ 0 h 6"/>
                <a:gd name="T2" fmla="*/ 2147483647 w 9"/>
                <a:gd name="T3" fmla="*/ 2147483647 h 6"/>
                <a:gd name="T4" fmla="*/ 2147483647 w 9"/>
                <a:gd name="T5" fmla="*/ 2147483647 h 6"/>
                <a:gd name="T6" fmla="*/ 2147483647 w 9"/>
                <a:gd name="T7" fmla="*/ 2147483647 h 6"/>
                <a:gd name="T8" fmla="*/ 0 w 9"/>
                <a:gd name="T9" fmla="*/ 2147483647 h 6"/>
                <a:gd name="T10" fmla="*/ 0 w 9"/>
                <a:gd name="T11" fmla="*/ 2147483647 h 6"/>
                <a:gd name="T12" fmla="*/ 2147483647 w 9"/>
                <a:gd name="T13" fmla="*/ 0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" h="6">
                  <a:moveTo>
                    <a:pt x="2" y="0"/>
                  </a:moveTo>
                  <a:cubicBezTo>
                    <a:pt x="4" y="0"/>
                    <a:pt x="5" y="2"/>
                    <a:pt x="7" y="3"/>
                  </a:cubicBezTo>
                  <a:cubicBezTo>
                    <a:pt x="8" y="4"/>
                    <a:pt x="9" y="5"/>
                    <a:pt x="9" y="6"/>
                  </a:cubicBezTo>
                  <a:cubicBezTo>
                    <a:pt x="7" y="6"/>
                    <a:pt x="5" y="5"/>
                    <a:pt x="3" y="5"/>
                  </a:cubicBezTo>
                  <a:cubicBezTo>
                    <a:pt x="2" y="4"/>
                    <a:pt x="1" y="4"/>
                    <a:pt x="0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1" y="1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95" name="Freeform 259">
              <a:extLst>
                <a:ext uri="{FF2B5EF4-FFF2-40B4-BE49-F238E27FC236}">
                  <a16:creationId xmlns:a16="http://schemas.microsoft.com/office/drawing/2014/main" id="{DD78112B-5694-5842-A129-4FA07BC817F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65544" y="2461760"/>
              <a:ext cx="4760" cy="12691"/>
            </a:xfrm>
            <a:custGeom>
              <a:avLst/>
              <a:gdLst>
                <a:gd name="T0" fmla="*/ 2147483647 w 2"/>
                <a:gd name="T1" fmla="*/ 0 h 7"/>
                <a:gd name="T2" fmla="*/ 0 w 2"/>
                <a:gd name="T3" fmla="*/ 2147483647 h 7"/>
                <a:gd name="T4" fmla="*/ 0 w 2"/>
                <a:gd name="T5" fmla="*/ 2147483647 h 7"/>
                <a:gd name="T6" fmla="*/ 2147483647 w 2"/>
                <a:gd name="T7" fmla="*/ 0 h 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" h="7">
                  <a:moveTo>
                    <a:pt x="2" y="0"/>
                  </a:moveTo>
                  <a:cubicBezTo>
                    <a:pt x="2" y="3"/>
                    <a:pt x="2" y="5"/>
                    <a:pt x="0" y="7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1" y="2"/>
                    <a:pt x="2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96" name="Freeform 260">
              <a:extLst>
                <a:ext uri="{FF2B5EF4-FFF2-40B4-BE49-F238E27FC236}">
                  <a16:creationId xmlns:a16="http://schemas.microsoft.com/office/drawing/2014/main" id="{C57E6EFC-A6D8-5742-9363-3FBF68C31D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21068" y="2474451"/>
              <a:ext cx="12691" cy="15864"/>
            </a:xfrm>
            <a:custGeom>
              <a:avLst/>
              <a:gdLst>
                <a:gd name="T0" fmla="*/ 2147483647 w 7"/>
                <a:gd name="T1" fmla="*/ 2147483647 h 8"/>
                <a:gd name="T2" fmla="*/ 2147483647 w 7"/>
                <a:gd name="T3" fmla="*/ 2147483647 h 8"/>
                <a:gd name="T4" fmla="*/ 2147483647 w 7"/>
                <a:gd name="T5" fmla="*/ 2147483647 h 8"/>
                <a:gd name="T6" fmla="*/ 2147483647 w 7"/>
                <a:gd name="T7" fmla="*/ 2147483647 h 8"/>
                <a:gd name="T8" fmla="*/ 2147483647 w 7"/>
                <a:gd name="T9" fmla="*/ 2147483647 h 8"/>
                <a:gd name="T10" fmla="*/ 2147483647 w 7"/>
                <a:gd name="T11" fmla="*/ 2147483647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" h="8">
                  <a:moveTo>
                    <a:pt x="3" y="1"/>
                  </a:moveTo>
                  <a:cubicBezTo>
                    <a:pt x="4" y="1"/>
                    <a:pt x="6" y="1"/>
                    <a:pt x="6" y="3"/>
                  </a:cubicBezTo>
                  <a:cubicBezTo>
                    <a:pt x="7" y="4"/>
                    <a:pt x="7" y="7"/>
                    <a:pt x="5" y="7"/>
                  </a:cubicBezTo>
                  <a:cubicBezTo>
                    <a:pt x="4" y="8"/>
                    <a:pt x="2" y="6"/>
                    <a:pt x="1" y="5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1" y="1"/>
                    <a:pt x="2" y="0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97" name="Freeform 261">
              <a:extLst>
                <a:ext uri="{FF2B5EF4-FFF2-40B4-BE49-F238E27FC236}">
                  <a16:creationId xmlns:a16="http://schemas.microsoft.com/office/drawing/2014/main" id="{3754137A-18F7-1B42-83B7-4E06834216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94331" y="2331677"/>
              <a:ext cx="171329" cy="301412"/>
            </a:xfrm>
            <a:custGeom>
              <a:avLst/>
              <a:gdLst>
                <a:gd name="T0" fmla="*/ 2147483647 w 90"/>
                <a:gd name="T1" fmla="*/ 2147483647 h 158"/>
                <a:gd name="T2" fmla="*/ 2147483647 w 90"/>
                <a:gd name="T3" fmla="*/ 2147483647 h 158"/>
                <a:gd name="T4" fmla="*/ 2147483647 w 90"/>
                <a:gd name="T5" fmla="*/ 2147483647 h 158"/>
                <a:gd name="T6" fmla="*/ 2147483647 w 90"/>
                <a:gd name="T7" fmla="*/ 2147483647 h 158"/>
                <a:gd name="T8" fmla="*/ 2147483647 w 90"/>
                <a:gd name="T9" fmla="*/ 2147483647 h 158"/>
                <a:gd name="T10" fmla="*/ 0 w 90"/>
                <a:gd name="T11" fmla="*/ 2147483647 h 158"/>
                <a:gd name="T12" fmla="*/ 2147483647 w 90"/>
                <a:gd name="T13" fmla="*/ 2147483647 h 158"/>
                <a:gd name="T14" fmla="*/ 2147483647 w 90"/>
                <a:gd name="T15" fmla="*/ 2147483647 h 158"/>
                <a:gd name="T16" fmla="*/ 2147483647 w 90"/>
                <a:gd name="T17" fmla="*/ 2147483647 h 158"/>
                <a:gd name="T18" fmla="*/ 2147483647 w 90"/>
                <a:gd name="T19" fmla="*/ 2147483647 h 158"/>
                <a:gd name="T20" fmla="*/ 2147483647 w 90"/>
                <a:gd name="T21" fmla="*/ 2147483647 h 158"/>
                <a:gd name="T22" fmla="*/ 2147483647 w 90"/>
                <a:gd name="T23" fmla="*/ 2147483647 h 158"/>
                <a:gd name="T24" fmla="*/ 2147483647 w 90"/>
                <a:gd name="T25" fmla="*/ 2147483647 h 158"/>
                <a:gd name="T26" fmla="*/ 2147483647 w 90"/>
                <a:gd name="T27" fmla="*/ 2147483647 h 158"/>
                <a:gd name="T28" fmla="*/ 2147483647 w 90"/>
                <a:gd name="T29" fmla="*/ 2147483647 h 158"/>
                <a:gd name="T30" fmla="*/ 2147483647 w 90"/>
                <a:gd name="T31" fmla="*/ 2147483647 h 158"/>
                <a:gd name="T32" fmla="*/ 2147483647 w 90"/>
                <a:gd name="T33" fmla="*/ 2147483647 h 158"/>
                <a:gd name="T34" fmla="*/ 2147483647 w 90"/>
                <a:gd name="T35" fmla="*/ 2147483647 h 158"/>
                <a:gd name="T36" fmla="*/ 2147483647 w 90"/>
                <a:gd name="T37" fmla="*/ 2147483647 h 158"/>
                <a:gd name="T38" fmla="*/ 2147483647 w 90"/>
                <a:gd name="T39" fmla="*/ 2147483647 h 158"/>
                <a:gd name="T40" fmla="*/ 2147483647 w 90"/>
                <a:gd name="T41" fmla="*/ 2147483647 h 158"/>
                <a:gd name="T42" fmla="*/ 0 w 90"/>
                <a:gd name="T43" fmla="*/ 2147483647 h 158"/>
                <a:gd name="T44" fmla="*/ 2147483647 w 90"/>
                <a:gd name="T45" fmla="*/ 2147483647 h 158"/>
                <a:gd name="T46" fmla="*/ 2147483647 w 90"/>
                <a:gd name="T47" fmla="*/ 2147483647 h 158"/>
                <a:gd name="T48" fmla="*/ 2147483647 w 90"/>
                <a:gd name="T49" fmla="*/ 2147483647 h 158"/>
                <a:gd name="T50" fmla="*/ 2147483647 w 90"/>
                <a:gd name="T51" fmla="*/ 2147483647 h 158"/>
                <a:gd name="T52" fmla="*/ 2147483647 w 90"/>
                <a:gd name="T53" fmla="*/ 2147483647 h 158"/>
                <a:gd name="T54" fmla="*/ 2147483647 w 90"/>
                <a:gd name="T55" fmla="*/ 2147483647 h 158"/>
                <a:gd name="T56" fmla="*/ 2147483647 w 90"/>
                <a:gd name="T57" fmla="*/ 2147483647 h 158"/>
                <a:gd name="T58" fmla="*/ 2147483647 w 90"/>
                <a:gd name="T59" fmla="*/ 2147483647 h 158"/>
                <a:gd name="T60" fmla="*/ 2147483647 w 90"/>
                <a:gd name="T61" fmla="*/ 2147483647 h 158"/>
                <a:gd name="T62" fmla="*/ 2147483647 w 90"/>
                <a:gd name="T63" fmla="*/ 2147483647 h 158"/>
                <a:gd name="T64" fmla="*/ 2147483647 w 90"/>
                <a:gd name="T65" fmla="*/ 2147483647 h 158"/>
                <a:gd name="T66" fmla="*/ 2147483647 w 90"/>
                <a:gd name="T67" fmla="*/ 2147483647 h 158"/>
                <a:gd name="T68" fmla="*/ 2147483647 w 90"/>
                <a:gd name="T69" fmla="*/ 2147483647 h 158"/>
                <a:gd name="T70" fmla="*/ 2147483647 w 90"/>
                <a:gd name="T71" fmla="*/ 2147483647 h 158"/>
                <a:gd name="T72" fmla="*/ 2147483647 w 90"/>
                <a:gd name="T73" fmla="*/ 2147483647 h 158"/>
                <a:gd name="T74" fmla="*/ 2147483647 w 90"/>
                <a:gd name="T75" fmla="*/ 2147483647 h 158"/>
                <a:gd name="T76" fmla="*/ 2147483647 w 90"/>
                <a:gd name="T77" fmla="*/ 2147483647 h 158"/>
                <a:gd name="T78" fmla="*/ 2147483647 w 90"/>
                <a:gd name="T79" fmla="*/ 2147483647 h 158"/>
                <a:gd name="T80" fmla="*/ 2147483647 w 90"/>
                <a:gd name="T81" fmla="*/ 2147483647 h 158"/>
                <a:gd name="T82" fmla="*/ 2147483647 w 90"/>
                <a:gd name="T83" fmla="*/ 2147483647 h 158"/>
                <a:gd name="T84" fmla="*/ 2147483647 w 90"/>
                <a:gd name="T85" fmla="*/ 2147483647 h 15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90" h="158">
                  <a:moveTo>
                    <a:pt x="76" y="131"/>
                  </a:moveTo>
                  <a:cubicBezTo>
                    <a:pt x="77" y="132"/>
                    <a:pt x="79" y="133"/>
                    <a:pt x="80" y="133"/>
                  </a:cubicBezTo>
                  <a:cubicBezTo>
                    <a:pt x="83" y="133"/>
                    <a:pt x="87" y="131"/>
                    <a:pt x="88" y="133"/>
                  </a:cubicBezTo>
                  <a:cubicBezTo>
                    <a:pt x="88" y="135"/>
                    <a:pt x="84" y="137"/>
                    <a:pt x="82" y="138"/>
                  </a:cubicBezTo>
                  <a:cubicBezTo>
                    <a:pt x="79" y="140"/>
                    <a:pt x="76" y="142"/>
                    <a:pt x="73" y="142"/>
                  </a:cubicBezTo>
                  <a:cubicBezTo>
                    <a:pt x="70" y="143"/>
                    <a:pt x="68" y="141"/>
                    <a:pt x="66" y="141"/>
                  </a:cubicBezTo>
                  <a:cubicBezTo>
                    <a:pt x="64" y="141"/>
                    <a:pt x="62" y="142"/>
                    <a:pt x="60" y="142"/>
                  </a:cubicBezTo>
                  <a:cubicBezTo>
                    <a:pt x="58" y="142"/>
                    <a:pt x="56" y="141"/>
                    <a:pt x="54" y="141"/>
                  </a:cubicBezTo>
                  <a:cubicBezTo>
                    <a:pt x="51" y="141"/>
                    <a:pt x="49" y="142"/>
                    <a:pt x="46" y="143"/>
                  </a:cubicBezTo>
                  <a:cubicBezTo>
                    <a:pt x="44" y="143"/>
                    <a:pt x="43" y="146"/>
                    <a:pt x="41" y="146"/>
                  </a:cubicBezTo>
                  <a:cubicBezTo>
                    <a:pt x="38" y="146"/>
                    <a:pt x="37" y="143"/>
                    <a:pt x="35" y="143"/>
                  </a:cubicBezTo>
                  <a:cubicBezTo>
                    <a:pt x="33" y="143"/>
                    <a:pt x="30" y="144"/>
                    <a:pt x="29" y="145"/>
                  </a:cubicBezTo>
                  <a:cubicBezTo>
                    <a:pt x="27" y="147"/>
                    <a:pt x="28" y="151"/>
                    <a:pt x="26" y="152"/>
                  </a:cubicBezTo>
                  <a:cubicBezTo>
                    <a:pt x="23" y="153"/>
                    <a:pt x="21" y="151"/>
                    <a:pt x="18" y="151"/>
                  </a:cubicBezTo>
                  <a:cubicBezTo>
                    <a:pt x="16" y="151"/>
                    <a:pt x="13" y="152"/>
                    <a:pt x="11" y="153"/>
                  </a:cubicBezTo>
                  <a:cubicBezTo>
                    <a:pt x="10" y="154"/>
                    <a:pt x="9" y="157"/>
                    <a:pt x="8" y="157"/>
                  </a:cubicBezTo>
                  <a:cubicBezTo>
                    <a:pt x="6" y="158"/>
                    <a:pt x="5" y="156"/>
                    <a:pt x="3" y="156"/>
                  </a:cubicBezTo>
                  <a:cubicBezTo>
                    <a:pt x="2" y="156"/>
                    <a:pt x="0" y="157"/>
                    <a:pt x="0" y="156"/>
                  </a:cubicBezTo>
                  <a:cubicBezTo>
                    <a:pt x="2" y="154"/>
                    <a:pt x="5" y="153"/>
                    <a:pt x="8" y="151"/>
                  </a:cubicBezTo>
                  <a:cubicBezTo>
                    <a:pt x="10" y="149"/>
                    <a:pt x="12" y="146"/>
                    <a:pt x="14" y="144"/>
                  </a:cubicBezTo>
                  <a:cubicBezTo>
                    <a:pt x="15" y="142"/>
                    <a:pt x="15" y="140"/>
                    <a:pt x="16" y="138"/>
                  </a:cubicBezTo>
                  <a:cubicBezTo>
                    <a:pt x="17" y="137"/>
                    <a:pt x="18" y="138"/>
                    <a:pt x="19" y="135"/>
                  </a:cubicBezTo>
                  <a:cubicBezTo>
                    <a:pt x="23" y="134"/>
                    <a:pt x="26" y="135"/>
                    <a:pt x="30" y="135"/>
                  </a:cubicBezTo>
                  <a:cubicBezTo>
                    <a:pt x="31" y="135"/>
                    <a:pt x="32" y="135"/>
                    <a:pt x="33" y="134"/>
                  </a:cubicBezTo>
                  <a:cubicBezTo>
                    <a:pt x="36" y="132"/>
                    <a:pt x="39" y="130"/>
                    <a:pt x="41" y="127"/>
                  </a:cubicBezTo>
                  <a:cubicBezTo>
                    <a:pt x="41" y="126"/>
                    <a:pt x="40" y="127"/>
                    <a:pt x="39" y="127"/>
                  </a:cubicBezTo>
                  <a:cubicBezTo>
                    <a:pt x="36" y="128"/>
                    <a:pt x="33" y="132"/>
                    <a:pt x="30" y="132"/>
                  </a:cubicBezTo>
                  <a:cubicBezTo>
                    <a:pt x="27" y="132"/>
                    <a:pt x="26" y="128"/>
                    <a:pt x="23" y="127"/>
                  </a:cubicBezTo>
                  <a:cubicBezTo>
                    <a:pt x="22" y="127"/>
                    <a:pt x="21" y="130"/>
                    <a:pt x="20" y="129"/>
                  </a:cubicBezTo>
                  <a:cubicBezTo>
                    <a:pt x="18" y="129"/>
                    <a:pt x="19" y="126"/>
                    <a:pt x="18" y="126"/>
                  </a:cubicBezTo>
                  <a:cubicBezTo>
                    <a:pt x="15" y="125"/>
                    <a:pt x="13" y="129"/>
                    <a:pt x="10" y="128"/>
                  </a:cubicBezTo>
                  <a:cubicBezTo>
                    <a:pt x="9" y="123"/>
                    <a:pt x="5" y="124"/>
                    <a:pt x="7" y="122"/>
                  </a:cubicBezTo>
                  <a:cubicBezTo>
                    <a:pt x="8" y="119"/>
                    <a:pt x="13" y="120"/>
                    <a:pt x="16" y="118"/>
                  </a:cubicBezTo>
                  <a:cubicBezTo>
                    <a:pt x="18" y="117"/>
                    <a:pt x="21" y="114"/>
                    <a:pt x="22" y="112"/>
                  </a:cubicBezTo>
                  <a:cubicBezTo>
                    <a:pt x="23" y="110"/>
                    <a:pt x="23" y="106"/>
                    <a:pt x="21" y="105"/>
                  </a:cubicBezTo>
                  <a:cubicBezTo>
                    <a:pt x="20" y="104"/>
                    <a:pt x="15" y="108"/>
                    <a:pt x="15" y="106"/>
                  </a:cubicBezTo>
                  <a:cubicBezTo>
                    <a:pt x="15" y="103"/>
                    <a:pt x="19" y="102"/>
                    <a:pt x="21" y="100"/>
                  </a:cubicBezTo>
                  <a:cubicBezTo>
                    <a:pt x="22" y="99"/>
                    <a:pt x="24" y="98"/>
                    <a:pt x="26" y="97"/>
                  </a:cubicBezTo>
                  <a:cubicBezTo>
                    <a:pt x="27" y="97"/>
                    <a:pt x="29" y="97"/>
                    <a:pt x="30" y="97"/>
                  </a:cubicBezTo>
                  <a:cubicBezTo>
                    <a:pt x="32" y="98"/>
                    <a:pt x="34" y="99"/>
                    <a:pt x="34" y="98"/>
                  </a:cubicBezTo>
                  <a:cubicBezTo>
                    <a:pt x="35" y="96"/>
                    <a:pt x="33" y="94"/>
                    <a:pt x="33" y="93"/>
                  </a:cubicBezTo>
                  <a:cubicBezTo>
                    <a:pt x="34" y="91"/>
                    <a:pt x="36" y="91"/>
                    <a:pt x="36" y="89"/>
                  </a:cubicBezTo>
                  <a:cubicBezTo>
                    <a:pt x="36" y="88"/>
                    <a:pt x="33" y="88"/>
                    <a:pt x="34" y="87"/>
                  </a:cubicBezTo>
                  <a:cubicBezTo>
                    <a:pt x="34" y="85"/>
                    <a:pt x="38" y="84"/>
                    <a:pt x="37" y="83"/>
                  </a:cubicBezTo>
                  <a:cubicBezTo>
                    <a:pt x="37" y="81"/>
                    <a:pt x="34" y="83"/>
                    <a:pt x="33" y="83"/>
                  </a:cubicBezTo>
                  <a:cubicBezTo>
                    <a:pt x="31" y="81"/>
                    <a:pt x="29" y="78"/>
                    <a:pt x="28" y="75"/>
                  </a:cubicBezTo>
                  <a:cubicBezTo>
                    <a:pt x="27" y="74"/>
                    <a:pt x="28" y="72"/>
                    <a:pt x="29" y="71"/>
                  </a:cubicBezTo>
                  <a:cubicBezTo>
                    <a:pt x="30" y="70"/>
                    <a:pt x="32" y="69"/>
                    <a:pt x="32" y="68"/>
                  </a:cubicBezTo>
                  <a:cubicBezTo>
                    <a:pt x="31" y="67"/>
                    <a:pt x="29" y="68"/>
                    <a:pt x="28" y="68"/>
                  </a:cubicBezTo>
                  <a:cubicBezTo>
                    <a:pt x="26" y="69"/>
                    <a:pt x="25" y="71"/>
                    <a:pt x="22" y="71"/>
                  </a:cubicBezTo>
                  <a:cubicBezTo>
                    <a:pt x="20" y="72"/>
                    <a:pt x="18" y="71"/>
                    <a:pt x="16" y="70"/>
                  </a:cubicBezTo>
                  <a:cubicBezTo>
                    <a:pt x="15" y="70"/>
                    <a:pt x="13" y="70"/>
                    <a:pt x="12" y="69"/>
                  </a:cubicBezTo>
                  <a:cubicBezTo>
                    <a:pt x="11" y="67"/>
                    <a:pt x="12" y="66"/>
                    <a:pt x="12" y="64"/>
                  </a:cubicBezTo>
                  <a:cubicBezTo>
                    <a:pt x="12" y="63"/>
                    <a:pt x="13" y="62"/>
                    <a:pt x="14" y="60"/>
                  </a:cubicBezTo>
                  <a:cubicBezTo>
                    <a:pt x="14" y="59"/>
                    <a:pt x="15" y="57"/>
                    <a:pt x="15" y="56"/>
                  </a:cubicBezTo>
                  <a:cubicBezTo>
                    <a:pt x="14" y="55"/>
                    <a:pt x="12" y="56"/>
                    <a:pt x="12" y="55"/>
                  </a:cubicBezTo>
                  <a:cubicBezTo>
                    <a:pt x="11" y="54"/>
                    <a:pt x="13" y="52"/>
                    <a:pt x="12" y="51"/>
                  </a:cubicBezTo>
                  <a:cubicBezTo>
                    <a:pt x="12" y="50"/>
                    <a:pt x="10" y="51"/>
                    <a:pt x="9" y="51"/>
                  </a:cubicBezTo>
                  <a:cubicBezTo>
                    <a:pt x="8" y="50"/>
                    <a:pt x="8" y="48"/>
                    <a:pt x="7" y="48"/>
                  </a:cubicBezTo>
                  <a:cubicBezTo>
                    <a:pt x="6" y="49"/>
                    <a:pt x="7" y="51"/>
                    <a:pt x="6" y="52"/>
                  </a:cubicBezTo>
                  <a:cubicBezTo>
                    <a:pt x="5" y="53"/>
                    <a:pt x="4" y="51"/>
                    <a:pt x="4" y="50"/>
                  </a:cubicBezTo>
                  <a:cubicBezTo>
                    <a:pt x="4" y="48"/>
                    <a:pt x="4" y="45"/>
                    <a:pt x="5" y="43"/>
                  </a:cubicBezTo>
                  <a:cubicBezTo>
                    <a:pt x="5" y="42"/>
                    <a:pt x="6" y="42"/>
                    <a:pt x="7" y="41"/>
                  </a:cubicBezTo>
                  <a:cubicBezTo>
                    <a:pt x="7" y="40"/>
                    <a:pt x="9" y="37"/>
                    <a:pt x="7" y="37"/>
                  </a:cubicBezTo>
                  <a:cubicBezTo>
                    <a:pt x="6" y="36"/>
                    <a:pt x="5" y="39"/>
                    <a:pt x="4" y="39"/>
                  </a:cubicBezTo>
                  <a:cubicBezTo>
                    <a:pt x="3" y="39"/>
                    <a:pt x="1" y="39"/>
                    <a:pt x="0" y="37"/>
                  </a:cubicBezTo>
                  <a:cubicBezTo>
                    <a:pt x="0" y="37"/>
                    <a:pt x="2" y="36"/>
                    <a:pt x="2" y="36"/>
                  </a:cubicBezTo>
                  <a:cubicBezTo>
                    <a:pt x="2" y="34"/>
                    <a:pt x="1" y="33"/>
                    <a:pt x="1" y="32"/>
                  </a:cubicBezTo>
                  <a:cubicBezTo>
                    <a:pt x="2" y="31"/>
                    <a:pt x="4" y="32"/>
                    <a:pt x="5" y="31"/>
                  </a:cubicBezTo>
                  <a:cubicBezTo>
                    <a:pt x="5" y="30"/>
                    <a:pt x="3" y="30"/>
                    <a:pt x="3" y="29"/>
                  </a:cubicBezTo>
                  <a:cubicBezTo>
                    <a:pt x="3" y="28"/>
                    <a:pt x="5" y="29"/>
                    <a:pt x="6" y="28"/>
                  </a:cubicBezTo>
                  <a:cubicBezTo>
                    <a:pt x="6" y="27"/>
                    <a:pt x="4" y="27"/>
                    <a:pt x="4" y="26"/>
                  </a:cubicBezTo>
                  <a:cubicBezTo>
                    <a:pt x="4" y="25"/>
                    <a:pt x="7" y="25"/>
                    <a:pt x="6" y="24"/>
                  </a:cubicBezTo>
                  <a:cubicBezTo>
                    <a:pt x="5" y="22"/>
                    <a:pt x="2" y="23"/>
                    <a:pt x="2" y="22"/>
                  </a:cubicBezTo>
                  <a:cubicBezTo>
                    <a:pt x="1" y="21"/>
                    <a:pt x="3" y="19"/>
                    <a:pt x="3" y="18"/>
                  </a:cubicBezTo>
                  <a:cubicBezTo>
                    <a:pt x="3" y="17"/>
                    <a:pt x="2" y="16"/>
                    <a:pt x="3" y="15"/>
                  </a:cubicBezTo>
                  <a:cubicBezTo>
                    <a:pt x="5" y="14"/>
                    <a:pt x="8" y="15"/>
                    <a:pt x="10" y="14"/>
                  </a:cubicBezTo>
                  <a:cubicBezTo>
                    <a:pt x="11" y="13"/>
                    <a:pt x="7" y="12"/>
                    <a:pt x="7" y="11"/>
                  </a:cubicBezTo>
                  <a:cubicBezTo>
                    <a:pt x="7" y="10"/>
                    <a:pt x="8" y="10"/>
                    <a:pt x="8" y="9"/>
                  </a:cubicBezTo>
                  <a:cubicBezTo>
                    <a:pt x="8" y="8"/>
                    <a:pt x="7" y="8"/>
                    <a:pt x="7" y="7"/>
                  </a:cubicBezTo>
                  <a:cubicBezTo>
                    <a:pt x="9" y="7"/>
                    <a:pt x="11" y="8"/>
                    <a:pt x="12" y="7"/>
                  </a:cubicBezTo>
                  <a:cubicBezTo>
                    <a:pt x="13" y="5"/>
                    <a:pt x="10" y="3"/>
                    <a:pt x="11" y="1"/>
                  </a:cubicBezTo>
                  <a:cubicBezTo>
                    <a:pt x="12" y="0"/>
                    <a:pt x="14" y="1"/>
                    <a:pt x="16" y="2"/>
                  </a:cubicBezTo>
                  <a:cubicBezTo>
                    <a:pt x="17" y="2"/>
                    <a:pt x="18" y="3"/>
                    <a:pt x="19" y="3"/>
                  </a:cubicBezTo>
                  <a:cubicBezTo>
                    <a:pt x="22" y="2"/>
                    <a:pt x="25" y="1"/>
                    <a:pt x="29" y="0"/>
                  </a:cubicBezTo>
                  <a:cubicBezTo>
                    <a:pt x="30" y="0"/>
                    <a:pt x="32" y="0"/>
                    <a:pt x="34" y="1"/>
                  </a:cubicBezTo>
                  <a:cubicBezTo>
                    <a:pt x="35" y="1"/>
                    <a:pt x="34" y="3"/>
                    <a:pt x="34" y="4"/>
                  </a:cubicBezTo>
                  <a:cubicBezTo>
                    <a:pt x="33" y="5"/>
                    <a:pt x="31" y="7"/>
                    <a:pt x="29" y="8"/>
                  </a:cubicBezTo>
                  <a:cubicBezTo>
                    <a:pt x="26" y="11"/>
                    <a:pt x="23" y="12"/>
                    <a:pt x="20" y="14"/>
                  </a:cubicBezTo>
                  <a:cubicBezTo>
                    <a:pt x="19" y="15"/>
                    <a:pt x="20" y="16"/>
                    <a:pt x="21" y="16"/>
                  </a:cubicBezTo>
                  <a:cubicBezTo>
                    <a:pt x="22" y="16"/>
                    <a:pt x="25" y="15"/>
                    <a:pt x="25" y="16"/>
                  </a:cubicBezTo>
                  <a:cubicBezTo>
                    <a:pt x="24" y="18"/>
                    <a:pt x="21" y="19"/>
                    <a:pt x="19" y="21"/>
                  </a:cubicBezTo>
                  <a:cubicBezTo>
                    <a:pt x="19" y="22"/>
                    <a:pt x="19" y="24"/>
                    <a:pt x="20" y="23"/>
                  </a:cubicBezTo>
                  <a:cubicBezTo>
                    <a:pt x="23" y="22"/>
                    <a:pt x="24" y="20"/>
                    <a:pt x="27" y="19"/>
                  </a:cubicBezTo>
                  <a:cubicBezTo>
                    <a:pt x="29" y="18"/>
                    <a:pt x="32" y="19"/>
                    <a:pt x="34" y="18"/>
                  </a:cubicBezTo>
                  <a:cubicBezTo>
                    <a:pt x="36" y="18"/>
                    <a:pt x="38" y="19"/>
                    <a:pt x="40" y="18"/>
                  </a:cubicBezTo>
                  <a:cubicBezTo>
                    <a:pt x="43" y="18"/>
                    <a:pt x="45" y="18"/>
                    <a:pt x="47" y="18"/>
                  </a:cubicBezTo>
                  <a:cubicBezTo>
                    <a:pt x="48" y="18"/>
                    <a:pt x="49" y="19"/>
                    <a:pt x="49" y="20"/>
                  </a:cubicBezTo>
                  <a:cubicBezTo>
                    <a:pt x="49" y="22"/>
                    <a:pt x="49" y="24"/>
                    <a:pt x="48" y="26"/>
                  </a:cubicBezTo>
                  <a:cubicBezTo>
                    <a:pt x="47" y="27"/>
                    <a:pt x="46" y="29"/>
                    <a:pt x="45" y="31"/>
                  </a:cubicBezTo>
                  <a:cubicBezTo>
                    <a:pt x="43" y="33"/>
                    <a:pt x="42" y="36"/>
                    <a:pt x="40" y="39"/>
                  </a:cubicBezTo>
                  <a:cubicBezTo>
                    <a:pt x="39" y="40"/>
                    <a:pt x="37" y="39"/>
                    <a:pt x="36" y="41"/>
                  </a:cubicBezTo>
                  <a:cubicBezTo>
                    <a:pt x="36" y="42"/>
                    <a:pt x="39" y="44"/>
                    <a:pt x="38" y="46"/>
                  </a:cubicBezTo>
                  <a:cubicBezTo>
                    <a:pt x="37" y="47"/>
                    <a:pt x="35" y="45"/>
                    <a:pt x="34" y="46"/>
                  </a:cubicBezTo>
                  <a:cubicBezTo>
                    <a:pt x="33" y="47"/>
                    <a:pt x="30" y="48"/>
                    <a:pt x="31" y="50"/>
                  </a:cubicBezTo>
                  <a:cubicBezTo>
                    <a:pt x="31" y="51"/>
                    <a:pt x="34" y="50"/>
                    <a:pt x="35" y="49"/>
                  </a:cubicBezTo>
                  <a:cubicBezTo>
                    <a:pt x="36" y="49"/>
                    <a:pt x="38" y="48"/>
                    <a:pt x="39" y="48"/>
                  </a:cubicBezTo>
                  <a:cubicBezTo>
                    <a:pt x="41" y="49"/>
                    <a:pt x="44" y="50"/>
                    <a:pt x="46" y="52"/>
                  </a:cubicBezTo>
                  <a:cubicBezTo>
                    <a:pt x="48" y="54"/>
                    <a:pt x="50" y="56"/>
                    <a:pt x="51" y="59"/>
                  </a:cubicBezTo>
                  <a:cubicBezTo>
                    <a:pt x="52" y="61"/>
                    <a:pt x="51" y="63"/>
                    <a:pt x="52" y="65"/>
                  </a:cubicBezTo>
                  <a:cubicBezTo>
                    <a:pt x="53" y="68"/>
                    <a:pt x="54" y="71"/>
                    <a:pt x="56" y="73"/>
                  </a:cubicBezTo>
                  <a:cubicBezTo>
                    <a:pt x="58" y="76"/>
                    <a:pt x="61" y="76"/>
                    <a:pt x="63" y="79"/>
                  </a:cubicBezTo>
                  <a:cubicBezTo>
                    <a:pt x="66" y="82"/>
                    <a:pt x="67" y="86"/>
                    <a:pt x="69" y="90"/>
                  </a:cubicBezTo>
                  <a:cubicBezTo>
                    <a:pt x="69" y="91"/>
                    <a:pt x="71" y="92"/>
                    <a:pt x="71" y="93"/>
                  </a:cubicBezTo>
                  <a:cubicBezTo>
                    <a:pt x="70" y="94"/>
                    <a:pt x="68" y="91"/>
                    <a:pt x="67" y="92"/>
                  </a:cubicBezTo>
                  <a:cubicBezTo>
                    <a:pt x="66" y="93"/>
                    <a:pt x="68" y="93"/>
                    <a:pt x="69" y="94"/>
                  </a:cubicBezTo>
                  <a:cubicBezTo>
                    <a:pt x="71" y="96"/>
                    <a:pt x="74" y="98"/>
                    <a:pt x="75" y="100"/>
                  </a:cubicBezTo>
                  <a:cubicBezTo>
                    <a:pt x="75" y="102"/>
                    <a:pt x="72" y="103"/>
                    <a:pt x="71" y="105"/>
                  </a:cubicBezTo>
                  <a:cubicBezTo>
                    <a:pt x="71" y="105"/>
                    <a:pt x="71" y="107"/>
                    <a:pt x="72" y="107"/>
                  </a:cubicBezTo>
                  <a:cubicBezTo>
                    <a:pt x="73" y="107"/>
                    <a:pt x="74" y="107"/>
                    <a:pt x="75" y="107"/>
                  </a:cubicBezTo>
                  <a:cubicBezTo>
                    <a:pt x="77" y="106"/>
                    <a:pt x="77" y="104"/>
                    <a:pt x="78" y="104"/>
                  </a:cubicBezTo>
                  <a:cubicBezTo>
                    <a:pt x="82" y="104"/>
                    <a:pt x="86" y="105"/>
                    <a:pt x="89" y="107"/>
                  </a:cubicBezTo>
                  <a:cubicBezTo>
                    <a:pt x="90" y="108"/>
                    <a:pt x="90" y="111"/>
                    <a:pt x="90" y="113"/>
                  </a:cubicBezTo>
                  <a:cubicBezTo>
                    <a:pt x="89" y="115"/>
                    <a:pt x="89" y="118"/>
                    <a:pt x="87" y="120"/>
                  </a:cubicBezTo>
                  <a:cubicBezTo>
                    <a:pt x="86" y="121"/>
                    <a:pt x="84" y="121"/>
                    <a:pt x="83" y="122"/>
                  </a:cubicBezTo>
                  <a:cubicBezTo>
                    <a:pt x="82" y="123"/>
                    <a:pt x="85" y="125"/>
                    <a:pt x="84" y="125"/>
                  </a:cubicBezTo>
                  <a:cubicBezTo>
                    <a:pt x="82" y="126"/>
                    <a:pt x="80" y="124"/>
                    <a:pt x="78" y="125"/>
                  </a:cubicBezTo>
                  <a:cubicBezTo>
                    <a:pt x="77" y="126"/>
                    <a:pt x="81" y="127"/>
                    <a:pt x="80" y="128"/>
                  </a:cubicBezTo>
                  <a:cubicBezTo>
                    <a:pt x="80" y="129"/>
                    <a:pt x="78" y="129"/>
                    <a:pt x="77" y="130"/>
                  </a:cubicBezTo>
                  <a:cubicBezTo>
                    <a:pt x="77" y="130"/>
                    <a:pt x="75" y="130"/>
                    <a:pt x="76" y="131"/>
                  </a:cubicBezTo>
                  <a:close/>
                </a:path>
              </a:pathLst>
            </a:custGeom>
            <a:solidFill>
              <a:srgbClr val="74C476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98" name="Freeform 262">
              <a:extLst>
                <a:ext uri="{FF2B5EF4-FFF2-40B4-BE49-F238E27FC236}">
                  <a16:creationId xmlns:a16="http://schemas.microsoft.com/office/drawing/2014/main" id="{17A56007-49EF-9046-86F2-2D21379B1FD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97504" y="2436378"/>
              <a:ext cx="7932" cy="12691"/>
            </a:xfrm>
            <a:custGeom>
              <a:avLst/>
              <a:gdLst>
                <a:gd name="T0" fmla="*/ 2147483647 w 4"/>
                <a:gd name="T1" fmla="*/ 2147483647 h 6"/>
                <a:gd name="T2" fmla="*/ 2147483647 w 4"/>
                <a:gd name="T3" fmla="*/ 0 h 6"/>
                <a:gd name="T4" fmla="*/ 2147483647 w 4"/>
                <a:gd name="T5" fmla="*/ 0 h 6"/>
                <a:gd name="T6" fmla="*/ 2147483647 w 4"/>
                <a:gd name="T7" fmla="*/ 2147483647 h 6"/>
                <a:gd name="T8" fmla="*/ 2147483647 w 4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6">
                  <a:moveTo>
                    <a:pt x="1" y="5"/>
                  </a:moveTo>
                  <a:cubicBezTo>
                    <a:pt x="0" y="3"/>
                    <a:pt x="1" y="2"/>
                    <a:pt x="2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3" y="2"/>
                    <a:pt x="4" y="4"/>
                    <a:pt x="3" y="5"/>
                  </a:cubicBezTo>
                  <a:cubicBezTo>
                    <a:pt x="2" y="6"/>
                    <a:pt x="1" y="6"/>
                    <a:pt x="1" y="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199" name="Freeform 263">
              <a:extLst>
                <a:ext uri="{FF2B5EF4-FFF2-40B4-BE49-F238E27FC236}">
                  <a16:creationId xmlns:a16="http://schemas.microsoft.com/office/drawing/2014/main" id="{C0BB6E5E-0453-EE4D-A96E-B9D1CAFD538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68949" y="2336437"/>
              <a:ext cx="22209" cy="30141"/>
            </a:xfrm>
            <a:custGeom>
              <a:avLst/>
              <a:gdLst>
                <a:gd name="T0" fmla="*/ 2147483647 w 11"/>
                <a:gd name="T1" fmla="*/ 2147483647 h 16"/>
                <a:gd name="T2" fmla="*/ 2147483647 w 11"/>
                <a:gd name="T3" fmla="*/ 2147483647 h 16"/>
                <a:gd name="T4" fmla="*/ 2147483647 w 11"/>
                <a:gd name="T5" fmla="*/ 2147483647 h 16"/>
                <a:gd name="T6" fmla="*/ 2147483647 w 11"/>
                <a:gd name="T7" fmla="*/ 2147483647 h 16"/>
                <a:gd name="T8" fmla="*/ 2147483647 w 11"/>
                <a:gd name="T9" fmla="*/ 2147483647 h 16"/>
                <a:gd name="T10" fmla="*/ 2147483647 w 11"/>
                <a:gd name="T11" fmla="*/ 2147483647 h 16"/>
                <a:gd name="T12" fmla="*/ 2147483647 w 11"/>
                <a:gd name="T13" fmla="*/ 2147483647 h 16"/>
                <a:gd name="T14" fmla="*/ 2147483647 w 11"/>
                <a:gd name="T15" fmla="*/ 2147483647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" h="16">
                  <a:moveTo>
                    <a:pt x="11" y="1"/>
                  </a:moveTo>
                  <a:cubicBezTo>
                    <a:pt x="11" y="5"/>
                    <a:pt x="10" y="8"/>
                    <a:pt x="8" y="11"/>
                  </a:cubicBezTo>
                  <a:cubicBezTo>
                    <a:pt x="6" y="10"/>
                    <a:pt x="3" y="13"/>
                    <a:pt x="1" y="15"/>
                  </a:cubicBezTo>
                  <a:cubicBezTo>
                    <a:pt x="0" y="16"/>
                    <a:pt x="2" y="12"/>
                    <a:pt x="2" y="11"/>
                  </a:cubicBezTo>
                  <a:cubicBezTo>
                    <a:pt x="2" y="9"/>
                    <a:pt x="0" y="7"/>
                    <a:pt x="1" y="6"/>
                  </a:cubicBezTo>
                  <a:cubicBezTo>
                    <a:pt x="1" y="5"/>
                    <a:pt x="3" y="7"/>
                    <a:pt x="4" y="6"/>
                  </a:cubicBezTo>
                  <a:cubicBezTo>
                    <a:pt x="6" y="5"/>
                    <a:pt x="6" y="3"/>
                    <a:pt x="7" y="2"/>
                  </a:cubicBezTo>
                  <a:cubicBezTo>
                    <a:pt x="8" y="2"/>
                    <a:pt x="11" y="0"/>
                    <a:pt x="11" y="1"/>
                  </a:cubicBezTo>
                  <a:close/>
                </a:path>
              </a:pathLst>
            </a:custGeom>
            <a:solidFill>
              <a:srgbClr val="A2D99C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00" name="Freeform 264">
              <a:extLst>
                <a:ext uri="{FF2B5EF4-FFF2-40B4-BE49-F238E27FC236}">
                  <a16:creationId xmlns:a16="http://schemas.microsoft.com/office/drawing/2014/main" id="{30E5F4D7-2C24-1A46-9A02-CF3C64BD423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75295" y="2366577"/>
              <a:ext cx="25382" cy="19037"/>
            </a:xfrm>
            <a:custGeom>
              <a:avLst/>
              <a:gdLst>
                <a:gd name="T0" fmla="*/ 2147483647 w 13"/>
                <a:gd name="T1" fmla="*/ 0 h 10"/>
                <a:gd name="T2" fmla="*/ 2147483647 w 13"/>
                <a:gd name="T3" fmla="*/ 2147483647 h 10"/>
                <a:gd name="T4" fmla="*/ 2147483647 w 13"/>
                <a:gd name="T5" fmla="*/ 2147483647 h 10"/>
                <a:gd name="T6" fmla="*/ 2147483647 w 13"/>
                <a:gd name="T7" fmla="*/ 2147483647 h 10"/>
                <a:gd name="T8" fmla="*/ 2147483647 w 13"/>
                <a:gd name="T9" fmla="*/ 2147483647 h 10"/>
                <a:gd name="T10" fmla="*/ 2147483647 w 13"/>
                <a:gd name="T11" fmla="*/ 2147483647 h 10"/>
                <a:gd name="T12" fmla="*/ 2147483647 w 13"/>
                <a:gd name="T13" fmla="*/ 2147483647 h 10"/>
                <a:gd name="T14" fmla="*/ 2147483647 w 13"/>
                <a:gd name="T15" fmla="*/ 0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" h="10">
                  <a:moveTo>
                    <a:pt x="8" y="0"/>
                  </a:moveTo>
                  <a:cubicBezTo>
                    <a:pt x="9" y="2"/>
                    <a:pt x="8" y="5"/>
                    <a:pt x="9" y="6"/>
                  </a:cubicBezTo>
                  <a:cubicBezTo>
                    <a:pt x="10" y="7"/>
                    <a:pt x="13" y="7"/>
                    <a:pt x="12" y="8"/>
                  </a:cubicBezTo>
                  <a:cubicBezTo>
                    <a:pt x="12" y="10"/>
                    <a:pt x="9" y="10"/>
                    <a:pt x="8" y="9"/>
                  </a:cubicBezTo>
                  <a:cubicBezTo>
                    <a:pt x="6" y="9"/>
                    <a:pt x="5" y="8"/>
                    <a:pt x="4" y="6"/>
                  </a:cubicBezTo>
                  <a:cubicBezTo>
                    <a:pt x="3" y="5"/>
                    <a:pt x="0" y="4"/>
                    <a:pt x="1" y="3"/>
                  </a:cubicBezTo>
                  <a:cubicBezTo>
                    <a:pt x="2" y="1"/>
                    <a:pt x="5" y="4"/>
                    <a:pt x="6" y="3"/>
                  </a:cubicBezTo>
                  <a:cubicBezTo>
                    <a:pt x="7" y="3"/>
                    <a:pt x="7" y="0"/>
                    <a:pt x="8" y="0"/>
                  </a:cubicBezTo>
                  <a:close/>
                </a:path>
              </a:pathLst>
            </a:custGeom>
            <a:solidFill>
              <a:srgbClr val="A2D99C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01" name="Freeform 265">
              <a:extLst>
                <a:ext uri="{FF2B5EF4-FFF2-40B4-BE49-F238E27FC236}">
                  <a16:creationId xmlns:a16="http://schemas.microsoft.com/office/drawing/2014/main" id="{47662848-19B1-004C-84B0-C9748BD7324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81640" y="2426860"/>
              <a:ext cx="12691" cy="12691"/>
            </a:xfrm>
            <a:custGeom>
              <a:avLst/>
              <a:gdLst>
                <a:gd name="T0" fmla="*/ 0 w 7"/>
                <a:gd name="T1" fmla="*/ 2147483647 h 6"/>
                <a:gd name="T2" fmla="*/ 2147483647 w 7"/>
                <a:gd name="T3" fmla="*/ 0 h 6"/>
                <a:gd name="T4" fmla="*/ 2147483647 w 7"/>
                <a:gd name="T5" fmla="*/ 2147483647 h 6"/>
                <a:gd name="T6" fmla="*/ 2147483647 w 7"/>
                <a:gd name="T7" fmla="*/ 2147483647 h 6"/>
                <a:gd name="T8" fmla="*/ 2147483647 w 7"/>
                <a:gd name="T9" fmla="*/ 2147483647 h 6"/>
                <a:gd name="T10" fmla="*/ 0 w 7"/>
                <a:gd name="T11" fmla="*/ 2147483647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" h="6">
                  <a:moveTo>
                    <a:pt x="0" y="4"/>
                  </a:moveTo>
                  <a:cubicBezTo>
                    <a:pt x="1" y="2"/>
                    <a:pt x="2" y="0"/>
                    <a:pt x="4" y="0"/>
                  </a:cubicBezTo>
                  <a:cubicBezTo>
                    <a:pt x="6" y="0"/>
                    <a:pt x="7" y="3"/>
                    <a:pt x="7" y="5"/>
                  </a:cubicBezTo>
                  <a:cubicBezTo>
                    <a:pt x="7" y="5"/>
                    <a:pt x="6" y="6"/>
                    <a:pt x="5" y="6"/>
                  </a:cubicBezTo>
                  <a:cubicBezTo>
                    <a:pt x="4" y="6"/>
                    <a:pt x="4" y="5"/>
                    <a:pt x="3" y="5"/>
                  </a:cubicBezTo>
                  <a:cubicBezTo>
                    <a:pt x="2" y="4"/>
                    <a:pt x="0" y="5"/>
                    <a:pt x="0" y="4"/>
                  </a:cubicBezTo>
                  <a:close/>
                </a:path>
              </a:pathLst>
            </a:custGeom>
            <a:solidFill>
              <a:srgbClr val="A2D99C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02" name="Freeform 266">
              <a:extLst>
                <a:ext uri="{FF2B5EF4-FFF2-40B4-BE49-F238E27FC236}">
                  <a16:creationId xmlns:a16="http://schemas.microsoft.com/office/drawing/2014/main" id="{5D047CC5-3D9E-774D-B070-870BBFF6BEF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453028" y="2309468"/>
              <a:ext cx="20622" cy="17451"/>
            </a:xfrm>
            <a:custGeom>
              <a:avLst/>
              <a:gdLst>
                <a:gd name="T0" fmla="*/ 2147483647 w 11"/>
                <a:gd name="T1" fmla="*/ 2147483647 h 9"/>
                <a:gd name="T2" fmla="*/ 2147483647 w 11"/>
                <a:gd name="T3" fmla="*/ 2147483647 h 9"/>
                <a:gd name="T4" fmla="*/ 2147483647 w 11"/>
                <a:gd name="T5" fmla="*/ 2147483647 h 9"/>
                <a:gd name="T6" fmla="*/ 2147483647 w 11"/>
                <a:gd name="T7" fmla="*/ 2147483647 h 9"/>
                <a:gd name="T8" fmla="*/ 2147483647 w 11"/>
                <a:gd name="T9" fmla="*/ 2147483647 h 9"/>
                <a:gd name="T10" fmla="*/ 2147483647 w 11"/>
                <a:gd name="T11" fmla="*/ 2147483647 h 9"/>
                <a:gd name="T12" fmla="*/ 2147483647 w 11"/>
                <a:gd name="T13" fmla="*/ 2147483647 h 9"/>
                <a:gd name="T14" fmla="*/ 2147483647 w 11"/>
                <a:gd name="T15" fmla="*/ 2147483647 h 9"/>
                <a:gd name="T16" fmla="*/ 2147483647 w 11"/>
                <a:gd name="T17" fmla="*/ 2147483647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" h="9">
                  <a:moveTo>
                    <a:pt x="1" y="2"/>
                  </a:moveTo>
                  <a:cubicBezTo>
                    <a:pt x="0" y="4"/>
                    <a:pt x="1" y="6"/>
                    <a:pt x="2" y="7"/>
                  </a:cubicBezTo>
                  <a:cubicBezTo>
                    <a:pt x="3" y="8"/>
                    <a:pt x="6" y="9"/>
                    <a:pt x="8" y="8"/>
                  </a:cubicBezTo>
                  <a:cubicBezTo>
                    <a:pt x="9" y="7"/>
                    <a:pt x="5" y="5"/>
                    <a:pt x="5" y="3"/>
                  </a:cubicBezTo>
                  <a:cubicBezTo>
                    <a:pt x="6" y="2"/>
                    <a:pt x="9" y="4"/>
                    <a:pt x="10" y="3"/>
                  </a:cubicBezTo>
                  <a:cubicBezTo>
                    <a:pt x="11" y="2"/>
                    <a:pt x="9" y="1"/>
                    <a:pt x="8" y="1"/>
                  </a:cubicBezTo>
                  <a:cubicBezTo>
                    <a:pt x="6" y="0"/>
                    <a:pt x="5" y="0"/>
                    <a:pt x="4" y="1"/>
                  </a:cubicBezTo>
                  <a:cubicBezTo>
                    <a:pt x="3" y="1"/>
                    <a:pt x="5" y="2"/>
                    <a:pt x="5" y="3"/>
                  </a:cubicBezTo>
                  <a:cubicBezTo>
                    <a:pt x="3" y="3"/>
                    <a:pt x="1" y="1"/>
                    <a:pt x="1" y="2"/>
                  </a:cubicBezTo>
                  <a:close/>
                </a:path>
              </a:pathLst>
            </a:custGeom>
            <a:solidFill>
              <a:srgbClr val="A2D99C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03" name="Freeform 267">
              <a:extLst>
                <a:ext uri="{FF2B5EF4-FFF2-40B4-BE49-F238E27FC236}">
                  <a16:creationId xmlns:a16="http://schemas.microsoft.com/office/drawing/2014/main" id="{E5CAE3CF-281D-4640-A16A-88D79C212E9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83227" y="2388787"/>
              <a:ext cx="7931" cy="6346"/>
            </a:xfrm>
            <a:custGeom>
              <a:avLst/>
              <a:gdLst>
                <a:gd name="T0" fmla="*/ 2147483647 w 4"/>
                <a:gd name="T1" fmla="*/ 0 h 3"/>
                <a:gd name="T2" fmla="*/ 2147483647 w 4"/>
                <a:gd name="T3" fmla="*/ 2147483647 h 3"/>
                <a:gd name="T4" fmla="*/ 2147483647 w 4"/>
                <a:gd name="T5" fmla="*/ 2147483647 h 3"/>
                <a:gd name="T6" fmla="*/ 0 w 4"/>
                <a:gd name="T7" fmla="*/ 2147483647 h 3"/>
                <a:gd name="T8" fmla="*/ 2147483647 w 4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2" y="0"/>
                  </a:moveTo>
                  <a:cubicBezTo>
                    <a:pt x="3" y="0"/>
                    <a:pt x="4" y="1"/>
                    <a:pt x="4" y="2"/>
                  </a:cubicBezTo>
                  <a:cubicBezTo>
                    <a:pt x="4" y="2"/>
                    <a:pt x="3" y="3"/>
                    <a:pt x="2" y="3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04" name="Freeform 268">
              <a:extLst>
                <a:ext uri="{FF2B5EF4-FFF2-40B4-BE49-F238E27FC236}">
                  <a16:creationId xmlns:a16="http://schemas.microsoft.com/office/drawing/2014/main" id="{3E476BD0-7534-C847-B422-0F6AF723D90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62604" y="2366577"/>
              <a:ext cx="4760" cy="3173"/>
            </a:xfrm>
            <a:custGeom>
              <a:avLst/>
              <a:gdLst>
                <a:gd name="T0" fmla="*/ 2147483647 w 3"/>
                <a:gd name="T1" fmla="*/ 0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2147483647 h 2"/>
                <a:gd name="T8" fmla="*/ 2147483647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0"/>
                    <a:pt x="3" y="0"/>
                    <a:pt x="3" y="1"/>
                  </a:cubicBezTo>
                  <a:cubicBezTo>
                    <a:pt x="3" y="2"/>
                    <a:pt x="2" y="2"/>
                    <a:pt x="1" y="2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05" name="Freeform 269">
              <a:extLst>
                <a:ext uri="{FF2B5EF4-FFF2-40B4-BE49-F238E27FC236}">
                  <a16:creationId xmlns:a16="http://schemas.microsoft.com/office/drawing/2014/main" id="{1340A93A-CF67-694A-BBDA-BCE77654038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62604" y="2372923"/>
              <a:ext cx="4760" cy="3173"/>
            </a:xfrm>
            <a:custGeom>
              <a:avLst/>
              <a:gdLst>
                <a:gd name="T0" fmla="*/ 2147483647 w 3"/>
                <a:gd name="T1" fmla="*/ 0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2147483647 h 2"/>
                <a:gd name="T8" fmla="*/ 2147483647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0"/>
                    <a:pt x="3" y="1"/>
                    <a:pt x="3" y="1"/>
                  </a:cubicBezTo>
                  <a:cubicBezTo>
                    <a:pt x="3" y="2"/>
                    <a:pt x="2" y="2"/>
                    <a:pt x="2" y="2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06" name="Freeform 270">
              <a:extLst>
                <a:ext uri="{FF2B5EF4-FFF2-40B4-BE49-F238E27FC236}">
                  <a16:creationId xmlns:a16="http://schemas.microsoft.com/office/drawing/2014/main" id="{7A693976-D7B6-BE4A-B3CD-6027CAEC6CF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62604" y="2377682"/>
              <a:ext cx="4760" cy="4759"/>
            </a:xfrm>
            <a:custGeom>
              <a:avLst/>
              <a:gdLst>
                <a:gd name="T0" fmla="*/ 2147483647 w 3"/>
                <a:gd name="T1" fmla="*/ 2147483647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1"/>
                  </a:moveTo>
                  <a:cubicBezTo>
                    <a:pt x="2" y="1"/>
                    <a:pt x="3" y="1"/>
                    <a:pt x="3" y="2"/>
                  </a:cubicBezTo>
                  <a:cubicBezTo>
                    <a:pt x="3" y="2"/>
                    <a:pt x="2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07" name="Freeform 271">
              <a:extLst>
                <a:ext uri="{FF2B5EF4-FFF2-40B4-BE49-F238E27FC236}">
                  <a16:creationId xmlns:a16="http://schemas.microsoft.com/office/drawing/2014/main" id="{E1B05ABE-20A6-D848-8E69-B8F60DC6550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59431" y="2384028"/>
              <a:ext cx="6346" cy="3173"/>
            </a:xfrm>
            <a:custGeom>
              <a:avLst/>
              <a:gdLst>
                <a:gd name="T0" fmla="*/ 2147483647 w 3"/>
                <a:gd name="T1" fmla="*/ 2147483647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1"/>
                  </a:moveTo>
                  <a:cubicBezTo>
                    <a:pt x="2" y="1"/>
                    <a:pt x="3" y="1"/>
                    <a:pt x="3" y="2"/>
                  </a:cubicBezTo>
                  <a:cubicBezTo>
                    <a:pt x="3" y="2"/>
                    <a:pt x="2" y="2"/>
                    <a:pt x="2" y="2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1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08" name="Oval 272">
              <a:extLst>
                <a:ext uri="{FF2B5EF4-FFF2-40B4-BE49-F238E27FC236}">
                  <a16:creationId xmlns:a16="http://schemas.microsoft.com/office/drawing/2014/main" id="{1A85A984-C6CD-8244-B95E-327BEB7947F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359431" y="2391959"/>
              <a:ext cx="4760" cy="1587"/>
            </a:xfrm>
            <a:prstGeom prst="ellipse">
              <a:avLst/>
            </a:prstGeom>
            <a:grpFill/>
            <a:ln w="3175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6858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en-US" alt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09" name="Freeform 273">
              <a:extLst>
                <a:ext uri="{FF2B5EF4-FFF2-40B4-BE49-F238E27FC236}">
                  <a16:creationId xmlns:a16="http://schemas.microsoft.com/office/drawing/2014/main" id="{2FF66418-1437-034F-994C-6488A08A7A1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83227" y="2404650"/>
              <a:ext cx="17450" cy="12691"/>
            </a:xfrm>
            <a:custGeom>
              <a:avLst/>
              <a:gdLst>
                <a:gd name="T0" fmla="*/ 2147483647 w 9"/>
                <a:gd name="T1" fmla="*/ 0 h 7"/>
                <a:gd name="T2" fmla="*/ 2147483647 w 9"/>
                <a:gd name="T3" fmla="*/ 2147483647 h 7"/>
                <a:gd name="T4" fmla="*/ 2147483647 w 9"/>
                <a:gd name="T5" fmla="*/ 2147483647 h 7"/>
                <a:gd name="T6" fmla="*/ 2147483647 w 9"/>
                <a:gd name="T7" fmla="*/ 2147483647 h 7"/>
                <a:gd name="T8" fmla="*/ 2147483647 w 9"/>
                <a:gd name="T9" fmla="*/ 2147483647 h 7"/>
                <a:gd name="T10" fmla="*/ 2147483647 w 9"/>
                <a:gd name="T11" fmla="*/ 0 h 7"/>
                <a:gd name="T12" fmla="*/ 2147483647 w 9"/>
                <a:gd name="T13" fmla="*/ 0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" h="7">
                  <a:moveTo>
                    <a:pt x="4" y="0"/>
                  </a:moveTo>
                  <a:cubicBezTo>
                    <a:pt x="6" y="1"/>
                    <a:pt x="8" y="2"/>
                    <a:pt x="9" y="3"/>
                  </a:cubicBezTo>
                  <a:cubicBezTo>
                    <a:pt x="9" y="4"/>
                    <a:pt x="8" y="6"/>
                    <a:pt x="7" y="6"/>
                  </a:cubicBezTo>
                  <a:cubicBezTo>
                    <a:pt x="5" y="7"/>
                    <a:pt x="3" y="7"/>
                    <a:pt x="1" y="6"/>
                  </a:cubicBezTo>
                  <a:cubicBezTo>
                    <a:pt x="0" y="5"/>
                    <a:pt x="4" y="4"/>
                    <a:pt x="4" y="3"/>
                  </a:cubicBezTo>
                  <a:cubicBezTo>
                    <a:pt x="4" y="2"/>
                    <a:pt x="2" y="1"/>
                    <a:pt x="3" y="0"/>
                  </a:cubicBezTo>
                  <a:cubicBezTo>
                    <a:pt x="3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A2D99C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10" name="Freeform 274">
              <a:extLst>
                <a:ext uri="{FF2B5EF4-FFF2-40B4-BE49-F238E27FC236}">
                  <a16:creationId xmlns:a16="http://schemas.microsoft.com/office/drawing/2014/main" id="{3C9E150D-EAFA-F448-A7F7-BABB3E55350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72122" y="2401478"/>
              <a:ext cx="11105" cy="12691"/>
            </a:xfrm>
            <a:custGeom>
              <a:avLst/>
              <a:gdLst>
                <a:gd name="T0" fmla="*/ 2147483647 w 6"/>
                <a:gd name="T1" fmla="*/ 2147483647 h 7"/>
                <a:gd name="T2" fmla="*/ 2147483647 w 6"/>
                <a:gd name="T3" fmla="*/ 2147483647 h 7"/>
                <a:gd name="T4" fmla="*/ 2147483647 w 6"/>
                <a:gd name="T5" fmla="*/ 2147483647 h 7"/>
                <a:gd name="T6" fmla="*/ 2147483647 w 6"/>
                <a:gd name="T7" fmla="*/ 2147483647 h 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7">
                  <a:moveTo>
                    <a:pt x="6" y="1"/>
                  </a:moveTo>
                  <a:cubicBezTo>
                    <a:pt x="6" y="4"/>
                    <a:pt x="3" y="6"/>
                    <a:pt x="1" y="7"/>
                  </a:cubicBezTo>
                  <a:cubicBezTo>
                    <a:pt x="0" y="7"/>
                    <a:pt x="0" y="4"/>
                    <a:pt x="1" y="3"/>
                  </a:cubicBezTo>
                  <a:cubicBezTo>
                    <a:pt x="2" y="2"/>
                    <a:pt x="6" y="0"/>
                    <a:pt x="6" y="1"/>
                  </a:cubicBezTo>
                  <a:close/>
                </a:path>
              </a:pathLst>
            </a:custGeom>
            <a:solidFill>
              <a:srgbClr val="7AA34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11" name="Freeform 275">
              <a:extLst>
                <a:ext uri="{FF2B5EF4-FFF2-40B4-BE49-F238E27FC236}">
                  <a16:creationId xmlns:a16="http://schemas.microsoft.com/office/drawing/2014/main" id="{0761A882-52F8-BD4A-98E5-56D1D5CE849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487928" y="2269809"/>
              <a:ext cx="17450" cy="20622"/>
            </a:xfrm>
            <a:custGeom>
              <a:avLst/>
              <a:gdLst>
                <a:gd name="T0" fmla="*/ 2147483647 w 9"/>
                <a:gd name="T1" fmla="*/ 2147483647 h 11"/>
                <a:gd name="T2" fmla="*/ 2147483647 w 9"/>
                <a:gd name="T3" fmla="*/ 0 h 11"/>
                <a:gd name="T4" fmla="*/ 2147483647 w 9"/>
                <a:gd name="T5" fmla="*/ 2147483647 h 11"/>
                <a:gd name="T6" fmla="*/ 2147483647 w 9"/>
                <a:gd name="T7" fmla="*/ 2147483647 h 11"/>
                <a:gd name="T8" fmla="*/ 2147483647 w 9"/>
                <a:gd name="T9" fmla="*/ 2147483647 h 11"/>
                <a:gd name="T10" fmla="*/ 2147483647 w 9"/>
                <a:gd name="T11" fmla="*/ 2147483647 h 11"/>
                <a:gd name="T12" fmla="*/ 2147483647 w 9"/>
                <a:gd name="T13" fmla="*/ 2147483647 h 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" h="11">
                  <a:moveTo>
                    <a:pt x="1" y="1"/>
                  </a:moveTo>
                  <a:cubicBezTo>
                    <a:pt x="2" y="0"/>
                    <a:pt x="4" y="0"/>
                    <a:pt x="6" y="0"/>
                  </a:cubicBezTo>
                  <a:cubicBezTo>
                    <a:pt x="7" y="1"/>
                    <a:pt x="9" y="1"/>
                    <a:pt x="9" y="2"/>
                  </a:cubicBezTo>
                  <a:cubicBezTo>
                    <a:pt x="9" y="5"/>
                    <a:pt x="8" y="11"/>
                    <a:pt x="6" y="11"/>
                  </a:cubicBezTo>
                  <a:cubicBezTo>
                    <a:pt x="4" y="10"/>
                    <a:pt x="6" y="6"/>
                    <a:pt x="6" y="6"/>
                  </a:cubicBezTo>
                  <a:cubicBezTo>
                    <a:pt x="5" y="4"/>
                    <a:pt x="3" y="5"/>
                    <a:pt x="2" y="4"/>
                  </a:cubicBezTo>
                  <a:cubicBezTo>
                    <a:pt x="1" y="4"/>
                    <a:pt x="0" y="2"/>
                    <a:pt x="1" y="1"/>
                  </a:cubicBezTo>
                  <a:close/>
                </a:path>
              </a:pathLst>
            </a:custGeom>
            <a:solidFill>
              <a:srgbClr val="A2D99C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12" name="Freeform 276">
              <a:extLst>
                <a:ext uri="{FF2B5EF4-FFF2-40B4-BE49-F238E27FC236}">
                  <a16:creationId xmlns:a16="http://schemas.microsoft.com/office/drawing/2014/main" id="{129167BE-0901-6E4E-AD5D-B314A25681A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08551" y="2252358"/>
              <a:ext cx="6346" cy="7932"/>
            </a:xfrm>
            <a:custGeom>
              <a:avLst/>
              <a:gdLst>
                <a:gd name="T0" fmla="*/ 2147483647 w 3"/>
                <a:gd name="T1" fmla="*/ 0 h 4"/>
                <a:gd name="T2" fmla="*/ 2147483647 w 3"/>
                <a:gd name="T3" fmla="*/ 2147483647 h 4"/>
                <a:gd name="T4" fmla="*/ 2147483647 w 3"/>
                <a:gd name="T5" fmla="*/ 2147483647 h 4"/>
                <a:gd name="T6" fmla="*/ 0 w 3"/>
                <a:gd name="T7" fmla="*/ 2147483647 h 4"/>
                <a:gd name="T8" fmla="*/ 2147483647 w 3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2" y="0"/>
                  </a:moveTo>
                  <a:cubicBezTo>
                    <a:pt x="2" y="0"/>
                    <a:pt x="3" y="1"/>
                    <a:pt x="3" y="2"/>
                  </a:cubicBezTo>
                  <a:cubicBezTo>
                    <a:pt x="2" y="3"/>
                    <a:pt x="2" y="4"/>
                    <a:pt x="1" y="4"/>
                  </a:cubicBezTo>
                  <a:cubicBezTo>
                    <a:pt x="0" y="4"/>
                    <a:pt x="0" y="3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13" name="Freeform 277">
              <a:extLst>
                <a:ext uri="{FF2B5EF4-FFF2-40B4-BE49-F238E27FC236}">
                  <a16:creationId xmlns:a16="http://schemas.microsoft.com/office/drawing/2014/main" id="{AB361BE7-7E22-4A4C-A6ED-8BB78395854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00619" y="2255531"/>
              <a:ext cx="6346" cy="9518"/>
            </a:xfrm>
            <a:custGeom>
              <a:avLst/>
              <a:gdLst>
                <a:gd name="T0" fmla="*/ 2147483647 w 3"/>
                <a:gd name="T1" fmla="*/ 0 h 5"/>
                <a:gd name="T2" fmla="*/ 2147483647 w 3"/>
                <a:gd name="T3" fmla="*/ 2147483647 h 5"/>
                <a:gd name="T4" fmla="*/ 2147483647 w 3"/>
                <a:gd name="T5" fmla="*/ 2147483647 h 5"/>
                <a:gd name="T6" fmla="*/ 0 w 3"/>
                <a:gd name="T7" fmla="*/ 2147483647 h 5"/>
                <a:gd name="T8" fmla="*/ 2147483647 w 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5">
                  <a:moveTo>
                    <a:pt x="2" y="0"/>
                  </a:moveTo>
                  <a:cubicBezTo>
                    <a:pt x="3" y="0"/>
                    <a:pt x="3" y="2"/>
                    <a:pt x="3" y="3"/>
                  </a:cubicBezTo>
                  <a:cubicBezTo>
                    <a:pt x="3" y="3"/>
                    <a:pt x="2" y="5"/>
                    <a:pt x="2" y="5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14" name="Freeform 278">
              <a:extLst>
                <a:ext uri="{FF2B5EF4-FFF2-40B4-BE49-F238E27FC236}">
                  <a16:creationId xmlns:a16="http://schemas.microsoft.com/office/drawing/2014/main" id="{1DB5C4FB-EC56-2B48-B333-EDC042B4164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41807" y="2282500"/>
              <a:ext cx="6346" cy="9518"/>
            </a:xfrm>
            <a:custGeom>
              <a:avLst/>
              <a:gdLst>
                <a:gd name="T0" fmla="*/ 2147483647 w 3"/>
                <a:gd name="T1" fmla="*/ 2147483647 h 5"/>
                <a:gd name="T2" fmla="*/ 2147483647 w 3"/>
                <a:gd name="T3" fmla="*/ 2147483647 h 5"/>
                <a:gd name="T4" fmla="*/ 2147483647 w 3"/>
                <a:gd name="T5" fmla="*/ 2147483647 h 5"/>
                <a:gd name="T6" fmla="*/ 0 w 3"/>
                <a:gd name="T7" fmla="*/ 2147483647 h 5"/>
                <a:gd name="T8" fmla="*/ 2147483647 w 3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5">
                  <a:moveTo>
                    <a:pt x="2" y="1"/>
                  </a:move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3" y="5"/>
                    <a:pt x="2" y="5"/>
                  </a:cubicBezTo>
                  <a:cubicBezTo>
                    <a:pt x="1" y="5"/>
                    <a:pt x="0" y="3"/>
                    <a:pt x="0" y="2"/>
                  </a:cubicBezTo>
                  <a:cubicBezTo>
                    <a:pt x="0" y="1"/>
                    <a:pt x="1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15" name="Freeform 279">
              <a:extLst>
                <a:ext uri="{FF2B5EF4-FFF2-40B4-BE49-F238E27FC236}">
                  <a16:creationId xmlns:a16="http://schemas.microsoft.com/office/drawing/2014/main" id="{CC44358F-90DA-8B41-8B5B-845EEF67FC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52912" y="2311054"/>
              <a:ext cx="9518" cy="6346"/>
            </a:xfrm>
            <a:custGeom>
              <a:avLst/>
              <a:gdLst>
                <a:gd name="T0" fmla="*/ 2147483647 w 5"/>
                <a:gd name="T1" fmla="*/ 2147483647 h 3"/>
                <a:gd name="T2" fmla="*/ 2147483647 w 5"/>
                <a:gd name="T3" fmla="*/ 2147483647 h 3"/>
                <a:gd name="T4" fmla="*/ 0 w 5"/>
                <a:gd name="T5" fmla="*/ 2147483647 h 3"/>
                <a:gd name="T6" fmla="*/ 2147483647 w 5"/>
                <a:gd name="T7" fmla="*/ 0 h 3"/>
                <a:gd name="T8" fmla="*/ 2147483647 w 5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3">
                  <a:moveTo>
                    <a:pt x="4" y="2"/>
                  </a:moveTo>
                  <a:cubicBezTo>
                    <a:pt x="4" y="2"/>
                    <a:pt x="3" y="3"/>
                    <a:pt x="2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4" y="0"/>
                    <a:pt x="5" y="1"/>
                    <a:pt x="4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16" name="Freeform 280">
              <a:extLst>
                <a:ext uri="{FF2B5EF4-FFF2-40B4-BE49-F238E27FC236}">
                  <a16:creationId xmlns:a16="http://schemas.microsoft.com/office/drawing/2014/main" id="{D92F813C-8EE7-A946-9C3D-567565DEE5B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46566" y="2196835"/>
              <a:ext cx="9518" cy="6346"/>
            </a:xfrm>
            <a:custGeom>
              <a:avLst/>
              <a:gdLst>
                <a:gd name="T0" fmla="*/ 2147483647 w 5"/>
                <a:gd name="T1" fmla="*/ 2147483647 h 3"/>
                <a:gd name="T2" fmla="*/ 2147483647 w 5"/>
                <a:gd name="T3" fmla="*/ 2147483647 h 3"/>
                <a:gd name="T4" fmla="*/ 2147483647 w 5"/>
                <a:gd name="T5" fmla="*/ 2147483647 h 3"/>
                <a:gd name="T6" fmla="*/ 2147483647 w 5"/>
                <a:gd name="T7" fmla="*/ 0 h 3"/>
                <a:gd name="T8" fmla="*/ 2147483647 w 5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3">
                  <a:moveTo>
                    <a:pt x="5" y="2"/>
                  </a:moveTo>
                  <a:cubicBezTo>
                    <a:pt x="5" y="2"/>
                    <a:pt x="3" y="3"/>
                    <a:pt x="3" y="3"/>
                  </a:cubicBezTo>
                  <a:cubicBezTo>
                    <a:pt x="2" y="3"/>
                    <a:pt x="0" y="2"/>
                    <a:pt x="1" y="1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4" y="0"/>
                    <a:pt x="5" y="1"/>
                    <a:pt x="5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17" name="Freeform 281">
              <a:extLst>
                <a:ext uri="{FF2B5EF4-FFF2-40B4-BE49-F238E27FC236}">
                  <a16:creationId xmlns:a16="http://schemas.microsoft.com/office/drawing/2014/main" id="{E2DE7C3E-183C-B640-B2D9-E2A5AE9E77F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87812" y="2168280"/>
              <a:ext cx="7931" cy="4759"/>
            </a:xfrm>
            <a:custGeom>
              <a:avLst/>
              <a:gdLst>
                <a:gd name="T0" fmla="*/ 2147483647 w 4"/>
                <a:gd name="T1" fmla="*/ 2147483647 h 2"/>
                <a:gd name="T2" fmla="*/ 2147483647 w 4"/>
                <a:gd name="T3" fmla="*/ 2147483647 h 2"/>
                <a:gd name="T4" fmla="*/ 0 w 4"/>
                <a:gd name="T5" fmla="*/ 2147483647 h 2"/>
                <a:gd name="T6" fmla="*/ 2147483647 w 4"/>
                <a:gd name="T7" fmla="*/ 0 h 2"/>
                <a:gd name="T8" fmla="*/ 2147483647 w 4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2">
                  <a:moveTo>
                    <a:pt x="4" y="1"/>
                  </a:move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4" y="1"/>
                    <a:pt x="4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18" name="Freeform 282">
              <a:extLst>
                <a:ext uri="{FF2B5EF4-FFF2-40B4-BE49-F238E27FC236}">
                  <a16:creationId xmlns:a16="http://schemas.microsoft.com/office/drawing/2014/main" id="{15E048D0-314F-D442-99F9-F685D847AFC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95743" y="2157175"/>
              <a:ext cx="9518" cy="6346"/>
            </a:xfrm>
            <a:custGeom>
              <a:avLst/>
              <a:gdLst>
                <a:gd name="T0" fmla="*/ 2147483647 w 5"/>
                <a:gd name="T1" fmla="*/ 2147483647 h 3"/>
                <a:gd name="T2" fmla="*/ 2147483647 w 5"/>
                <a:gd name="T3" fmla="*/ 2147483647 h 3"/>
                <a:gd name="T4" fmla="*/ 0 w 5"/>
                <a:gd name="T5" fmla="*/ 2147483647 h 3"/>
                <a:gd name="T6" fmla="*/ 2147483647 w 5"/>
                <a:gd name="T7" fmla="*/ 0 h 3"/>
                <a:gd name="T8" fmla="*/ 2147483647 w 5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3">
                  <a:moveTo>
                    <a:pt x="5" y="2"/>
                  </a:moveTo>
                  <a:cubicBezTo>
                    <a:pt x="4" y="2"/>
                    <a:pt x="3" y="3"/>
                    <a:pt x="2" y="3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4" y="0"/>
                    <a:pt x="5" y="1"/>
                    <a:pt x="5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19" name="Freeform 283">
              <a:extLst>
                <a:ext uri="{FF2B5EF4-FFF2-40B4-BE49-F238E27FC236}">
                  <a16:creationId xmlns:a16="http://schemas.microsoft.com/office/drawing/2014/main" id="{D43A2BAD-79C7-4945-AADE-E56A9B5D341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75062" y="2069925"/>
              <a:ext cx="9518" cy="4759"/>
            </a:xfrm>
            <a:custGeom>
              <a:avLst/>
              <a:gdLst>
                <a:gd name="T0" fmla="*/ 2147483647 w 5"/>
                <a:gd name="T1" fmla="*/ 2147483647 h 3"/>
                <a:gd name="T2" fmla="*/ 2147483647 w 5"/>
                <a:gd name="T3" fmla="*/ 2147483647 h 3"/>
                <a:gd name="T4" fmla="*/ 2147483647 w 5"/>
                <a:gd name="T5" fmla="*/ 2147483647 h 3"/>
                <a:gd name="T6" fmla="*/ 2147483647 w 5"/>
                <a:gd name="T7" fmla="*/ 0 h 3"/>
                <a:gd name="T8" fmla="*/ 2147483647 w 5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3">
                  <a:moveTo>
                    <a:pt x="5" y="2"/>
                  </a:moveTo>
                  <a:cubicBezTo>
                    <a:pt x="5" y="3"/>
                    <a:pt x="3" y="3"/>
                    <a:pt x="3" y="3"/>
                  </a:cubicBezTo>
                  <a:cubicBezTo>
                    <a:pt x="2" y="3"/>
                    <a:pt x="0" y="3"/>
                    <a:pt x="1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4" y="0"/>
                    <a:pt x="5" y="1"/>
                    <a:pt x="5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20" name="Freeform 284">
              <a:extLst>
                <a:ext uri="{FF2B5EF4-FFF2-40B4-BE49-F238E27FC236}">
                  <a16:creationId xmlns:a16="http://schemas.microsoft.com/office/drawing/2014/main" id="{CF6D33ED-1E63-7247-B89D-F45E64A8833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51209" y="1969982"/>
              <a:ext cx="9518" cy="6346"/>
            </a:xfrm>
            <a:custGeom>
              <a:avLst/>
              <a:gdLst>
                <a:gd name="T0" fmla="*/ 2147483647 w 5"/>
                <a:gd name="T1" fmla="*/ 2147483647 h 3"/>
                <a:gd name="T2" fmla="*/ 2147483647 w 5"/>
                <a:gd name="T3" fmla="*/ 2147483647 h 3"/>
                <a:gd name="T4" fmla="*/ 0 w 5"/>
                <a:gd name="T5" fmla="*/ 2147483647 h 3"/>
                <a:gd name="T6" fmla="*/ 2147483647 w 5"/>
                <a:gd name="T7" fmla="*/ 0 h 3"/>
                <a:gd name="T8" fmla="*/ 2147483647 w 5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3">
                  <a:moveTo>
                    <a:pt x="5" y="2"/>
                  </a:moveTo>
                  <a:cubicBezTo>
                    <a:pt x="4" y="3"/>
                    <a:pt x="3" y="3"/>
                    <a:pt x="2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4" y="0"/>
                    <a:pt x="5" y="1"/>
                    <a:pt x="5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21" name="Freeform 285">
              <a:extLst>
                <a:ext uri="{FF2B5EF4-FFF2-40B4-BE49-F238E27FC236}">
                  <a16:creationId xmlns:a16="http://schemas.microsoft.com/office/drawing/2014/main" id="{7AB3E6D6-38C0-4E4A-AC47-1EC28427265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17837" y="1890663"/>
              <a:ext cx="7932" cy="6346"/>
            </a:xfrm>
            <a:custGeom>
              <a:avLst/>
              <a:gdLst>
                <a:gd name="T0" fmla="*/ 2147483647 w 4"/>
                <a:gd name="T1" fmla="*/ 2147483647 h 3"/>
                <a:gd name="T2" fmla="*/ 2147483647 w 4"/>
                <a:gd name="T3" fmla="*/ 2147483647 h 3"/>
                <a:gd name="T4" fmla="*/ 0 w 4"/>
                <a:gd name="T5" fmla="*/ 2147483647 h 3"/>
                <a:gd name="T6" fmla="*/ 2147483647 w 4"/>
                <a:gd name="T7" fmla="*/ 0 h 3"/>
                <a:gd name="T8" fmla="*/ 2147483647 w 4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4" y="2"/>
                  </a:moveTo>
                  <a:cubicBezTo>
                    <a:pt x="4" y="2"/>
                    <a:pt x="3" y="3"/>
                    <a:pt x="2" y="3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3" y="0"/>
                    <a:pt x="4" y="1"/>
                    <a:pt x="4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22" name="Freeform 286">
              <a:extLst>
                <a:ext uri="{FF2B5EF4-FFF2-40B4-BE49-F238E27FC236}">
                  <a16:creationId xmlns:a16="http://schemas.microsoft.com/office/drawing/2014/main" id="{4D510E3D-ED2A-724A-A43B-35912BECCD3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25769" y="1884318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0 w 3"/>
                <a:gd name="T5" fmla="*/ 2147483647 h 3"/>
                <a:gd name="T6" fmla="*/ 2147483647 w 3"/>
                <a:gd name="T7" fmla="*/ 0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cubicBezTo>
                    <a:pt x="3" y="2"/>
                    <a:pt x="2" y="3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23" name="Freeform 287">
              <a:extLst>
                <a:ext uri="{FF2B5EF4-FFF2-40B4-BE49-F238E27FC236}">
                  <a16:creationId xmlns:a16="http://schemas.microsoft.com/office/drawing/2014/main" id="{8AFE2486-21CC-7A4B-802D-C22848B8892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41633" y="1898596"/>
              <a:ext cx="4759" cy="4759"/>
            </a:xfrm>
            <a:custGeom>
              <a:avLst/>
              <a:gdLst>
                <a:gd name="T0" fmla="*/ 2147483647 w 3"/>
                <a:gd name="T1" fmla="*/ 0 h 3"/>
                <a:gd name="T2" fmla="*/ 2147483647 w 3"/>
                <a:gd name="T3" fmla="*/ 2147483647 h 3"/>
                <a:gd name="T4" fmla="*/ 0 w 3"/>
                <a:gd name="T5" fmla="*/ 2147483647 h 3"/>
                <a:gd name="T6" fmla="*/ 2147483647 w 3"/>
                <a:gd name="T7" fmla="*/ 0 h 3"/>
                <a:gd name="T8" fmla="*/ 2147483647 w 3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cubicBezTo>
                    <a:pt x="3" y="1"/>
                    <a:pt x="2" y="2"/>
                    <a:pt x="2" y="2"/>
                  </a:cubicBezTo>
                  <a:cubicBezTo>
                    <a:pt x="1" y="3"/>
                    <a:pt x="0" y="3"/>
                    <a:pt x="0" y="3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1" y="0"/>
                    <a:pt x="2" y="0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24" name="Freeform 288">
              <a:extLst>
                <a:ext uri="{FF2B5EF4-FFF2-40B4-BE49-F238E27FC236}">
                  <a16:creationId xmlns:a16="http://schemas.microsoft.com/office/drawing/2014/main" id="{89E52DB5-37C0-2F45-BCFB-C0E90382104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57497" y="1884318"/>
              <a:ext cx="6346" cy="6346"/>
            </a:xfrm>
            <a:custGeom>
              <a:avLst/>
              <a:gdLst>
                <a:gd name="T0" fmla="*/ 2147483647 w 3"/>
                <a:gd name="T1" fmla="*/ 0 h 3"/>
                <a:gd name="T2" fmla="*/ 2147483647 w 3"/>
                <a:gd name="T3" fmla="*/ 2147483647 h 3"/>
                <a:gd name="T4" fmla="*/ 0 w 3"/>
                <a:gd name="T5" fmla="*/ 2147483647 h 3"/>
                <a:gd name="T6" fmla="*/ 2147483647 w 3"/>
                <a:gd name="T7" fmla="*/ 0 h 3"/>
                <a:gd name="T8" fmla="*/ 2147483647 w 3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cubicBezTo>
                    <a:pt x="3" y="1"/>
                    <a:pt x="2" y="2"/>
                    <a:pt x="2" y="2"/>
                  </a:cubicBezTo>
                  <a:cubicBezTo>
                    <a:pt x="1" y="3"/>
                    <a:pt x="0" y="3"/>
                    <a:pt x="0" y="3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1" y="0"/>
                    <a:pt x="2" y="0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25" name="Freeform 289">
              <a:extLst>
                <a:ext uri="{FF2B5EF4-FFF2-40B4-BE49-F238E27FC236}">
                  <a16:creationId xmlns:a16="http://schemas.microsoft.com/office/drawing/2014/main" id="{A3C81FAB-B0AF-3048-B1AC-163A4E3DF06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98743" y="1881145"/>
              <a:ext cx="6346" cy="3173"/>
            </a:xfrm>
            <a:custGeom>
              <a:avLst/>
              <a:gdLst>
                <a:gd name="T0" fmla="*/ 2147483647 w 4"/>
                <a:gd name="T1" fmla="*/ 2147483647 h 2"/>
                <a:gd name="T2" fmla="*/ 2147483647 w 4"/>
                <a:gd name="T3" fmla="*/ 2147483647 h 2"/>
                <a:gd name="T4" fmla="*/ 0 w 4"/>
                <a:gd name="T5" fmla="*/ 2147483647 h 2"/>
                <a:gd name="T6" fmla="*/ 2147483647 w 4"/>
                <a:gd name="T7" fmla="*/ 0 h 2"/>
                <a:gd name="T8" fmla="*/ 2147483647 w 4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0"/>
                    <a:pt x="4" y="1"/>
                    <a:pt x="4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26" name="Freeform 290">
              <a:extLst>
                <a:ext uri="{FF2B5EF4-FFF2-40B4-BE49-F238E27FC236}">
                  <a16:creationId xmlns:a16="http://schemas.microsoft.com/office/drawing/2014/main" id="{127134A3-20AF-2E45-A6D7-76EC8625D8B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27297" y="1854177"/>
              <a:ext cx="6346" cy="4759"/>
            </a:xfrm>
            <a:custGeom>
              <a:avLst/>
              <a:gdLst>
                <a:gd name="T0" fmla="*/ 2147483647 w 4"/>
                <a:gd name="T1" fmla="*/ 2147483647 h 2"/>
                <a:gd name="T2" fmla="*/ 2147483647 w 4"/>
                <a:gd name="T3" fmla="*/ 2147483647 h 2"/>
                <a:gd name="T4" fmla="*/ 0 w 4"/>
                <a:gd name="T5" fmla="*/ 2147483647 h 2"/>
                <a:gd name="T6" fmla="*/ 2147483647 w 4"/>
                <a:gd name="T7" fmla="*/ 0 h 2"/>
                <a:gd name="T8" fmla="*/ 2147483647 w 4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cubicBezTo>
                    <a:pt x="4" y="2"/>
                    <a:pt x="2" y="2"/>
                    <a:pt x="2" y="2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0"/>
                    <a:pt x="4" y="1"/>
                    <a:pt x="4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27" name="Freeform 291">
              <a:extLst>
                <a:ext uri="{FF2B5EF4-FFF2-40B4-BE49-F238E27FC236}">
                  <a16:creationId xmlns:a16="http://schemas.microsoft.com/office/drawing/2014/main" id="{A27AD5DF-04A0-074E-B681-AEC22EB462C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32056" y="1862108"/>
              <a:ext cx="7932" cy="3173"/>
            </a:xfrm>
            <a:custGeom>
              <a:avLst/>
              <a:gdLst>
                <a:gd name="T0" fmla="*/ 2147483647 w 4"/>
                <a:gd name="T1" fmla="*/ 2147483647 h 2"/>
                <a:gd name="T2" fmla="*/ 2147483647 w 4"/>
                <a:gd name="T3" fmla="*/ 2147483647 h 2"/>
                <a:gd name="T4" fmla="*/ 0 w 4"/>
                <a:gd name="T5" fmla="*/ 2147483647 h 2"/>
                <a:gd name="T6" fmla="*/ 2147483647 w 4"/>
                <a:gd name="T7" fmla="*/ 0 h 2"/>
                <a:gd name="T8" fmla="*/ 2147483647 w 4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2">
                  <a:moveTo>
                    <a:pt x="4" y="1"/>
                  </a:moveTo>
                  <a:cubicBezTo>
                    <a:pt x="4" y="2"/>
                    <a:pt x="2" y="2"/>
                    <a:pt x="2" y="2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0"/>
                    <a:pt x="4" y="1"/>
                    <a:pt x="4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28" name="Freeform 292">
              <a:extLst>
                <a:ext uri="{FF2B5EF4-FFF2-40B4-BE49-F238E27FC236}">
                  <a16:creationId xmlns:a16="http://schemas.microsoft.com/office/drawing/2014/main" id="{6D47B3D8-6A86-8149-A880-37629460763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57438" y="1849417"/>
              <a:ext cx="11105" cy="6346"/>
            </a:xfrm>
            <a:custGeom>
              <a:avLst/>
              <a:gdLst>
                <a:gd name="T0" fmla="*/ 2147483647 w 6"/>
                <a:gd name="T1" fmla="*/ 2147483647 h 4"/>
                <a:gd name="T2" fmla="*/ 2147483647 w 6"/>
                <a:gd name="T3" fmla="*/ 2147483647 h 4"/>
                <a:gd name="T4" fmla="*/ 2147483647 w 6"/>
                <a:gd name="T5" fmla="*/ 2147483647 h 4"/>
                <a:gd name="T6" fmla="*/ 2147483647 w 6"/>
                <a:gd name="T7" fmla="*/ 0 h 4"/>
                <a:gd name="T8" fmla="*/ 2147483647 w 6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4">
                  <a:moveTo>
                    <a:pt x="6" y="3"/>
                  </a:moveTo>
                  <a:cubicBezTo>
                    <a:pt x="6" y="4"/>
                    <a:pt x="4" y="4"/>
                    <a:pt x="3" y="4"/>
                  </a:cubicBezTo>
                  <a:cubicBezTo>
                    <a:pt x="2" y="3"/>
                    <a:pt x="0" y="3"/>
                    <a:pt x="1" y="2"/>
                  </a:cubicBezTo>
                  <a:cubicBezTo>
                    <a:pt x="1" y="1"/>
                    <a:pt x="3" y="0"/>
                    <a:pt x="4" y="0"/>
                  </a:cubicBezTo>
                  <a:cubicBezTo>
                    <a:pt x="5" y="1"/>
                    <a:pt x="6" y="2"/>
                    <a:pt x="6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29" name="Freeform 293">
              <a:extLst>
                <a:ext uri="{FF2B5EF4-FFF2-40B4-BE49-F238E27FC236}">
                  <a16:creationId xmlns:a16="http://schemas.microsoft.com/office/drawing/2014/main" id="{44B729E0-8B25-6546-A043-0CB12E93C4D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86168" y="2074683"/>
              <a:ext cx="9518" cy="15864"/>
            </a:xfrm>
            <a:custGeom>
              <a:avLst/>
              <a:gdLst>
                <a:gd name="T0" fmla="*/ 2147483647 w 5"/>
                <a:gd name="T1" fmla="*/ 2147483647 h 8"/>
                <a:gd name="T2" fmla="*/ 2147483647 w 5"/>
                <a:gd name="T3" fmla="*/ 2147483647 h 8"/>
                <a:gd name="T4" fmla="*/ 2147483647 w 5"/>
                <a:gd name="T5" fmla="*/ 2147483647 h 8"/>
                <a:gd name="T6" fmla="*/ 2147483647 w 5"/>
                <a:gd name="T7" fmla="*/ 2147483647 h 8"/>
                <a:gd name="T8" fmla="*/ 2147483647 w 5"/>
                <a:gd name="T9" fmla="*/ 2147483647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8">
                  <a:moveTo>
                    <a:pt x="5" y="1"/>
                  </a:moveTo>
                  <a:cubicBezTo>
                    <a:pt x="5" y="2"/>
                    <a:pt x="5" y="4"/>
                    <a:pt x="4" y="6"/>
                  </a:cubicBezTo>
                  <a:cubicBezTo>
                    <a:pt x="3" y="7"/>
                    <a:pt x="1" y="8"/>
                    <a:pt x="1" y="7"/>
                  </a:cubicBezTo>
                  <a:cubicBezTo>
                    <a:pt x="0" y="6"/>
                    <a:pt x="0" y="3"/>
                    <a:pt x="1" y="2"/>
                  </a:cubicBezTo>
                  <a:cubicBezTo>
                    <a:pt x="2" y="0"/>
                    <a:pt x="4" y="0"/>
                    <a:pt x="5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30" name="Freeform 298">
              <a:extLst>
                <a:ext uri="{FF2B5EF4-FFF2-40B4-BE49-F238E27FC236}">
                  <a16:creationId xmlns:a16="http://schemas.microsoft.com/office/drawing/2014/main" id="{3AF1CCBA-245B-774C-9289-268420D8463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492687" y="2260290"/>
              <a:ext cx="6346" cy="9518"/>
            </a:xfrm>
            <a:custGeom>
              <a:avLst/>
              <a:gdLst>
                <a:gd name="T0" fmla="*/ 2147483647 w 3"/>
                <a:gd name="T1" fmla="*/ 2147483647 h 5"/>
                <a:gd name="T2" fmla="*/ 2147483647 w 3"/>
                <a:gd name="T3" fmla="*/ 2147483647 h 5"/>
                <a:gd name="T4" fmla="*/ 2147483647 w 3"/>
                <a:gd name="T5" fmla="*/ 2147483647 h 5"/>
                <a:gd name="T6" fmla="*/ 0 w 3"/>
                <a:gd name="T7" fmla="*/ 2147483647 h 5"/>
                <a:gd name="T8" fmla="*/ 2147483647 w 3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5">
                  <a:moveTo>
                    <a:pt x="2" y="1"/>
                  </a:moveTo>
                  <a:cubicBezTo>
                    <a:pt x="2" y="1"/>
                    <a:pt x="3" y="2"/>
                    <a:pt x="3" y="3"/>
                  </a:cubicBezTo>
                  <a:cubicBezTo>
                    <a:pt x="3" y="4"/>
                    <a:pt x="2" y="5"/>
                    <a:pt x="1" y="5"/>
                  </a:cubicBezTo>
                  <a:cubicBezTo>
                    <a:pt x="1" y="5"/>
                    <a:pt x="0" y="3"/>
                    <a:pt x="0" y="2"/>
                  </a:cubicBezTo>
                  <a:cubicBezTo>
                    <a:pt x="0" y="1"/>
                    <a:pt x="1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31" name="Freeform 300">
              <a:extLst>
                <a:ext uri="{FF2B5EF4-FFF2-40B4-BE49-F238E27FC236}">
                  <a16:creationId xmlns:a16="http://schemas.microsoft.com/office/drawing/2014/main" id="{891493B8-A52C-5642-9186-1CC6D33E041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95743" y="2166693"/>
              <a:ext cx="12691" cy="12691"/>
            </a:xfrm>
            <a:custGeom>
              <a:avLst/>
              <a:gdLst>
                <a:gd name="T0" fmla="*/ 2147483647 w 7"/>
                <a:gd name="T1" fmla="*/ 2147483647 h 7"/>
                <a:gd name="T2" fmla="*/ 2147483647 w 7"/>
                <a:gd name="T3" fmla="*/ 2147483647 h 7"/>
                <a:gd name="T4" fmla="*/ 2147483647 w 7"/>
                <a:gd name="T5" fmla="*/ 2147483647 h 7"/>
                <a:gd name="T6" fmla="*/ 2147483647 w 7"/>
                <a:gd name="T7" fmla="*/ 2147483647 h 7"/>
                <a:gd name="T8" fmla="*/ 2147483647 w 7"/>
                <a:gd name="T9" fmla="*/ 214748364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7">
                  <a:moveTo>
                    <a:pt x="1" y="1"/>
                  </a:moveTo>
                  <a:cubicBezTo>
                    <a:pt x="3" y="0"/>
                    <a:pt x="4" y="2"/>
                    <a:pt x="5" y="4"/>
                  </a:cubicBezTo>
                  <a:cubicBezTo>
                    <a:pt x="6" y="5"/>
                    <a:pt x="7" y="6"/>
                    <a:pt x="7" y="7"/>
                  </a:cubicBezTo>
                  <a:cubicBezTo>
                    <a:pt x="5" y="7"/>
                    <a:pt x="4" y="5"/>
                    <a:pt x="3" y="4"/>
                  </a:cubicBezTo>
                  <a:cubicBezTo>
                    <a:pt x="2" y="3"/>
                    <a:pt x="0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32" name="Freeform 301">
              <a:extLst>
                <a:ext uri="{FF2B5EF4-FFF2-40B4-BE49-F238E27FC236}">
                  <a16:creationId xmlns:a16="http://schemas.microsoft.com/office/drawing/2014/main" id="{C2B465D2-D59F-DD45-8EC1-C15ACF0607A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08434" y="2139725"/>
              <a:ext cx="11105" cy="6346"/>
            </a:xfrm>
            <a:custGeom>
              <a:avLst/>
              <a:gdLst>
                <a:gd name="T0" fmla="*/ 0 w 6"/>
                <a:gd name="T1" fmla="*/ 2147483647 h 3"/>
                <a:gd name="T2" fmla="*/ 2147483647 w 6"/>
                <a:gd name="T3" fmla="*/ 0 h 3"/>
                <a:gd name="T4" fmla="*/ 2147483647 w 6"/>
                <a:gd name="T5" fmla="*/ 2147483647 h 3"/>
                <a:gd name="T6" fmla="*/ 2147483647 w 6"/>
                <a:gd name="T7" fmla="*/ 2147483647 h 3"/>
                <a:gd name="T8" fmla="*/ 0 w 6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3">
                  <a:moveTo>
                    <a:pt x="0" y="2"/>
                  </a:moveTo>
                  <a:cubicBezTo>
                    <a:pt x="0" y="1"/>
                    <a:pt x="2" y="0"/>
                    <a:pt x="3" y="0"/>
                  </a:cubicBezTo>
                  <a:cubicBezTo>
                    <a:pt x="4" y="0"/>
                    <a:pt x="6" y="0"/>
                    <a:pt x="6" y="1"/>
                  </a:cubicBezTo>
                  <a:cubicBezTo>
                    <a:pt x="5" y="2"/>
                    <a:pt x="4" y="2"/>
                    <a:pt x="3" y="2"/>
                  </a:cubicBezTo>
                  <a:cubicBezTo>
                    <a:pt x="2" y="3"/>
                    <a:pt x="0" y="3"/>
                    <a:pt x="0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33" name="Freeform 302">
              <a:extLst>
                <a:ext uri="{FF2B5EF4-FFF2-40B4-BE49-F238E27FC236}">
                  <a16:creationId xmlns:a16="http://schemas.microsoft.com/office/drawing/2014/main" id="{7E11A44E-1F2F-764B-9B9D-7FE8EB50213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92513" y="2050888"/>
              <a:ext cx="7931" cy="11104"/>
            </a:xfrm>
            <a:custGeom>
              <a:avLst/>
              <a:gdLst>
                <a:gd name="T0" fmla="*/ 2147483647 w 4"/>
                <a:gd name="T1" fmla="*/ 2147483647 h 6"/>
                <a:gd name="T2" fmla="*/ 2147483647 w 4"/>
                <a:gd name="T3" fmla="*/ 2147483647 h 6"/>
                <a:gd name="T4" fmla="*/ 2147483647 w 4"/>
                <a:gd name="T5" fmla="*/ 2147483647 h 6"/>
                <a:gd name="T6" fmla="*/ 2147483647 w 4"/>
                <a:gd name="T7" fmla="*/ 2147483647 h 6"/>
                <a:gd name="T8" fmla="*/ 2147483647 w 4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6">
                  <a:moveTo>
                    <a:pt x="1" y="5"/>
                  </a:moveTo>
                  <a:cubicBezTo>
                    <a:pt x="0" y="4"/>
                    <a:pt x="1" y="3"/>
                    <a:pt x="2" y="2"/>
                  </a:cubicBezTo>
                  <a:cubicBezTo>
                    <a:pt x="2" y="1"/>
                    <a:pt x="3" y="0"/>
                    <a:pt x="4" y="1"/>
                  </a:cubicBezTo>
                  <a:cubicBezTo>
                    <a:pt x="4" y="2"/>
                    <a:pt x="3" y="3"/>
                    <a:pt x="3" y="4"/>
                  </a:cubicBezTo>
                  <a:cubicBezTo>
                    <a:pt x="2" y="4"/>
                    <a:pt x="1" y="6"/>
                    <a:pt x="1" y="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34" name="Freeform 303">
              <a:extLst>
                <a:ext uri="{FF2B5EF4-FFF2-40B4-BE49-F238E27FC236}">
                  <a16:creationId xmlns:a16="http://schemas.microsoft.com/office/drawing/2014/main" id="{986DBDEB-C7D0-4C41-84FB-EFFF45654EF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36873" y="1887491"/>
              <a:ext cx="11105" cy="9518"/>
            </a:xfrm>
            <a:custGeom>
              <a:avLst/>
              <a:gdLst>
                <a:gd name="T0" fmla="*/ 2147483647 w 6"/>
                <a:gd name="T1" fmla="*/ 2147483647 h 5"/>
                <a:gd name="T2" fmla="*/ 2147483647 w 6"/>
                <a:gd name="T3" fmla="*/ 2147483647 h 5"/>
                <a:gd name="T4" fmla="*/ 2147483647 w 6"/>
                <a:gd name="T5" fmla="*/ 2147483647 h 5"/>
                <a:gd name="T6" fmla="*/ 2147483647 w 6"/>
                <a:gd name="T7" fmla="*/ 2147483647 h 5"/>
                <a:gd name="T8" fmla="*/ 2147483647 w 6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5">
                  <a:moveTo>
                    <a:pt x="1" y="1"/>
                  </a:moveTo>
                  <a:cubicBezTo>
                    <a:pt x="2" y="0"/>
                    <a:pt x="3" y="1"/>
                    <a:pt x="4" y="2"/>
                  </a:cubicBezTo>
                  <a:cubicBezTo>
                    <a:pt x="5" y="3"/>
                    <a:pt x="6" y="4"/>
                    <a:pt x="5" y="5"/>
                  </a:cubicBezTo>
                  <a:cubicBezTo>
                    <a:pt x="4" y="5"/>
                    <a:pt x="3" y="4"/>
                    <a:pt x="2" y="3"/>
                  </a:cubicBezTo>
                  <a:cubicBezTo>
                    <a:pt x="2" y="3"/>
                    <a:pt x="0" y="2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35" name="Freeform 304">
              <a:extLst>
                <a:ext uri="{FF2B5EF4-FFF2-40B4-BE49-F238E27FC236}">
                  <a16:creationId xmlns:a16="http://schemas.microsoft.com/office/drawing/2014/main" id="{B174FC5D-ACE2-5E43-8B8E-9D75706A6B1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06849" y="2146071"/>
              <a:ext cx="11104" cy="9518"/>
            </a:xfrm>
            <a:custGeom>
              <a:avLst/>
              <a:gdLst>
                <a:gd name="T0" fmla="*/ 2147483647 w 6"/>
                <a:gd name="T1" fmla="*/ 2147483647 h 5"/>
                <a:gd name="T2" fmla="*/ 2147483647 w 6"/>
                <a:gd name="T3" fmla="*/ 2147483647 h 5"/>
                <a:gd name="T4" fmla="*/ 2147483647 w 6"/>
                <a:gd name="T5" fmla="*/ 2147483647 h 5"/>
                <a:gd name="T6" fmla="*/ 2147483647 w 6"/>
                <a:gd name="T7" fmla="*/ 2147483647 h 5"/>
                <a:gd name="T8" fmla="*/ 2147483647 w 6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5">
                  <a:moveTo>
                    <a:pt x="1" y="4"/>
                  </a:moveTo>
                  <a:cubicBezTo>
                    <a:pt x="0" y="3"/>
                    <a:pt x="2" y="2"/>
                    <a:pt x="3" y="1"/>
                  </a:cubicBezTo>
                  <a:cubicBezTo>
                    <a:pt x="4" y="1"/>
                    <a:pt x="6" y="0"/>
                    <a:pt x="6" y="1"/>
                  </a:cubicBezTo>
                  <a:cubicBezTo>
                    <a:pt x="6" y="2"/>
                    <a:pt x="5" y="3"/>
                    <a:pt x="4" y="4"/>
                  </a:cubicBezTo>
                  <a:cubicBezTo>
                    <a:pt x="3" y="4"/>
                    <a:pt x="1" y="5"/>
                    <a:pt x="1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36" name="Freeform 306">
              <a:extLst>
                <a:ext uri="{FF2B5EF4-FFF2-40B4-BE49-F238E27FC236}">
                  <a16:creationId xmlns:a16="http://schemas.microsoft.com/office/drawing/2014/main" id="{A56E862F-E1C6-0F4E-A401-27FC0BCF0D3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90869" y="2377682"/>
              <a:ext cx="17450" cy="46005"/>
            </a:xfrm>
            <a:custGeom>
              <a:avLst/>
              <a:gdLst>
                <a:gd name="T0" fmla="*/ 2147483647 w 9"/>
                <a:gd name="T1" fmla="*/ 2147483647 h 24"/>
                <a:gd name="T2" fmla="*/ 2147483647 w 9"/>
                <a:gd name="T3" fmla="*/ 2147483647 h 24"/>
                <a:gd name="T4" fmla="*/ 2147483647 w 9"/>
                <a:gd name="T5" fmla="*/ 2147483647 h 24"/>
                <a:gd name="T6" fmla="*/ 2147483647 w 9"/>
                <a:gd name="T7" fmla="*/ 2147483647 h 24"/>
                <a:gd name="T8" fmla="*/ 2147483647 w 9"/>
                <a:gd name="T9" fmla="*/ 2147483647 h 24"/>
                <a:gd name="T10" fmla="*/ 2147483647 w 9"/>
                <a:gd name="T11" fmla="*/ 2147483647 h 24"/>
                <a:gd name="T12" fmla="*/ 2147483647 w 9"/>
                <a:gd name="T13" fmla="*/ 2147483647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" h="24">
                  <a:moveTo>
                    <a:pt x="9" y="1"/>
                  </a:moveTo>
                  <a:cubicBezTo>
                    <a:pt x="8" y="6"/>
                    <a:pt x="7" y="11"/>
                    <a:pt x="5" y="16"/>
                  </a:cubicBezTo>
                  <a:cubicBezTo>
                    <a:pt x="4" y="18"/>
                    <a:pt x="3" y="21"/>
                    <a:pt x="1" y="23"/>
                  </a:cubicBezTo>
                  <a:cubicBezTo>
                    <a:pt x="0" y="24"/>
                    <a:pt x="1" y="20"/>
                    <a:pt x="1" y="19"/>
                  </a:cubicBezTo>
                  <a:cubicBezTo>
                    <a:pt x="2" y="14"/>
                    <a:pt x="4" y="10"/>
                    <a:pt x="5" y="5"/>
                  </a:cubicBezTo>
                  <a:cubicBezTo>
                    <a:pt x="6" y="4"/>
                    <a:pt x="6" y="2"/>
                    <a:pt x="7" y="1"/>
                  </a:cubicBezTo>
                  <a:cubicBezTo>
                    <a:pt x="7" y="1"/>
                    <a:pt x="9" y="0"/>
                    <a:pt x="9" y="1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37" name="Freeform 307">
              <a:extLst>
                <a:ext uri="{FF2B5EF4-FFF2-40B4-BE49-F238E27FC236}">
                  <a16:creationId xmlns:a16="http://schemas.microsoft.com/office/drawing/2014/main" id="{327EDEC8-703D-D644-88A0-FB2CD5C519A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27355" y="2358646"/>
              <a:ext cx="28555" cy="39659"/>
            </a:xfrm>
            <a:custGeom>
              <a:avLst/>
              <a:gdLst>
                <a:gd name="T0" fmla="*/ 2147483647 w 15"/>
                <a:gd name="T1" fmla="*/ 2147483647 h 21"/>
                <a:gd name="T2" fmla="*/ 2147483647 w 15"/>
                <a:gd name="T3" fmla="*/ 2147483647 h 21"/>
                <a:gd name="T4" fmla="*/ 2147483647 w 15"/>
                <a:gd name="T5" fmla="*/ 2147483647 h 21"/>
                <a:gd name="T6" fmla="*/ 2147483647 w 15"/>
                <a:gd name="T7" fmla="*/ 2147483647 h 21"/>
                <a:gd name="T8" fmla="*/ 2147483647 w 15"/>
                <a:gd name="T9" fmla="*/ 2147483647 h 21"/>
                <a:gd name="T10" fmla="*/ 2147483647 w 15"/>
                <a:gd name="T11" fmla="*/ 2147483647 h 21"/>
                <a:gd name="T12" fmla="*/ 2147483647 w 15"/>
                <a:gd name="T13" fmla="*/ 0 h 21"/>
                <a:gd name="T14" fmla="*/ 2147483647 w 15"/>
                <a:gd name="T15" fmla="*/ 2147483647 h 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" h="21">
                  <a:moveTo>
                    <a:pt x="15" y="1"/>
                  </a:moveTo>
                  <a:cubicBezTo>
                    <a:pt x="13" y="3"/>
                    <a:pt x="9" y="3"/>
                    <a:pt x="8" y="6"/>
                  </a:cubicBezTo>
                  <a:cubicBezTo>
                    <a:pt x="7" y="9"/>
                    <a:pt x="9" y="12"/>
                    <a:pt x="8" y="15"/>
                  </a:cubicBezTo>
                  <a:cubicBezTo>
                    <a:pt x="7" y="17"/>
                    <a:pt x="6" y="21"/>
                    <a:pt x="4" y="21"/>
                  </a:cubicBezTo>
                  <a:cubicBezTo>
                    <a:pt x="3" y="21"/>
                    <a:pt x="4" y="17"/>
                    <a:pt x="4" y="15"/>
                  </a:cubicBezTo>
                  <a:cubicBezTo>
                    <a:pt x="3" y="13"/>
                    <a:pt x="0" y="10"/>
                    <a:pt x="2" y="8"/>
                  </a:cubicBezTo>
                  <a:cubicBezTo>
                    <a:pt x="3" y="4"/>
                    <a:pt x="8" y="2"/>
                    <a:pt x="11" y="0"/>
                  </a:cubicBezTo>
                  <a:cubicBezTo>
                    <a:pt x="12" y="0"/>
                    <a:pt x="15" y="0"/>
                    <a:pt x="15" y="1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38" name="Freeform 308">
              <a:extLst>
                <a:ext uri="{FF2B5EF4-FFF2-40B4-BE49-F238E27FC236}">
                  <a16:creationId xmlns:a16="http://schemas.microsoft.com/office/drawing/2014/main" id="{D9215AA7-2F75-CC4E-AB78-4670B794A1F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55910" y="2269809"/>
              <a:ext cx="20623" cy="14277"/>
            </a:xfrm>
            <a:custGeom>
              <a:avLst/>
              <a:gdLst>
                <a:gd name="T0" fmla="*/ 2147483647 w 11"/>
                <a:gd name="T1" fmla="*/ 2147483647 h 8"/>
                <a:gd name="T2" fmla="*/ 2147483647 w 11"/>
                <a:gd name="T3" fmla="*/ 2147483647 h 8"/>
                <a:gd name="T4" fmla="*/ 2147483647 w 11"/>
                <a:gd name="T5" fmla="*/ 2147483647 h 8"/>
                <a:gd name="T6" fmla="*/ 2147483647 w 11"/>
                <a:gd name="T7" fmla="*/ 2147483647 h 8"/>
                <a:gd name="T8" fmla="*/ 2147483647 w 11"/>
                <a:gd name="T9" fmla="*/ 2147483647 h 8"/>
                <a:gd name="T10" fmla="*/ 2147483647 w 11"/>
                <a:gd name="T11" fmla="*/ 2147483647 h 8"/>
                <a:gd name="T12" fmla="*/ 2147483647 w 11"/>
                <a:gd name="T13" fmla="*/ 2147483647 h 8"/>
                <a:gd name="T14" fmla="*/ 2147483647 w 11"/>
                <a:gd name="T15" fmla="*/ 2147483647 h 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" h="8">
                  <a:moveTo>
                    <a:pt x="1" y="3"/>
                  </a:moveTo>
                  <a:cubicBezTo>
                    <a:pt x="2" y="2"/>
                    <a:pt x="4" y="5"/>
                    <a:pt x="5" y="5"/>
                  </a:cubicBezTo>
                  <a:cubicBezTo>
                    <a:pt x="7" y="4"/>
                    <a:pt x="7" y="0"/>
                    <a:pt x="8" y="1"/>
                  </a:cubicBezTo>
                  <a:cubicBezTo>
                    <a:pt x="10" y="1"/>
                    <a:pt x="11" y="4"/>
                    <a:pt x="11" y="6"/>
                  </a:cubicBezTo>
                  <a:cubicBezTo>
                    <a:pt x="11" y="7"/>
                    <a:pt x="9" y="7"/>
                    <a:pt x="7" y="7"/>
                  </a:cubicBezTo>
                  <a:cubicBezTo>
                    <a:pt x="6" y="7"/>
                    <a:pt x="5" y="6"/>
                    <a:pt x="4" y="6"/>
                  </a:cubicBezTo>
                  <a:cubicBezTo>
                    <a:pt x="3" y="6"/>
                    <a:pt x="3" y="8"/>
                    <a:pt x="2" y="7"/>
                  </a:cubicBezTo>
                  <a:cubicBezTo>
                    <a:pt x="1" y="6"/>
                    <a:pt x="0" y="4"/>
                    <a:pt x="1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39" name="Freeform 309">
              <a:extLst>
                <a:ext uri="{FF2B5EF4-FFF2-40B4-BE49-F238E27FC236}">
                  <a16:creationId xmlns:a16="http://schemas.microsoft.com/office/drawing/2014/main" id="{B5BC212B-42A6-274D-93F0-9FA591B77CA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13019" y="2274567"/>
              <a:ext cx="15864" cy="14278"/>
            </a:xfrm>
            <a:custGeom>
              <a:avLst/>
              <a:gdLst>
                <a:gd name="T0" fmla="*/ 2147483647 w 8"/>
                <a:gd name="T1" fmla="*/ 2147483647 h 7"/>
                <a:gd name="T2" fmla="*/ 2147483647 w 8"/>
                <a:gd name="T3" fmla="*/ 2147483647 h 7"/>
                <a:gd name="T4" fmla="*/ 2147483647 w 8"/>
                <a:gd name="T5" fmla="*/ 2147483647 h 7"/>
                <a:gd name="T6" fmla="*/ 2147483647 w 8"/>
                <a:gd name="T7" fmla="*/ 2147483647 h 7"/>
                <a:gd name="T8" fmla="*/ 2147483647 w 8"/>
                <a:gd name="T9" fmla="*/ 2147483647 h 7"/>
                <a:gd name="T10" fmla="*/ 2147483647 w 8"/>
                <a:gd name="T11" fmla="*/ 2147483647 h 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7">
                  <a:moveTo>
                    <a:pt x="1" y="1"/>
                  </a:moveTo>
                  <a:cubicBezTo>
                    <a:pt x="2" y="1"/>
                    <a:pt x="5" y="0"/>
                    <a:pt x="7" y="1"/>
                  </a:cubicBezTo>
                  <a:cubicBezTo>
                    <a:pt x="8" y="2"/>
                    <a:pt x="8" y="5"/>
                    <a:pt x="7" y="6"/>
                  </a:cubicBezTo>
                  <a:cubicBezTo>
                    <a:pt x="5" y="7"/>
                    <a:pt x="3" y="6"/>
                    <a:pt x="1" y="5"/>
                  </a:cubicBezTo>
                  <a:cubicBezTo>
                    <a:pt x="0" y="5"/>
                    <a:pt x="2" y="4"/>
                    <a:pt x="2" y="3"/>
                  </a:cubicBezTo>
                  <a:cubicBezTo>
                    <a:pt x="2" y="2"/>
                    <a:pt x="0" y="2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40" name="Freeform 310">
              <a:extLst>
                <a:ext uri="{FF2B5EF4-FFF2-40B4-BE49-F238E27FC236}">
                  <a16:creationId xmlns:a16="http://schemas.microsoft.com/office/drawing/2014/main" id="{31E2FE6F-4766-F845-AA7C-778F596BEE9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94099" y="1969982"/>
              <a:ext cx="11105" cy="19037"/>
            </a:xfrm>
            <a:custGeom>
              <a:avLst/>
              <a:gdLst>
                <a:gd name="T0" fmla="*/ 2147483647 w 6"/>
                <a:gd name="T1" fmla="*/ 2147483647 h 10"/>
                <a:gd name="T2" fmla="*/ 2147483647 w 6"/>
                <a:gd name="T3" fmla="*/ 2147483647 h 10"/>
                <a:gd name="T4" fmla="*/ 2147483647 w 6"/>
                <a:gd name="T5" fmla="*/ 2147483647 h 10"/>
                <a:gd name="T6" fmla="*/ 2147483647 w 6"/>
                <a:gd name="T7" fmla="*/ 2147483647 h 10"/>
                <a:gd name="T8" fmla="*/ 2147483647 w 6"/>
                <a:gd name="T9" fmla="*/ 2147483647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10">
                  <a:moveTo>
                    <a:pt x="5" y="1"/>
                  </a:moveTo>
                  <a:cubicBezTo>
                    <a:pt x="6" y="2"/>
                    <a:pt x="6" y="5"/>
                    <a:pt x="5" y="6"/>
                  </a:cubicBezTo>
                  <a:cubicBezTo>
                    <a:pt x="4" y="8"/>
                    <a:pt x="3" y="10"/>
                    <a:pt x="2" y="9"/>
                  </a:cubicBezTo>
                  <a:cubicBezTo>
                    <a:pt x="0" y="8"/>
                    <a:pt x="1" y="5"/>
                    <a:pt x="2" y="4"/>
                  </a:cubicBezTo>
                  <a:cubicBezTo>
                    <a:pt x="2" y="2"/>
                    <a:pt x="4" y="0"/>
                    <a:pt x="5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41" name="Freeform 311">
              <a:extLst>
                <a:ext uri="{FF2B5EF4-FFF2-40B4-BE49-F238E27FC236}">
                  <a16:creationId xmlns:a16="http://schemas.microsoft.com/office/drawing/2014/main" id="{DD0EED5F-4FB7-3E43-AFE8-92F56529476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11550" y="1960464"/>
              <a:ext cx="11104" cy="15864"/>
            </a:xfrm>
            <a:custGeom>
              <a:avLst/>
              <a:gdLst>
                <a:gd name="T0" fmla="*/ 2147483647 w 6"/>
                <a:gd name="T1" fmla="*/ 2147483647 h 8"/>
                <a:gd name="T2" fmla="*/ 2147483647 w 6"/>
                <a:gd name="T3" fmla="*/ 2147483647 h 8"/>
                <a:gd name="T4" fmla="*/ 2147483647 w 6"/>
                <a:gd name="T5" fmla="*/ 2147483647 h 8"/>
                <a:gd name="T6" fmla="*/ 2147483647 w 6"/>
                <a:gd name="T7" fmla="*/ 2147483647 h 8"/>
                <a:gd name="T8" fmla="*/ 2147483647 w 6"/>
                <a:gd name="T9" fmla="*/ 2147483647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8">
                  <a:moveTo>
                    <a:pt x="5" y="1"/>
                  </a:moveTo>
                  <a:cubicBezTo>
                    <a:pt x="6" y="1"/>
                    <a:pt x="6" y="3"/>
                    <a:pt x="6" y="4"/>
                  </a:cubicBezTo>
                  <a:cubicBezTo>
                    <a:pt x="5" y="5"/>
                    <a:pt x="3" y="8"/>
                    <a:pt x="2" y="7"/>
                  </a:cubicBezTo>
                  <a:cubicBezTo>
                    <a:pt x="0" y="6"/>
                    <a:pt x="0" y="3"/>
                    <a:pt x="1" y="2"/>
                  </a:cubicBezTo>
                  <a:cubicBezTo>
                    <a:pt x="2" y="1"/>
                    <a:pt x="4" y="0"/>
                    <a:pt x="5" y="1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42" name="Freeform 312">
              <a:extLst>
                <a:ext uri="{FF2B5EF4-FFF2-40B4-BE49-F238E27FC236}">
                  <a16:creationId xmlns:a16="http://schemas.microsoft.com/office/drawing/2014/main" id="{87CBEAC2-5E3B-8C47-B593-156E337D535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28999" y="1955705"/>
              <a:ext cx="14278" cy="17450"/>
            </a:xfrm>
            <a:custGeom>
              <a:avLst/>
              <a:gdLst>
                <a:gd name="T0" fmla="*/ 2147483647 w 8"/>
                <a:gd name="T1" fmla="*/ 2147483647 h 9"/>
                <a:gd name="T2" fmla="*/ 2147483647 w 8"/>
                <a:gd name="T3" fmla="*/ 2147483647 h 9"/>
                <a:gd name="T4" fmla="*/ 2147483647 w 8"/>
                <a:gd name="T5" fmla="*/ 2147483647 h 9"/>
                <a:gd name="T6" fmla="*/ 2147483647 w 8"/>
                <a:gd name="T7" fmla="*/ 2147483647 h 9"/>
                <a:gd name="T8" fmla="*/ 2147483647 w 8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9">
                  <a:moveTo>
                    <a:pt x="7" y="1"/>
                  </a:moveTo>
                  <a:cubicBezTo>
                    <a:pt x="6" y="0"/>
                    <a:pt x="4" y="1"/>
                    <a:pt x="3" y="2"/>
                  </a:cubicBezTo>
                  <a:cubicBezTo>
                    <a:pt x="1" y="3"/>
                    <a:pt x="0" y="6"/>
                    <a:pt x="1" y="7"/>
                  </a:cubicBezTo>
                  <a:cubicBezTo>
                    <a:pt x="3" y="9"/>
                    <a:pt x="5" y="6"/>
                    <a:pt x="7" y="5"/>
                  </a:cubicBezTo>
                  <a:cubicBezTo>
                    <a:pt x="7" y="4"/>
                    <a:pt x="8" y="2"/>
                    <a:pt x="7" y="1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43" name="Freeform 313">
              <a:extLst>
                <a:ext uri="{FF2B5EF4-FFF2-40B4-BE49-F238E27FC236}">
                  <a16:creationId xmlns:a16="http://schemas.microsoft.com/office/drawing/2014/main" id="{1DA3983F-7DD1-7544-81C3-BB431D9E8A3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09905" y="1903354"/>
              <a:ext cx="14277" cy="12691"/>
            </a:xfrm>
            <a:custGeom>
              <a:avLst/>
              <a:gdLst>
                <a:gd name="T0" fmla="*/ 2147483647 w 7"/>
                <a:gd name="T1" fmla="*/ 0 h 6"/>
                <a:gd name="T2" fmla="*/ 2147483647 w 7"/>
                <a:gd name="T3" fmla="*/ 2147483647 h 6"/>
                <a:gd name="T4" fmla="*/ 2147483647 w 7"/>
                <a:gd name="T5" fmla="*/ 2147483647 h 6"/>
                <a:gd name="T6" fmla="*/ 2147483647 w 7"/>
                <a:gd name="T7" fmla="*/ 2147483647 h 6"/>
                <a:gd name="T8" fmla="*/ 2147483647 w 7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6">
                  <a:moveTo>
                    <a:pt x="6" y="0"/>
                  </a:moveTo>
                  <a:cubicBezTo>
                    <a:pt x="5" y="0"/>
                    <a:pt x="4" y="0"/>
                    <a:pt x="3" y="1"/>
                  </a:cubicBezTo>
                  <a:cubicBezTo>
                    <a:pt x="2" y="2"/>
                    <a:pt x="0" y="4"/>
                    <a:pt x="1" y="5"/>
                  </a:cubicBezTo>
                  <a:cubicBezTo>
                    <a:pt x="3" y="6"/>
                    <a:pt x="4" y="4"/>
                    <a:pt x="6" y="3"/>
                  </a:cubicBezTo>
                  <a:cubicBezTo>
                    <a:pt x="6" y="2"/>
                    <a:pt x="7" y="1"/>
                    <a:pt x="6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44" name="Freeform 314">
              <a:extLst>
                <a:ext uri="{FF2B5EF4-FFF2-40B4-BE49-F238E27FC236}">
                  <a16:creationId xmlns:a16="http://schemas.microsoft.com/office/drawing/2014/main" id="{02D254F6-97BE-724D-8FB9-684F205DDEF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24182" y="1897009"/>
              <a:ext cx="12691" cy="11105"/>
            </a:xfrm>
            <a:custGeom>
              <a:avLst/>
              <a:gdLst>
                <a:gd name="T0" fmla="*/ 2147483647 w 7"/>
                <a:gd name="T1" fmla="*/ 0 h 6"/>
                <a:gd name="T2" fmla="*/ 2147483647 w 7"/>
                <a:gd name="T3" fmla="*/ 2147483647 h 6"/>
                <a:gd name="T4" fmla="*/ 2147483647 w 7"/>
                <a:gd name="T5" fmla="*/ 2147483647 h 6"/>
                <a:gd name="T6" fmla="*/ 2147483647 w 7"/>
                <a:gd name="T7" fmla="*/ 2147483647 h 6"/>
                <a:gd name="T8" fmla="*/ 2147483647 w 7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6">
                  <a:moveTo>
                    <a:pt x="6" y="0"/>
                  </a:moveTo>
                  <a:cubicBezTo>
                    <a:pt x="5" y="0"/>
                    <a:pt x="4" y="0"/>
                    <a:pt x="3" y="1"/>
                  </a:cubicBezTo>
                  <a:cubicBezTo>
                    <a:pt x="2" y="2"/>
                    <a:pt x="0" y="4"/>
                    <a:pt x="1" y="5"/>
                  </a:cubicBezTo>
                  <a:cubicBezTo>
                    <a:pt x="2" y="6"/>
                    <a:pt x="4" y="4"/>
                    <a:pt x="6" y="3"/>
                  </a:cubicBezTo>
                  <a:cubicBezTo>
                    <a:pt x="6" y="2"/>
                    <a:pt x="7" y="1"/>
                    <a:pt x="6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45" name="Freeform 315">
              <a:extLst>
                <a:ext uri="{FF2B5EF4-FFF2-40B4-BE49-F238E27FC236}">
                  <a16:creationId xmlns:a16="http://schemas.microsoft.com/office/drawing/2014/main" id="{6DCAA5A9-13FB-E242-9AD9-2E9CF0A2730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51209" y="1920805"/>
              <a:ext cx="19037" cy="25382"/>
            </a:xfrm>
            <a:custGeom>
              <a:avLst/>
              <a:gdLst>
                <a:gd name="T0" fmla="*/ 2147483647 w 10"/>
                <a:gd name="T1" fmla="*/ 0 h 13"/>
                <a:gd name="T2" fmla="*/ 2147483647 w 10"/>
                <a:gd name="T3" fmla="*/ 2147483647 h 13"/>
                <a:gd name="T4" fmla="*/ 2147483647 w 10"/>
                <a:gd name="T5" fmla="*/ 2147483647 h 13"/>
                <a:gd name="T6" fmla="*/ 0 w 10"/>
                <a:gd name="T7" fmla="*/ 2147483647 h 13"/>
                <a:gd name="T8" fmla="*/ 2147483647 w 10"/>
                <a:gd name="T9" fmla="*/ 2147483647 h 13"/>
                <a:gd name="T10" fmla="*/ 2147483647 w 10"/>
                <a:gd name="T11" fmla="*/ 0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" h="13">
                  <a:moveTo>
                    <a:pt x="7" y="0"/>
                  </a:moveTo>
                  <a:cubicBezTo>
                    <a:pt x="9" y="0"/>
                    <a:pt x="10" y="4"/>
                    <a:pt x="9" y="6"/>
                  </a:cubicBezTo>
                  <a:cubicBezTo>
                    <a:pt x="7" y="8"/>
                    <a:pt x="3" y="7"/>
                    <a:pt x="1" y="8"/>
                  </a:cubicBezTo>
                  <a:cubicBezTo>
                    <a:pt x="0" y="9"/>
                    <a:pt x="0" y="13"/>
                    <a:pt x="0" y="12"/>
                  </a:cubicBezTo>
                  <a:cubicBezTo>
                    <a:pt x="0" y="10"/>
                    <a:pt x="0" y="7"/>
                    <a:pt x="1" y="5"/>
                  </a:cubicBezTo>
                  <a:cubicBezTo>
                    <a:pt x="2" y="3"/>
                    <a:pt x="4" y="0"/>
                    <a:pt x="7" y="0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46" name="Freeform 316">
              <a:extLst>
                <a:ext uri="{FF2B5EF4-FFF2-40B4-BE49-F238E27FC236}">
                  <a16:creationId xmlns:a16="http://schemas.microsoft.com/office/drawing/2014/main" id="{DB0CBBDA-9C96-9244-82FA-723465F9841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32172" y="1930323"/>
              <a:ext cx="15864" cy="23795"/>
            </a:xfrm>
            <a:custGeom>
              <a:avLst/>
              <a:gdLst>
                <a:gd name="T0" fmla="*/ 2147483647 w 8"/>
                <a:gd name="T1" fmla="*/ 2147483647 h 12"/>
                <a:gd name="T2" fmla="*/ 2147483647 w 8"/>
                <a:gd name="T3" fmla="*/ 2147483647 h 12"/>
                <a:gd name="T4" fmla="*/ 2147483647 w 8"/>
                <a:gd name="T5" fmla="*/ 2147483647 h 12"/>
                <a:gd name="T6" fmla="*/ 2147483647 w 8"/>
                <a:gd name="T7" fmla="*/ 2147483647 h 12"/>
                <a:gd name="T8" fmla="*/ 2147483647 w 8"/>
                <a:gd name="T9" fmla="*/ 2147483647 h 12"/>
                <a:gd name="T10" fmla="*/ 2147483647 w 8"/>
                <a:gd name="T11" fmla="*/ 2147483647 h 12"/>
                <a:gd name="T12" fmla="*/ 2147483647 w 8"/>
                <a:gd name="T13" fmla="*/ 2147483647 h 12"/>
                <a:gd name="T14" fmla="*/ 2147483647 w 8"/>
                <a:gd name="T15" fmla="*/ 2147483647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" h="12">
                  <a:moveTo>
                    <a:pt x="7" y="2"/>
                  </a:moveTo>
                  <a:cubicBezTo>
                    <a:pt x="8" y="4"/>
                    <a:pt x="8" y="7"/>
                    <a:pt x="8" y="10"/>
                  </a:cubicBezTo>
                  <a:cubicBezTo>
                    <a:pt x="7" y="11"/>
                    <a:pt x="6" y="12"/>
                    <a:pt x="4" y="12"/>
                  </a:cubicBezTo>
                  <a:cubicBezTo>
                    <a:pt x="3" y="12"/>
                    <a:pt x="5" y="10"/>
                    <a:pt x="4" y="9"/>
                  </a:cubicBezTo>
                  <a:cubicBezTo>
                    <a:pt x="3" y="9"/>
                    <a:pt x="1" y="10"/>
                    <a:pt x="1" y="9"/>
                  </a:cubicBezTo>
                  <a:cubicBezTo>
                    <a:pt x="0" y="8"/>
                    <a:pt x="1" y="6"/>
                    <a:pt x="2" y="6"/>
                  </a:cubicBezTo>
                  <a:cubicBezTo>
                    <a:pt x="2" y="5"/>
                    <a:pt x="4" y="6"/>
                    <a:pt x="5" y="6"/>
                  </a:cubicBezTo>
                  <a:cubicBezTo>
                    <a:pt x="6" y="5"/>
                    <a:pt x="6" y="0"/>
                    <a:pt x="7" y="2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47" name="Freeform 317">
              <a:extLst>
                <a:ext uri="{FF2B5EF4-FFF2-40B4-BE49-F238E27FC236}">
                  <a16:creationId xmlns:a16="http://schemas.microsoft.com/office/drawing/2014/main" id="{1D31DD92-3C6F-B24E-84FC-CC49EEFEF9B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84523" y="1912873"/>
              <a:ext cx="20622" cy="25382"/>
            </a:xfrm>
            <a:custGeom>
              <a:avLst/>
              <a:gdLst>
                <a:gd name="T0" fmla="*/ 2147483647 w 11"/>
                <a:gd name="T1" fmla="*/ 2147483647 h 13"/>
                <a:gd name="T2" fmla="*/ 2147483647 w 11"/>
                <a:gd name="T3" fmla="*/ 2147483647 h 13"/>
                <a:gd name="T4" fmla="*/ 2147483647 w 11"/>
                <a:gd name="T5" fmla="*/ 2147483647 h 13"/>
                <a:gd name="T6" fmla="*/ 2147483647 w 11"/>
                <a:gd name="T7" fmla="*/ 2147483647 h 13"/>
                <a:gd name="T8" fmla="*/ 2147483647 w 11"/>
                <a:gd name="T9" fmla="*/ 2147483647 h 13"/>
                <a:gd name="T10" fmla="*/ 2147483647 w 11"/>
                <a:gd name="T11" fmla="*/ 2147483647 h 13"/>
                <a:gd name="T12" fmla="*/ 2147483647 w 11"/>
                <a:gd name="T13" fmla="*/ 2147483647 h 13"/>
                <a:gd name="T14" fmla="*/ 2147483647 w 11"/>
                <a:gd name="T15" fmla="*/ 2147483647 h 13"/>
                <a:gd name="T16" fmla="*/ 2147483647 w 11"/>
                <a:gd name="T17" fmla="*/ 2147483647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" h="13">
                  <a:moveTo>
                    <a:pt x="11" y="1"/>
                  </a:moveTo>
                  <a:cubicBezTo>
                    <a:pt x="11" y="4"/>
                    <a:pt x="11" y="7"/>
                    <a:pt x="9" y="9"/>
                  </a:cubicBezTo>
                  <a:cubicBezTo>
                    <a:pt x="9" y="10"/>
                    <a:pt x="7" y="10"/>
                    <a:pt x="6" y="10"/>
                  </a:cubicBezTo>
                  <a:cubicBezTo>
                    <a:pt x="5" y="10"/>
                    <a:pt x="4" y="9"/>
                    <a:pt x="3" y="9"/>
                  </a:cubicBezTo>
                  <a:cubicBezTo>
                    <a:pt x="2" y="10"/>
                    <a:pt x="3" y="13"/>
                    <a:pt x="2" y="13"/>
                  </a:cubicBezTo>
                  <a:cubicBezTo>
                    <a:pt x="0" y="12"/>
                    <a:pt x="1" y="10"/>
                    <a:pt x="1" y="8"/>
                  </a:cubicBezTo>
                  <a:cubicBezTo>
                    <a:pt x="1" y="7"/>
                    <a:pt x="0" y="4"/>
                    <a:pt x="1" y="3"/>
                  </a:cubicBezTo>
                  <a:cubicBezTo>
                    <a:pt x="3" y="1"/>
                    <a:pt x="6" y="1"/>
                    <a:pt x="8" y="1"/>
                  </a:cubicBezTo>
                  <a:cubicBezTo>
                    <a:pt x="9" y="0"/>
                    <a:pt x="11" y="0"/>
                    <a:pt x="11" y="1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48" name="Freeform 318">
              <a:extLst>
                <a:ext uri="{FF2B5EF4-FFF2-40B4-BE49-F238E27FC236}">
                  <a16:creationId xmlns:a16="http://schemas.microsoft.com/office/drawing/2014/main" id="{140703D0-E77D-0C4E-81CA-A8DD63D1975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89224" y="1862108"/>
              <a:ext cx="31728" cy="17451"/>
            </a:xfrm>
            <a:custGeom>
              <a:avLst/>
              <a:gdLst>
                <a:gd name="T0" fmla="*/ 2147483647 w 17"/>
                <a:gd name="T1" fmla="*/ 2147483647 h 9"/>
                <a:gd name="T2" fmla="*/ 2147483647 w 17"/>
                <a:gd name="T3" fmla="*/ 2147483647 h 9"/>
                <a:gd name="T4" fmla="*/ 2147483647 w 17"/>
                <a:gd name="T5" fmla="*/ 2147483647 h 9"/>
                <a:gd name="T6" fmla="*/ 2147483647 w 17"/>
                <a:gd name="T7" fmla="*/ 2147483647 h 9"/>
                <a:gd name="T8" fmla="*/ 2147483647 w 17"/>
                <a:gd name="T9" fmla="*/ 2147483647 h 9"/>
                <a:gd name="T10" fmla="*/ 2147483647 w 17"/>
                <a:gd name="T11" fmla="*/ 2147483647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9">
                  <a:moveTo>
                    <a:pt x="16" y="1"/>
                  </a:moveTo>
                  <a:cubicBezTo>
                    <a:pt x="15" y="4"/>
                    <a:pt x="13" y="6"/>
                    <a:pt x="10" y="7"/>
                  </a:cubicBezTo>
                  <a:cubicBezTo>
                    <a:pt x="7" y="8"/>
                    <a:pt x="3" y="9"/>
                    <a:pt x="1" y="7"/>
                  </a:cubicBezTo>
                  <a:cubicBezTo>
                    <a:pt x="0" y="6"/>
                    <a:pt x="4" y="4"/>
                    <a:pt x="6" y="3"/>
                  </a:cubicBezTo>
                  <a:cubicBezTo>
                    <a:pt x="7" y="2"/>
                    <a:pt x="10" y="2"/>
                    <a:pt x="12" y="2"/>
                  </a:cubicBezTo>
                  <a:cubicBezTo>
                    <a:pt x="13" y="2"/>
                    <a:pt x="17" y="0"/>
                    <a:pt x="16" y="1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49" name="Freeform 319">
              <a:extLst>
                <a:ext uri="{FF2B5EF4-FFF2-40B4-BE49-F238E27FC236}">
                  <a16:creationId xmlns:a16="http://schemas.microsoft.com/office/drawing/2014/main" id="{B3111650-9043-8543-8698-C391C0DD7BD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08261" y="1871627"/>
              <a:ext cx="14277" cy="15864"/>
            </a:xfrm>
            <a:custGeom>
              <a:avLst/>
              <a:gdLst>
                <a:gd name="T0" fmla="*/ 2147483647 w 8"/>
                <a:gd name="T1" fmla="*/ 2147483647 h 8"/>
                <a:gd name="T2" fmla="*/ 0 w 8"/>
                <a:gd name="T3" fmla="*/ 2147483647 h 8"/>
                <a:gd name="T4" fmla="*/ 2147483647 w 8"/>
                <a:gd name="T5" fmla="*/ 2147483647 h 8"/>
                <a:gd name="T6" fmla="*/ 2147483647 w 8"/>
                <a:gd name="T7" fmla="*/ 2147483647 h 8"/>
                <a:gd name="T8" fmla="*/ 2147483647 w 8"/>
                <a:gd name="T9" fmla="*/ 0 h 8"/>
                <a:gd name="T10" fmla="*/ 2147483647 w 8"/>
                <a:gd name="T11" fmla="*/ 2147483647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8">
                  <a:moveTo>
                    <a:pt x="3" y="2"/>
                  </a:moveTo>
                  <a:cubicBezTo>
                    <a:pt x="2" y="3"/>
                    <a:pt x="0" y="3"/>
                    <a:pt x="0" y="4"/>
                  </a:cubicBezTo>
                  <a:cubicBezTo>
                    <a:pt x="0" y="5"/>
                    <a:pt x="1" y="8"/>
                    <a:pt x="2" y="8"/>
                  </a:cubicBezTo>
                  <a:cubicBezTo>
                    <a:pt x="4" y="8"/>
                    <a:pt x="6" y="5"/>
                    <a:pt x="7" y="3"/>
                  </a:cubicBezTo>
                  <a:cubicBezTo>
                    <a:pt x="8" y="3"/>
                    <a:pt x="8" y="1"/>
                    <a:pt x="7" y="0"/>
                  </a:cubicBezTo>
                  <a:cubicBezTo>
                    <a:pt x="6" y="0"/>
                    <a:pt x="4" y="2"/>
                    <a:pt x="3" y="2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50" name="Freeform 320">
              <a:extLst>
                <a:ext uri="{FF2B5EF4-FFF2-40B4-BE49-F238E27FC236}">
                  <a16:creationId xmlns:a16="http://schemas.microsoft.com/office/drawing/2014/main" id="{150B68FC-F1FE-3B48-A1AB-C0F527410E9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55968" y="2788554"/>
              <a:ext cx="4759" cy="25382"/>
            </a:xfrm>
            <a:custGeom>
              <a:avLst/>
              <a:gdLst>
                <a:gd name="T0" fmla="*/ 2147483647 w 3"/>
                <a:gd name="T1" fmla="*/ 2147483647 h 13"/>
                <a:gd name="T2" fmla="*/ 2147483647 w 3"/>
                <a:gd name="T3" fmla="*/ 2147483647 h 13"/>
                <a:gd name="T4" fmla="*/ 2147483647 w 3"/>
                <a:gd name="T5" fmla="*/ 2147483647 h 13"/>
                <a:gd name="T6" fmla="*/ 2147483647 w 3"/>
                <a:gd name="T7" fmla="*/ 2147483647 h 1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" h="13">
                  <a:moveTo>
                    <a:pt x="2" y="1"/>
                  </a:moveTo>
                  <a:cubicBezTo>
                    <a:pt x="2" y="5"/>
                    <a:pt x="3" y="9"/>
                    <a:pt x="2" y="13"/>
                  </a:cubicBezTo>
                  <a:cubicBezTo>
                    <a:pt x="1" y="12"/>
                    <a:pt x="0" y="9"/>
                    <a:pt x="1" y="7"/>
                  </a:cubicBezTo>
                  <a:cubicBezTo>
                    <a:pt x="1" y="6"/>
                    <a:pt x="1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51" name="Freeform 321">
              <a:extLst>
                <a:ext uri="{FF2B5EF4-FFF2-40B4-BE49-F238E27FC236}">
                  <a16:creationId xmlns:a16="http://schemas.microsoft.com/office/drawing/2014/main" id="{EDD817B8-F6EA-E044-9277-F917F14BFC7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67073" y="2821869"/>
              <a:ext cx="14278" cy="14277"/>
            </a:xfrm>
            <a:custGeom>
              <a:avLst/>
              <a:gdLst>
                <a:gd name="T0" fmla="*/ 2147483647 w 8"/>
                <a:gd name="T1" fmla="*/ 2147483647 h 8"/>
                <a:gd name="T2" fmla="*/ 2147483647 w 8"/>
                <a:gd name="T3" fmla="*/ 2147483647 h 8"/>
                <a:gd name="T4" fmla="*/ 2147483647 w 8"/>
                <a:gd name="T5" fmla="*/ 2147483647 h 8"/>
                <a:gd name="T6" fmla="*/ 2147483647 w 8"/>
                <a:gd name="T7" fmla="*/ 2147483647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8">
                  <a:moveTo>
                    <a:pt x="1" y="1"/>
                  </a:moveTo>
                  <a:cubicBezTo>
                    <a:pt x="4" y="3"/>
                    <a:pt x="7" y="5"/>
                    <a:pt x="8" y="8"/>
                  </a:cubicBezTo>
                  <a:cubicBezTo>
                    <a:pt x="7" y="7"/>
                    <a:pt x="5" y="6"/>
                    <a:pt x="4" y="5"/>
                  </a:cubicBezTo>
                  <a:cubicBezTo>
                    <a:pt x="3" y="4"/>
                    <a:pt x="0" y="0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52" name="Freeform 322">
              <a:extLst>
                <a:ext uri="{FF2B5EF4-FFF2-40B4-BE49-F238E27FC236}">
                  <a16:creationId xmlns:a16="http://schemas.microsoft.com/office/drawing/2014/main" id="{0210C242-8523-7446-95BD-A022566F028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62314" y="2804418"/>
              <a:ext cx="12691" cy="11105"/>
            </a:xfrm>
            <a:custGeom>
              <a:avLst/>
              <a:gdLst>
                <a:gd name="T0" fmla="*/ 2147483647 w 6"/>
                <a:gd name="T1" fmla="*/ 2147483647 h 6"/>
                <a:gd name="T2" fmla="*/ 2147483647 w 6"/>
                <a:gd name="T3" fmla="*/ 2147483647 h 6"/>
                <a:gd name="T4" fmla="*/ 2147483647 w 6"/>
                <a:gd name="T5" fmla="*/ 2147483647 h 6"/>
                <a:gd name="T6" fmla="*/ 2147483647 w 6"/>
                <a:gd name="T7" fmla="*/ 2147483647 h 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6">
                  <a:moveTo>
                    <a:pt x="1" y="1"/>
                  </a:moveTo>
                  <a:cubicBezTo>
                    <a:pt x="3" y="2"/>
                    <a:pt x="5" y="4"/>
                    <a:pt x="6" y="6"/>
                  </a:cubicBezTo>
                  <a:cubicBezTo>
                    <a:pt x="5" y="6"/>
                    <a:pt x="3" y="5"/>
                    <a:pt x="3" y="4"/>
                  </a:cubicBezTo>
                  <a:cubicBezTo>
                    <a:pt x="2" y="3"/>
                    <a:pt x="0" y="0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53" name="Freeform 323">
              <a:extLst>
                <a:ext uri="{FF2B5EF4-FFF2-40B4-BE49-F238E27FC236}">
                  <a16:creationId xmlns:a16="http://schemas.microsoft.com/office/drawing/2014/main" id="{78FA294B-3A7B-5844-B57A-BC95BB48CA8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06733" y="2853596"/>
              <a:ext cx="15864" cy="4759"/>
            </a:xfrm>
            <a:custGeom>
              <a:avLst/>
              <a:gdLst>
                <a:gd name="T0" fmla="*/ 0 w 8"/>
                <a:gd name="T1" fmla="*/ 0 h 2"/>
                <a:gd name="T2" fmla="*/ 2147483647 w 8"/>
                <a:gd name="T3" fmla="*/ 2147483647 h 2"/>
                <a:gd name="T4" fmla="*/ 2147483647 w 8"/>
                <a:gd name="T5" fmla="*/ 2147483647 h 2"/>
                <a:gd name="T6" fmla="*/ 0 w 8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2">
                  <a:moveTo>
                    <a:pt x="0" y="0"/>
                  </a:moveTo>
                  <a:cubicBezTo>
                    <a:pt x="3" y="0"/>
                    <a:pt x="6" y="1"/>
                    <a:pt x="8" y="2"/>
                  </a:cubicBezTo>
                  <a:cubicBezTo>
                    <a:pt x="7" y="2"/>
                    <a:pt x="5" y="2"/>
                    <a:pt x="4" y="2"/>
                  </a:cubicBezTo>
                  <a:cubicBezTo>
                    <a:pt x="3" y="1"/>
                    <a:pt x="0" y="0"/>
                    <a:pt x="0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54" name="Freeform 324">
              <a:extLst>
                <a:ext uri="{FF2B5EF4-FFF2-40B4-BE49-F238E27FC236}">
                  <a16:creationId xmlns:a16="http://schemas.microsoft.com/office/drawing/2014/main" id="{7C3CC4AC-9797-3C4C-B963-FD6ED886A3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13078" y="2861528"/>
              <a:ext cx="15864" cy="3173"/>
            </a:xfrm>
            <a:custGeom>
              <a:avLst/>
              <a:gdLst>
                <a:gd name="T0" fmla="*/ 2147483647 w 9"/>
                <a:gd name="T1" fmla="*/ 2147483647 h 2"/>
                <a:gd name="T2" fmla="*/ 2147483647 w 9"/>
                <a:gd name="T3" fmla="*/ 2147483647 h 2"/>
                <a:gd name="T4" fmla="*/ 2147483647 w 9"/>
                <a:gd name="T5" fmla="*/ 0 h 2"/>
                <a:gd name="T6" fmla="*/ 2147483647 w 9"/>
                <a:gd name="T7" fmla="*/ 2147483647 h 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2">
                  <a:moveTo>
                    <a:pt x="1" y="1"/>
                  </a:moveTo>
                  <a:cubicBezTo>
                    <a:pt x="3" y="2"/>
                    <a:pt x="6" y="2"/>
                    <a:pt x="9" y="1"/>
                  </a:cubicBezTo>
                  <a:cubicBezTo>
                    <a:pt x="8" y="1"/>
                    <a:pt x="7" y="0"/>
                    <a:pt x="5" y="0"/>
                  </a:cubicBezTo>
                  <a:cubicBezTo>
                    <a:pt x="4" y="1"/>
                    <a:pt x="0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55" name="Freeform 325">
              <a:extLst>
                <a:ext uri="{FF2B5EF4-FFF2-40B4-BE49-F238E27FC236}">
                  <a16:creationId xmlns:a16="http://schemas.microsoft.com/office/drawing/2014/main" id="{6E36429A-ED26-8646-99EA-48AAB3AAE5D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92397" y="2449069"/>
              <a:ext cx="7931" cy="12691"/>
            </a:xfrm>
            <a:custGeom>
              <a:avLst/>
              <a:gdLst>
                <a:gd name="T0" fmla="*/ 2147483647 w 4"/>
                <a:gd name="T1" fmla="*/ 2147483647 h 7"/>
                <a:gd name="T2" fmla="*/ 2147483647 w 4"/>
                <a:gd name="T3" fmla="*/ 2147483647 h 7"/>
                <a:gd name="T4" fmla="*/ 2147483647 w 4"/>
                <a:gd name="T5" fmla="*/ 2147483647 h 7"/>
                <a:gd name="T6" fmla="*/ 2147483647 w 4"/>
                <a:gd name="T7" fmla="*/ 2147483647 h 7"/>
                <a:gd name="T8" fmla="*/ 2147483647 w 4"/>
                <a:gd name="T9" fmla="*/ 214748364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7">
                  <a:moveTo>
                    <a:pt x="3" y="1"/>
                  </a:moveTo>
                  <a:cubicBezTo>
                    <a:pt x="2" y="0"/>
                    <a:pt x="2" y="2"/>
                    <a:pt x="1" y="3"/>
                  </a:cubicBezTo>
                  <a:cubicBezTo>
                    <a:pt x="1" y="4"/>
                    <a:pt x="0" y="6"/>
                    <a:pt x="1" y="6"/>
                  </a:cubicBezTo>
                  <a:cubicBezTo>
                    <a:pt x="2" y="7"/>
                    <a:pt x="2" y="5"/>
                    <a:pt x="3" y="4"/>
                  </a:cubicBezTo>
                  <a:cubicBezTo>
                    <a:pt x="3" y="3"/>
                    <a:pt x="4" y="1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56" name="Freeform 328">
              <a:extLst>
                <a:ext uri="{FF2B5EF4-FFF2-40B4-BE49-F238E27FC236}">
                  <a16:creationId xmlns:a16="http://schemas.microsoft.com/office/drawing/2014/main" id="{F455BFAB-821F-E446-BA9B-2D259A0E84C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86052" y="2963056"/>
              <a:ext cx="12691" cy="14278"/>
            </a:xfrm>
            <a:custGeom>
              <a:avLst/>
              <a:gdLst>
                <a:gd name="T0" fmla="*/ 2147483647 w 6"/>
                <a:gd name="T1" fmla="*/ 0 h 8"/>
                <a:gd name="T2" fmla="*/ 2147483647 w 6"/>
                <a:gd name="T3" fmla="*/ 2147483647 h 8"/>
                <a:gd name="T4" fmla="*/ 2147483647 w 6"/>
                <a:gd name="T5" fmla="*/ 2147483647 h 8"/>
                <a:gd name="T6" fmla="*/ 2147483647 w 6"/>
                <a:gd name="T7" fmla="*/ 2147483647 h 8"/>
                <a:gd name="T8" fmla="*/ 0 w 6"/>
                <a:gd name="T9" fmla="*/ 0 h 8"/>
                <a:gd name="T10" fmla="*/ 2147483647 w 6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" h="8">
                  <a:moveTo>
                    <a:pt x="2" y="0"/>
                  </a:moveTo>
                  <a:cubicBezTo>
                    <a:pt x="3" y="1"/>
                    <a:pt x="2" y="3"/>
                    <a:pt x="3" y="5"/>
                  </a:cubicBezTo>
                  <a:cubicBezTo>
                    <a:pt x="3" y="6"/>
                    <a:pt x="6" y="7"/>
                    <a:pt x="5" y="7"/>
                  </a:cubicBezTo>
                  <a:cubicBezTo>
                    <a:pt x="5" y="8"/>
                    <a:pt x="3" y="7"/>
                    <a:pt x="2" y="6"/>
                  </a:cubicBezTo>
                  <a:cubicBezTo>
                    <a:pt x="1" y="4"/>
                    <a:pt x="0" y="2"/>
                    <a:pt x="0" y="0"/>
                  </a:cubicBezTo>
                  <a:cubicBezTo>
                    <a:pt x="0" y="0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57" name="Freeform 343">
              <a:extLst>
                <a:ext uri="{FF2B5EF4-FFF2-40B4-BE49-F238E27FC236}">
                  <a16:creationId xmlns:a16="http://schemas.microsoft.com/office/drawing/2014/main" id="{176A1BE4-092F-5140-BCE0-C12EA6A3E2C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28826" y="2974161"/>
              <a:ext cx="17450" cy="12691"/>
            </a:xfrm>
            <a:custGeom>
              <a:avLst/>
              <a:gdLst>
                <a:gd name="T0" fmla="*/ 2147483647 w 9"/>
                <a:gd name="T1" fmla="*/ 2147483647 h 7"/>
                <a:gd name="T2" fmla="*/ 2147483647 w 9"/>
                <a:gd name="T3" fmla="*/ 2147483647 h 7"/>
                <a:gd name="T4" fmla="*/ 2147483647 w 9"/>
                <a:gd name="T5" fmla="*/ 2147483647 h 7"/>
                <a:gd name="T6" fmla="*/ 2147483647 w 9"/>
                <a:gd name="T7" fmla="*/ 2147483647 h 7"/>
                <a:gd name="T8" fmla="*/ 2147483647 w 9"/>
                <a:gd name="T9" fmla="*/ 2147483647 h 7"/>
                <a:gd name="T10" fmla="*/ 2147483647 w 9"/>
                <a:gd name="T11" fmla="*/ 2147483647 h 7"/>
                <a:gd name="T12" fmla="*/ 2147483647 w 9"/>
                <a:gd name="T13" fmla="*/ 2147483647 h 7"/>
                <a:gd name="T14" fmla="*/ 2147483647 w 9"/>
                <a:gd name="T15" fmla="*/ 2147483647 h 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" h="7">
                  <a:moveTo>
                    <a:pt x="6" y="1"/>
                  </a:moveTo>
                  <a:cubicBezTo>
                    <a:pt x="8" y="1"/>
                    <a:pt x="9" y="4"/>
                    <a:pt x="9" y="6"/>
                  </a:cubicBezTo>
                  <a:cubicBezTo>
                    <a:pt x="9" y="6"/>
                    <a:pt x="8" y="7"/>
                    <a:pt x="8" y="7"/>
                  </a:cubicBezTo>
                  <a:cubicBezTo>
                    <a:pt x="6" y="7"/>
                    <a:pt x="5" y="7"/>
                    <a:pt x="4" y="6"/>
                  </a:cubicBezTo>
                  <a:cubicBezTo>
                    <a:pt x="3" y="6"/>
                    <a:pt x="5" y="5"/>
                    <a:pt x="5" y="4"/>
                  </a:cubicBezTo>
                  <a:cubicBezTo>
                    <a:pt x="4" y="3"/>
                    <a:pt x="3" y="5"/>
                    <a:pt x="2" y="5"/>
                  </a:cubicBezTo>
                  <a:cubicBezTo>
                    <a:pt x="1" y="4"/>
                    <a:pt x="0" y="3"/>
                    <a:pt x="1" y="2"/>
                  </a:cubicBezTo>
                  <a:cubicBezTo>
                    <a:pt x="2" y="1"/>
                    <a:pt x="4" y="0"/>
                    <a:pt x="6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58" name="Freeform 351">
              <a:extLst>
                <a:ext uri="{FF2B5EF4-FFF2-40B4-BE49-F238E27FC236}">
                  <a16:creationId xmlns:a16="http://schemas.microsoft.com/office/drawing/2014/main" id="{77A8D852-4045-0945-8EC8-B69C77BD8A8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25653" y="2947192"/>
              <a:ext cx="7931" cy="6346"/>
            </a:xfrm>
            <a:custGeom>
              <a:avLst/>
              <a:gdLst>
                <a:gd name="T0" fmla="*/ 2147483647 w 4"/>
                <a:gd name="T1" fmla="*/ 2147483647 h 3"/>
                <a:gd name="T2" fmla="*/ 2147483647 w 4"/>
                <a:gd name="T3" fmla="*/ 2147483647 h 3"/>
                <a:gd name="T4" fmla="*/ 2147483647 w 4"/>
                <a:gd name="T5" fmla="*/ 2147483647 h 3"/>
                <a:gd name="T6" fmla="*/ 0 w 4"/>
                <a:gd name="T7" fmla="*/ 2147483647 h 3"/>
                <a:gd name="T8" fmla="*/ 2147483647 w 4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2" y="1"/>
                  </a:moveTo>
                  <a:cubicBezTo>
                    <a:pt x="3" y="1"/>
                    <a:pt x="4" y="1"/>
                    <a:pt x="4" y="2"/>
                  </a:cubicBezTo>
                  <a:cubicBezTo>
                    <a:pt x="4" y="3"/>
                    <a:pt x="3" y="3"/>
                    <a:pt x="2" y="2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0"/>
                    <a:pt x="2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59" name="Freeform 352">
              <a:extLst>
                <a:ext uri="{FF2B5EF4-FFF2-40B4-BE49-F238E27FC236}">
                  <a16:creationId xmlns:a16="http://schemas.microsoft.com/office/drawing/2014/main" id="{71FEFD88-9B99-E94A-B4DB-E1D324AC6E3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35171" y="2940847"/>
              <a:ext cx="9518" cy="9518"/>
            </a:xfrm>
            <a:custGeom>
              <a:avLst/>
              <a:gdLst>
                <a:gd name="T0" fmla="*/ 2147483647 w 5"/>
                <a:gd name="T1" fmla="*/ 0 h 5"/>
                <a:gd name="T2" fmla="*/ 2147483647 w 5"/>
                <a:gd name="T3" fmla="*/ 2147483647 h 5"/>
                <a:gd name="T4" fmla="*/ 2147483647 w 5"/>
                <a:gd name="T5" fmla="*/ 2147483647 h 5"/>
                <a:gd name="T6" fmla="*/ 2147483647 w 5"/>
                <a:gd name="T7" fmla="*/ 2147483647 h 5"/>
                <a:gd name="T8" fmla="*/ 2147483647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cubicBezTo>
                    <a:pt x="3" y="0"/>
                    <a:pt x="2" y="1"/>
                    <a:pt x="2" y="1"/>
                  </a:cubicBezTo>
                  <a:cubicBezTo>
                    <a:pt x="1" y="2"/>
                    <a:pt x="0" y="4"/>
                    <a:pt x="1" y="4"/>
                  </a:cubicBezTo>
                  <a:cubicBezTo>
                    <a:pt x="2" y="5"/>
                    <a:pt x="3" y="3"/>
                    <a:pt x="3" y="2"/>
                  </a:cubicBezTo>
                  <a:cubicBezTo>
                    <a:pt x="4" y="2"/>
                    <a:pt x="5" y="1"/>
                    <a:pt x="4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60" name="Freeform 353">
              <a:extLst>
                <a:ext uri="{FF2B5EF4-FFF2-40B4-BE49-F238E27FC236}">
                  <a16:creationId xmlns:a16="http://schemas.microsoft.com/office/drawing/2014/main" id="{52F274B9-1494-564B-BDB5-D5C0394872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09847" y="2336437"/>
              <a:ext cx="31728" cy="23795"/>
            </a:xfrm>
            <a:custGeom>
              <a:avLst/>
              <a:gdLst>
                <a:gd name="T0" fmla="*/ 2147483647 w 17"/>
                <a:gd name="T1" fmla="*/ 2147483647 h 13"/>
                <a:gd name="T2" fmla="*/ 2147483647 w 17"/>
                <a:gd name="T3" fmla="*/ 2147483647 h 13"/>
                <a:gd name="T4" fmla="*/ 2147483647 w 17"/>
                <a:gd name="T5" fmla="*/ 2147483647 h 13"/>
                <a:gd name="T6" fmla="*/ 2147483647 w 17"/>
                <a:gd name="T7" fmla="*/ 2147483647 h 13"/>
                <a:gd name="T8" fmla="*/ 2147483647 w 17"/>
                <a:gd name="T9" fmla="*/ 2147483647 h 13"/>
                <a:gd name="T10" fmla="*/ 0 w 17"/>
                <a:gd name="T11" fmla="*/ 2147483647 h 13"/>
                <a:gd name="T12" fmla="*/ 2147483647 w 17"/>
                <a:gd name="T13" fmla="*/ 2147483647 h 13"/>
                <a:gd name="T14" fmla="*/ 2147483647 w 17"/>
                <a:gd name="T15" fmla="*/ 0 h 13"/>
                <a:gd name="T16" fmla="*/ 2147483647 w 17"/>
                <a:gd name="T17" fmla="*/ 2147483647 h 13"/>
                <a:gd name="T18" fmla="*/ 2147483647 w 17"/>
                <a:gd name="T19" fmla="*/ 2147483647 h 1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" h="13">
                  <a:moveTo>
                    <a:pt x="16" y="2"/>
                  </a:moveTo>
                  <a:cubicBezTo>
                    <a:pt x="13" y="5"/>
                    <a:pt x="9" y="5"/>
                    <a:pt x="6" y="8"/>
                  </a:cubicBezTo>
                  <a:cubicBezTo>
                    <a:pt x="5" y="9"/>
                    <a:pt x="6" y="11"/>
                    <a:pt x="4" y="13"/>
                  </a:cubicBezTo>
                  <a:cubicBezTo>
                    <a:pt x="4" y="13"/>
                    <a:pt x="2" y="13"/>
                    <a:pt x="2" y="12"/>
                  </a:cubicBezTo>
                  <a:cubicBezTo>
                    <a:pt x="2" y="10"/>
                    <a:pt x="4" y="9"/>
                    <a:pt x="4" y="8"/>
                  </a:cubicBezTo>
                  <a:cubicBezTo>
                    <a:pt x="3" y="6"/>
                    <a:pt x="0" y="6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6" y="0"/>
                    <a:pt x="9" y="0"/>
                    <a:pt x="12" y="0"/>
                  </a:cubicBezTo>
                  <a:cubicBezTo>
                    <a:pt x="13" y="0"/>
                    <a:pt x="15" y="0"/>
                    <a:pt x="16" y="1"/>
                  </a:cubicBezTo>
                  <a:cubicBezTo>
                    <a:pt x="16" y="1"/>
                    <a:pt x="17" y="2"/>
                    <a:pt x="16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61" name="Freeform 354">
              <a:extLst>
                <a:ext uri="{FF2B5EF4-FFF2-40B4-BE49-F238E27FC236}">
                  <a16:creationId xmlns:a16="http://schemas.microsoft.com/office/drawing/2014/main" id="{F5D40D63-1829-BD42-93EA-20847E8134F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11434" y="2317400"/>
              <a:ext cx="22209" cy="14277"/>
            </a:xfrm>
            <a:custGeom>
              <a:avLst/>
              <a:gdLst>
                <a:gd name="T0" fmla="*/ 2147483647 w 12"/>
                <a:gd name="T1" fmla="*/ 0 h 8"/>
                <a:gd name="T2" fmla="*/ 2147483647 w 12"/>
                <a:gd name="T3" fmla="*/ 2147483647 h 8"/>
                <a:gd name="T4" fmla="*/ 2147483647 w 12"/>
                <a:gd name="T5" fmla="*/ 2147483647 h 8"/>
                <a:gd name="T6" fmla="*/ 2147483647 w 12"/>
                <a:gd name="T7" fmla="*/ 2147483647 h 8"/>
                <a:gd name="T8" fmla="*/ 2147483647 w 12"/>
                <a:gd name="T9" fmla="*/ 2147483647 h 8"/>
                <a:gd name="T10" fmla="*/ 2147483647 w 12"/>
                <a:gd name="T11" fmla="*/ 2147483647 h 8"/>
                <a:gd name="T12" fmla="*/ 2147483647 w 12"/>
                <a:gd name="T13" fmla="*/ 2147483647 h 8"/>
                <a:gd name="T14" fmla="*/ 2147483647 w 12"/>
                <a:gd name="T15" fmla="*/ 0 h 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" h="8">
                  <a:moveTo>
                    <a:pt x="7" y="0"/>
                  </a:moveTo>
                  <a:cubicBezTo>
                    <a:pt x="9" y="1"/>
                    <a:pt x="12" y="2"/>
                    <a:pt x="12" y="5"/>
                  </a:cubicBezTo>
                  <a:cubicBezTo>
                    <a:pt x="12" y="6"/>
                    <a:pt x="9" y="4"/>
                    <a:pt x="8" y="5"/>
                  </a:cubicBezTo>
                  <a:cubicBezTo>
                    <a:pt x="7" y="6"/>
                    <a:pt x="8" y="8"/>
                    <a:pt x="7" y="8"/>
                  </a:cubicBezTo>
                  <a:cubicBezTo>
                    <a:pt x="6" y="8"/>
                    <a:pt x="5" y="6"/>
                    <a:pt x="3" y="5"/>
                  </a:cubicBezTo>
                  <a:cubicBezTo>
                    <a:pt x="2" y="4"/>
                    <a:pt x="0" y="4"/>
                    <a:pt x="1" y="3"/>
                  </a:cubicBezTo>
                  <a:cubicBezTo>
                    <a:pt x="2" y="2"/>
                    <a:pt x="5" y="3"/>
                    <a:pt x="6" y="2"/>
                  </a:cubicBezTo>
                  <a:cubicBezTo>
                    <a:pt x="7" y="2"/>
                    <a:pt x="6" y="0"/>
                    <a:pt x="7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62" name="Freeform 31">
              <a:extLst>
                <a:ext uri="{FF2B5EF4-FFF2-40B4-BE49-F238E27FC236}">
                  <a16:creationId xmlns:a16="http://schemas.microsoft.com/office/drawing/2014/main" id="{E1E461BE-A771-FB43-993B-D9CBC3E5B91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24182" y="4722352"/>
              <a:ext cx="391836" cy="374386"/>
            </a:xfrm>
            <a:custGeom>
              <a:avLst/>
              <a:gdLst>
                <a:gd name="T0" fmla="*/ 2147483647 w 206"/>
                <a:gd name="T1" fmla="*/ 2147483647 h 197"/>
                <a:gd name="T2" fmla="*/ 2147483647 w 206"/>
                <a:gd name="T3" fmla="*/ 2147483647 h 197"/>
                <a:gd name="T4" fmla="*/ 2147483647 w 206"/>
                <a:gd name="T5" fmla="*/ 2147483647 h 197"/>
                <a:gd name="T6" fmla="*/ 2147483647 w 206"/>
                <a:gd name="T7" fmla="*/ 2147483647 h 197"/>
                <a:gd name="T8" fmla="*/ 2147483647 w 206"/>
                <a:gd name="T9" fmla="*/ 2147483647 h 197"/>
                <a:gd name="T10" fmla="*/ 2147483647 w 206"/>
                <a:gd name="T11" fmla="*/ 2147483647 h 197"/>
                <a:gd name="T12" fmla="*/ 2147483647 w 206"/>
                <a:gd name="T13" fmla="*/ 2147483647 h 197"/>
                <a:gd name="T14" fmla="*/ 2147483647 w 206"/>
                <a:gd name="T15" fmla="*/ 2147483647 h 197"/>
                <a:gd name="T16" fmla="*/ 2147483647 w 206"/>
                <a:gd name="T17" fmla="*/ 2147483647 h 197"/>
                <a:gd name="T18" fmla="*/ 2147483647 w 206"/>
                <a:gd name="T19" fmla="*/ 2147483647 h 197"/>
                <a:gd name="T20" fmla="*/ 2147483647 w 206"/>
                <a:gd name="T21" fmla="*/ 2147483647 h 197"/>
                <a:gd name="T22" fmla="*/ 2147483647 w 206"/>
                <a:gd name="T23" fmla="*/ 2147483647 h 197"/>
                <a:gd name="T24" fmla="*/ 2147483647 w 206"/>
                <a:gd name="T25" fmla="*/ 2147483647 h 197"/>
                <a:gd name="T26" fmla="*/ 2147483647 w 206"/>
                <a:gd name="T27" fmla="*/ 2147483647 h 197"/>
                <a:gd name="T28" fmla="*/ 2147483647 w 206"/>
                <a:gd name="T29" fmla="*/ 2147483647 h 197"/>
                <a:gd name="T30" fmla="*/ 2147483647 w 206"/>
                <a:gd name="T31" fmla="*/ 2147483647 h 197"/>
                <a:gd name="T32" fmla="*/ 2147483647 w 206"/>
                <a:gd name="T33" fmla="*/ 2147483647 h 197"/>
                <a:gd name="T34" fmla="*/ 2147483647 w 206"/>
                <a:gd name="T35" fmla="*/ 2147483647 h 197"/>
                <a:gd name="T36" fmla="*/ 2147483647 w 206"/>
                <a:gd name="T37" fmla="*/ 2147483647 h 197"/>
                <a:gd name="T38" fmla="*/ 2147483647 w 206"/>
                <a:gd name="T39" fmla="*/ 2147483647 h 197"/>
                <a:gd name="T40" fmla="*/ 2147483647 w 206"/>
                <a:gd name="T41" fmla="*/ 2147483647 h 197"/>
                <a:gd name="T42" fmla="*/ 2147483647 w 206"/>
                <a:gd name="T43" fmla="*/ 2147483647 h 197"/>
                <a:gd name="T44" fmla="*/ 2147483647 w 206"/>
                <a:gd name="T45" fmla="*/ 2147483647 h 197"/>
                <a:gd name="T46" fmla="*/ 2147483647 w 206"/>
                <a:gd name="T47" fmla="*/ 2147483647 h 197"/>
                <a:gd name="T48" fmla="*/ 2147483647 w 206"/>
                <a:gd name="T49" fmla="*/ 2147483647 h 197"/>
                <a:gd name="T50" fmla="*/ 2147483647 w 206"/>
                <a:gd name="T51" fmla="*/ 2147483647 h 197"/>
                <a:gd name="T52" fmla="*/ 2147483647 w 206"/>
                <a:gd name="T53" fmla="*/ 2147483647 h 197"/>
                <a:gd name="T54" fmla="*/ 2147483647 w 206"/>
                <a:gd name="T55" fmla="*/ 2147483647 h 197"/>
                <a:gd name="T56" fmla="*/ 2147483647 w 206"/>
                <a:gd name="T57" fmla="*/ 2147483647 h 197"/>
                <a:gd name="T58" fmla="*/ 2147483647 w 206"/>
                <a:gd name="T59" fmla="*/ 2147483647 h 197"/>
                <a:gd name="T60" fmla="*/ 2147483647 w 206"/>
                <a:gd name="T61" fmla="*/ 2147483647 h 197"/>
                <a:gd name="T62" fmla="*/ 2147483647 w 206"/>
                <a:gd name="T63" fmla="*/ 2147483647 h 197"/>
                <a:gd name="T64" fmla="*/ 2147483647 w 206"/>
                <a:gd name="T65" fmla="*/ 2147483647 h 197"/>
                <a:gd name="T66" fmla="*/ 2147483647 w 206"/>
                <a:gd name="T67" fmla="*/ 2147483647 h 197"/>
                <a:gd name="T68" fmla="*/ 2147483647 w 206"/>
                <a:gd name="T69" fmla="*/ 2147483647 h 197"/>
                <a:gd name="T70" fmla="*/ 2147483647 w 206"/>
                <a:gd name="T71" fmla="*/ 2147483647 h 197"/>
                <a:gd name="T72" fmla="*/ 2147483647 w 206"/>
                <a:gd name="T73" fmla="*/ 2147483647 h 197"/>
                <a:gd name="T74" fmla="*/ 2147483647 w 206"/>
                <a:gd name="T75" fmla="*/ 2147483647 h 197"/>
                <a:gd name="T76" fmla="*/ 2147483647 w 206"/>
                <a:gd name="T77" fmla="*/ 2147483647 h 197"/>
                <a:gd name="T78" fmla="*/ 2147483647 w 206"/>
                <a:gd name="T79" fmla="*/ 2147483647 h 197"/>
                <a:gd name="T80" fmla="*/ 2147483647 w 206"/>
                <a:gd name="T81" fmla="*/ 2147483647 h 197"/>
                <a:gd name="T82" fmla="*/ 2147483647 w 206"/>
                <a:gd name="T83" fmla="*/ 2147483647 h 197"/>
                <a:gd name="T84" fmla="*/ 2147483647 w 206"/>
                <a:gd name="T85" fmla="*/ 2147483647 h 197"/>
                <a:gd name="T86" fmla="*/ 2147483647 w 206"/>
                <a:gd name="T87" fmla="*/ 2147483647 h 197"/>
                <a:gd name="T88" fmla="*/ 2147483647 w 206"/>
                <a:gd name="T89" fmla="*/ 2147483647 h 197"/>
                <a:gd name="T90" fmla="*/ 2147483647 w 206"/>
                <a:gd name="T91" fmla="*/ 2147483647 h 197"/>
                <a:gd name="T92" fmla="*/ 2147483647 w 206"/>
                <a:gd name="T93" fmla="*/ 2147483647 h 197"/>
                <a:gd name="T94" fmla="*/ 2147483647 w 206"/>
                <a:gd name="T95" fmla="*/ 2147483647 h 197"/>
                <a:gd name="T96" fmla="*/ 2147483647 w 206"/>
                <a:gd name="T97" fmla="*/ 2147483647 h 19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06" h="197">
                  <a:moveTo>
                    <a:pt x="206" y="72"/>
                  </a:moveTo>
                  <a:lnTo>
                    <a:pt x="196" y="71"/>
                  </a:lnTo>
                  <a:cubicBezTo>
                    <a:pt x="196" y="74"/>
                    <a:pt x="195" y="76"/>
                    <a:pt x="194" y="77"/>
                  </a:cubicBezTo>
                  <a:cubicBezTo>
                    <a:pt x="193" y="78"/>
                    <a:pt x="192" y="79"/>
                    <a:pt x="191" y="79"/>
                  </a:cubicBezTo>
                  <a:cubicBezTo>
                    <a:pt x="189" y="79"/>
                    <a:pt x="186" y="78"/>
                    <a:pt x="185" y="77"/>
                  </a:cubicBezTo>
                  <a:cubicBezTo>
                    <a:pt x="182" y="76"/>
                    <a:pt x="180" y="74"/>
                    <a:pt x="179" y="72"/>
                  </a:cubicBezTo>
                  <a:cubicBezTo>
                    <a:pt x="178" y="70"/>
                    <a:pt x="178" y="67"/>
                    <a:pt x="179" y="65"/>
                  </a:cubicBezTo>
                  <a:cubicBezTo>
                    <a:pt x="179" y="63"/>
                    <a:pt x="181" y="61"/>
                    <a:pt x="182" y="59"/>
                  </a:cubicBezTo>
                  <a:cubicBezTo>
                    <a:pt x="184" y="57"/>
                    <a:pt x="185" y="55"/>
                    <a:pt x="187" y="55"/>
                  </a:cubicBezTo>
                  <a:cubicBezTo>
                    <a:pt x="190" y="55"/>
                    <a:pt x="193" y="58"/>
                    <a:pt x="196" y="60"/>
                  </a:cubicBezTo>
                  <a:cubicBezTo>
                    <a:pt x="195" y="58"/>
                    <a:pt x="194" y="57"/>
                    <a:pt x="194" y="56"/>
                  </a:cubicBezTo>
                  <a:cubicBezTo>
                    <a:pt x="194" y="55"/>
                    <a:pt x="194" y="54"/>
                    <a:pt x="194" y="52"/>
                  </a:cubicBezTo>
                  <a:cubicBezTo>
                    <a:pt x="195" y="47"/>
                    <a:pt x="195" y="42"/>
                    <a:pt x="195" y="37"/>
                  </a:cubicBezTo>
                  <a:cubicBezTo>
                    <a:pt x="195" y="35"/>
                    <a:pt x="194" y="32"/>
                    <a:pt x="193" y="30"/>
                  </a:cubicBezTo>
                  <a:cubicBezTo>
                    <a:pt x="192" y="27"/>
                    <a:pt x="191" y="25"/>
                    <a:pt x="191" y="22"/>
                  </a:cubicBezTo>
                  <a:cubicBezTo>
                    <a:pt x="190" y="20"/>
                    <a:pt x="191" y="18"/>
                    <a:pt x="191" y="16"/>
                  </a:cubicBezTo>
                  <a:cubicBezTo>
                    <a:pt x="191" y="15"/>
                    <a:pt x="189" y="13"/>
                    <a:pt x="189" y="12"/>
                  </a:cubicBezTo>
                  <a:cubicBezTo>
                    <a:pt x="188" y="9"/>
                    <a:pt x="188" y="7"/>
                    <a:pt x="188" y="4"/>
                  </a:cubicBezTo>
                  <a:cubicBezTo>
                    <a:pt x="187" y="4"/>
                    <a:pt x="187" y="5"/>
                    <a:pt x="186" y="4"/>
                  </a:cubicBezTo>
                  <a:cubicBezTo>
                    <a:pt x="185" y="4"/>
                    <a:pt x="184" y="2"/>
                    <a:pt x="182" y="2"/>
                  </a:cubicBezTo>
                  <a:cubicBezTo>
                    <a:pt x="180" y="2"/>
                    <a:pt x="178" y="2"/>
                    <a:pt x="177" y="2"/>
                  </a:cubicBezTo>
                  <a:cubicBezTo>
                    <a:pt x="174" y="2"/>
                    <a:pt x="171" y="1"/>
                    <a:pt x="168" y="1"/>
                  </a:cubicBezTo>
                  <a:cubicBezTo>
                    <a:pt x="166" y="0"/>
                    <a:pt x="164" y="0"/>
                    <a:pt x="161" y="0"/>
                  </a:cubicBezTo>
                  <a:cubicBezTo>
                    <a:pt x="160" y="1"/>
                    <a:pt x="158" y="2"/>
                    <a:pt x="157" y="3"/>
                  </a:cubicBezTo>
                  <a:cubicBezTo>
                    <a:pt x="156" y="4"/>
                    <a:pt x="154" y="5"/>
                    <a:pt x="153" y="5"/>
                  </a:cubicBezTo>
                  <a:cubicBezTo>
                    <a:pt x="150" y="7"/>
                    <a:pt x="148" y="9"/>
                    <a:pt x="146" y="10"/>
                  </a:cubicBezTo>
                  <a:cubicBezTo>
                    <a:pt x="142" y="14"/>
                    <a:pt x="137" y="17"/>
                    <a:pt x="134" y="21"/>
                  </a:cubicBezTo>
                  <a:cubicBezTo>
                    <a:pt x="133" y="23"/>
                    <a:pt x="134" y="27"/>
                    <a:pt x="132" y="30"/>
                  </a:cubicBezTo>
                  <a:cubicBezTo>
                    <a:pt x="131" y="32"/>
                    <a:pt x="129" y="34"/>
                    <a:pt x="126" y="36"/>
                  </a:cubicBezTo>
                  <a:cubicBezTo>
                    <a:pt x="124" y="37"/>
                    <a:pt x="121" y="37"/>
                    <a:pt x="119" y="38"/>
                  </a:cubicBezTo>
                  <a:cubicBezTo>
                    <a:pt x="117" y="41"/>
                    <a:pt x="118" y="44"/>
                    <a:pt x="117" y="47"/>
                  </a:cubicBezTo>
                  <a:cubicBezTo>
                    <a:pt x="116" y="49"/>
                    <a:pt x="116" y="51"/>
                    <a:pt x="115" y="53"/>
                  </a:cubicBezTo>
                  <a:cubicBezTo>
                    <a:pt x="112" y="54"/>
                    <a:pt x="109" y="54"/>
                    <a:pt x="106" y="54"/>
                  </a:cubicBezTo>
                  <a:cubicBezTo>
                    <a:pt x="105" y="55"/>
                    <a:pt x="104" y="55"/>
                    <a:pt x="102" y="55"/>
                  </a:cubicBezTo>
                  <a:cubicBezTo>
                    <a:pt x="100" y="55"/>
                    <a:pt x="97" y="54"/>
                    <a:pt x="95" y="53"/>
                  </a:cubicBezTo>
                  <a:cubicBezTo>
                    <a:pt x="93" y="51"/>
                    <a:pt x="93" y="48"/>
                    <a:pt x="91" y="47"/>
                  </a:cubicBezTo>
                  <a:cubicBezTo>
                    <a:pt x="90" y="46"/>
                    <a:pt x="88" y="46"/>
                    <a:pt x="86" y="47"/>
                  </a:cubicBezTo>
                  <a:cubicBezTo>
                    <a:pt x="84" y="47"/>
                    <a:pt x="82" y="48"/>
                    <a:pt x="81" y="49"/>
                  </a:cubicBezTo>
                  <a:cubicBezTo>
                    <a:pt x="80" y="52"/>
                    <a:pt x="80" y="55"/>
                    <a:pt x="78" y="57"/>
                  </a:cubicBezTo>
                  <a:cubicBezTo>
                    <a:pt x="77" y="59"/>
                    <a:pt x="76" y="61"/>
                    <a:pt x="74" y="62"/>
                  </a:cubicBezTo>
                  <a:cubicBezTo>
                    <a:pt x="72" y="64"/>
                    <a:pt x="69" y="65"/>
                    <a:pt x="67" y="67"/>
                  </a:cubicBezTo>
                  <a:cubicBezTo>
                    <a:pt x="66" y="67"/>
                    <a:pt x="67" y="70"/>
                    <a:pt x="66" y="70"/>
                  </a:cubicBezTo>
                  <a:cubicBezTo>
                    <a:pt x="63" y="71"/>
                    <a:pt x="60" y="69"/>
                    <a:pt x="57" y="69"/>
                  </a:cubicBezTo>
                  <a:cubicBezTo>
                    <a:pt x="55" y="70"/>
                    <a:pt x="53" y="72"/>
                    <a:pt x="52" y="71"/>
                  </a:cubicBezTo>
                  <a:cubicBezTo>
                    <a:pt x="50" y="70"/>
                    <a:pt x="50" y="68"/>
                    <a:pt x="50" y="66"/>
                  </a:cubicBezTo>
                  <a:cubicBezTo>
                    <a:pt x="51" y="63"/>
                    <a:pt x="54" y="61"/>
                    <a:pt x="54" y="58"/>
                  </a:cubicBezTo>
                  <a:cubicBezTo>
                    <a:pt x="54" y="56"/>
                    <a:pt x="52" y="55"/>
                    <a:pt x="51" y="53"/>
                  </a:cubicBezTo>
                  <a:cubicBezTo>
                    <a:pt x="50" y="50"/>
                    <a:pt x="51" y="47"/>
                    <a:pt x="49" y="44"/>
                  </a:cubicBezTo>
                  <a:cubicBezTo>
                    <a:pt x="48" y="42"/>
                    <a:pt x="46" y="41"/>
                    <a:pt x="45" y="40"/>
                  </a:cubicBezTo>
                  <a:lnTo>
                    <a:pt x="44" y="96"/>
                  </a:lnTo>
                  <a:cubicBezTo>
                    <a:pt x="43" y="97"/>
                    <a:pt x="42" y="98"/>
                    <a:pt x="41" y="99"/>
                  </a:cubicBezTo>
                  <a:cubicBezTo>
                    <a:pt x="39" y="100"/>
                    <a:pt x="38" y="100"/>
                    <a:pt x="37" y="101"/>
                  </a:cubicBezTo>
                  <a:cubicBezTo>
                    <a:pt x="36" y="102"/>
                    <a:pt x="35" y="104"/>
                    <a:pt x="34" y="104"/>
                  </a:cubicBezTo>
                  <a:cubicBezTo>
                    <a:pt x="32" y="105"/>
                    <a:pt x="30" y="102"/>
                    <a:pt x="28" y="102"/>
                  </a:cubicBezTo>
                  <a:cubicBezTo>
                    <a:pt x="25" y="102"/>
                    <a:pt x="23" y="104"/>
                    <a:pt x="20" y="104"/>
                  </a:cubicBezTo>
                  <a:cubicBezTo>
                    <a:pt x="18" y="103"/>
                    <a:pt x="15" y="103"/>
                    <a:pt x="13" y="101"/>
                  </a:cubicBezTo>
                  <a:cubicBezTo>
                    <a:pt x="11" y="100"/>
                    <a:pt x="12" y="97"/>
                    <a:pt x="11" y="95"/>
                  </a:cubicBezTo>
                  <a:cubicBezTo>
                    <a:pt x="10" y="93"/>
                    <a:pt x="9" y="90"/>
                    <a:pt x="7" y="90"/>
                  </a:cubicBezTo>
                  <a:cubicBezTo>
                    <a:pt x="6" y="89"/>
                    <a:pt x="4" y="91"/>
                    <a:pt x="4" y="92"/>
                  </a:cubicBezTo>
                  <a:cubicBezTo>
                    <a:pt x="3" y="94"/>
                    <a:pt x="4" y="96"/>
                    <a:pt x="4" y="98"/>
                  </a:cubicBezTo>
                  <a:cubicBezTo>
                    <a:pt x="3" y="98"/>
                    <a:pt x="1" y="98"/>
                    <a:pt x="0" y="98"/>
                  </a:cubicBezTo>
                  <a:cubicBezTo>
                    <a:pt x="1" y="102"/>
                    <a:pt x="2" y="104"/>
                    <a:pt x="3" y="108"/>
                  </a:cubicBezTo>
                  <a:cubicBezTo>
                    <a:pt x="5" y="112"/>
                    <a:pt x="6" y="116"/>
                    <a:pt x="8" y="120"/>
                  </a:cubicBezTo>
                  <a:cubicBezTo>
                    <a:pt x="11" y="127"/>
                    <a:pt x="14" y="133"/>
                    <a:pt x="16" y="140"/>
                  </a:cubicBezTo>
                  <a:cubicBezTo>
                    <a:pt x="18" y="144"/>
                    <a:pt x="21" y="148"/>
                    <a:pt x="22" y="153"/>
                  </a:cubicBezTo>
                  <a:cubicBezTo>
                    <a:pt x="22" y="156"/>
                    <a:pt x="23" y="160"/>
                    <a:pt x="21" y="163"/>
                  </a:cubicBezTo>
                  <a:cubicBezTo>
                    <a:pt x="20" y="164"/>
                    <a:pt x="18" y="159"/>
                    <a:pt x="17" y="160"/>
                  </a:cubicBezTo>
                  <a:cubicBezTo>
                    <a:pt x="15" y="161"/>
                    <a:pt x="16" y="164"/>
                    <a:pt x="17" y="166"/>
                  </a:cubicBezTo>
                  <a:cubicBezTo>
                    <a:pt x="18" y="170"/>
                    <a:pt x="21" y="173"/>
                    <a:pt x="22" y="177"/>
                  </a:cubicBezTo>
                  <a:cubicBezTo>
                    <a:pt x="23" y="178"/>
                    <a:pt x="22" y="180"/>
                    <a:pt x="22" y="181"/>
                  </a:cubicBezTo>
                  <a:cubicBezTo>
                    <a:pt x="23" y="182"/>
                    <a:pt x="24" y="182"/>
                    <a:pt x="25" y="183"/>
                  </a:cubicBezTo>
                  <a:cubicBezTo>
                    <a:pt x="26" y="184"/>
                    <a:pt x="27" y="186"/>
                    <a:pt x="28" y="187"/>
                  </a:cubicBezTo>
                  <a:cubicBezTo>
                    <a:pt x="31" y="189"/>
                    <a:pt x="33" y="190"/>
                    <a:pt x="36" y="192"/>
                  </a:cubicBezTo>
                  <a:cubicBezTo>
                    <a:pt x="38" y="193"/>
                    <a:pt x="39" y="196"/>
                    <a:pt x="41" y="196"/>
                  </a:cubicBezTo>
                  <a:cubicBezTo>
                    <a:pt x="43" y="197"/>
                    <a:pt x="44" y="194"/>
                    <a:pt x="45" y="193"/>
                  </a:cubicBezTo>
                  <a:cubicBezTo>
                    <a:pt x="48" y="191"/>
                    <a:pt x="51" y="189"/>
                    <a:pt x="54" y="188"/>
                  </a:cubicBezTo>
                  <a:cubicBezTo>
                    <a:pt x="57" y="188"/>
                    <a:pt x="60" y="189"/>
                    <a:pt x="62" y="188"/>
                  </a:cubicBezTo>
                  <a:cubicBezTo>
                    <a:pt x="64" y="188"/>
                    <a:pt x="65" y="186"/>
                    <a:pt x="67" y="185"/>
                  </a:cubicBezTo>
                  <a:cubicBezTo>
                    <a:pt x="69" y="184"/>
                    <a:pt x="70" y="182"/>
                    <a:pt x="72" y="182"/>
                  </a:cubicBezTo>
                  <a:cubicBezTo>
                    <a:pt x="75" y="182"/>
                    <a:pt x="79" y="185"/>
                    <a:pt x="83" y="185"/>
                  </a:cubicBezTo>
                  <a:cubicBezTo>
                    <a:pt x="85" y="185"/>
                    <a:pt x="86" y="181"/>
                    <a:pt x="87" y="181"/>
                  </a:cubicBezTo>
                  <a:cubicBezTo>
                    <a:pt x="92" y="181"/>
                    <a:pt x="96" y="185"/>
                    <a:pt x="101" y="185"/>
                  </a:cubicBezTo>
                  <a:cubicBezTo>
                    <a:pt x="103" y="185"/>
                    <a:pt x="102" y="182"/>
                    <a:pt x="104" y="182"/>
                  </a:cubicBezTo>
                  <a:cubicBezTo>
                    <a:pt x="106" y="181"/>
                    <a:pt x="109" y="183"/>
                    <a:pt x="112" y="182"/>
                  </a:cubicBezTo>
                  <a:cubicBezTo>
                    <a:pt x="113" y="182"/>
                    <a:pt x="113" y="179"/>
                    <a:pt x="114" y="178"/>
                  </a:cubicBezTo>
                  <a:cubicBezTo>
                    <a:pt x="117" y="177"/>
                    <a:pt x="120" y="179"/>
                    <a:pt x="123" y="178"/>
                  </a:cubicBezTo>
                  <a:cubicBezTo>
                    <a:pt x="126" y="177"/>
                    <a:pt x="128" y="176"/>
                    <a:pt x="131" y="174"/>
                  </a:cubicBezTo>
                  <a:cubicBezTo>
                    <a:pt x="135" y="172"/>
                    <a:pt x="138" y="169"/>
                    <a:pt x="141" y="167"/>
                  </a:cubicBezTo>
                  <a:cubicBezTo>
                    <a:pt x="144" y="164"/>
                    <a:pt x="146" y="161"/>
                    <a:pt x="149" y="158"/>
                  </a:cubicBezTo>
                  <a:cubicBezTo>
                    <a:pt x="153" y="154"/>
                    <a:pt x="156" y="151"/>
                    <a:pt x="159" y="148"/>
                  </a:cubicBezTo>
                  <a:cubicBezTo>
                    <a:pt x="160" y="146"/>
                    <a:pt x="162" y="144"/>
                    <a:pt x="164" y="143"/>
                  </a:cubicBezTo>
                  <a:cubicBezTo>
                    <a:pt x="167" y="140"/>
                    <a:pt x="170" y="137"/>
                    <a:pt x="172" y="134"/>
                  </a:cubicBezTo>
                  <a:cubicBezTo>
                    <a:pt x="175" y="131"/>
                    <a:pt x="177" y="126"/>
                    <a:pt x="178" y="122"/>
                  </a:cubicBezTo>
                  <a:cubicBezTo>
                    <a:pt x="180" y="118"/>
                    <a:pt x="181" y="114"/>
                    <a:pt x="183" y="111"/>
                  </a:cubicBezTo>
                  <a:cubicBezTo>
                    <a:pt x="184" y="109"/>
                    <a:pt x="186" y="107"/>
                    <a:pt x="188" y="106"/>
                  </a:cubicBezTo>
                  <a:cubicBezTo>
                    <a:pt x="190" y="104"/>
                    <a:pt x="194" y="103"/>
                    <a:pt x="196" y="101"/>
                  </a:cubicBezTo>
                  <a:cubicBezTo>
                    <a:pt x="198" y="98"/>
                    <a:pt x="199" y="96"/>
                    <a:pt x="200" y="93"/>
                  </a:cubicBezTo>
                  <a:cubicBezTo>
                    <a:pt x="201" y="89"/>
                    <a:pt x="202" y="85"/>
                    <a:pt x="203" y="81"/>
                  </a:cubicBezTo>
                  <a:cubicBezTo>
                    <a:pt x="204" y="78"/>
                    <a:pt x="205" y="75"/>
                    <a:pt x="206" y="72"/>
                  </a:cubicBezTo>
                  <a:close/>
                </a:path>
              </a:pathLst>
            </a:custGeom>
            <a:solidFill>
              <a:srgbClr val="41AB5D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63" name="Freeform 32">
              <a:extLst>
                <a:ext uri="{FF2B5EF4-FFF2-40B4-BE49-F238E27FC236}">
                  <a16:creationId xmlns:a16="http://schemas.microsoft.com/office/drawing/2014/main" id="{3EA774B7-A754-7844-9EDB-D8D5A4BEF7D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62082" y="4827053"/>
              <a:ext cx="34900" cy="46005"/>
            </a:xfrm>
            <a:custGeom>
              <a:avLst/>
              <a:gdLst>
                <a:gd name="T0" fmla="*/ 2147483647 w 18"/>
                <a:gd name="T1" fmla="*/ 2147483647 h 24"/>
                <a:gd name="T2" fmla="*/ 2147483647 w 18"/>
                <a:gd name="T3" fmla="*/ 2147483647 h 24"/>
                <a:gd name="T4" fmla="*/ 2147483647 w 18"/>
                <a:gd name="T5" fmla="*/ 2147483647 h 24"/>
                <a:gd name="T6" fmla="*/ 2147483647 w 18"/>
                <a:gd name="T7" fmla="*/ 0 h 24"/>
                <a:gd name="T8" fmla="*/ 2147483647 w 18"/>
                <a:gd name="T9" fmla="*/ 2147483647 h 24"/>
                <a:gd name="T10" fmla="*/ 2147483647 w 18"/>
                <a:gd name="T11" fmla="*/ 2147483647 h 24"/>
                <a:gd name="T12" fmla="*/ 2147483647 w 18"/>
                <a:gd name="T13" fmla="*/ 2147483647 h 24"/>
                <a:gd name="T14" fmla="*/ 2147483647 w 18"/>
                <a:gd name="T15" fmla="*/ 2147483647 h 24"/>
                <a:gd name="T16" fmla="*/ 2147483647 w 18"/>
                <a:gd name="T17" fmla="*/ 2147483647 h 24"/>
                <a:gd name="T18" fmla="*/ 2147483647 w 18"/>
                <a:gd name="T19" fmla="*/ 2147483647 h 24"/>
                <a:gd name="T20" fmla="*/ 2147483647 w 18"/>
                <a:gd name="T21" fmla="*/ 2147483647 h 2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" h="24">
                  <a:moveTo>
                    <a:pt x="18" y="16"/>
                  </a:moveTo>
                  <a:cubicBezTo>
                    <a:pt x="18" y="14"/>
                    <a:pt x="18" y="13"/>
                    <a:pt x="18" y="11"/>
                  </a:cubicBezTo>
                  <a:cubicBezTo>
                    <a:pt x="18" y="9"/>
                    <a:pt x="17" y="7"/>
                    <a:pt x="18" y="5"/>
                  </a:cubicBezTo>
                  <a:cubicBezTo>
                    <a:pt x="15" y="3"/>
                    <a:pt x="12" y="0"/>
                    <a:pt x="9" y="0"/>
                  </a:cubicBezTo>
                  <a:cubicBezTo>
                    <a:pt x="7" y="0"/>
                    <a:pt x="6" y="2"/>
                    <a:pt x="4" y="4"/>
                  </a:cubicBezTo>
                  <a:cubicBezTo>
                    <a:pt x="3" y="6"/>
                    <a:pt x="1" y="8"/>
                    <a:pt x="1" y="10"/>
                  </a:cubicBezTo>
                  <a:cubicBezTo>
                    <a:pt x="0" y="12"/>
                    <a:pt x="0" y="15"/>
                    <a:pt x="1" y="17"/>
                  </a:cubicBezTo>
                  <a:cubicBezTo>
                    <a:pt x="2" y="19"/>
                    <a:pt x="4" y="21"/>
                    <a:pt x="7" y="22"/>
                  </a:cubicBezTo>
                  <a:cubicBezTo>
                    <a:pt x="8" y="23"/>
                    <a:pt x="11" y="24"/>
                    <a:pt x="13" y="24"/>
                  </a:cubicBezTo>
                  <a:cubicBezTo>
                    <a:pt x="14" y="24"/>
                    <a:pt x="15" y="23"/>
                    <a:pt x="16" y="22"/>
                  </a:cubicBezTo>
                  <a:cubicBezTo>
                    <a:pt x="17" y="21"/>
                    <a:pt x="18" y="19"/>
                    <a:pt x="18" y="16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64" name="Freeform 33">
              <a:extLst>
                <a:ext uri="{FF2B5EF4-FFF2-40B4-BE49-F238E27FC236}">
                  <a16:creationId xmlns:a16="http://schemas.microsoft.com/office/drawing/2014/main" id="{B656D349-4503-A44F-AED7-A7A7C2673D7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11550" y="4574818"/>
              <a:ext cx="325207" cy="347418"/>
            </a:xfrm>
            <a:custGeom>
              <a:avLst/>
              <a:gdLst>
                <a:gd name="T0" fmla="*/ 2147483647 w 171"/>
                <a:gd name="T1" fmla="*/ 2147483647 h 182"/>
                <a:gd name="T2" fmla="*/ 2147483647 w 171"/>
                <a:gd name="T3" fmla="*/ 2147483647 h 182"/>
                <a:gd name="T4" fmla="*/ 2147483647 w 171"/>
                <a:gd name="T5" fmla="*/ 2147483647 h 182"/>
                <a:gd name="T6" fmla="*/ 2147483647 w 171"/>
                <a:gd name="T7" fmla="*/ 2147483647 h 182"/>
                <a:gd name="T8" fmla="*/ 2147483647 w 171"/>
                <a:gd name="T9" fmla="*/ 2147483647 h 182"/>
                <a:gd name="T10" fmla="*/ 2147483647 w 171"/>
                <a:gd name="T11" fmla="*/ 2147483647 h 182"/>
                <a:gd name="T12" fmla="*/ 2147483647 w 171"/>
                <a:gd name="T13" fmla="*/ 2147483647 h 182"/>
                <a:gd name="T14" fmla="*/ 2147483647 w 171"/>
                <a:gd name="T15" fmla="*/ 2147483647 h 182"/>
                <a:gd name="T16" fmla="*/ 2147483647 w 171"/>
                <a:gd name="T17" fmla="*/ 2147483647 h 182"/>
                <a:gd name="T18" fmla="*/ 2147483647 w 171"/>
                <a:gd name="T19" fmla="*/ 2147483647 h 182"/>
                <a:gd name="T20" fmla="*/ 2147483647 w 171"/>
                <a:gd name="T21" fmla="*/ 2147483647 h 182"/>
                <a:gd name="T22" fmla="*/ 2147483647 w 171"/>
                <a:gd name="T23" fmla="*/ 2147483647 h 182"/>
                <a:gd name="T24" fmla="*/ 2147483647 w 171"/>
                <a:gd name="T25" fmla="*/ 2147483647 h 182"/>
                <a:gd name="T26" fmla="*/ 2147483647 w 171"/>
                <a:gd name="T27" fmla="*/ 2147483647 h 182"/>
                <a:gd name="T28" fmla="*/ 2147483647 w 171"/>
                <a:gd name="T29" fmla="*/ 2147483647 h 182"/>
                <a:gd name="T30" fmla="*/ 2147483647 w 171"/>
                <a:gd name="T31" fmla="*/ 2147483647 h 182"/>
                <a:gd name="T32" fmla="*/ 2147483647 w 171"/>
                <a:gd name="T33" fmla="*/ 2147483647 h 182"/>
                <a:gd name="T34" fmla="*/ 2147483647 w 171"/>
                <a:gd name="T35" fmla="*/ 2147483647 h 182"/>
                <a:gd name="T36" fmla="*/ 2147483647 w 171"/>
                <a:gd name="T37" fmla="*/ 2147483647 h 182"/>
                <a:gd name="T38" fmla="*/ 2147483647 w 171"/>
                <a:gd name="T39" fmla="*/ 2147483647 h 182"/>
                <a:gd name="T40" fmla="*/ 2147483647 w 171"/>
                <a:gd name="T41" fmla="*/ 2147483647 h 182"/>
                <a:gd name="T42" fmla="*/ 2147483647 w 171"/>
                <a:gd name="T43" fmla="*/ 2147483647 h 182"/>
                <a:gd name="T44" fmla="*/ 2147483647 w 171"/>
                <a:gd name="T45" fmla="*/ 2147483647 h 182"/>
                <a:gd name="T46" fmla="*/ 2147483647 w 171"/>
                <a:gd name="T47" fmla="*/ 2147483647 h 182"/>
                <a:gd name="T48" fmla="*/ 2147483647 w 171"/>
                <a:gd name="T49" fmla="*/ 2147483647 h 182"/>
                <a:gd name="T50" fmla="*/ 2147483647 w 171"/>
                <a:gd name="T51" fmla="*/ 2147483647 h 182"/>
                <a:gd name="T52" fmla="*/ 2147483647 w 171"/>
                <a:gd name="T53" fmla="*/ 2147483647 h 182"/>
                <a:gd name="T54" fmla="*/ 2147483647 w 171"/>
                <a:gd name="T55" fmla="*/ 2147483647 h 182"/>
                <a:gd name="T56" fmla="*/ 2147483647 w 171"/>
                <a:gd name="T57" fmla="*/ 2147483647 h 182"/>
                <a:gd name="T58" fmla="*/ 2147483647 w 171"/>
                <a:gd name="T59" fmla="*/ 2147483647 h 182"/>
                <a:gd name="T60" fmla="*/ 2147483647 w 171"/>
                <a:gd name="T61" fmla="*/ 2147483647 h 182"/>
                <a:gd name="T62" fmla="*/ 2147483647 w 171"/>
                <a:gd name="T63" fmla="*/ 2147483647 h 182"/>
                <a:gd name="T64" fmla="*/ 2147483647 w 171"/>
                <a:gd name="T65" fmla="*/ 2147483647 h 182"/>
                <a:gd name="T66" fmla="*/ 2147483647 w 171"/>
                <a:gd name="T67" fmla="*/ 2147483647 h 182"/>
                <a:gd name="T68" fmla="*/ 2147483647 w 171"/>
                <a:gd name="T69" fmla="*/ 2147483647 h 182"/>
                <a:gd name="T70" fmla="*/ 2147483647 w 171"/>
                <a:gd name="T71" fmla="*/ 2147483647 h 182"/>
                <a:gd name="T72" fmla="*/ 2147483647 w 171"/>
                <a:gd name="T73" fmla="*/ 2147483647 h 182"/>
                <a:gd name="T74" fmla="*/ 2147483647 w 171"/>
                <a:gd name="T75" fmla="*/ 2147483647 h 182"/>
                <a:gd name="T76" fmla="*/ 2147483647 w 171"/>
                <a:gd name="T77" fmla="*/ 2147483647 h 182"/>
                <a:gd name="T78" fmla="*/ 2147483647 w 171"/>
                <a:gd name="T79" fmla="*/ 2147483647 h 182"/>
                <a:gd name="T80" fmla="*/ 2147483647 w 171"/>
                <a:gd name="T81" fmla="*/ 2147483647 h 182"/>
                <a:gd name="T82" fmla="*/ 2147483647 w 171"/>
                <a:gd name="T83" fmla="*/ 2147483647 h 182"/>
                <a:gd name="T84" fmla="*/ 0 w 171"/>
                <a:gd name="T85" fmla="*/ 2147483647 h 182"/>
                <a:gd name="T86" fmla="*/ 2147483647 w 171"/>
                <a:gd name="T87" fmla="*/ 2147483647 h 182"/>
                <a:gd name="T88" fmla="*/ 2147483647 w 171"/>
                <a:gd name="T89" fmla="*/ 2147483647 h 182"/>
                <a:gd name="T90" fmla="*/ 2147483647 w 171"/>
                <a:gd name="T91" fmla="*/ 0 h 182"/>
                <a:gd name="T92" fmla="*/ 2147483647 w 171"/>
                <a:gd name="T93" fmla="*/ 2147483647 h 182"/>
                <a:gd name="T94" fmla="*/ 2147483647 w 171"/>
                <a:gd name="T95" fmla="*/ 2147483647 h 182"/>
                <a:gd name="T96" fmla="*/ 2147483647 w 171"/>
                <a:gd name="T97" fmla="*/ 2147483647 h 182"/>
                <a:gd name="T98" fmla="*/ 2147483647 w 171"/>
                <a:gd name="T99" fmla="*/ 2147483647 h 182"/>
                <a:gd name="T100" fmla="*/ 2147483647 w 171"/>
                <a:gd name="T101" fmla="*/ 2147483647 h 182"/>
                <a:gd name="T102" fmla="*/ 2147483647 w 171"/>
                <a:gd name="T103" fmla="*/ 2147483647 h 182"/>
                <a:gd name="T104" fmla="*/ 2147483647 w 171"/>
                <a:gd name="T105" fmla="*/ 2147483647 h 182"/>
                <a:gd name="T106" fmla="*/ 2147483647 w 171"/>
                <a:gd name="T107" fmla="*/ 2147483647 h 182"/>
                <a:gd name="T108" fmla="*/ 2147483647 w 171"/>
                <a:gd name="T109" fmla="*/ 2147483647 h 182"/>
                <a:gd name="T110" fmla="*/ 2147483647 w 171"/>
                <a:gd name="T111" fmla="*/ 2147483647 h 182"/>
                <a:gd name="T112" fmla="*/ 2147483647 w 171"/>
                <a:gd name="T113" fmla="*/ 2147483647 h 182"/>
                <a:gd name="T114" fmla="*/ 2147483647 w 171"/>
                <a:gd name="T115" fmla="*/ 2147483647 h 18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71" h="182">
                  <a:moveTo>
                    <a:pt x="171" y="15"/>
                  </a:moveTo>
                  <a:cubicBezTo>
                    <a:pt x="169" y="14"/>
                    <a:pt x="167" y="14"/>
                    <a:pt x="166" y="14"/>
                  </a:cubicBezTo>
                  <a:cubicBezTo>
                    <a:pt x="165" y="15"/>
                    <a:pt x="164" y="17"/>
                    <a:pt x="163" y="17"/>
                  </a:cubicBezTo>
                  <a:cubicBezTo>
                    <a:pt x="161" y="17"/>
                    <a:pt x="160" y="15"/>
                    <a:pt x="159" y="15"/>
                  </a:cubicBezTo>
                  <a:cubicBezTo>
                    <a:pt x="156" y="17"/>
                    <a:pt x="155" y="21"/>
                    <a:pt x="153" y="23"/>
                  </a:cubicBezTo>
                  <a:cubicBezTo>
                    <a:pt x="152" y="24"/>
                    <a:pt x="150" y="24"/>
                    <a:pt x="148" y="23"/>
                  </a:cubicBezTo>
                  <a:cubicBezTo>
                    <a:pt x="146" y="22"/>
                    <a:pt x="146" y="18"/>
                    <a:pt x="143" y="17"/>
                  </a:cubicBezTo>
                  <a:cubicBezTo>
                    <a:pt x="141" y="16"/>
                    <a:pt x="138" y="17"/>
                    <a:pt x="135" y="18"/>
                  </a:cubicBezTo>
                  <a:cubicBezTo>
                    <a:pt x="131" y="18"/>
                    <a:pt x="127" y="21"/>
                    <a:pt x="123" y="21"/>
                  </a:cubicBezTo>
                  <a:lnTo>
                    <a:pt x="118" y="21"/>
                  </a:lnTo>
                  <a:lnTo>
                    <a:pt x="118" y="75"/>
                  </a:lnTo>
                  <a:lnTo>
                    <a:pt x="104" y="75"/>
                  </a:lnTo>
                  <a:lnTo>
                    <a:pt x="104" y="117"/>
                  </a:lnTo>
                  <a:lnTo>
                    <a:pt x="103" y="173"/>
                  </a:lnTo>
                  <a:cubicBezTo>
                    <a:pt x="102" y="174"/>
                    <a:pt x="101" y="175"/>
                    <a:pt x="100" y="176"/>
                  </a:cubicBezTo>
                  <a:cubicBezTo>
                    <a:pt x="98" y="177"/>
                    <a:pt x="97" y="177"/>
                    <a:pt x="96" y="178"/>
                  </a:cubicBezTo>
                  <a:cubicBezTo>
                    <a:pt x="95" y="179"/>
                    <a:pt x="94" y="181"/>
                    <a:pt x="93" y="181"/>
                  </a:cubicBezTo>
                  <a:cubicBezTo>
                    <a:pt x="91" y="182"/>
                    <a:pt x="89" y="179"/>
                    <a:pt x="87" y="179"/>
                  </a:cubicBezTo>
                  <a:cubicBezTo>
                    <a:pt x="84" y="179"/>
                    <a:pt x="82" y="181"/>
                    <a:pt x="79" y="181"/>
                  </a:cubicBezTo>
                  <a:cubicBezTo>
                    <a:pt x="77" y="180"/>
                    <a:pt x="74" y="180"/>
                    <a:pt x="72" y="178"/>
                  </a:cubicBezTo>
                  <a:cubicBezTo>
                    <a:pt x="70" y="177"/>
                    <a:pt x="71" y="174"/>
                    <a:pt x="70" y="172"/>
                  </a:cubicBezTo>
                  <a:cubicBezTo>
                    <a:pt x="69" y="170"/>
                    <a:pt x="68" y="167"/>
                    <a:pt x="66" y="167"/>
                  </a:cubicBezTo>
                  <a:cubicBezTo>
                    <a:pt x="65" y="166"/>
                    <a:pt x="63" y="168"/>
                    <a:pt x="63" y="169"/>
                  </a:cubicBezTo>
                  <a:cubicBezTo>
                    <a:pt x="62" y="171"/>
                    <a:pt x="63" y="173"/>
                    <a:pt x="63" y="175"/>
                  </a:cubicBezTo>
                  <a:cubicBezTo>
                    <a:pt x="62" y="175"/>
                    <a:pt x="60" y="175"/>
                    <a:pt x="59" y="175"/>
                  </a:cubicBezTo>
                  <a:cubicBezTo>
                    <a:pt x="56" y="173"/>
                    <a:pt x="53" y="171"/>
                    <a:pt x="50" y="168"/>
                  </a:cubicBezTo>
                  <a:cubicBezTo>
                    <a:pt x="48" y="164"/>
                    <a:pt x="46" y="159"/>
                    <a:pt x="44" y="154"/>
                  </a:cubicBezTo>
                  <a:cubicBezTo>
                    <a:pt x="44" y="152"/>
                    <a:pt x="44" y="149"/>
                    <a:pt x="44" y="146"/>
                  </a:cubicBezTo>
                  <a:cubicBezTo>
                    <a:pt x="43" y="143"/>
                    <a:pt x="41" y="142"/>
                    <a:pt x="40" y="140"/>
                  </a:cubicBezTo>
                  <a:cubicBezTo>
                    <a:pt x="40" y="138"/>
                    <a:pt x="41" y="137"/>
                    <a:pt x="41" y="135"/>
                  </a:cubicBezTo>
                  <a:cubicBezTo>
                    <a:pt x="40" y="133"/>
                    <a:pt x="39" y="132"/>
                    <a:pt x="39" y="130"/>
                  </a:cubicBezTo>
                  <a:cubicBezTo>
                    <a:pt x="38" y="127"/>
                    <a:pt x="39" y="125"/>
                    <a:pt x="39" y="123"/>
                  </a:cubicBezTo>
                  <a:cubicBezTo>
                    <a:pt x="38" y="120"/>
                    <a:pt x="37" y="117"/>
                    <a:pt x="37" y="114"/>
                  </a:cubicBezTo>
                  <a:cubicBezTo>
                    <a:pt x="36" y="110"/>
                    <a:pt x="35" y="107"/>
                    <a:pt x="35" y="103"/>
                  </a:cubicBezTo>
                  <a:cubicBezTo>
                    <a:pt x="35" y="99"/>
                    <a:pt x="34" y="96"/>
                    <a:pt x="35" y="92"/>
                  </a:cubicBezTo>
                  <a:cubicBezTo>
                    <a:pt x="35" y="89"/>
                    <a:pt x="38" y="87"/>
                    <a:pt x="37" y="85"/>
                  </a:cubicBezTo>
                  <a:cubicBezTo>
                    <a:pt x="35" y="79"/>
                    <a:pt x="30" y="76"/>
                    <a:pt x="26" y="71"/>
                  </a:cubicBezTo>
                  <a:cubicBezTo>
                    <a:pt x="24" y="67"/>
                    <a:pt x="21" y="63"/>
                    <a:pt x="20" y="59"/>
                  </a:cubicBezTo>
                  <a:cubicBezTo>
                    <a:pt x="19" y="56"/>
                    <a:pt x="21" y="52"/>
                    <a:pt x="20" y="49"/>
                  </a:cubicBezTo>
                  <a:cubicBezTo>
                    <a:pt x="18" y="46"/>
                    <a:pt x="15" y="44"/>
                    <a:pt x="13" y="41"/>
                  </a:cubicBezTo>
                  <a:cubicBezTo>
                    <a:pt x="12" y="38"/>
                    <a:pt x="12" y="34"/>
                    <a:pt x="10" y="31"/>
                  </a:cubicBezTo>
                  <a:cubicBezTo>
                    <a:pt x="7" y="26"/>
                    <a:pt x="3" y="23"/>
                    <a:pt x="1" y="19"/>
                  </a:cubicBezTo>
                  <a:cubicBezTo>
                    <a:pt x="0" y="16"/>
                    <a:pt x="0" y="13"/>
                    <a:pt x="0" y="10"/>
                  </a:cubicBezTo>
                  <a:cubicBezTo>
                    <a:pt x="0" y="8"/>
                    <a:pt x="1" y="6"/>
                    <a:pt x="2" y="4"/>
                  </a:cubicBezTo>
                  <a:cubicBezTo>
                    <a:pt x="4" y="4"/>
                    <a:pt x="6" y="4"/>
                    <a:pt x="9" y="4"/>
                  </a:cubicBezTo>
                  <a:cubicBezTo>
                    <a:pt x="12" y="3"/>
                    <a:pt x="14" y="0"/>
                    <a:pt x="17" y="0"/>
                  </a:cubicBezTo>
                  <a:cubicBezTo>
                    <a:pt x="19" y="0"/>
                    <a:pt x="22" y="1"/>
                    <a:pt x="24" y="2"/>
                  </a:cubicBezTo>
                  <a:cubicBezTo>
                    <a:pt x="26" y="3"/>
                    <a:pt x="28" y="6"/>
                    <a:pt x="30" y="6"/>
                  </a:cubicBezTo>
                  <a:cubicBezTo>
                    <a:pt x="48" y="7"/>
                    <a:pt x="67" y="4"/>
                    <a:pt x="85" y="6"/>
                  </a:cubicBezTo>
                  <a:cubicBezTo>
                    <a:pt x="88" y="6"/>
                    <a:pt x="89" y="10"/>
                    <a:pt x="91" y="12"/>
                  </a:cubicBezTo>
                  <a:cubicBezTo>
                    <a:pt x="94" y="13"/>
                    <a:pt x="96" y="14"/>
                    <a:pt x="99" y="14"/>
                  </a:cubicBezTo>
                  <a:cubicBezTo>
                    <a:pt x="103" y="15"/>
                    <a:pt x="107" y="16"/>
                    <a:pt x="111" y="16"/>
                  </a:cubicBezTo>
                  <a:cubicBezTo>
                    <a:pt x="113" y="16"/>
                    <a:pt x="116" y="14"/>
                    <a:pt x="118" y="14"/>
                  </a:cubicBezTo>
                  <a:cubicBezTo>
                    <a:pt x="121" y="14"/>
                    <a:pt x="124" y="16"/>
                    <a:pt x="126" y="16"/>
                  </a:cubicBezTo>
                  <a:cubicBezTo>
                    <a:pt x="134" y="15"/>
                    <a:pt x="142" y="12"/>
                    <a:pt x="150" y="11"/>
                  </a:cubicBezTo>
                  <a:cubicBezTo>
                    <a:pt x="154" y="10"/>
                    <a:pt x="157" y="9"/>
                    <a:pt x="161" y="8"/>
                  </a:cubicBezTo>
                  <a:cubicBezTo>
                    <a:pt x="163" y="8"/>
                    <a:pt x="165" y="8"/>
                    <a:pt x="166" y="9"/>
                  </a:cubicBezTo>
                  <a:cubicBezTo>
                    <a:pt x="168" y="10"/>
                    <a:pt x="169" y="13"/>
                    <a:pt x="171" y="15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65" name="Freeform 34">
              <a:extLst>
                <a:ext uri="{FF2B5EF4-FFF2-40B4-BE49-F238E27FC236}">
                  <a16:creationId xmlns:a16="http://schemas.microsoft.com/office/drawing/2014/main" id="{DA1931EA-32F2-A043-B44A-45660017E00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09847" y="4601787"/>
              <a:ext cx="220507" cy="256994"/>
            </a:xfrm>
            <a:custGeom>
              <a:avLst/>
              <a:gdLst>
                <a:gd name="T0" fmla="*/ 2147483647 w 116"/>
                <a:gd name="T1" fmla="*/ 2147483647 h 135"/>
                <a:gd name="T2" fmla="*/ 2147483647 w 116"/>
                <a:gd name="T3" fmla="*/ 2147483647 h 135"/>
                <a:gd name="T4" fmla="*/ 2147483647 w 116"/>
                <a:gd name="T5" fmla="*/ 2147483647 h 135"/>
                <a:gd name="T6" fmla="*/ 2147483647 w 116"/>
                <a:gd name="T7" fmla="*/ 2147483647 h 135"/>
                <a:gd name="T8" fmla="*/ 2147483647 w 116"/>
                <a:gd name="T9" fmla="*/ 2147483647 h 135"/>
                <a:gd name="T10" fmla="*/ 2147483647 w 116"/>
                <a:gd name="T11" fmla="*/ 2147483647 h 135"/>
                <a:gd name="T12" fmla="*/ 2147483647 w 116"/>
                <a:gd name="T13" fmla="*/ 2147483647 h 135"/>
                <a:gd name="T14" fmla="*/ 2147483647 w 116"/>
                <a:gd name="T15" fmla="*/ 2147483647 h 135"/>
                <a:gd name="T16" fmla="*/ 2147483647 w 116"/>
                <a:gd name="T17" fmla="*/ 2147483647 h 135"/>
                <a:gd name="T18" fmla="*/ 2147483647 w 116"/>
                <a:gd name="T19" fmla="*/ 2147483647 h 135"/>
                <a:gd name="T20" fmla="*/ 2147483647 w 116"/>
                <a:gd name="T21" fmla="*/ 2147483647 h 135"/>
                <a:gd name="T22" fmla="*/ 2147483647 w 116"/>
                <a:gd name="T23" fmla="*/ 2147483647 h 135"/>
                <a:gd name="T24" fmla="*/ 2147483647 w 116"/>
                <a:gd name="T25" fmla="*/ 2147483647 h 135"/>
                <a:gd name="T26" fmla="*/ 2147483647 w 116"/>
                <a:gd name="T27" fmla="*/ 2147483647 h 135"/>
                <a:gd name="T28" fmla="*/ 2147483647 w 116"/>
                <a:gd name="T29" fmla="*/ 0 h 135"/>
                <a:gd name="T30" fmla="*/ 2147483647 w 116"/>
                <a:gd name="T31" fmla="*/ 2147483647 h 135"/>
                <a:gd name="T32" fmla="*/ 2147483647 w 116"/>
                <a:gd name="T33" fmla="*/ 2147483647 h 135"/>
                <a:gd name="T34" fmla="*/ 2147483647 w 116"/>
                <a:gd name="T35" fmla="*/ 2147483647 h 135"/>
                <a:gd name="T36" fmla="*/ 2147483647 w 116"/>
                <a:gd name="T37" fmla="*/ 2147483647 h 135"/>
                <a:gd name="T38" fmla="*/ 2147483647 w 116"/>
                <a:gd name="T39" fmla="*/ 2147483647 h 135"/>
                <a:gd name="T40" fmla="*/ 2147483647 w 116"/>
                <a:gd name="T41" fmla="*/ 2147483647 h 135"/>
                <a:gd name="T42" fmla="*/ 2147483647 w 116"/>
                <a:gd name="T43" fmla="*/ 2147483647 h 135"/>
                <a:gd name="T44" fmla="*/ 2147483647 w 116"/>
                <a:gd name="T45" fmla="*/ 2147483647 h 135"/>
                <a:gd name="T46" fmla="*/ 2147483647 w 116"/>
                <a:gd name="T47" fmla="*/ 2147483647 h 135"/>
                <a:gd name="T48" fmla="*/ 0 w 116"/>
                <a:gd name="T49" fmla="*/ 2147483647 h 135"/>
                <a:gd name="T50" fmla="*/ 0 w 116"/>
                <a:gd name="T51" fmla="*/ 2147483647 h 135"/>
                <a:gd name="T52" fmla="*/ 2147483647 w 116"/>
                <a:gd name="T53" fmla="*/ 2147483647 h 135"/>
                <a:gd name="T54" fmla="*/ 2147483647 w 116"/>
                <a:gd name="T55" fmla="*/ 2147483647 h 135"/>
                <a:gd name="T56" fmla="*/ 2147483647 w 116"/>
                <a:gd name="T57" fmla="*/ 2147483647 h 135"/>
                <a:gd name="T58" fmla="*/ 2147483647 w 116"/>
                <a:gd name="T59" fmla="*/ 2147483647 h 135"/>
                <a:gd name="T60" fmla="*/ 2147483647 w 116"/>
                <a:gd name="T61" fmla="*/ 2147483647 h 135"/>
                <a:gd name="T62" fmla="*/ 2147483647 w 116"/>
                <a:gd name="T63" fmla="*/ 2147483647 h 135"/>
                <a:gd name="T64" fmla="*/ 2147483647 w 116"/>
                <a:gd name="T65" fmla="*/ 2147483647 h 135"/>
                <a:gd name="T66" fmla="*/ 2147483647 w 116"/>
                <a:gd name="T67" fmla="*/ 2147483647 h 135"/>
                <a:gd name="T68" fmla="*/ 2147483647 w 116"/>
                <a:gd name="T69" fmla="*/ 2147483647 h 135"/>
                <a:gd name="T70" fmla="*/ 2147483647 w 116"/>
                <a:gd name="T71" fmla="*/ 2147483647 h 135"/>
                <a:gd name="T72" fmla="*/ 2147483647 w 116"/>
                <a:gd name="T73" fmla="*/ 2147483647 h 135"/>
                <a:gd name="T74" fmla="*/ 2147483647 w 116"/>
                <a:gd name="T75" fmla="*/ 2147483647 h 135"/>
                <a:gd name="T76" fmla="*/ 2147483647 w 116"/>
                <a:gd name="T77" fmla="*/ 2147483647 h 135"/>
                <a:gd name="T78" fmla="*/ 2147483647 w 116"/>
                <a:gd name="T79" fmla="*/ 2147483647 h 135"/>
                <a:gd name="T80" fmla="*/ 2147483647 w 116"/>
                <a:gd name="T81" fmla="*/ 2147483647 h 135"/>
                <a:gd name="T82" fmla="*/ 2147483647 w 116"/>
                <a:gd name="T83" fmla="*/ 2147483647 h 135"/>
                <a:gd name="T84" fmla="*/ 2147483647 w 116"/>
                <a:gd name="T85" fmla="*/ 2147483647 h 135"/>
                <a:gd name="T86" fmla="*/ 2147483647 w 116"/>
                <a:gd name="T87" fmla="*/ 2147483647 h 135"/>
                <a:gd name="T88" fmla="*/ 2147483647 w 116"/>
                <a:gd name="T89" fmla="*/ 2147483647 h 135"/>
                <a:gd name="T90" fmla="*/ 2147483647 w 116"/>
                <a:gd name="T91" fmla="*/ 2147483647 h 135"/>
                <a:gd name="T92" fmla="*/ 2147483647 w 116"/>
                <a:gd name="T93" fmla="*/ 2147483647 h 135"/>
                <a:gd name="T94" fmla="*/ 2147483647 w 116"/>
                <a:gd name="T95" fmla="*/ 2147483647 h 135"/>
                <a:gd name="T96" fmla="*/ 2147483647 w 116"/>
                <a:gd name="T97" fmla="*/ 2147483647 h 135"/>
                <a:gd name="T98" fmla="*/ 2147483647 w 116"/>
                <a:gd name="T99" fmla="*/ 2147483647 h 135"/>
                <a:gd name="T100" fmla="*/ 2147483647 w 116"/>
                <a:gd name="T101" fmla="*/ 2147483647 h 135"/>
                <a:gd name="T102" fmla="*/ 2147483647 w 116"/>
                <a:gd name="T103" fmla="*/ 2147483647 h 13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16" h="135">
                  <a:moveTo>
                    <a:pt x="116" y="63"/>
                  </a:moveTo>
                  <a:cubicBezTo>
                    <a:pt x="115" y="63"/>
                    <a:pt x="115" y="62"/>
                    <a:pt x="114" y="61"/>
                  </a:cubicBezTo>
                  <a:cubicBezTo>
                    <a:pt x="114" y="60"/>
                    <a:pt x="115" y="58"/>
                    <a:pt x="114" y="58"/>
                  </a:cubicBezTo>
                  <a:cubicBezTo>
                    <a:pt x="112" y="56"/>
                    <a:pt x="110" y="56"/>
                    <a:pt x="107" y="55"/>
                  </a:cubicBezTo>
                  <a:cubicBezTo>
                    <a:pt x="105" y="54"/>
                    <a:pt x="103" y="56"/>
                    <a:pt x="101" y="54"/>
                  </a:cubicBezTo>
                  <a:cubicBezTo>
                    <a:pt x="99" y="53"/>
                    <a:pt x="98" y="51"/>
                    <a:pt x="97" y="48"/>
                  </a:cubicBezTo>
                  <a:cubicBezTo>
                    <a:pt x="97" y="45"/>
                    <a:pt x="99" y="41"/>
                    <a:pt x="97" y="39"/>
                  </a:cubicBezTo>
                  <a:cubicBezTo>
                    <a:pt x="97" y="37"/>
                    <a:pt x="94" y="40"/>
                    <a:pt x="93" y="39"/>
                  </a:cubicBezTo>
                  <a:cubicBezTo>
                    <a:pt x="92" y="37"/>
                    <a:pt x="94" y="35"/>
                    <a:pt x="93" y="33"/>
                  </a:cubicBezTo>
                  <a:cubicBezTo>
                    <a:pt x="90" y="31"/>
                    <a:pt x="86" y="29"/>
                    <a:pt x="83" y="27"/>
                  </a:cubicBezTo>
                  <a:cubicBezTo>
                    <a:pt x="81" y="26"/>
                    <a:pt x="79" y="27"/>
                    <a:pt x="78" y="25"/>
                  </a:cubicBezTo>
                  <a:cubicBezTo>
                    <a:pt x="76" y="22"/>
                    <a:pt x="76" y="18"/>
                    <a:pt x="75" y="15"/>
                  </a:cubicBezTo>
                  <a:cubicBezTo>
                    <a:pt x="74" y="13"/>
                    <a:pt x="73" y="11"/>
                    <a:pt x="71" y="9"/>
                  </a:cubicBezTo>
                  <a:cubicBezTo>
                    <a:pt x="70" y="6"/>
                    <a:pt x="68" y="3"/>
                    <a:pt x="67" y="1"/>
                  </a:cubicBezTo>
                  <a:cubicBezTo>
                    <a:pt x="65" y="0"/>
                    <a:pt x="63" y="0"/>
                    <a:pt x="62" y="0"/>
                  </a:cubicBezTo>
                  <a:cubicBezTo>
                    <a:pt x="61" y="1"/>
                    <a:pt x="60" y="3"/>
                    <a:pt x="59" y="3"/>
                  </a:cubicBezTo>
                  <a:cubicBezTo>
                    <a:pt x="57" y="3"/>
                    <a:pt x="56" y="1"/>
                    <a:pt x="55" y="1"/>
                  </a:cubicBezTo>
                  <a:cubicBezTo>
                    <a:pt x="52" y="3"/>
                    <a:pt x="51" y="7"/>
                    <a:pt x="49" y="9"/>
                  </a:cubicBezTo>
                  <a:cubicBezTo>
                    <a:pt x="48" y="10"/>
                    <a:pt x="46" y="10"/>
                    <a:pt x="44" y="9"/>
                  </a:cubicBezTo>
                  <a:cubicBezTo>
                    <a:pt x="42" y="8"/>
                    <a:pt x="42" y="4"/>
                    <a:pt x="39" y="3"/>
                  </a:cubicBezTo>
                  <a:cubicBezTo>
                    <a:pt x="37" y="2"/>
                    <a:pt x="34" y="3"/>
                    <a:pt x="31" y="4"/>
                  </a:cubicBezTo>
                  <a:cubicBezTo>
                    <a:pt x="27" y="4"/>
                    <a:pt x="23" y="7"/>
                    <a:pt x="19" y="7"/>
                  </a:cubicBezTo>
                  <a:lnTo>
                    <a:pt x="14" y="7"/>
                  </a:lnTo>
                  <a:lnTo>
                    <a:pt x="14" y="61"/>
                  </a:lnTo>
                  <a:lnTo>
                    <a:pt x="0" y="61"/>
                  </a:lnTo>
                  <a:lnTo>
                    <a:pt x="0" y="103"/>
                  </a:lnTo>
                  <a:cubicBezTo>
                    <a:pt x="1" y="104"/>
                    <a:pt x="3" y="105"/>
                    <a:pt x="4" y="107"/>
                  </a:cubicBezTo>
                  <a:cubicBezTo>
                    <a:pt x="6" y="110"/>
                    <a:pt x="5" y="113"/>
                    <a:pt x="6" y="116"/>
                  </a:cubicBezTo>
                  <a:cubicBezTo>
                    <a:pt x="7" y="118"/>
                    <a:pt x="9" y="119"/>
                    <a:pt x="9" y="121"/>
                  </a:cubicBezTo>
                  <a:cubicBezTo>
                    <a:pt x="9" y="124"/>
                    <a:pt x="6" y="126"/>
                    <a:pt x="5" y="129"/>
                  </a:cubicBezTo>
                  <a:cubicBezTo>
                    <a:pt x="5" y="131"/>
                    <a:pt x="5" y="133"/>
                    <a:pt x="7" y="134"/>
                  </a:cubicBezTo>
                  <a:cubicBezTo>
                    <a:pt x="8" y="135"/>
                    <a:pt x="10" y="133"/>
                    <a:pt x="12" y="132"/>
                  </a:cubicBezTo>
                  <a:cubicBezTo>
                    <a:pt x="15" y="132"/>
                    <a:pt x="18" y="134"/>
                    <a:pt x="21" y="133"/>
                  </a:cubicBezTo>
                  <a:cubicBezTo>
                    <a:pt x="22" y="133"/>
                    <a:pt x="21" y="130"/>
                    <a:pt x="22" y="130"/>
                  </a:cubicBezTo>
                  <a:cubicBezTo>
                    <a:pt x="24" y="128"/>
                    <a:pt x="27" y="127"/>
                    <a:pt x="29" y="125"/>
                  </a:cubicBezTo>
                  <a:cubicBezTo>
                    <a:pt x="31" y="124"/>
                    <a:pt x="32" y="122"/>
                    <a:pt x="33" y="120"/>
                  </a:cubicBezTo>
                  <a:cubicBezTo>
                    <a:pt x="35" y="118"/>
                    <a:pt x="35" y="115"/>
                    <a:pt x="36" y="112"/>
                  </a:cubicBezTo>
                  <a:cubicBezTo>
                    <a:pt x="37" y="111"/>
                    <a:pt x="39" y="110"/>
                    <a:pt x="41" y="110"/>
                  </a:cubicBezTo>
                  <a:cubicBezTo>
                    <a:pt x="43" y="109"/>
                    <a:pt x="45" y="109"/>
                    <a:pt x="46" y="110"/>
                  </a:cubicBezTo>
                  <a:cubicBezTo>
                    <a:pt x="48" y="111"/>
                    <a:pt x="48" y="114"/>
                    <a:pt x="50" y="116"/>
                  </a:cubicBezTo>
                  <a:cubicBezTo>
                    <a:pt x="52" y="117"/>
                    <a:pt x="55" y="118"/>
                    <a:pt x="57" y="118"/>
                  </a:cubicBezTo>
                  <a:cubicBezTo>
                    <a:pt x="59" y="118"/>
                    <a:pt x="60" y="118"/>
                    <a:pt x="61" y="117"/>
                  </a:cubicBezTo>
                  <a:cubicBezTo>
                    <a:pt x="64" y="117"/>
                    <a:pt x="67" y="117"/>
                    <a:pt x="70" y="116"/>
                  </a:cubicBezTo>
                  <a:cubicBezTo>
                    <a:pt x="71" y="114"/>
                    <a:pt x="71" y="112"/>
                    <a:pt x="72" y="110"/>
                  </a:cubicBezTo>
                  <a:cubicBezTo>
                    <a:pt x="73" y="107"/>
                    <a:pt x="72" y="104"/>
                    <a:pt x="74" y="101"/>
                  </a:cubicBezTo>
                  <a:cubicBezTo>
                    <a:pt x="76" y="100"/>
                    <a:pt x="79" y="100"/>
                    <a:pt x="81" y="99"/>
                  </a:cubicBezTo>
                  <a:cubicBezTo>
                    <a:pt x="84" y="97"/>
                    <a:pt x="86" y="95"/>
                    <a:pt x="87" y="93"/>
                  </a:cubicBezTo>
                  <a:cubicBezTo>
                    <a:pt x="89" y="90"/>
                    <a:pt x="88" y="86"/>
                    <a:pt x="89" y="84"/>
                  </a:cubicBezTo>
                  <a:cubicBezTo>
                    <a:pt x="92" y="80"/>
                    <a:pt x="97" y="77"/>
                    <a:pt x="101" y="73"/>
                  </a:cubicBezTo>
                  <a:cubicBezTo>
                    <a:pt x="103" y="72"/>
                    <a:pt x="105" y="70"/>
                    <a:pt x="108" y="68"/>
                  </a:cubicBezTo>
                  <a:cubicBezTo>
                    <a:pt x="109" y="68"/>
                    <a:pt x="111" y="67"/>
                    <a:pt x="112" y="66"/>
                  </a:cubicBezTo>
                  <a:cubicBezTo>
                    <a:pt x="113" y="65"/>
                    <a:pt x="115" y="64"/>
                    <a:pt x="116" y="63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66" name="Freeform 35">
              <a:extLst>
                <a:ext uri="{FF2B5EF4-FFF2-40B4-BE49-F238E27FC236}">
                  <a16:creationId xmlns:a16="http://schemas.microsoft.com/office/drawing/2014/main" id="{02AB4CF5-484F-8D42-8755-0CE5B28C766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36757" y="4536745"/>
              <a:ext cx="187193" cy="195125"/>
            </a:xfrm>
            <a:custGeom>
              <a:avLst/>
              <a:gdLst>
                <a:gd name="T0" fmla="*/ 2147483647 w 98"/>
                <a:gd name="T1" fmla="*/ 2147483647 h 102"/>
                <a:gd name="T2" fmla="*/ 2147483647 w 98"/>
                <a:gd name="T3" fmla="*/ 2147483647 h 102"/>
                <a:gd name="T4" fmla="*/ 2147483647 w 98"/>
                <a:gd name="T5" fmla="*/ 2147483647 h 102"/>
                <a:gd name="T6" fmla="*/ 2147483647 w 98"/>
                <a:gd name="T7" fmla="*/ 2147483647 h 102"/>
                <a:gd name="T8" fmla="*/ 2147483647 w 98"/>
                <a:gd name="T9" fmla="*/ 2147483647 h 102"/>
                <a:gd name="T10" fmla="*/ 2147483647 w 98"/>
                <a:gd name="T11" fmla="*/ 2147483647 h 102"/>
                <a:gd name="T12" fmla="*/ 2147483647 w 98"/>
                <a:gd name="T13" fmla="*/ 2147483647 h 102"/>
                <a:gd name="T14" fmla="*/ 2147483647 w 98"/>
                <a:gd name="T15" fmla="*/ 2147483647 h 102"/>
                <a:gd name="T16" fmla="*/ 2147483647 w 98"/>
                <a:gd name="T17" fmla="*/ 2147483647 h 102"/>
                <a:gd name="T18" fmla="*/ 2147483647 w 98"/>
                <a:gd name="T19" fmla="*/ 2147483647 h 102"/>
                <a:gd name="T20" fmla="*/ 2147483647 w 98"/>
                <a:gd name="T21" fmla="*/ 2147483647 h 102"/>
                <a:gd name="T22" fmla="*/ 2147483647 w 98"/>
                <a:gd name="T23" fmla="*/ 2147483647 h 102"/>
                <a:gd name="T24" fmla="*/ 2147483647 w 98"/>
                <a:gd name="T25" fmla="*/ 2147483647 h 102"/>
                <a:gd name="T26" fmla="*/ 2147483647 w 98"/>
                <a:gd name="T27" fmla="*/ 2147483647 h 102"/>
                <a:gd name="T28" fmla="*/ 2147483647 w 98"/>
                <a:gd name="T29" fmla="*/ 2147483647 h 102"/>
                <a:gd name="T30" fmla="*/ 2147483647 w 98"/>
                <a:gd name="T31" fmla="*/ 2147483647 h 102"/>
                <a:gd name="T32" fmla="*/ 2147483647 w 98"/>
                <a:gd name="T33" fmla="*/ 2147483647 h 102"/>
                <a:gd name="T34" fmla="*/ 2147483647 w 98"/>
                <a:gd name="T35" fmla="*/ 2147483647 h 102"/>
                <a:gd name="T36" fmla="*/ 2147483647 w 98"/>
                <a:gd name="T37" fmla="*/ 2147483647 h 102"/>
                <a:gd name="T38" fmla="*/ 2147483647 w 98"/>
                <a:gd name="T39" fmla="*/ 2147483647 h 102"/>
                <a:gd name="T40" fmla="*/ 2147483647 w 98"/>
                <a:gd name="T41" fmla="*/ 2147483647 h 102"/>
                <a:gd name="T42" fmla="*/ 2147483647 w 98"/>
                <a:gd name="T43" fmla="*/ 2147483647 h 102"/>
                <a:gd name="T44" fmla="*/ 2147483647 w 98"/>
                <a:gd name="T45" fmla="*/ 2147483647 h 102"/>
                <a:gd name="T46" fmla="*/ 2147483647 w 98"/>
                <a:gd name="T47" fmla="*/ 2147483647 h 102"/>
                <a:gd name="T48" fmla="*/ 2147483647 w 98"/>
                <a:gd name="T49" fmla="*/ 2147483647 h 102"/>
                <a:gd name="T50" fmla="*/ 2147483647 w 98"/>
                <a:gd name="T51" fmla="*/ 2147483647 h 102"/>
                <a:gd name="T52" fmla="*/ 2147483647 w 98"/>
                <a:gd name="T53" fmla="*/ 2147483647 h 102"/>
                <a:gd name="T54" fmla="*/ 2147483647 w 98"/>
                <a:gd name="T55" fmla="*/ 2147483647 h 102"/>
                <a:gd name="T56" fmla="*/ 2147483647 w 98"/>
                <a:gd name="T57" fmla="*/ 2147483647 h 102"/>
                <a:gd name="T58" fmla="*/ 2147483647 w 98"/>
                <a:gd name="T59" fmla="*/ 2147483647 h 102"/>
                <a:gd name="T60" fmla="*/ 2147483647 w 98"/>
                <a:gd name="T61" fmla="*/ 2147483647 h 102"/>
                <a:gd name="T62" fmla="*/ 0 w 98"/>
                <a:gd name="T63" fmla="*/ 2147483647 h 102"/>
                <a:gd name="T64" fmla="*/ 2147483647 w 98"/>
                <a:gd name="T65" fmla="*/ 2147483647 h 102"/>
                <a:gd name="T66" fmla="*/ 2147483647 w 98"/>
                <a:gd name="T67" fmla="*/ 2147483647 h 102"/>
                <a:gd name="T68" fmla="*/ 2147483647 w 98"/>
                <a:gd name="T69" fmla="*/ 2147483647 h 102"/>
                <a:gd name="T70" fmla="*/ 2147483647 w 98"/>
                <a:gd name="T71" fmla="*/ 2147483647 h 102"/>
                <a:gd name="T72" fmla="*/ 2147483647 w 98"/>
                <a:gd name="T73" fmla="*/ 2147483647 h 102"/>
                <a:gd name="T74" fmla="*/ 2147483647 w 98"/>
                <a:gd name="T75" fmla="*/ 2147483647 h 102"/>
                <a:gd name="T76" fmla="*/ 2147483647 w 98"/>
                <a:gd name="T77" fmla="*/ 2147483647 h 102"/>
                <a:gd name="T78" fmla="*/ 2147483647 w 98"/>
                <a:gd name="T79" fmla="*/ 2147483647 h 102"/>
                <a:gd name="T80" fmla="*/ 2147483647 w 98"/>
                <a:gd name="T81" fmla="*/ 2147483647 h 102"/>
                <a:gd name="T82" fmla="*/ 2147483647 w 98"/>
                <a:gd name="T83" fmla="*/ 2147483647 h 102"/>
                <a:gd name="T84" fmla="*/ 2147483647 w 98"/>
                <a:gd name="T85" fmla="*/ 2147483647 h 102"/>
                <a:gd name="T86" fmla="*/ 2147483647 w 98"/>
                <a:gd name="T87" fmla="*/ 2147483647 h 102"/>
                <a:gd name="T88" fmla="*/ 2147483647 w 98"/>
                <a:gd name="T89" fmla="*/ 2147483647 h 102"/>
                <a:gd name="T90" fmla="*/ 2147483647 w 98"/>
                <a:gd name="T91" fmla="*/ 2147483647 h 102"/>
                <a:gd name="T92" fmla="*/ 2147483647 w 98"/>
                <a:gd name="T93" fmla="*/ 2147483647 h 102"/>
                <a:gd name="T94" fmla="*/ 2147483647 w 98"/>
                <a:gd name="T95" fmla="*/ 2147483647 h 102"/>
                <a:gd name="T96" fmla="*/ 2147483647 w 98"/>
                <a:gd name="T97" fmla="*/ 2147483647 h 102"/>
                <a:gd name="T98" fmla="*/ 2147483647 w 98"/>
                <a:gd name="T99" fmla="*/ 2147483647 h 10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98" h="102">
                  <a:moveTo>
                    <a:pt x="76" y="101"/>
                  </a:moveTo>
                  <a:cubicBezTo>
                    <a:pt x="80" y="96"/>
                    <a:pt x="86" y="91"/>
                    <a:pt x="90" y="85"/>
                  </a:cubicBezTo>
                  <a:cubicBezTo>
                    <a:pt x="91" y="83"/>
                    <a:pt x="89" y="79"/>
                    <a:pt x="90" y="76"/>
                  </a:cubicBezTo>
                  <a:cubicBezTo>
                    <a:pt x="90" y="75"/>
                    <a:pt x="91" y="74"/>
                    <a:pt x="92" y="73"/>
                  </a:cubicBezTo>
                  <a:cubicBezTo>
                    <a:pt x="93" y="72"/>
                    <a:pt x="93" y="70"/>
                    <a:pt x="94" y="68"/>
                  </a:cubicBezTo>
                  <a:cubicBezTo>
                    <a:pt x="95" y="67"/>
                    <a:pt x="97" y="65"/>
                    <a:pt x="97" y="63"/>
                  </a:cubicBezTo>
                  <a:cubicBezTo>
                    <a:pt x="97" y="62"/>
                    <a:pt x="94" y="61"/>
                    <a:pt x="93" y="60"/>
                  </a:cubicBezTo>
                  <a:cubicBezTo>
                    <a:pt x="93" y="59"/>
                    <a:pt x="94" y="57"/>
                    <a:pt x="94" y="56"/>
                  </a:cubicBezTo>
                  <a:cubicBezTo>
                    <a:pt x="93" y="54"/>
                    <a:pt x="91" y="53"/>
                    <a:pt x="91" y="51"/>
                  </a:cubicBezTo>
                  <a:cubicBezTo>
                    <a:pt x="90" y="50"/>
                    <a:pt x="92" y="50"/>
                    <a:pt x="93" y="49"/>
                  </a:cubicBezTo>
                  <a:cubicBezTo>
                    <a:pt x="94" y="47"/>
                    <a:pt x="97" y="45"/>
                    <a:pt x="98" y="43"/>
                  </a:cubicBezTo>
                  <a:cubicBezTo>
                    <a:pt x="98" y="41"/>
                    <a:pt x="96" y="39"/>
                    <a:pt x="96" y="37"/>
                  </a:cubicBezTo>
                  <a:cubicBezTo>
                    <a:pt x="96" y="33"/>
                    <a:pt x="97" y="30"/>
                    <a:pt x="96" y="27"/>
                  </a:cubicBezTo>
                  <a:cubicBezTo>
                    <a:pt x="96" y="24"/>
                    <a:pt x="95" y="20"/>
                    <a:pt x="92" y="18"/>
                  </a:cubicBezTo>
                  <a:cubicBezTo>
                    <a:pt x="90" y="16"/>
                    <a:pt x="86" y="17"/>
                    <a:pt x="84" y="16"/>
                  </a:cubicBezTo>
                  <a:cubicBezTo>
                    <a:pt x="82" y="15"/>
                    <a:pt x="82" y="13"/>
                    <a:pt x="81" y="12"/>
                  </a:cubicBezTo>
                  <a:cubicBezTo>
                    <a:pt x="80" y="10"/>
                    <a:pt x="79" y="9"/>
                    <a:pt x="78" y="8"/>
                  </a:cubicBezTo>
                  <a:cubicBezTo>
                    <a:pt x="76" y="7"/>
                    <a:pt x="74" y="7"/>
                    <a:pt x="72" y="6"/>
                  </a:cubicBezTo>
                  <a:cubicBezTo>
                    <a:pt x="70" y="6"/>
                    <a:pt x="67" y="7"/>
                    <a:pt x="65" y="6"/>
                  </a:cubicBezTo>
                  <a:cubicBezTo>
                    <a:pt x="64" y="6"/>
                    <a:pt x="63" y="5"/>
                    <a:pt x="63" y="4"/>
                  </a:cubicBezTo>
                  <a:cubicBezTo>
                    <a:pt x="64" y="3"/>
                    <a:pt x="65" y="2"/>
                    <a:pt x="65" y="1"/>
                  </a:cubicBezTo>
                  <a:cubicBezTo>
                    <a:pt x="62" y="1"/>
                    <a:pt x="60" y="0"/>
                    <a:pt x="58" y="1"/>
                  </a:cubicBezTo>
                  <a:cubicBezTo>
                    <a:pt x="54" y="2"/>
                    <a:pt x="49" y="4"/>
                    <a:pt x="47" y="7"/>
                  </a:cubicBezTo>
                  <a:cubicBezTo>
                    <a:pt x="45" y="8"/>
                    <a:pt x="48" y="12"/>
                    <a:pt x="46" y="14"/>
                  </a:cubicBezTo>
                  <a:cubicBezTo>
                    <a:pt x="43" y="17"/>
                    <a:pt x="39" y="17"/>
                    <a:pt x="36" y="20"/>
                  </a:cubicBezTo>
                  <a:cubicBezTo>
                    <a:pt x="34" y="21"/>
                    <a:pt x="32" y="23"/>
                    <a:pt x="30" y="25"/>
                  </a:cubicBezTo>
                  <a:cubicBezTo>
                    <a:pt x="29" y="27"/>
                    <a:pt x="28" y="29"/>
                    <a:pt x="27" y="31"/>
                  </a:cubicBezTo>
                  <a:cubicBezTo>
                    <a:pt x="25" y="33"/>
                    <a:pt x="24" y="35"/>
                    <a:pt x="22" y="36"/>
                  </a:cubicBezTo>
                  <a:cubicBezTo>
                    <a:pt x="20" y="37"/>
                    <a:pt x="18" y="38"/>
                    <a:pt x="15" y="37"/>
                  </a:cubicBezTo>
                  <a:cubicBezTo>
                    <a:pt x="14" y="37"/>
                    <a:pt x="13" y="36"/>
                    <a:pt x="11" y="35"/>
                  </a:cubicBezTo>
                  <a:cubicBezTo>
                    <a:pt x="9" y="35"/>
                    <a:pt x="7" y="34"/>
                    <a:pt x="4" y="34"/>
                  </a:cubicBezTo>
                  <a:cubicBezTo>
                    <a:pt x="2" y="34"/>
                    <a:pt x="1" y="34"/>
                    <a:pt x="0" y="35"/>
                  </a:cubicBezTo>
                  <a:cubicBezTo>
                    <a:pt x="1" y="37"/>
                    <a:pt x="3" y="40"/>
                    <a:pt x="4" y="43"/>
                  </a:cubicBezTo>
                  <a:cubicBezTo>
                    <a:pt x="6" y="45"/>
                    <a:pt x="7" y="47"/>
                    <a:pt x="8" y="49"/>
                  </a:cubicBezTo>
                  <a:cubicBezTo>
                    <a:pt x="9" y="52"/>
                    <a:pt x="9" y="56"/>
                    <a:pt x="11" y="59"/>
                  </a:cubicBezTo>
                  <a:cubicBezTo>
                    <a:pt x="12" y="61"/>
                    <a:pt x="14" y="60"/>
                    <a:pt x="16" y="61"/>
                  </a:cubicBezTo>
                  <a:cubicBezTo>
                    <a:pt x="19" y="63"/>
                    <a:pt x="23" y="65"/>
                    <a:pt x="26" y="67"/>
                  </a:cubicBezTo>
                  <a:cubicBezTo>
                    <a:pt x="27" y="69"/>
                    <a:pt x="25" y="71"/>
                    <a:pt x="26" y="73"/>
                  </a:cubicBezTo>
                  <a:cubicBezTo>
                    <a:pt x="27" y="74"/>
                    <a:pt x="30" y="71"/>
                    <a:pt x="30" y="73"/>
                  </a:cubicBezTo>
                  <a:cubicBezTo>
                    <a:pt x="32" y="75"/>
                    <a:pt x="30" y="79"/>
                    <a:pt x="30" y="82"/>
                  </a:cubicBezTo>
                  <a:cubicBezTo>
                    <a:pt x="31" y="85"/>
                    <a:pt x="32" y="87"/>
                    <a:pt x="34" y="88"/>
                  </a:cubicBezTo>
                  <a:cubicBezTo>
                    <a:pt x="36" y="90"/>
                    <a:pt x="38" y="88"/>
                    <a:pt x="40" y="89"/>
                  </a:cubicBezTo>
                  <a:cubicBezTo>
                    <a:pt x="43" y="90"/>
                    <a:pt x="45" y="90"/>
                    <a:pt x="47" y="92"/>
                  </a:cubicBezTo>
                  <a:cubicBezTo>
                    <a:pt x="48" y="92"/>
                    <a:pt x="47" y="94"/>
                    <a:pt x="47" y="95"/>
                  </a:cubicBezTo>
                  <a:cubicBezTo>
                    <a:pt x="48" y="96"/>
                    <a:pt x="48" y="97"/>
                    <a:pt x="49" y="97"/>
                  </a:cubicBezTo>
                  <a:cubicBezTo>
                    <a:pt x="52" y="97"/>
                    <a:pt x="54" y="97"/>
                    <a:pt x="56" y="98"/>
                  </a:cubicBezTo>
                  <a:cubicBezTo>
                    <a:pt x="59" y="98"/>
                    <a:pt x="62" y="99"/>
                    <a:pt x="65" y="99"/>
                  </a:cubicBezTo>
                  <a:cubicBezTo>
                    <a:pt x="66" y="99"/>
                    <a:pt x="68" y="99"/>
                    <a:pt x="70" y="99"/>
                  </a:cubicBezTo>
                  <a:cubicBezTo>
                    <a:pt x="72" y="99"/>
                    <a:pt x="73" y="101"/>
                    <a:pt x="74" y="101"/>
                  </a:cubicBezTo>
                  <a:cubicBezTo>
                    <a:pt x="75" y="102"/>
                    <a:pt x="75" y="101"/>
                    <a:pt x="76" y="101"/>
                  </a:cubicBezTo>
                  <a:close/>
                </a:path>
              </a:pathLst>
            </a:custGeom>
            <a:solidFill>
              <a:srgbClr val="74C476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 dirty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67" name="Freeform 36">
              <a:extLst>
                <a:ext uri="{FF2B5EF4-FFF2-40B4-BE49-F238E27FC236}">
                  <a16:creationId xmlns:a16="http://schemas.microsoft.com/office/drawing/2014/main" id="{B6E9DF11-EFD4-3842-86AF-31E5BF86478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57322" y="4389212"/>
              <a:ext cx="255408" cy="469568"/>
            </a:xfrm>
            <a:custGeom>
              <a:avLst/>
              <a:gdLst>
                <a:gd name="T0" fmla="*/ 2147483647 w 134"/>
                <a:gd name="T1" fmla="*/ 2147483647 h 247"/>
                <a:gd name="T2" fmla="*/ 2147483647 w 134"/>
                <a:gd name="T3" fmla="*/ 2147483647 h 247"/>
                <a:gd name="T4" fmla="*/ 2147483647 w 134"/>
                <a:gd name="T5" fmla="*/ 2147483647 h 247"/>
                <a:gd name="T6" fmla="*/ 2147483647 w 134"/>
                <a:gd name="T7" fmla="*/ 2147483647 h 247"/>
                <a:gd name="T8" fmla="*/ 2147483647 w 134"/>
                <a:gd name="T9" fmla="*/ 2147483647 h 247"/>
                <a:gd name="T10" fmla="*/ 2147483647 w 134"/>
                <a:gd name="T11" fmla="*/ 2147483647 h 247"/>
                <a:gd name="T12" fmla="*/ 2147483647 w 134"/>
                <a:gd name="T13" fmla="*/ 2147483647 h 247"/>
                <a:gd name="T14" fmla="*/ 2147483647 w 134"/>
                <a:gd name="T15" fmla="*/ 2147483647 h 247"/>
                <a:gd name="T16" fmla="*/ 2147483647 w 134"/>
                <a:gd name="T17" fmla="*/ 2147483647 h 247"/>
                <a:gd name="T18" fmla="*/ 2147483647 w 134"/>
                <a:gd name="T19" fmla="*/ 2147483647 h 247"/>
                <a:gd name="T20" fmla="*/ 2147483647 w 134"/>
                <a:gd name="T21" fmla="*/ 2147483647 h 247"/>
                <a:gd name="T22" fmla="*/ 2147483647 w 134"/>
                <a:gd name="T23" fmla="*/ 2147483647 h 247"/>
                <a:gd name="T24" fmla="*/ 2147483647 w 134"/>
                <a:gd name="T25" fmla="*/ 2147483647 h 247"/>
                <a:gd name="T26" fmla="*/ 2147483647 w 134"/>
                <a:gd name="T27" fmla="*/ 2147483647 h 247"/>
                <a:gd name="T28" fmla="*/ 2147483647 w 134"/>
                <a:gd name="T29" fmla="*/ 2147483647 h 247"/>
                <a:gd name="T30" fmla="*/ 2147483647 w 134"/>
                <a:gd name="T31" fmla="*/ 2147483647 h 247"/>
                <a:gd name="T32" fmla="*/ 2147483647 w 134"/>
                <a:gd name="T33" fmla="*/ 2147483647 h 247"/>
                <a:gd name="T34" fmla="*/ 2147483647 w 134"/>
                <a:gd name="T35" fmla="*/ 2147483647 h 247"/>
                <a:gd name="T36" fmla="*/ 2147483647 w 134"/>
                <a:gd name="T37" fmla="*/ 2147483647 h 247"/>
                <a:gd name="T38" fmla="*/ 2147483647 w 134"/>
                <a:gd name="T39" fmla="*/ 2147483647 h 247"/>
                <a:gd name="T40" fmla="*/ 2147483647 w 134"/>
                <a:gd name="T41" fmla="*/ 2147483647 h 247"/>
                <a:gd name="T42" fmla="*/ 2147483647 w 134"/>
                <a:gd name="T43" fmla="*/ 2147483647 h 247"/>
                <a:gd name="T44" fmla="*/ 2147483647 w 134"/>
                <a:gd name="T45" fmla="*/ 2147483647 h 247"/>
                <a:gd name="T46" fmla="*/ 2147483647 w 134"/>
                <a:gd name="T47" fmla="*/ 2147483647 h 247"/>
                <a:gd name="T48" fmla="*/ 2147483647 w 134"/>
                <a:gd name="T49" fmla="*/ 2147483647 h 247"/>
                <a:gd name="T50" fmla="*/ 2147483647 w 134"/>
                <a:gd name="T51" fmla="*/ 2147483647 h 247"/>
                <a:gd name="T52" fmla="*/ 2147483647 w 134"/>
                <a:gd name="T53" fmla="*/ 2147483647 h 247"/>
                <a:gd name="T54" fmla="*/ 2147483647 w 134"/>
                <a:gd name="T55" fmla="*/ 2147483647 h 247"/>
                <a:gd name="T56" fmla="*/ 2147483647 w 134"/>
                <a:gd name="T57" fmla="*/ 2147483647 h 247"/>
                <a:gd name="T58" fmla="*/ 2147483647 w 134"/>
                <a:gd name="T59" fmla="*/ 2147483647 h 247"/>
                <a:gd name="T60" fmla="*/ 2147483647 w 134"/>
                <a:gd name="T61" fmla="*/ 2147483647 h 247"/>
                <a:gd name="T62" fmla="*/ 2147483647 w 134"/>
                <a:gd name="T63" fmla="*/ 2147483647 h 247"/>
                <a:gd name="T64" fmla="*/ 2147483647 w 134"/>
                <a:gd name="T65" fmla="*/ 2147483647 h 247"/>
                <a:gd name="T66" fmla="*/ 2147483647 w 134"/>
                <a:gd name="T67" fmla="*/ 2147483647 h 247"/>
                <a:gd name="T68" fmla="*/ 2147483647 w 134"/>
                <a:gd name="T69" fmla="*/ 2147483647 h 247"/>
                <a:gd name="T70" fmla="*/ 2147483647 w 134"/>
                <a:gd name="T71" fmla="*/ 2147483647 h 247"/>
                <a:gd name="T72" fmla="*/ 0 w 134"/>
                <a:gd name="T73" fmla="*/ 2147483647 h 247"/>
                <a:gd name="T74" fmla="*/ 2147483647 w 134"/>
                <a:gd name="T75" fmla="*/ 2147483647 h 247"/>
                <a:gd name="T76" fmla="*/ 2147483647 w 134"/>
                <a:gd name="T77" fmla="*/ 2147483647 h 247"/>
                <a:gd name="T78" fmla="*/ 2147483647 w 134"/>
                <a:gd name="T79" fmla="*/ 2147483647 h 247"/>
                <a:gd name="T80" fmla="*/ 2147483647 w 134"/>
                <a:gd name="T81" fmla="*/ 2147483647 h 247"/>
                <a:gd name="T82" fmla="*/ 2147483647 w 134"/>
                <a:gd name="T83" fmla="*/ 2147483647 h 247"/>
                <a:gd name="T84" fmla="*/ 2147483647 w 134"/>
                <a:gd name="T85" fmla="*/ 2147483647 h 247"/>
                <a:gd name="T86" fmla="*/ 2147483647 w 134"/>
                <a:gd name="T87" fmla="*/ 2147483647 h 247"/>
                <a:gd name="T88" fmla="*/ 2147483647 w 134"/>
                <a:gd name="T89" fmla="*/ 2147483647 h 247"/>
                <a:gd name="T90" fmla="*/ 2147483647 w 134"/>
                <a:gd name="T91" fmla="*/ 2147483647 h 247"/>
                <a:gd name="T92" fmla="*/ 2147483647 w 134"/>
                <a:gd name="T93" fmla="*/ 2147483647 h 247"/>
                <a:gd name="T94" fmla="*/ 2147483647 w 134"/>
                <a:gd name="T95" fmla="*/ 2147483647 h 247"/>
                <a:gd name="T96" fmla="*/ 2147483647 w 134"/>
                <a:gd name="T97" fmla="*/ 2147483647 h 247"/>
                <a:gd name="T98" fmla="*/ 2147483647 w 134"/>
                <a:gd name="T99" fmla="*/ 2147483647 h 247"/>
                <a:gd name="T100" fmla="*/ 2147483647 w 134"/>
                <a:gd name="T101" fmla="*/ 2147483647 h 247"/>
                <a:gd name="T102" fmla="*/ 2147483647 w 134"/>
                <a:gd name="T103" fmla="*/ 2147483647 h 24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34" h="247">
                  <a:moveTo>
                    <a:pt x="31" y="247"/>
                  </a:moveTo>
                  <a:cubicBezTo>
                    <a:pt x="31" y="246"/>
                    <a:pt x="31" y="243"/>
                    <a:pt x="31" y="242"/>
                  </a:cubicBezTo>
                  <a:cubicBezTo>
                    <a:pt x="31" y="239"/>
                    <a:pt x="29" y="237"/>
                    <a:pt x="28" y="235"/>
                  </a:cubicBezTo>
                  <a:cubicBezTo>
                    <a:pt x="28" y="234"/>
                    <a:pt x="28" y="232"/>
                    <a:pt x="29" y="230"/>
                  </a:cubicBezTo>
                  <a:cubicBezTo>
                    <a:pt x="29" y="228"/>
                    <a:pt x="30" y="226"/>
                    <a:pt x="31" y="225"/>
                  </a:cubicBezTo>
                  <a:cubicBezTo>
                    <a:pt x="31" y="224"/>
                    <a:pt x="32" y="225"/>
                    <a:pt x="33" y="225"/>
                  </a:cubicBezTo>
                  <a:cubicBezTo>
                    <a:pt x="35" y="223"/>
                    <a:pt x="37" y="222"/>
                    <a:pt x="39" y="220"/>
                  </a:cubicBezTo>
                  <a:cubicBezTo>
                    <a:pt x="42" y="219"/>
                    <a:pt x="45" y="218"/>
                    <a:pt x="48" y="217"/>
                  </a:cubicBezTo>
                  <a:cubicBezTo>
                    <a:pt x="51" y="215"/>
                    <a:pt x="55" y="214"/>
                    <a:pt x="59" y="212"/>
                  </a:cubicBezTo>
                  <a:cubicBezTo>
                    <a:pt x="60" y="210"/>
                    <a:pt x="62" y="209"/>
                    <a:pt x="63" y="207"/>
                  </a:cubicBezTo>
                  <a:cubicBezTo>
                    <a:pt x="63" y="206"/>
                    <a:pt x="63" y="204"/>
                    <a:pt x="63" y="203"/>
                  </a:cubicBezTo>
                  <a:cubicBezTo>
                    <a:pt x="64" y="199"/>
                    <a:pt x="64" y="196"/>
                    <a:pt x="64" y="193"/>
                  </a:cubicBezTo>
                  <a:cubicBezTo>
                    <a:pt x="64" y="189"/>
                    <a:pt x="64" y="185"/>
                    <a:pt x="64" y="181"/>
                  </a:cubicBezTo>
                  <a:cubicBezTo>
                    <a:pt x="63" y="178"/>
                    <a:pt x="63" y="176"/>
                    <a:pt x="62" y="173"/>
                  </a:cubicBezTo>
                  <a:cubicBezTo>
                    <a:pt x="62" y="169"/>
                    <a:pt x="61" y="165"/>
                    <a:pt x="60" y="161"/>
                  </a:cubicBezTo>
                  <a:cubicBezTo>
                    <a:pt x="59" y="160"/>
                    <a:pt x="57" y="160"/>
                    <a:pt x="56" y="159"/>
                  </a:cubicBezTo>
                  <a:cubicBezTo>
                    <a:pt x="56" y="158"/>
                    <a:pt x="58" y="157"/>
                    <a:pt x="58" y="155"/>
                  </a:cubicBezTo>
                  <a:cubicBezTo>
                    <a:pt x="58" y="151"/>
                    <a:pt x="54" y="148"/>
                    <a:pt x="55" y="144"/>
                  </a:cubicBezTo>
                  <a:cubicBezTo>
                    <a:pt x="55" y="143"/>
                    <a:pt x="58" y="142"/>
                    <a:pt x="59" y="141"/>
                  </a:cubicBezTo>
                  <a:cubicBezTo>
                    <a:pt x="63" y="137"/>
                    <a:pt x="67" y="133"/>
                    <a:pt x="71" y="128"/>
                  </a:cubicBezTo>
                  <a:cubicBezTo>
                    <a:pt x="75" y="124"/>
                    <a:pt x="78" y="120"/>
                    <a:pt x="82" y="116"/>
                  </a:cubicBezTo>
                  <a:cubicBezTo>
                    <a:pt x="83" y="115"/>
                    <a:pt x="84" y="113"/>
                    <a:pt x="85" y="112"/>
                  </a:cubicBezTo>
                  <a:cubicBezTo>
                    <a:pt x="91" y="108"/>
                    <a:pt x="96" y="105"/>
                    <a:pt x="102" y="102"/>
                  </a:cubicBezTo>
                  <a:cubicBezTo>
                    <a:pt x="106" y="99"/>
                    <a:pt x="111" y="98"/>
                    <a:pt x="114" y="95"/>
                  </a:cubicBezTo>
                  <a:cubicBezTo>
                    <a:pt x="120" y="90"/>
                    <a:pt x="124" y="84"/>
                    <a:pt x="128" y="78"/>
                  </a:cubicBezTo>
                  <a:cubicBezTo>
                    <a:pt x="130" y="74"/>
                    <a:pt x="133" y="71"/>
                    <a:pt x="134" y="67"/>
                  </a:cubicBezTo>
                  <a:cubicBezTo>
                    <a:pt x="134" y="66"/>
                    <a:pt x="131" y="66"/>
                    <a:pt x="131" y="65"/>
                  </a:cubicBezTo>
                  <a:cubicBezTo>
                    <a:pt x="131" y="64"/>
                    <a:pt x="133" y="63"/>
                    <a:pt x="133" y="61"/>
                  </a:cubicBezTo>
                  <a:cubicBezTo>
                    <a:pt x="133" y="60"/>
                    <a:pt x="130" y="59"/>
                    <a:pt x="130" y="57"/>
                  </a:cubicBezTo>
                  <a:cubicBezTo>
                    <a:pt x="129" y="53"/>
                    <a:pt x="131" y="49"/>
                    <a:pt x="131" y="44"/>
                  </a:cubicBezTo>
                  <a:cubicBezTo>
                    <a:pt x="131" y="41"/>
                    <a:pt x="130" y="37"/>
                    <a:pt x="130" y="33"/>
                  </a:cubicBezTo>
                  <a:cubicBezTo>
                    <a:pt x="129" y="28"/>
                    <a:pt x="128" y="23"/>
                    <a:pt x="128" y="18"/>
                  </a:cubicBezTo>
                  <a:cubicBezTo>
                    <a:pt x="128" y="15"/>
                    <a:pt x="128" y="12"/>
                    <a:pt x="129" y="9"/>
                  </a:cubicBezTo>
                  <a:cubicBezTo>
                    <a:pt x="129" y="8"/>
                    <a:pt x="132" y="7"/>
                    <a:pt x="132" y="5"/>
                  </a:cubicBezTo>
                  <a:cubicBezTo>
                    <a:pt x="132" y="4"/>
                    <a:pt x="132" y="2"/>
                    <a:pt x="131" y="1"/>
                  </a:cubicBezTo>
                  <a:cubicBezTo>
                    <a:pt x="130" y="0"/>
                    <a:pt x="128" y="2"/>
                    <a:pt x="127" y="2"/>
                  </a:cubicBezTo>
                  <a:cubicBezTo>
                    <a:pt x="124" y="5"/>
                    <a:pt x="121" y="9"/>
                    <a:pt x="117" y="11"/>
                  </a:cubicBezTo>
                  <a:cubicBezTo>
                    <a:pt x="116" y="12"/>
                    <a:pt x="113" y="12"/>
                    <a:pt x="111" y="13"/>
                  </a:cubicBezTo>
                  <a:cubicBezTo>
                    <a:pt x="110" y="14"/>
                    <a:pt x="108" y="15"/>
                    <a:pt x="106" y="16"/>
                  </a:cubicBezTo>
                  <a:cubicBezTo>
                    <a:pt x="105" y="16"/>
                    <a:pt x="105" y="14"/>
                    <a:pt x="103" y="14"/>
                  </a:cubicBezTo>
                  <a:cubicBezTo>
                    <a:pt x="102" y="13"/>
                    <a:pt x="100" y="13"/>
                    <a:pt x="99" y="14"/>
                  </a:cubicBezTo>
                  <a:cubicBezTo>
                    <a:pt x="96" y="15"/>
                    <a:pt x="96" y="18"/>
                    <a:pt x="94" y="19"/>
                  </a:cubicBezTo>
                  <a:cubicBezTo>
                    <a:pt x="91" y="20"/>
                    <a:pt x="90" y="17"/>
                    <a:pt x="87" y="17"/>
                  </a:cubicBezTo>
                  <a:cubicBezTo>
                    <a:pt x="85" y="17"/>
                    <a:pt x="83" y="20"/>
                    <a:pt x="80" y="20"/>
                  </a:cubicBezTo>
                  <a:cubicBezTo>
                    <a:pt x="77" y="19"/>
                    <a:pt x="77" y="14"/>
                    <a:pt x="74" y="13"/>
                  </a:cubicBezTo>
                  <a:cubicBezTo>
                    <a:pt x="72" y="13"/>
                    <a:pt x="71" y="17"/>
                    <a:pt x="69" y="18"/>
                  </a:cubicBezTo>
                  <a:cubicBezTo>
                    <a:pt x="67" y="18"/>
                    <a:pt x="64" y="18"/>
                    <a:pt x="62" y="18"/>
                  </a:cubicBezTo>
                  <a:cubicBezTo>
                    <a:pt x="61" y="17"/>
                    <a:pt x="60" y="17"/>
                    <a:pt x="58" y="16"/>
                  </a:cubicBezTo>
                  <a:cubicBezTo>
                    <a:pt x="58" y="19"/>
                    <a:pt x="57" y="21"/>
                    <a:pt x="56" y="23"/>
                  </a:cubicBezTo>
                  <a:cubicBezTo>
                    <a:pt x="56" y="25"/>
                    <a:pt x="55" y="27"/>
                    <a:pt x="55" y="29"/>
                  </a:cubicBezTo>
                  <a:cubicBezTo>
                    <a:pt x="55" y="31"/>
                    <a:pt x="55" y="34"/>
                    <a:pt x="55" y="36"/>
                  </a:cubicBezTo>
                  <a:cubicBezTo>
                    <a:pt x="56" y="38"/>
                    <a:pt x="56" y="41"/>
                    <a:pt x="57" y="44"/>
                  </a:cubicBezTo>
                  <a:cubicBezTo>
                    <a:pt x="57" y="46"/>
                    <a:pt x="57" y="48"/>
                    <a:pt x="58" y="50"/>
                  </a:cubicBezTo>
                  <a:cubicBezTo>
                    <a:pt x="59" y="52"/>
                    <a:pt x="62" y="53"/>
                    <a:pt x="64" y="55"/>
                  </a:cubicBezTo>
                  <a:cubicBezTo>
                    <a:pt x="66" y="57"/>
                    <a:pt x="66" y="59"/>
                    <a:pt x="67" y="61"/>
                  </a:cubicBezTo>
                  <a:cubicBezTo>
                    <a:pt x="69" y="64"/>
                    <a:pt x="70" y="66"/>
                    <a:pt x="71" y="68"/>
                  </a:cubicBezTo>
                  <a:cubicBezTo>
                    <a:pt x="72" y="71"/>
                    <a:pt x="71" y="75"/>
                    <a:pt x="71" y="79"/>
                  </a:cubicBezTo>
                  <a:cubicBezTo>
                    <a:pt x="71" y="81"/>
                    <a:pt x="72" y="83"/>
                    <a:pt x="71" y="85"/>
                  </a:cubicBezTo>
                  <a:cubicBezTo>
                    <a:pt x="70" y="87"/>
                    <a:pt x="67" y="85"/>
                    <a:pt x="65" y="86"/>
                  </a:cubicBezTo>
                  <a:cubicBezTo>
                    <a:pt x="64" y="87"/>
                    <a:pt x="64" y="89"/>
                    <a:pt x="64" y="91"/>
                  </a:cubicBezTo>
                  <a:cubicBezTo>
                    <a:pt x="63" y="93"/>
                    <a:pt x="64" y="98"/>
                    <a:pt x="62" y="97"/>
                  </a:cubicBezTo>
                  <a:cubicBezTo>
                    <a:pt x="58" y="96"/>
                    <a:pt x="56" y="92"/>
                    <a:pt x="54" y="89"/>
                  </a:cubicBezTo>
                  <a:cubicBezTo>
                    <a:pt x="53" y="87"/>
                    <a:pt x="52" y="86"/>
                    <a:pt x="52" y="84"/>
                  </a:cubicBezTo>
                  <a:cubicBezTo>
                    <a:pt x="51" y="83"/>
                    <a:pt x="50" y="82"/>
                    <a:pt x="51" y="81"/>
                  </a:cubicBezTo>
                  <a:cubicBezTo>
                    <a:pt x="52" y="78"/>
                    <a:pt x="54" y="77"/>
                    <a:pt x="55" y="75"/>
                  </a:cubicBezTo>
                  <a:cubicBezTo>
                    <a:pt x="56" y="72"/>
                    <a:pt x="56" y="69"/>
                    <a:pt x="55" y="66"/>
                  </a:cubicBezTo>
                  <a:cubicBezTo>
                    <a:pt x="54" y="64"/>
                    <a:pt x="54" y="61"/>
                    <a:pt x="52" y="61"/>
                  </a:cubicBezTo>
                  <a:cubicBezTo>
                    <a:pt x="49" y="60"/>
                    <a:pt x="46" y="65"/>
                    <a:pt x="43" y="63"/>
                  </a:cubicBezTo>
                  <a:cubicBezTo>
                    <a:pt x="40" y="62"/>
                    <a:pt x="41" y="57"/>
                    <a:pt x="39" y="55"/>
                  </a:cubicBezTo>
                  <a:cubicBezTo>
                    <a:pt x="39" y="54"/>
                    <a:pt x="37" y="56"/>
                    <a:pt x="36" y="56"/>
                  </a:cubicBezTo>
                  <a:lnTo>
                    <a:pt x="1" y="70"/>
                  </a:lnTo>
                  <a:lnTo>
                    <a:pt x="3" y="76"/>
                  </a:lnTo>
                  <a:lnTo>
                    <a:pt x="2" y="79"/>
                  </a:lnTo>
                  <a:cubicBezTo>
                    <a:pt x="2" y="80"/>
                    <a:pt x="1" y="81"/>
                    <a:pt x="0" y="82"/>
                  </a:cubicBezTo>
                  <a:cubicBezTo>
                    <a:pt x="0" y="83"/>
                    <a:pt x="1" y="84"/>
                    <a:pt x="2" y="84"/>
                  </a:cubicBezTo>
                  <a:cubicBezTo>
                    <a:pt x="4" y="85"/>
                    <a:pt x="7" y="84"/>
                    <a:pt x="9" y="84"/>
                  </a:cubicBezTo>
                  <a:cubicBezTo>
                    <a:pt x="11" y="85"/>
                    <a:pt x="13" y="85"/>
                    <a:pt x="15" y="86"/>
                  </a:cubicBezTo>
                  <a:cubicBezTo>
                    <a:pt x="16" y="87"/>
                    <a:pt x="17" y="88"/>
                    <a:pt x="18" y="90"/>
                  </a:cubicBezTo>
                  <a:cubicBezTo>
                    <a:pt x="19" y="91"/>
                    <a:pt x="19" y="93"/>
                    <a:pt x="21" y="94"/>
                  </a:cubicBezTo>
                  <a:cubicBezTo>
                    <a:pt x="23" y="95"/>
                    <a:pt x="27" y="94"/>
                    <a:pt x="29" y="96"/>
                  </a:cubicBezTo>
                  <a:cubicBezTo>
                    <a:pt x="32" y="98"/>
                    <a:pt x="33" y="102"/>
                    <a:pt x="33" y="105"/>
                  </a:cubicBezTo>
                  <a:cubicBezTo>
                    <a:pt x="34" y="108"/>
                    <a:pt x="33" y="111"/>
                    <a:pt x="33" y="115"/>
                  </a:cubicBezTo>
                  <a:cubicBezTo>
                    <a:pt x="33" y="117"/>
                    <a:pt x="35" y="119"/>
                    <a:pt x="35" y="121"/>
                  </a:cubicBezTo>
                  <a:cubicBezTo>
                    <a:pt x="34" y="123"/>
                    <a:pt x="31" y="125"/>
                    <a:pt x="30" y="127"/>
                  </a:cubicBezTo>
                  <a:cubicBezTo>
                    <a:pt x="29" y="128"/>
                    <a:pt x="27" y="128"/>
                    <a:pt x="28" y="129"/>
                  </a:cubicBezTo>
                  <a:cubicBezTo>
                    <a:pt x="28" y="131"/>
                    <a:pt x="30" y="132"/>
                    <a:pt x="31" y="134"/>
                  </a:cubicBezTo>
                  <a:cubicBezTo>
                    <a:pt x="31" y="135"/>
                    <a:pt x="30" y="137"/>
                    <a:pt x="30" y="138"/>
                  </a:cubicBezTo>
                  <a:cubicBezTo>
                    <a:pt x="31" y="139"/>
                    <a:pt x="34" y="140"/>
                    <a:pt x="34" y="141"/>
                  </a:cubicBezTo>
                  <a:cubicBezTo>
                    <a:pt x="34" y="143"/>
                    <a:pt x="32" y="145"/>
                    <a:pt x="31" y="146"/>
                  </a:cubicBezTo>
                  <a:cubicBezTo>
                    <a:pt x="30" y="148"/>
                    <a:pt x="30" y="150"/>
                    <a:pt x="29" y="151"/>
                  </a:cubicBezTo>
                  <a:cubicBezTo>
                    <a:pt x="28" y="152"/>
                    <a:pt x="27" y="153"/>
                    <a:pt x="27" y="154"/>
                  </a:cubicBezTo>
                  <a:cubicBezTo>
                    <a:pt x="26" y="157"/>
                    <a:pt x="28" y="161"/>
                    <a:pt x="27" y="163"/>
                  </a:cubicBezTo>
                  <a:cubicBezTo>
                    <a:pt x="23" y="169"/>
                    <a:pt x="17" y="174"/>
                    <a:pt x="13" y="179"/>
                  </a:cubicBezTo>
                  <a:cubicBezTo>
                    <a:pt x="13" y="182"/>
                    <a:pt x="13" y="184"/>
                    <a:pt x="14" y="187"/>
                  </a:cubicBezTo>
                  <a:cubicBezTo>
                    <a:pt x="14" y="188"/>
                    <a:pt x="16" y="190"/>
                    <a:pt x="16" y="191"/>
                  </a:cubicBezTo>
                  <a:cubicBezTo>
                    <a:pt x="16" y="193"/>
                    <a:pt x="15" y="195"/>
                    <a:pt x="16" y="197"/>
                  </a:cubicBezTo>
                  <a:cubicBezTo>
                    <a:pt x="16" y="200"/>
                    <a:pt x="17" y="202"/>
                    <a:pt x="18" y="205"/>
                  </a:cubicBezTo>
                  <a:cubicBezTo>
                    <a:pt x="19" y="207"/>
                    <a:pt x="20" y="210"/>
                    <a:pt x="20" y="212"/>
                  </a:cubicBezTo>
                  <a:cubicBezTo>
                    <a:pt x="20" y="217"/>
                    <a:pt x="20" y="222"/>
                    <a:pt x="19" y="227"/>
                  </a:cubicBezTo>
                  <a:cubicBezTo>
                    <a:pt x="19" y="229"/>
                    <a:pt x="19" y="230"/>
                    <a:pt x="19" y="231"/>
                  </a:cubicBezTo>
                  <a:cubicBezTo>
                    <a:pt x="19" y="232"/>
                    <a:pt x="20" y="233"/>
                    <a:pt x="21" y="235"/>
                  </a:cubicBezTo>
                  <a:cubicBezTo>
                    <a:pt x="20" y="237"/>
                    <a:pt x="21" y="239"/>
                    <a:pt x="21" y="241"/>
                  </a:cubicBezTo>
                  <a:cubicBezTo>
                    <a:pt x="21" y="243"/>
                    <a:pt x="21" y="244"/>
                    <a:pt x="21" y="246"/>
                  </a:cubicBezTo>
                  <a:lnTo>
                    <a:pt x="31" y="247"/>
                  </a:ln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68" name="Freeform 37">
              <a:extLst>
                <a:ext uri="{FF2B5EF4-FFF2-40B4-BE49-F238E27FC236}">
                  <a16:creationId xmlns:a16="http://schemas.microsoft.com/office/drawing/2014/main" id="{784FF6CD-83CB-CE42-A5F5-F2CD50634FA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16019" y="4360657"/>
              <a:ext cx="77732" cy="214161"/>
            </a:xfrm>
            <a:custGeom>
              <a:avLst/>
              <a:gdLst>
                <a:gd name="T0" fmla="*/ 2147483647 w 41"/>
                <a:gd name="T1" fmla="*/ 0 h 113"/>
                <a:gd name="T2" fmla="*/ 2147483647 w 41"/>
                <a:gd name="T3" fmla="*/ 2147483647 h 113"/>
                <a:gd name="T4" fmla="*/ 2147483647 w 41"/>
                <a:gd name="T5" fmla="*/ 2147483647 h 113"/>
                <a:gd name="T6" fmla="*/ 2147483647 w 41"/>
                <a:gd name="T7" fmla="*/ 2147483647 h 113"/>
                <a:gd name="T8" fmla="*/ 2147483647 w 41"/>
                <a:gd name="T9" fmla="*/ 2147483647 h 113"/>
                <a:gd name="T10" fmla="*/ 2147483647 w 41"/>
                <a:gd name="T11" fmla="*/ 2147483647 h 113"/>
                <a:gd name="T12" fmla="*/ 2147483647 w 41"/>
                <a:gd name="T13" fmla="*/ 2147483647 h 113"/>
                <a:gd name="T14" fmla="*/ 2147483647 w 41"/>
                <a:gd name="T15" fmla="*/ 2147483647 h 113"/>
                <a:gd name="T16" fmla="*/ 2147483647 w 41"/>
                <a:gd name="T17" fmla="*/ 2147483647 h 113"/>
                <a:gd name="T18" fmla="*/ 2147483647 w 41"/>
                <a:gd name="T19" fmla="*/ 2147483647 h 113"/>
                <a:gd name="T20" fmla="*/ 2147483647 w 41"/>
                <a:gd name="T21" fmla="*/ 2147483647 h 113"/>
                <a:gd name="T22" fmla="*/ 2147483647 w 41"/>
                <a:gd name="T23" fmla="*/ 2147483647 h 113"/>
                <a:gd name="T24" fmla="*/ 2147483647 w 41"/>
                <a:gd name="T25" fmla="*/ 2147483647 h 113"/>
                <a:gd name="T26" fmla="*/ 2147483647 w 41"/>
                <a:gd name="T27" fmla="*/ 2147483647 h 113"/>
                <a:gd name="T28" fmla="*/ 2147483647 w 41"/>
                <a:gd name="T29" fmla="*/ 2147483647 h 113"/>
                <a:gd name="T30" fmla="*/ 2147483647 w 41"/>
                <a:gd name="T31" fmla="*/ 2147483647 h 113"/>
                <a:gd name="T32" fmla="*/ 2147483647 w 41"/>
                <a:gd name="T33" fmla="*/ 2147483647 h 113"/>
                <a:gd name="T34" fmla="*/ 2147483647 w 41"/>
                <a:gd name="T35" fmla="*/ 2147483647 h 113"/>
                <a:gd name="T36" fmla="*/ 2147483647 w 41"/>
                <a:gd name="T37" fmla="*/ 2147483647 h 113"/>
                <a:gd name="T38" fmla="*/ 2147483647 w 41"/>
                <a:gd name="T39" fmla="*/ 2147483647 h 113"/>
                <a:gd name="T40" fmla="*/ 2147483647 w 41"/>
                <a:gd name="T41" fmla="*/ 2147483647 h 113"/>
                <a:gd name="T42" fmla="*/ 2147483647 w 41"/>
                <a:gd name="T43" fmla="*/ 2147483647 h 113"/>
                <a:gd name="T44" fmla="*/ 2147483647 w 41"/>
                <a:gd name="T45" fmla="*/ 2147483647 h 113"/>
                <a:gd name="T46" fmla="*/ 2147483647 w 41"/>
                <a:gd name="T47" fmla="*/ 2147483647 h 113"/>
                <a:gd name="T48" fmla="*/ 2147483647 w 41"/>
                <a:gd name="T49" fmla="*/ 2147483647 h 113"/>
                <a:gd name="T50" fmla="*/ 2147483647 w 41"/>
                <a:gd name="T51" fmla="*/ 2147483647 h 113"/>
                <a:gd name="T52" fmla="*/ 2147483647 w 41"/>
                <a:gd name="T53" fmla="*/ 2147483647 h 113"/>
                <a:gd name="T54" fmla="*/ 0 w 41"/>
                <a:gd name="T55" fmla="*/ 2147483647 h 113"/>
                <a:gd name="T56" fmla="*/ 2147483647 w 41"/>
                <a:gd name="T57" fmla="*/ 2147483647 h 113"/>
                <a:gd name="T58" fmla="*/ 2147483647 w 41"/>
                <a:gd name="T59" fmla="*/ 2147483647 h 113"/>
                <a:gd name="T60" fmla="*/ 2147483647 w 41"/>
                <a:gd name="T61" fmla="*/ 2147483647 h 113"/>
                <a:gd name="T62" fmla="*/ 2147483647 w 41"/>
                <a:gd name="T63" fmla="*/ 2147483647 h 113"/>
                <a:gd name="T64" fmla="*/ 2147483647 w 41"/>
                <a:gd name="T65" fmla="*/ 2147483647 h 113"/>
                <a:gd name="T66" fmla="*/ 2147483647 w 41"/>
                <a:gd name="T67" fmla="*/ 2147483647 h 113"/>
                <a:gd name="T68" fmla="*/ 2147483647 w 41"/>
                <a:gd name="T69" fmla="*/ 2147483647 h 113"/>
                <a:gd name="T70" fmla="*/ 2147483647 w 41"/>
                <a:gd name="T71" fmla="*/ 2147483647 h 113"/>
                <a:gd name="T72" fmla="*/ 2147483647 w 41"/>
                <a:gd name="T73" fmla="*/ 2147483647 h 113"/>
                <a:gd name="T74" fmla="*/ 2147483647 w 41"/>
                <a:gd name="T75" fmla="*/ 2147483647 h 113"/>
                <a:gd name="T76" fmla="*/ 2147483647 w 41"/>
                <a:gd name="T77" fmla="*/ 0 h 11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1" h="113">
                  <a:moveTo>
                    <a:pt x="6" y="0"/>
                  </a:moveTo>
                  <a:cubicBezTo>
                    <a:pt x="9" y="2"/>
                    <a:pt x="12" y="3"/>
                    <a:pt x="15" y="5"/>
                  </a:cubicBezTo>
                  <a:cubicBezTo>
                    <a:pt x="19" y="8"/>
                    <a:pt x="23" y="11"/>
                    <a:pt x="25" y="15"/>
                  </a:cubicBezTo>
                  <a:cubicBezTo>
                    <a:pt x="26" y="18"/>
                    <a:pt x="23" y="21"/>
                    <a:pt x="24" y="25"/>
                  </a:cubicBezTo>
                  <a:cubicBezTo>
                    <a:pt x="24" y="27"/>
                    <a:pt x="26" y="29"/>
                    <a:pt x="27" y="31"/>
                  </a:cubicBezTo>
                  <a:cubicBezTo>
                    <a:pt x="27" y="34"/>
                    <a:pt x="26" y="36"/>
                    <a:pt x="25" y="38"/>
                  </a:cubicBezTo>
                  <a:cubicBezTo>
                    <a:pt x="25" y="40"/>
                    <a:pt x="24" y="42"/>
                    <a:pt x="24" y="44"/>
                  </a:cubicBezTo>
                  <a:cubicBezTo>
                    <a:pt x="24" y="46"/>
                    <a:pt x="24" y="49"/>
                    <a:pt x="24" y="51"/>
                  </a:cubicBezTo>
                  <a:cubicBezTo>
                    <a:pt x="25" y="53"/>
                    <a:pt x="25" y="56"/>
                    <a:pt x="26" y="59"/>
                  </a:cubicBezTo>
                  <a:cubicBezTo>
                    <a:pt x="26" y="61"/>
                    <a:pt x="26" y="63"/>
                    <a:pt x="27" y="65"/>
                  </a:cubicBezTo>
                  <a:cubicBezTo>
                    <a:pt x="28" y="67"/>
                    <a:pt x="31" y="68"/>
                    <a:pt x="33" y="70"/>
                  </a:cubicBezTo>
                  <a:cubicBezTo>
                    <a:pt x="35" y="72"/>
                    <a:pt x="35" y="74"/>
                    <a:pt x="36" y="76"/>
                  </a:cubicBezTo>
                  <a:cubicBezTo>
                    <a:pt x="38" y="79"/>
                    <a:pt x="39" y="81"/>
                    <a:pt x="40" y="83"/>
                  </a:cubicBezTo>
                  <a:cubicBezTo>
                    <a:pt x="41" y="86"/>
                    <a:pt x="40" y="90"/>
                    <a:pt x="40" y="94"/>
                  </a:cubicBezTo>
                  <a:cubicBezTo>
                    <a:pt x="40" y="96"/>
                    <a:pt x="41" y="98"/>
                    <a:pt x="40" y="100"/>
                  </a:cubicBezTo>
                  <a:cubicBezTo>
                    <a:pt x="39" y="102"/>
                    <a:pt x="36" y="100"/>
                    <a:pt x="34" y="101"/>
                  </a:cubicBezTo>
                  <a:cubicBezTo>
                    <a:pt x="33" y="102"/>
                    <a:pt x="33" y="104"/>
                    <a:pt x="33" y="106"/>
                  </a:cubicBezTo>
                  <a:cubicBezTo>
                    <a:pt x="32" y="108"/>
                    <a:pt x="33" y="113"/>
                    <a:pt x="31" y="112"/>
                  </a:cubicBezTo>
                  <a:cubicBezTo>
                    <a:pt x="27" y="111"/>
                    <a:pt x="25" y="107"/>
                    <a:pt x="23" y="104"/>
                  </a:cubicBezTo>
                  <a:cubicBezTo>
                    <a:pt x="22" y="102"/>
                    <a:pt x="21" y="101"/>
                    <a:pt x="21" y="99"/>
                  </a:cubicBezTo>
                  <a:cubicBezTo>
                    <a:pt x="20" y="98"/>
                    <a:pt x="19" y="97"/>
                    <a:pt x="20" y="96"/>
                  </a:cubicBezTo>
                  <a:cubicBezTo>
                    <a:pt x="21" y="93"/>
                    <a:pt x="23" y="92"/>
                    <a:pt x="24" y="90"/>
                  </a:cubicBezTo>
                  <a:cubicBezTo>
                    <a:pt x="25" y="87"/>
                    <a:pt x="25" y="84"/>
                    <a:pt x="24" y="81"/>
                  </a:cubicBezTo>
                  <a:cubicBezTo>
                    <a:pt x="23" y="79"/>
                    <a:pt x="23" y="76"/>
                    <a:pt x="21" y="76"/>
                  </a:cubicBezTo>
                  <a:cubicBezTo>
                    <a:pt x="18" y="75"/>
                    <a:pt x="15" y="80"/>
                    <a:pt x="12" y="78"/>
                  </a:cubicBezTo>
                  <a:cubicBezTo>
                    <a:pt x="9" y="77"/>
                    <a:pt x="10" y="72"/>
                    <a:pt x="8" y="70"/>
                  </a:cubicBezTo>
                  <a:cubicBezTo>
                    <a:pt x="8" y="69"/>
                    <a:pt x="6" y="71"/>
                    <a:pt x="5" y="71"/>
                  </a:cubicBezTo>
                  <a:cubicBezTo>
                    <a:pt x="4" y="69"/>
                    <a:pt x="0" y="68"/>
                    <a:pt x="0" y="66"/>
                  </a:cubicBezTo>
                  <a:cubicBezTo>
                    <a:pt x="0" y="63"/>
                    <a:pt x="4" y="61"/>
                    <a:pt x="5" y="58"/>
                  </a:cubicBezTo>
                  <a:cubicBezTo>
                    <a:pt x="6" y="55"/>
                    <a:pt x="3" y="52"/>
                    <a:pt x="4" y="49"/>
                  </a:cubicBezTo>
                  <a:cubicBezTo>
                    <a:pt x="5" y="47"/>
                    <a:pt x="9" y="48"/>
                    <a:pt x="11" y="46"/>
                  </a:cubicBezTo>
                  <a:cubicBezTo>
                    <a:pt x="11" y="45"/>
                    <a:pt x="10" y="45"/>
                    <a:pt x="9" y="44"/>
                  </a:cubicBezTo>
                  <a:cubicBezTo>
                    <a:pt x="9" y="41"/>
                    <a:pt x="8" y="37"/>
                    <a:pt x="9" y="34"/>
                  </a:cubicBezTo>
                  <a:cubicBezTo>
                    <a:pt x="9" y="32"/>
                    <a:pt x="12" y="30"/>
                    <a:pt x="11" y="28"/>
                  </a:cubicBezTo>
                  <a:cubicBezTo>
                    <a:pt x="11" y="26"/>
                    <a:pt x="7" y="25"/>
                    <a:pt x="8" y="23"/>
                  </a:cubicBezTo>
                  <a:cubicBezTo>
                    <a:pt x="8" y="21"/>
                    <a:pt x="13" y="23"/>
                    <a:pt x="14" y="20"/>
                  </a:cubicBezTo>
                  <a:cubicBezTo>
                    <a:pt x="15" y="18"/>
                    <a:pt x="14" y="15"/>
                    <a:pt x="12" y="13"/>
                  </a:cubicBezTo>
                  <a:cubicBezTo>
                    <a:pt x="11" y="10"/>
                    <a:pt x="7" y="9"/>
                    <a:pt x="6" y="6"/>
                  </a:cubicBezTo>
                  <a:cubicBezTo>
                    <a:pt x="5" y="5"/>
                    <a:pt x="6" y="2"/>
                    <a:pt x="6" y="0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69" name="Freeform 38">
              <a:extLst>
                <a:ext uri="{FF2B5EF4-FFF2-40B4-BE49-F238E27FC236}">
                  <a16:creationId xmlns:a16="http://schemas.microsoft.com/office/drawing/2014/main" id="{00F2A44E-E67E-2140-8389-5185CF0CEB1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60611" y="4330515"/>
              <a:ext cx="283963" cy="279203"/>
            </a:xfrm>
            <a:custGeom>
              <a:avLst/>
              <a:gdLst>
                <a:gd name="T0" fmla="*/ 2147483647 w 149"/>
                <a:gd name="T1" fmla="*/ 2147483647 h 147"/>
                <a:gd name="T2" fmla="*/ 2147483647 w 149"/>
                <a:gd name="T3" fmla="*/ 2147483647 h 147"/>
                <a:gd name="T4" fmla="*/ 2147483647 w 149"/>
                <a:gd name="T5" fmla="*/ 2147483647 h 147"/>
                <a:gd name="T6" fmla="*/ 2147483647 w 149"/>
                <a:gd name="T7" fmla="*/ 2147483647 h 147"/>
                <a:gd name="T8" fmla="*/ 2147483647 w 149"/>
                <a:gd name="T9" fmla="*/ 2147483647 h 147"/>
                <a:gd name="T10" fmla="*/ 2147483647 w 149"/>
                <a:gd name="T11" fmla="*/ 2147483647 h 147"/>
                <a:gd name="T12" fmla="*/ 2147483647 w 149"/>
                <a:gd name="T13" fmla="*/ 2147483647 h 147"/>
                <a:gd name="T14" fmla="*/ 2147483647 w 149"/>
                <a:gd name="T15" fmla="*/ 2147483647 h 147"/>
                <a:gd name="T16" fmla="*/ 2147483647 w 149"/>
                <a:gd name="T17" fmla="*/ 2147483647 h 147"/>
                <a:gd name="T18" fmla="*/ 2147483647 w 149"/>
                <a:gd name="T19" fmla="*/ 2147483647 h 147"/>
                <a:gd name="T20" fmla="*/ 2147483647 w 149"/>
                <a:gd name="T21" fmla="*/ 2147483647 h 147"/>
                <a:gd name="T22" fmla="*/ 2147483647 w 149"/>
                <a:gd name="T23" fmla="*/ 2147483647 h 147"/>
                <a:gd name="T24" fmla="*/ 2147483647 w 149"/>
                <a:gd name="T25" fmla="*/ 2147483647 h 147"/>
                <a:gd name="T26" fmla="*/ 2147483647 w 149"/>
                <a:gd name="T27" fmla="*/ 2147483647 h 147"/>
                <a:gd name="T28" fmla="*/ 2147483647 w 149"/>
                <a:gd name="T29" fmla="*/ 2147483647 h 147"/>
                <a:gd name="T30" fmla="*/ 0 w 149"/>
                <a:gd name="T31" fmla="*/ 2147483647 h 147"/>
                <a:gd name="T32" fmla="*/ 2147483647 w 149"/>
                <a:gd name="T33" fmla="*/ 2147483647 h 147"/>
                <a:gd name="T34" fmla="*/ 2147483647 w 149"/>
                <a:gd name="T35" fmla="*/ 2147483647 h 147"/>
                <a:gd name="T36" fmla="*/ 2147483647 w 149"/>
                <a:gd name="T37" fmla="*/ 2147483647 h 147"/>
                <a:gd name="T38" fmla="*/ 2147483647 w 149"/>
                <a:gd name="T39" fmla="*/ 2147483647 h 147"/>
                <a:gd name="T40" fmla="*/ 2147483647 w 149"/>
                <a:gd name="T41" fmla="*/ 2147483647 h 147"/>
                <a:gd name="T42" fmla="*/ 2147483647 w 149"/>
                <a:gd name="T43" fmla="*/ 2147483647 h 147"/>
                <a:gd name="T44" fmla="*/ 2147483647 w 149"/>
                <a:gd name="T45" fmla="*/ 2147483647 h 147"/>
                <a:gd name="T46" fmla="*/ 2147483647 w 149"/>
                <a:gd name="T47" fmla="*/ 2147483647 h 147"/>
                <a:gd name="T48" fmla="*/ 2147483647 w 149"/>
                <a:gd name="T49" fmla="*/ 2147483647 h 147"/>
                <a:gd name="T50" fmla="*/ 2147483647 w 149"/>
                <a:gd name="T51" fmla="*/ 2147483647 h 147"/>
                <a:gd name="T52" fmla="*/ 2147483647 w 149"/>
                <a:gd name="T53" fmla="*/ 2147483647 h 147"/>
                <a:gd name="T54" fmla="*/ 2147483647 w 149"/>
                <a:gd name="T55" fmla="*/ 2147483647 h 147"/>
                <a:gd name="T56" fmla="*/ 2147483647 w 149"/>
                <a:gd name="T57" fmla="*/ 2147483647 h 147"/>
                <a:gd name="T58" fmla="*/ 2147483647 w 149"/>
                <a:gd name="T59" fmla="*/ 2147483647 h 147"/>
                <a:gd name="T60" fmla="*/ 2147483647 w 149"/>
                <a:gd name="T61" fmla="*/ 2147483647 h 147"/>
                <a:gd name="T62" fmla="*/ 2147483647 w 149"/>
                <a:gd name="T63" fmla="*/ 2147483647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49" h="147">
                  <a:moveTo>
                    <a:pt x="140" y="16"/>
                  </a:moveTo>
                  <a:lnTo>
                    <a:pt x="134" y="16"/>
                  </a:lnTo>
                  <a:lnTo>
                    <a:pt x="126" y="13"/>
                  </a:lnTo>
                  <a:lnTo>
                    <a:pt x="117" y="8"/>
                  </a:lnTo>
                  <a:lnTo>
                    <a:pt x="111" y="2"/>
                  </a:lnTo>
                  <a:cubicBezTo>
                    <a:pt x="103" y="3"/>
                    <a:pt x="95" y="0"/>
                    <a:pt x="88" y="3"/>
                  </a:cubicBezTo>
                  <a:cubicBezTo>
                    <a:pt x="84" y="6"/>
                    <a:pt x="85" y="13"/>
                    <a:pt x="84" y="17"/>
                  </a:cubicBezTo>
                  <a:cubicBezTo>
                    <a:pt x="84" y="20"/>
                    <a:pt x="86" y="21"/>
                    <a:pt x="86" y="24"/>
                  </a:cubicBezTo>
                  <a:cubicBezTo>
                    <a:pt x="86" y="28"/>
                    <a:pt x="85" y="33"/>
                    <a:pt x="84" y="38"/>
                  </a:cubicBezTo>
                  <a:cubicBezTo>
                    <a:pt x="84" y="40"/>
                    <a:pt x="82" y="42"/>
                    <a:pt x="82" y="44"/>
                  </a:cubicBezTo>
                  <a:cubicBezTo>
                    <a:pt x="82" y="48"/>
                    <a:pt x="82" y="51"/>
                    <a:pt x="83" y="54"/>
                  </a:cubicBezTo>
                  <a:cubicBezTo>
                    <a:pt x="85" y="57"/>
                    <a:pt x="88" y="60"/>
                    <a:pt x="91" y="61"/>
                  </a:cubicBezTo>
                  <a:cubicBezTo>
                    <a:pt x="92" y="62"/>
                    <a:pt x="93" y="62"/>
                    <a:pt x="95" y="62"/>
                  </a:cubicBezTo>
                  <a:cubicBezTo>
                    <a:pt x="96" y="62"/>
                    <a:pt x="100" y="59"/>
                    <a:pt x="99" y="60"/>
                  </a:cubicBezTo>
                  <a:cubicBezTo>
                    <a:pt x="98" y="65"/>
                    <a:pt x="98" y="72"/>
                    <a:pt x="97" y="77"/>
                  </a:cubicBezTo>
                  <a:cubicBezTo>
                    <a:pt x="96" y="80"/>
                    <a:pt x="91" y="79"/>
                    <a:pt x="89" y="78"/>
                  </a:cubicBezTo>
                  <a:cubicBezTo>
                    <a:pt x="85" y="76"/>
                    <a:pt x="84" y="71"/>
                    <a:pt x="81" y="67"/>
                  </a:cubicBezTo>
                  <a:cubicBezTo>
                    <a:pt x="78" y="65"/>
                    <a:pt x="76" y="62"/>
                    <a:pt x="74" y="60"/>
                  </a:cubicBezTo>
                  <a:cubicBezTo>
                    <a:pt x="72" y="58"/>
                    <a:pt x="70" y="57"/>
                    <a:pt x="68" y="55"/>
                  </a:cubicBezTo>
                  <a:cubicBezTo>
                    <a:pt x="66" y="53"/>
                    <a:pt x="66" y="49"/>
                    <a:pt x="63" y="49"/>
                  </a:cubicBezTo>
                  <a:cubicBezTo>
                    <a:pt x="60" y="49"/>
                    <a:pt x="60" y="54"/>
                    <a:pt x="58" y="55"/>
                  </a:cubicBezTo>
                  <a:cubicBezTo>
                    <a:pt x="54" y="55"/>
                    <a:pt x="50" y="54"/>
                    <a:pt x="46" y="52"/>
                  </a:cubicBezTo>
                  <a:cubicBezTo>
                    <a:pt x="44" y="52"/>
                    <a:pt x="43" y="50"/>
                    <a:pt x="41" y="48"/>
                  </a:cubicBezTo>
                  <a:cubicBezTo>
                    <a:pt x="41" y="47"/>
                    <a:pt x="41" y="45"/>
                    <a:pt x="40" y="45"/>
                  </a:cubicBezTo>
                  <a:cubicBezTo>
                    <a:pt x="37" y="45"/>
                    <a:pt x="34" y="48"/>
                    <a:pt x="31" y="48"/>
                  </a:cubicBezTo>
                  <a:cubicBezTo>
                    <a:pt x="28" y="47"/>
                    <a:pt x="27" y="45"/>
                    <a:pt x="24" y="43"/>
                  </a:cubicBezTo>
                  <a:cubicBezTo>
                    <a:pt x="25" y="45"/>
                    <a:pt x="26" y="47"/>
                    <a:pt x="26" y="49"/>
                  </a:cubicBezTo>
                  <a:cubicBezTo>
                    <a:pt x="26" y="51"/>
                    <a:pt x="25" y="54"/>
                    <a:pt x="24" y="56"/>
                  </a:cubicBezTo>
                  <a:cubicBezTo>
                    <a:pt x="24" y="58"/>
                    <a:pt x="24" y="60"/>
                    <a:pt x="24" y="62"/>
                  </a:cubicBezTo>
                  <a:cubicBezTo>
                    <a:pt x="24" y="64"/>
                    <a:pt x="22" y="65"/>
                    <a:pt x="22" y="66"/>
                  </a:cubicBezTo>
                  <a:cubicBezTo>
                    <a:pt x="23" y="68"/>
                    <a:pt x="28" y="70"/>
                    <a:pt x="26" y="70"/>
                  </a:cubicBezTo>
                  <a:lnTo>
                    <a:pt x="0" y="70"/>
                  </a:lnTo>
                  <a:lnTo>
                    <a:pt x="0" y="119"/>
                  </a:lnTo>
                  <a:cubicBezTo>
                    <a:pt x="3" y="123"/>
                    <a:pt x="6" y="126"/>
                    <a:pt x="9" y="130"/>
                  </a:cubicBezTo>
                  <a:cubicBezTo>
                    <a:pt x="10" y="132"/>
                    <a:pt x="11" y="135"/>
                    <a:pt x="13" y="136"/>
                  </a:cubicBezTo>
                  <a:cubicBezTo>
                    <a:pt x="15" y="138"/>
                    <a:pt x="17" y="139"/>
                    <a:pt x="19" y="140"/>
                  </a:cubicBezTo>
                  <a:cubicBezTo>
                    <a:pt x="23" y="139"/>
                    <a:pt x="26" y="138"/>
                    <a:pt x="30" y="137"/>
                  </a:cubicBezTo>
                  <a:cubicBezTo>
                    <a:pt x="32" y="137"/>
                    <a:pt x="34" y="137"/>
                    <a:pt x="35" y="138"/>
                  </a:cubicBezTo>
                  <a:cubicBezTo>
                    <a:pt x="37" y="139"/>
                    <a:pt x="38" y="142"/>
                    <a:pt x="40" y="144"/>
                  </a:cubicBezTo>
                  <a:cubicBezTo>
                    <a:pt x="41" y="143"/>
                    <a:pt x="42" y="143"/>
                    <a:pt x="44" y="143"/>
                  </a:cubicBezTo>
                  <a:cubicBezTo>
                    <a:pt x="47" y="143"/>
                    <a:pt x="49" y="144"/>
                    <a:pt x="51" y="144"/>
                  </a:cubicBezTo>
                  <a:cubicBezTo>
                    <a:pt x="53" y="145"/>
                    <a:pt x="54" y="146"/>
                    <a:pt x="55" y="146"/>
                  </a:cubicBezTo>
                  <a:cubicBezTo>
                    <a:pt x="58" y="147"/>
                    <a:pt x="60" y="146"/>
                    <a:pt x="62" y="145"/>
                  </a:cubicBezTo>
                  <a:cubicBezTo>
                    <a:pt x="64" y="144"/>
                    <a:pt x="65" y="142"/>
                    <a:pt x="67" y="140"/>
                  </a:cubicBezTo>
                  <a:cubicBezTo>
                    <a:pt x="68" y="138"/>
                    <a:pt x="69" y="136"/>
                    <a:pt x="70" y="134"/>
                  </a:cubicBezTo>
                  <a:cubicBezTo>
                    <a:pt x="72" y="132"/>
                    <a:pt x="74" y="130"/>
                    <a:pt x="76" y="129"/>
                  </a:cubicBezTo>
                  <a:cubicBezTo>
                    <a:pt x="79" y="126"/>
                    <a:pt x="83" y="126"/>
                    <a:pt x="86" y="123"/>
                  </a:cubicBezTo>
                  <a:cubicBezTo>
                    <a:pt x="88" y="121"/>
                    <a:pt x="85" y="117"/>
                    <a:pt x="87" y="116"/>
                  </a:cubicBezTo>
                  <a:cubicBezTo>
                    <a:pt x="89" y="113"/>
                    <a:pt x="94" y="111"/>
                    <a:pt x="98" y="110"/>
                  </a:cubicBezTo>
                  <a:cubicBezTo>
                    <a:pt x="100" y="109"/>
                    <a:pt x="102" y="110"/>
                    <a:pt x="105" y="110"/>
                  </a:cubicBezTo>
                  <a:lnTo>
                    <a:pt x="106" y="107"/>
                  </a:lnTo>
                  <a:lnTo>
                    <a:pt x="104" y="101"/>
                  </a:lnTo>
                  <a:lnTo>
                    <a:pt x="139" y="87"/>
                  </a:lnTo>
                  <a:cubicBezTo>
                    <a:pt x="138" y="85"/>
                    <a:pt x="134" y="84"/>
                    <a:pt x="134" y="82"/>
                  </a:cubicBezTo>
                  <a:cubicBezTo>
                    <a:pt x="134" y="79"/>
                    <a:pt x="138" y="77"/>
                    <a:pt x="139" y="74"/>
                  </a:cubicBezTo>
                  <a:cubicBezTo>
                    <a:pt x="140" y="71"/>
                    <a:pt x="137" y="68"/>
                    <a:pt x="138" y="65"/>
                  </a:cubicBezTo>
                  <a:cubicBezTo>
                    <a:pt x="139" y="63"/>
                    <a:pt x="143" y="64"/>
                    <a:pt x="145" y="62"/>
                  </a:cubicBezTo>
                  <a:cubicBezTo>
                    <a:pt x="145" y="61"/>
                    <a:pt x="144" y="61"/>
                    <a:pt x="143" y="60"/>
                  </a:cubicBezTo>
                  <a:cubicBezTo>
                    <a:pt x="143" y="57"/>
                    <a:pt x="142" y="53"/>
                    <a:pt x="143" y="50"/>
                  </a:cubicBezTo>
                  <a:cubicBezTo>
                    <a:pt x="143" y="48"/>
                    <a:pt x="146" y="46"/>
                    <a:pt x="145" y="44"/>
                  </a:cubicBezTo>
                  <a:cubicBezTo>
                    <a:pt x="145" y="42"/>
                    <a:pt x="141" y="41"/>
                    <a:pt x="142" y="39"/>
                  </a:cubicBezTo>
                  <a:cubicBezTo>
                    <a:pt x="142" y="37"/>
                    <a:pt x="147" y="39"/>
                    <a:pt x="148" y="36"/>
                  </a:cubicBezTo>
                  <a:cubicBezTo>
                    <a:pt x="149" y="34"/>
                    <a:pt x="148" y="31"/>
                    <a:pt x="146" y="29"/>
                  </a:cubicBezTo>
                  <a:cubicBezTo>
                    <a:pt x="145" y="26"/>
                    <a:pt x="141" y="25"/>
                    <a:pt x="140" y="22"/>
                  </a:cubicBezTo>
                  <a:cubicBezTo>
                    <a:pt x="139" y="21"/>
                    <a:pt x="140" y="18"/>
                    <a:pt x="140" y="16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70" name="Freeform 39">
              <a:extLst>
                <a:ext uri="{FF2B5EF4-FFF2-40B4-BE49-F238E27FC236}">
                  <a16:creationId xmlns:a16="http://schemas.microsoft.com/office/drawing/2014/main" id="{5EC3ECFB-688D-0A4E-8FCC-26A34FEF58C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14722" y="4263887"/>
              <a:ext cx="299825" cy="342658"/>
            </a:xfrm>
            <a:custGeom>
              <a:avLst/>
              <a:gdLst>
                <a:gd name="T0" fmla="*/ 2147483647 w 157"/>
                <a:gd name="T1" fmla="*/ 2147483647 h 180"/>
                <a:gd name="T2" fmla="*/ 2147483647 w 157"/>
                <a:gd name="T3" fmla="*/ 2147483647 h 180"/>
                <a:gd name="T4" fmla="*/ 2147483647 w 157"/>
                <a:gd name="T5" fmla="*/ 2147483647 h 180"/>
                <a:gd name="T6" fmla="*/ 2147483647 w 157"/>
                <a:gd name="T7" fmla="*/ 2147483647 h 180"/>
                <a:gd name="T8" fmla="*/ 2147483647 w 157"/>
                <a:gd name="T9" fmla="*/ 2147483647 h 180"/>
                <a:gd name="T10" fmla="*/ 2147483647 w 157"/>
                <a:gd name="T11" fmla="*/ 2147483647 h 180"/>
                <a:gd name="T12" fmla="*/ 2147483647 w 157"/>
                <a:gd name="T13" fmla="*/ 2147483647 h 180"/>
                <a:gd name="T14" fmla="*/ 2147483647 w 157"/>
                <a:gd name="T15" fmla="*/ 2147483647 h 180"/>
                <a:gd name="T16" fmla="*/ 2147483647 w 157"/>
                <a:gd name="T17" fmla="*/ 2147483647 h 180"/>
                <a:gd name="T18" fmla="*/ 2147483647 w 157"/>
                <a:gd name="T19" fmla="*/ 2147483647 h 180"/>
                <a:gd name="T20" fmla="*/ 2147483647 w 157"/>
                <a:gd name="T21" fmla="*/ 2147483647 h 180"/>
                <a:gd name="T22" fmla="*/ 2147483647 w 157"/>
                <a:gd name="T23" fmla="*/ 2147483647 h 180"/>
                <a:gd name="T24" fmla="*/ 2147483647 w 157"/>
                <a:gd name="T25" fmla="*/ 2147483647 h 180"/>
                <a:gd name="T26" fmla="*/ 2147483647 w 157"/>
                <a:gd name="T27" fmla="*/ 2147483647 h 180"/>
                <a:gd name="T28" fmla="*/ 2147483647 w 157"/>
                <a:gd name="T29" fmla="*/ 2147483647 h 180"/>
                <a:gd name="T30" fmla="*/ 2147483647 w 157"/>
                <a:gd name="T31" fmla="*/ 2147483647 h 180"/>
                <a:gd name="T32" fmla="*/ 2147483647 w 157"/>
                <a:gd name="T33" fmla="*/ 2147483647 h 180"/>
                <a:gd name="T34" fmla="*/ 2147483647 w 157"/>
                <a:gd name="T35" fmla="*/ 2147483647 h 180"/>
                <a:gd name="T36" fmla="*/ 2147483647 w 157"/>
                <a:gd name="T37" fmla="*/ 2147483647 h 180"/>
                <a:gd name="T38" fmla="*/ 2147483647 w 157"/>
                <a:gd name="T39" fmla="*/ 2147483647 h 180"/>
                <a:gd name="T40" fmla="*/ 2147483647 w 157"/>
                <a:gd name="T41" fmla="*/ 2147483647 h 180"/>
                <a:gd name="T42" fmla="*/ 2147483647 w 157"/>
                <a:gd name="T43" fmla="*/ 2147483647 h 180"/>
                <a:gd name="T44" fmla="*/ 2147483647 w 157"/>
                <a:gd name="T45" fmla="*/ 2147483647 h 180"/>
                <a:gd name="T46" fmla="*/ 2147483647 w 157"/>
                <a:gd name="T47" fmla="*/ 2147483647 h 180"/>
                <a:gd name="T48" fmla="*/ 2147483647 w 157"/>
                <a:gd name="T49" fmla="*/ 2147483647 h 180"/>
                <a:gd name="T50" fmla="*/ 2147483647 w 157"/>
                <a:gd name="T51" fmla="*/ 2147483647 h 180"/>
                <a:gd name="T52" fmla="*/ 2147483647 w 157"/>
                <a:gd name="T53" fmla="*/ 2147483647 h 180"/>
                <a:gd name="T54" fmla="*/ 2147483647 w 157"/>
                <a:gd name="T55" fmla="*/ 2147483647 h 180"/>
                <a:gd name="T56" fmla="*/ 2147483647 w 157"/>
                <a:gd name="T57" fmla="*/ 2147483647 h 180"/>
                <a:gd name="T58" fmla="*/ 2147483647 w 157"/>
                <a:gd name="T59" fmla="*/ 2147483647 h 180"/>
                <a:gd name="T60" fmla="*/ 2147483647 w 157"/>
                <a:gd name="T61" fmla="*/ 2147483647 h 180"/>
                <a:gd name="T62" fmla="*/ 2147483647 w 157"/>
                <a:gd name="T63" fmla="*/ 2147483647 h 180"/>
                <a:gd name="T64" fmla="*/ 2147483647 w 157"/>
                <a:gd name="T65" fmla="*/ 2147483647 h 18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57" h="180">
                  <a:moveTo>
                    <a:pt x="6" y="0"/>
                  </a:moveTo>
                  <a:cubicBezTo>
                    <a:pt x="6" y="1"/>
                    <a:pt x="9" y="3"/>
                    <a:pt x="9" y="5"/>
                  </a:cubicBezTo>
                  <a:cubicBezTo>
                    <a:pt x="9" y="6"/>
                    <a:pt x="6" y="5"/>
                    <a:pt x="7" y="6"/>
                  </a:cubicBezTo>
                  <a:cubicBezTo>
                    <a:pt x="7" y="9"/>
                    <a:pt x="9" y="11"/>
                    <a:pt x="10" y="13"/>
                  </a:cubicBezTo>
                  <a:cubicBezTo>
                    <a:pt x="12" y="16"/>
                    <a:pt x="14" y="18"/>
                    <a:pt x="15" y="21"/>
                  </a:cubicBezTo>
                  <a:cubicBezTo>
                    <a:pt x="17" y="27"/>
                    <a:pt x="21" y="33"/>
                    <a:pt x="21" y="40"/>
                  </a:cubicBezTo>
                  <a:cubicBezTo>
                    <a:pt x="21" y="42"/>
                    <a:pt x="17" y="43"/>
                    <a:pt x="16" y="46"/>
                  </a:cubicBezTo>
                  <a:cubicBezTo>
                    <a:pt x="16" y="48"/>
                    <a:pt x="17" y="51"/>
                    <a:pt x="18" y="53"/>
                  </a:cubicBezTo>
                  <a:cubicBezTo>
                    <a:pt x="19" y="57"/>
                    <a:pt x="21" y="61"/>
                    <a:pt x="22" y="65"/>
                  </a:cubicBezTo>
                  <a:cubicBezTo>
                    <a:pt x="24" y="69"/>
                    <a:pt x="27" y="73"/>
                    <a:pt x="27" y="78"/>
                  </a:cubicBezTo>
                  <a:cubicBezTo>
                    <a:pt x="27" y="83"/>
                    <a:pt x="26" y="89"/>
                    <a:pt x="24" y="93"/>
                  </a:cubicBezTo>
                  <a:cubicBezTo>
                    <a:pt x="23" y="96"/>
                    <a:pt x="21" y="98"/>
                    <a:pt x="19" y="100"/>
                  </a:cubicBezTo>
                  <a:cubicBezTo>
                    <a:pt x="17" y="103"/>
                    <a:pt x="13" y="106"/>
                    <a:pt x="11" y="110"/>
                  </a:cubicBezTo>
                  <a:cubicBezTo>
                    <a:pt x="9" y="113"/>
                    <a:pt x="9" y="116"/>
                    <a:pt x="8" y="120"/>
                  </a:cubicBezTo>
                  <a:cubicBezTo>
                    <a:pt x="7" y="125"/>
                    <a:pt x="6" y="131"/>
                    <a:pt x="5" y="137"/>
                  </a:cubicBezTo>
                  <a:cubicBezTo>
                    <a:pt x="4" y="142"/>
                    <a:pt x="2" y="146"/>
                    <a:pt x="1" y="150"/>
                  </a:cubicBezTo>
                  <a:cubicBezTo>
                    <a:pt x="0" y="156"/>
                    <a:pt x="0" y="162"/>
                    <a:pt x="0" y="168"/>
                  </a:cubicBezTo>
                  <a:cubicBezTo>
                    <a:pt x="2" y="168"/>
                    <a:pt x="4" y="168"/>
                    <a:pt x="7" y="168"/>
                  </a:cubicBezTo>
                  <a:cubicBezTo>
                    <a:pt x="10" y="167"/>
                    <a:pt x="12" y="164"/>
                    <a:pt x="15" y="164"/>
                  </a:cubicBezTo>
                  <a:cubicBezTo>
                    <a:pt x="17" y="164"/>
                    <a:pt x="20" y="165"/>
                    <a:pt x="22" y="166"/>
                  </a:cubicBezTo>
                  <a:cubicBezTo>
                    <a:pt x="24" y="167"/>
                    <a:pt x="26" y="170"/>
                    <a:pt x="28" y="170"/>
                  </a:cubicBezTo>
                  <a:cubicBezTo>
                    <a:pt x="46" y="171"/>
                    <a:pt x="65" y="168"/>
                    <a:pt x="83" y="170"/>
                  </a:cubicBezTo>
                  <a:cubicBezTo>
                    <a:pt x="86" y="170"/>
                    <a:pt x="87" y="174"/>
                    <a:pt x="89" y="176"/>
                  </a:cubicBezTo>
                  <a:cubicBezTo>
                    <a:pt x="92" y="177"/>
                    <a:pt x="94" y="178"/>
                    <a:pt x="97" y="178"/>
                  </a:cubicBezTo>
                  <a:cubicBezTo>
                    <a:pt x="101" y="179"/>
                    <a:pt x="105" y="180"/>
                    <a:pt x="109" y="180"/>
                  </a:cubicBezTo>
                  <a:cubicBezTo>
                    <a:pt x="111" y="180"/>
                    <a:pt x="114" y="178"/>
                    <a:pt x="116" y="178"/>
                  </a:cubicBezTo>
                  <a:cubicBezTo>
                    <a:pt x="119" y="178"/>
                    <a:pt x="122" y="180"/>
                    <a:pt x="124" y="180"/>
                  </a:cubicBezTo>
                  <a:cubicBezTo>
                    <a:pt x="132" y="179"/>
                    <a:pt x="140" y="176"/>
                    <a:pt x="148" y="175"/>
                  </a:cubicBezTo>
                  <a:cubicBezTo>
                    <a:pt x="146" y="174"/>
                    <a:pt x="144" y="173"/>
                    <a:pt x="142" y="171"/>
                  </a:cubicBezTo>
                  <a:cubicBezTo>
                    <a:pt x="140" y="170"/>
                    <a:pt x="139" y="167"/>
                    <a:pt x="138" y="165"/>
                  </a:cubicBezTo>
                  <a:cubicBezTo>
                    <a:pt x="135" y="161"/>
                    <a:pt x="132" y="158"/>
                    <a:pt x="129" y="154"/>
                  </a:cubicBezTo>
                  <a:lnTo>
                    <a:pt x="129" y="105"/>
                  </a:lnTo>
                  <a:lnTo>
                    <a:pt x="155" y="105"/>
                  </a:lnTo>
                  <a:cubicBezTo>
                    <a:pt x="157" y="105"/>
                    <a:pt x="152" y="103"/>
                    <a:pt x="151" y="101"/>
                  </a:cubicBezTo>
                  <a:cubicBezTo>
                    <a:pt x="151" y="100"/>
                    <a:pt x="153" y="99"/>
                    <a:pt x="153" y="97"/>
                  </a:cubicBezTo>
                  <a:cubicBezTo>
                    <a:pt x="153" y="95"/>
                    <a:pt x="153" y="93"/>
                    <a:pt x="153" y="91"/>
                  </a:cubicBezTo>
                  <a:cubicBezTo>
                    <a:pt x="154" y="89"/>
                    <a:pt x="155" y="86"/>
                    <a:pt x="155" y="84"/>
                  </a:cubicBezTo>
                  <a:cubicBezTo>
                    <a:pt x="155" y="82"/>
                    <a:pt x="154" y="80"/>
                    <a:pt x="153" y="78"/>
                  </a:cubicBezTo>
                  <a:cubicBezTo>
                    <a:pt x="153" y="77"/>
                    <a:pt x="153" y="76"/>
                    <a:pt x="152" y="76"/>
                  </a:cubicBezTo>
                  <a:cubicBezTo>
                    <a:pt x="149" y="76"/>
                    <a:pt x="145" y="77"/>
                    <a:pt x="142" y="78"/>
                  </a:cubicBezTo>
                  <a:cubicBezTo>
                    <a:pt x="139" y="79"/>
                    <a:pt x="135" y="81"/>
                    <a:pt x="132" y="81"/>
                  </a:cubicBezTo>
                  <a:cubicBezTo>
                    <a:pt x="130" y="81"/>
                    <a:pt x="131" y="79"/>
                    <a:pt x="132" y="77"/>
                  </a:cubicBezTo>
                  <a:cubicBezTo>
                    <a:pt x="132" y="76"/>
                    <a:pt x="133" y="74"/>
                    <a:pt x="133" y="72"/>
                  </a:cubicBezTo>
                  <a:cubicBezTo>
                    <a:pt x="133" y="68"/>
                    <a:pt x="134" y="64"/>
                    <a:pt x="133" y="61"/>
                  </a:cubicBezTo>
                  <a:cubicBezTo>
                    <a:pt x="132" y="58"/>
                    <a:pt x="127" y="58"/>
                    <a:pt x="127" y="55"/>
                  </a:cubicBezTo>
                  <a:cubicBezTo>
                    <a:pt x="126" y="50"/>
                    <a:pt x="128" y="43"/>
                    <a:pt x="128" y="37"/>
                  </a:cubicBezTo>
                  <a:cubicBezTo>
                    <a:pt x="128" y="35"/>
                    <a:pt x="127" y="33"/>
                    <a:pt x="126" y="30"/>
                  </a:cubicBezTo>
                  <a:cubicBezTo>
                    <a:pt x="126" y="29"/>
                    <a:pt x="128" y="28"/>
                    <a:pt x="127" y="26"/>
                  </a:cubicBezTo>
                  <a:cubicBezTo>
                    <a:pt x="127" y="24"/>
                    <a:pt x="127" y="21"/>
                    <a:pt x="125" y="20"/>
                  </a:cubicBezTo>
                  <a:cubicBezTo>
                    <a:pt x="121" y="18"/>
                    <a:pt x="117" y="21"/>
                    <a:pt x="113" y="21"/>
                  </a:cubicBezTo>
                  <a:cubicBezTo>
                    <a:pt x="112" y="20"/>
                    <a:pt x="112" y="18"/>
                    <a:pt x="111" y="18"/>
                  </a:cubicBezTo>
                  <a:cubicBezTo>
                    <a:pt x="110" y="17"/>
                    <a:pt x="109" y="18"/>
                    <a:pt x="108" y="18"/>
                  </a:cubicBezTo>
                  <a:cubicBezTo>
                    <a:pt x="105" y="18"/>
                    <a:pt x="102" y="18"/>
                    <a:pt x="100" y="20"/>
                  </a:cubicBezTo>
                  <a:cubicBezTo>
                    <a:pt x="98" y="21"/>
                    <a:pt x="100" y="24"/>
                    <a:pt x="99" y="26"/>
                  </a:cubicBezTo>
                  <a:cubicBezTo>
                    <a:pt x="99" y="27"/>
                    <a:pt x="98" y="28"/>
                    <a:pt x="98" y="29"/>
                  </a:cubicBezTo>
                  <a:cubicBezTo>
                    <a:pt x="97" y="30"/>
                    <a:pt x="98" y="32"/>
                    <a:pt x="97" y="33"/>
                  </a:cubicBezTo>
                  <a:cubicBezTo>
                    <a:pt x="95" y="34"/>
                    <a:pt x="93" y="33"/>
                    <a:pt x="92" y="33"/>
                  </a:cubicBezTo>
                  <a:cubicBezTo>
                    <a:pt x="89" y="33"/>
                    <a:pt x="87" y="33"/>
                    <a:pt x="85" y="33"/>
                  </a:cubicBezTo>
                  <a:cubicBezTo>
                    <a:pt x="80" y="33"/>
                    <a:pt x="76" y="35"/>
                    <a:pt x="72" y="33"/>
                  </a:cubicBezTo>
                  <a:cubicBezTo>
                    <a:pt x="68" y="31"/>
                    <a:pt x="67" y="26"/>
                    <a:pt x="66" y="22"/>
                  </a:cubicBezTo>
                  <a:cubicBezTo>
                    <a:pt x="65" y="19"/>
                    <a:pt x="64" y="16"/>
                    <a:pt x="64" y="14"/>
                  </a:cubicBezTo>
                  <a:cubicBezTo>
                    <a:pt x="64" y="11"/>
                    <a:pt x="64" y="9"/>
                    <a:pt x="63" y="6"/>
                  </a:cubicBezTo>
                  <a:cubicBezTo>
                    <a:pt x="63" y="4"/>
                    <a:pt x="64" y="1"/>
                    <a:pt x="62" y="1"/>
                  </a:cubicBezTo>
                  <a:lnTo>
                    <a:pt x="20" y="1"/>
                  </a:lnTo>
                  <a:cubicBezTo>
                    <a:pt x="18" y="1"/>
                    <a:pt x="16" y="1"/>
                    <a:pt x="14" y="1"/>
                  </a:cubicBezTo>
                  <a:cubicBezTo>
                    <a:pt x="12" y="1"/>
                    <a:pt x="11" y="3"/>
                    <a:pt x="10" y="3"/>
                  </a:cubicBezTo>
                  <a:cubicBezTo>
                    <a:pt x="8" y="3"/>
                    <a:pt x="7" y="1"/>
                    <a:pt x="6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71" name="Freeform 40">
              <a:extLst>
                <a:ext uri="{FF2B5EF4-FFF2-40B4-BE49-F238E27FC236}">
                  <a16:creationId xmlns:a16="http://schemas.microsoft.com/office/drawing/2014/main" id="{6116F9E6-51EF-BE47-B8CD-7F9E726C0E1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43045" y="4118765"/>
              <a:ext cx="255407" cy="302999"/>
            </a:xfrm>
            <a:custGeom>
              <a:avLst/>
              <a:gdLst>
                <a:gd name="T0" fmla="*/ 2147483647 w 134"/>
                <a:gd name="T1" fmla="*/ 2147483647 h 159"/>
                <a:gd name="T2" fmla="*/ 2147483647 w 134"/>
                <a:gd name="T3" fmla="*/ 2147483647 h 159"/>
                <a:gd name="T4" fmla="*/ 2147483647 w 134"/>
                <a:gd name="T5" fmla="*/ 2147483647 h 159"/>
                <a:gd name="T6" fmla="*/ 2147483647 w 134"/>
                <a:gd name="T7" fmla="*/ 2147483647 h 159"/>
                <a:gd name="T8" fmla="*/ 2147483647 w 134"/>
                <a:gd name="T9" fmla="*/ 2147483647 h 159"/>
                <a:gd name="T10" fmla="*/ 2147483647 w 134"/>
                <a:gd name="T11" fmla="*/ 2147483647 h 159"/>
                <a:gd name="T12" fmla="*/ 2147483647 w 134"/>
                <a:gd name="T13" fmla="*/ 2147483647 h 159"/>
                <a:gd name="T14" fmla="*/ 2147483647 w 134"/>
                <a:gd name="T15" fmla="*/ 2147483647 h 159"/>
                <a:gd name="T16" fmla="*/ 2147483647 w 134"/>
                <a:gd name="T17" fmla="*/ 2147483647 h 159"/>
                <a:gd name="T18" fmla="*/ 2147483647 w 134"/>
                <a:gd name="T19" fmla="*/ 2147483647 h 159"/>
                <a:gd name="T20" fmla="*/ 2147483647 w 134"/>
                <a:gd name="T21" fmla="*/ 2147483647 h 159"/>
                <a:gd name="T22" fmla="*/ 2147483647 w 134"/>
                <a:gd name="T23" fmla="*/ 2147483647 h 159"/>
                <a:gd name="T24" fmla="*/ 2147483647 w 134"/>
                <a:gd name="T25" fmla="*/ 2147483647 h 159"/>
                <a:gd name="T26" fmla="*/ 2147483647 w 134"/>
                <a:gd name="T27" fmla="*/ 2147483647 h 159"/>
                <a:gd name="T28" fmla="*/ 2147483647 w 134"/>
                <a:gd name="T29" fmla="*/ 2147483647 h 159"/>
                <a:gd name="T30" fmla="*/ 2147483647 w 134"/>
                <a:gd name="T31" fmla="*/ 2147483647 h 159"/>
                <a:gd name="T32" fmla="*/ 2147483647 w 134"/>
                <a:gd name="T33" fmla="*/ 2147483647 h 159"/>
                <a:gd name="T34" fmla="*/ 2147483647 w 134"/>
                <a:gd name="T35" fmla="*/ 2147483647 h 159"/>
                <a:gd name="T36" fmla="*/ 2147483647 w 134"/>
                <a:gd name="T37" fmla="*/ 2147483647 h 159"/>
                <a:gd name="T38" fmla="*/ 2147483647 w 134"/>
                <a:gd name="T39" fmla="*/ 2147483647 h 159"/>
                <a:gd name="T40" fmla="*/ 2147483647 w 134"/>
                <a:gd name="T41" fmla="*/ 2147483647 h 159"/>
                <a:gd name="T42" fmla="*/ 2147483647 w 134"/>
                <a:gd name="T43" fmla="*/ 2147483647 h 159"/>
                <a:gd name="T44" fmla="*/ 2147483647 w 134"/>
                <a:gd name="T45" fmla="*/ 2147483647 h 159"/>
                <a:gd name="T46" fmla="*/ 2147483647 w 134"/>
                <a:gd name="T47" fmla="*/ 2147483647 h 159"/>
                <a:gd name="T48" fmla="*/ 2147483647 w 134"/>
                <a:gd name="T49" fmla="*/ 2147483647 h 159"/>
                <a:gd name="T50" fmla="*/ 2147483647 w 134"/>
                <a:gd name="T51" fmla="*/ 2147483647 h 159"/>
                <a:gd name="T52" fmla="*/ 2147483647 w 134"/>
                <a:gd name="T53" fmla="*/ 2147483647 h 159"/>
                <a:gd name="T54" fmla="*/ 2147483647 w 134"/>
                <a:gd name="T55" fmla="*/ 2147483647 h 159"/>
                <a:gd name="T56" fmla="*/ 2147483647 w 134"/>
                <a:gd name="T57" fmla="*/ 2147483647 h 159"/>
                <a:gd name="T58" fmla="*/ 2147483647 w 134"/>
                <a:gd name="T59" fmla="*/ 2147483647 h 159"/>
                <a:gd name="T60" fmla="*/ 2147483647 w 134"/>
                <a:gd name="T61" fmla="*/ 2147483647 h 159"/>
                <a:gd name="T62" fmla="*/ 2147483647 w 134"/>
                <a:gd name="T63" fmla="*/ 2147483647 h 159"/>
                <a:gd name="T64" fmla="*/ 2147483647 w 134"/>
                <a:gd name="T65" fmla="*/ 2147483647 h 159"/>
                <a:gd name="T66" fmla="*/ 2147483647 w 134"/>
                <a:gd name="T67" fmla="*/ 2147483647 h 159"/>
                <a:gd name="T68" fmla="*/ 2147483647 w 134"/>
                <a:gd name="T69" fmla="*/ 2147483647 h 159"/>
                <a:gd name="T70" fmla="*/ 2147483647 w 134"/>
                <a:gd name="T71" fmla="*/ 0 h 159"/>
                <a:gd name="T72" fmla="*/ 2147483647 w 134"/>
                <a:gd name="T73" fmla="*/ 2147483647 h 159"/>
                <a:gd name="T74" fmla="*/ 2147483647 w 134"/>
                <a:gd name="T75" fmla="*/ 2147483647 h 159"/>
                <a:gd name="T76" fmla="*/ 2147483647 w 134"/>
                <a:gd name="T77" fmla="*/ 2147483647 h 159"/>
                <a:gd name="T78" fmla="*/ 2147483647 w 134"/>
                <a:gd name="T79" fmla="*/ 2147483647 h 159"/>
                <a:gd name="T80" fmla="*/ 2147483647 w 134"/>
                <a:gd name="T81" fmla="*/ 2147483647 h 159"/>
                <a:gd name="T82" fmla="*/ 2147483647 w 134"/>
                <a:gd name="T83" fmla="*/ 2147483647 h 159"/>
                <a:gd name="T84" fmla="*/ 2147483647 w 134"/>
                <a:gd name="T85" fmla="*/ 2147483647 h 159"/>
                <a:gd name="T86" fmla="*/ 2147483647 w 134"/>
                <a:gd name="T87" fmla="*/ 2147483647 h 159"/>
                <a:gd name="T88" fmla="*/ 2147483647 w 134"/>
                <a:gd name="T89" fmla="*/ 2147483647 h 159"/>
                <a:gd name="T90" fmla="*/ 2147483647 w 134"/>
                <a:gd name="T91" fmla="*/ 2147483647 h 159"/>
                <a:gd name="T92" fmla="*/ 2147483647 w 134"/>
                <a:gd name="T93" fmla="*/ 2147483647 h 159"/>
                <a:gd name="T94" fmla="*/ 2147483647 w 134"/>
                <a:gd name="T95" fmla="*/ 2147483647 h 159"/>
                <a:gd name="T96" fmla="*/ 2147483647 w 134"/>
                <a:gd name="T97" fmla="*/ 2147483647 h 159"/>
                <a:gd name="T98" fmla="*/ 0 w 134"/>
                <a:gd name="T99" fmla="*/ 2147483647 h 159"/>
                <a:gd name="T100" fmla="*/ 2147483647 w 134"/>
                <a:gd name="T101" fmla="*/ 2147483647 h 159"/>
                <a:gd name="T102" fmla="*/ 2147483647 w 134"/>
                <a:gd name="T103" fmla="*/ 2147483647 h 159"/>
                <a:gd name="T104" fmla="*/ 2147483647 w 134"/>
                <a:gd name="T105" fmla="*/ 2147483647 h 159"/>
                <a:gd name="T106" fmla="*/ 2147483647 w 134"/>
                <a:gd name="T107" fmla="*/ 2147483647 h 159"/>
                <a:gd name="T108" fmla="*/ 2147483647 w 134"/>
                <a:gd name="T109" fmla="*/ 2147483647 h 159"/>
                <a:gd name="T110" fmla="*/ 2147483647 w 134"/>
                <a:gd name="T111" fmla="*/ 2147483647 h 15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34" h="159">
                  <a:moveTo>
                    <a:pt x="15" y="110"/>
                  </a:moveTo>
                  <a:lnTo>
                    <a:pt x="21" y="116"/>
                  </a:lnTo>
                  <a:lnTo>
                    <a:pt x="30" y="121"/>
                  </a:lnTo>
                  <a:lnTo>
                    <a:pt x="38" y="124"/>
                  </a:lnTo>
                  <a:lnTo>
                    <a:pt x="44" y="124"/>
                  </a:lnTo>
                  <a:cubicBezTo>
                    <a:pt x="47" y="126"/>
                    <a:pt x="50" y="127"/>
                    <a:pt x="53" y="129"/>
                  </a:cubicBezTo>
                  <a:cubicBezTo>
                    <a:pt x="57" y="132"/>
                    <a:pt x="61" y="135"/>
                    <a:pt x="63" y="139"/>
                  </a:cubicBezTo>
                  <a:cubicBezTo>
                    <a:pt x="64" y="142"/>
                    <a:pt x="61" y="145"/>
                    <a:pt x="62" y="149"/>
                  </a:cubicBezTo>
                  <a:cubicBezTo>
                    <a:pt x="62" y="151"/>
                    <a:pt x="64" y="153"/>
                    <a:pt x="65" y="155"/>
                  </a:cubicBezTo>
                  <a:cubicBezTo>
                    <a:pt x="67" y="156"/>
                    <a:pt x="68" y="156"/>
                    <a:pt x="69" y="157"/>
                  </a:cubicBezTo>
                  <a:cubicBezTo>
                    <a:pt x="71" y="157"/>
                    <a:pt x="74" y="157"/>
                    <a:pt x="76" y="157"/>
                  </a:cubicBezTo>
                  <a:cubicBezTo>
                    <a:pt x="78" y="156"/>
                    <a:pt x="79" y="152"/>
                    <a:pt x="81" y="152"/>
                  </a:cubicBezTo>
                  <a:cubicBezTo>
                    <a:pt x="84" y="153"/>
                    <a:pt x="84" y="158"/>
                    <a:pt x="87" y="159"/>
                  </a:cubicBezTo>
                  <a:cubicBezTo>
                    <a:pt x="90" y="159"/>
                    <a:pt x="92" y="156"/>
                    <a:pt x="94" y="156"/>
                  </a:cubicBezTo>
                  <a:cubicBezTo>
                    <a:pt x="97" y="156"/>
                    <a:pt x="98" y="159"/>
                    <a:pt x="101" y="158"/>
                  </a:cubicBezTo>
                  <a:cubicBezTo>
                    <a:pt x="103" y="157"/>
                    <a:pt x="103" y="154"/>
                    <a:pt x="106" y="153"/>
                  </a:cubicBezTo>
                  <a:cubicBezTo>
                    <a:pt x="107" y="152"/>
                    <a:pt x="109" y="152"/>
                    <a:pt x="110" y="153"/>
                  </a:cubicBezTo>
                  <a:cubicBezTo>
                    <a:pt x="112" y="153"/>
                    <a:pt x="112" y="155"/>
                    <a:pt x="113" y="155"/>
                  </a:cubicBezTo>
                  <a:cubicBezTo>
                    <a:pt x="115" y="154"/>
                    <a:pt x="117" y="153"/>
                    <a:pt x="118" y="152"/>
                  </a:cubicBezTo>
                  <a:cubicBezTo>
                    <a:pt x="120" y="151"/>
                    <a:pt x="123" y="151"/>
                    <a:pt x="124" y="150"/>
                  </a:cubicBezTo>
                  <a:cubicBezTo>
                    <a:pt x="128" y="148"/>
                    <a:pt x="131" y="144"/>
                    <a:pt x="134" y="141"/>
                  </a:cubicBezTo>
                  <a:cubicBezTo>
                    <a:pt x="134" y="139"/>
                    <a:pt x="133" y="138"/>
                    <a:pt x="132" y="136"/>
                  </a:cubicBezTo>
                  <a:cubicBezTo>
                    <a:pt x="131" y="134"/>
                    <a:pt x="129" y="132"/>
                    <a:pt x="129" y="129"/>
                  </a:cubicBezTo>
                  <a:cubicBezTo>
                    <a:pt x="128" y="127"/>
                    <a:pt x="128" y="124"/>
                    <a:pt x="127" y="122"/>
                  </a:cubicBezTo>
                  <a:cubicBezTo>
                    <a:pt x="126" y="118"/>
                    <a:pt x="123" y="114"/>
                    <a:pt x="122" y="110"/>
                  </a:cubicBezTo>
                  <a:cubicBezTo>
                    <a:pt x="122" y="108"/>
                    <a:pt x="123" y="105"/>
                    <a:pt x="123" y="103"/>
                  </a:cubicBezTo>
                  <a:cubicBezTo>
                    <a:pt x="124" y="100"/>
                    <a:pt x="123" y="97"/>
                    <a:pt x="123" y="95"/>
                  </a:cubicBezTo>
                  <a:cubicBezTo>
                    <a:pt x="124" y="93"/>
                    <a:pt x="125" y="92"/>
                    <a:pt x="125" y="90"/>
                  </a:cubicBezTo>
                  <a:cubicBezTo>
                    <a:pt x="124" y="86"/>
                    <a:pt x="123" y="83"/>
                    <a:pt x="121" y="80"/>
                  </a:cubicBezTo>
                  <a:cubicBezTo>
                    <a:pt x="120" y="78"/>
                    <a:pt x="117" y="78"/>
                    <a:pt x="116" y="76"/>
                  </a:cubicBezTo>
                  <a:cubicBezTo>
                    <a:pt x="115" y="74"/>
                    <a:pt x="116" y="72"/>
                    <a:pt x="116" y="70"/>
                  </a:cubicBezTo>
                  <a:cubicBezTo>
                    <a:pt x="117" y="67"/>
                    <a:pt x="118" y="65"/>
                    <a:pt x="119" y="63"/>
                  </a:cubicBezTo>
                  <a:cubicBezTo>
                    <a:pt x="120" y="61"/>
                    <a:pt x="122" y="59"/>
                    <a:pt x="123" y="58"/>
                  </a:cubicBezTo>
                  <a:lnTo>
                    <a:pt x="102" y="39"/>
                  </a:lnTo>
                  <a:lnTo>
                    <a:pt x="101" y="33"/>
                  </a:lnTo>
                  <a:lnTo>
                    <a:pt x="51" y="0"/>
                  </a:lnTo>
                  <a:cubicBezTo>
                    <a:pt x="49" y="1"/>
                    <a:pt x="48" y="2"/>
                    <a:pt x="46" y="3"/>
                  </a:cubicBezTo>
                  <a:cubicBezTo>
                    <a:pt x="42" y="4"/>
                    <a:pt x="38" y="4"/>
                    <a:pt x="34" y="3"/>
                  </a:cubicBezTo>
                  <a:cubicBezTo>
                    <a:pt x="29" y="3"/>
                    <a:pt x="24" y="2"/>
                    <a:pt x="19" y="2"/>
                  </a:cubicBezTo>
                  <a:cubicBezTo>
                    <a:pt x="16" y="2"/>
                    <a:pt x="14" y="4"/>
                    <a:pt x="11" y="4"/>
                  </a:cubicBezTo>
                  <a:cubicBezTo>
                    <a:pt x="13" y="6"/>
                    <a:pt x="15" y="7"/>
                    <a:pt x="16" y="10"/>
                  </a:cubicBezTo>
                  <a:cubicBezTo>
                    <a:pt x="17" y="12"/>
                    <a:pt x="16" y="14"/>
                    <a:pt x="16" y="17"/>
                  </a:cubicBezTo>
                  <a:cubicBezTo>
                    <a:pt x="16" y="18"/>
                    <a:pt x="18" y="20"/>
                    <a:pt x="18" y="22"/>
                  </a:cubicBezTo>
                  <a:cubicBezTo>
                    <a:pt x="17" y="24"/>
                    <a:pt x="14" y="25"/>
                    <a:pt x="13" y="27"/>
                  </a:cubicBezTo>
                  <a:lnTo>
                    <a:pt x="13" y="30"/>
                  </a:lnTo>
                  <a:lnTo>
                    <a:pt x="17" y="33"/>
                  </a:lnTo>
                  <a:lnTo>
                    <a:pt x="17" y="37"/>
                  </a:lnTo>
                  <a:lnTo>
                    <a:pt x="12" y="42"/>
                  </a:lnTo>
                  <a:lnTo>
                    <a:pt x="9" y="47"/>
                  </a:lnTo>
                  <a:lnTo>
                    <a:pt x="0" y="57"/>
                  </a:lnTo>
                  <a:cubicBezTo>
                    <a:pt x="0" y="60"/>
                    <a:pt x="1" y="63"/>
                    <a:pt x="1" y="65"/>
                  </a:cubicBezTo>
                  <a:cubicBezTo>
                    <a:pt x="1" y="68"/>
                    <a:pt x="1" y="70"/>
                    <a:pt x="1" y="72"/>
                  </a:cubicBezTo>
                  <a:cubicBezTo>
                    <a:pt x="1" y="75"/>
                    <a:pt x="1" y="78"/>
                    <a:pt x="2" y="81"/>
                  </a:cubicBezTo>
                  <a:cubicBezTo>
                    <a:pt x="3" y="84"/>
                    <a:pt x="5" y="86"/>
                    <a:pt x="7" y="88"/>
                  </a:cubicBezTo>
                  <a:cubicBezTo>
                    <a:pt x="9" y="92"/>
                    <a:pt x="11" y="95"/>
                    <a:pt x="12" y="98"/>
                  </a:cubicBezTo>
                  <a:cubicBezTo>
                    <a:pt x="14" y="102"/>
                    <a:pt x="14" y="106"/>
                    <a:pt x="15" y="110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72" name="Freeform 41">
              <a:extLst>
                <a:ext uri="{FF2B5EF4-FFF2-40B4-BE49-F238E27FC236}">
                  <a16:creationId xmlns:a16="http://schemas.microsoft.com/office/drawing/2014/main" id="{8B99478B-AAF1-6049-AB49-3B61589ADFD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30354" y="4167119"/>
              <a:ext cx="46005" cy="65041"/>
            </a:xfrm>
            <a:custGeom>
              <a:avLst/>
              <a:gdLst>
                <a:gd name="T0" fmla="*/ 2147483647 w 24"/>
                <a:gd name="T1" fmla="*/ 2147483647 h 34"/>
                <a:gd name="T2" fmla="*/ 2147483647 w 24"/>
                <a:gd name="T3" fmla="*/ 2147483647 h 34"/>
                <a:gd name="T4" fmla="*/ 2147483647 w 24"/>
                <a:gd name="T5" fmla="*/ 2147483647 h 34"/>
                <a:gd name="T6" fmla="*/ 2147483647 w 24"/>
                <a:gd name="T7" fmla="*/ 2147483647 h 34"/>
                <a:gd name="T8" fmla="*/ 0 w 24"/>
                <a:gd name="T9" fmla="*/ 2147483647 h 34"/>
                <a:gd name="T10" fmla="*/ 2147483647 w 24"/>
                <a:gd name="T11" fmla="*/ 2147483647 h 34"/>
                <a:gd name="T12" fmla="*/ 2147483647 w 24"/>
                <a:gd name="T13" fmla="*/ 2147483647 h 34"/>
                <a:gd name="T14" fmla="*/ 2147483647 w 24"/>
                <a:gd name="T15" fmla="*/ 2147483647 h 34"/>
                <a:gd name="T16" fmla="*/ 2147483647 w 24"/>
                <a:gd name="T17" fmla="*/ 2147483647 h 34"/>
                <a:gd name="T18" fmla="*/ 2147483647 w 24"/>
                <a:gd name="T19" fmla="*/ 2147483647 h 34"/>
                <a:gd name="T20" fmla="*/ 2147483647 w 24"/>
                <a:gd name="T21" fmla="*/ 2147483647 h 34"/>
                <a:gd name="T22" fmla="*/ 2147483647 w 24"/>
                <a:gd name="T23" fmla="*/ 2147483647 h 34"/>
                <a:gd name="T24" fmla="*/ 2147483647 w 24"/>
                <a:gd name="T25" fmla="*/ 2147483647 h 34"/>
                <a:gd name="T26" fmla="*/ 2147483647 w 24"/>
                <a:gd name="T27" fmla="*/ 2147483647 h 34"/>
                <a:gd name="T28" fmla="*/ 2147483647 w 24"/>
                <a:gd name="T29" fmla="*/ 2147483647 h 34"/>
                <a:gd name="T30" fmla="*/ 2147483647 w 24"/>
                <a:gd name="T31" fmla="*/ 2147483647 h 34"/>
                <a:gd name="T32" fmla="*/ 2147483647 w 24"/>
                <a:gd name="T33" fmla="*/ 2147483647 h 3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34">
                  <a:moveTo>
                    <a:pt x="7" y="34"/>
                  </a:moveTo>
                  <a:cubicBezTo>
                    <a:pt x="6" y="31"/>
                    <a:pt x="5" y="29"/>
                    <a:pt x="5" y="26"/>
                  </a:cubicBezTo>
                  <a:cubicBezTo>
                    <a:pt x="4" y="22"/>
                    <a:pt x="3" y="17"/>
                    <a:pt x="3" y="13"/>
                  </a:cubicBezTo>
                  <a:cubicBezTo>
                    <a:pt x="3" y="12"/>
                    <a:pt x="4" y="11"/>
                    <a:pt x="4" y="9"/>
                  </a:cubicBezTo>
                  <a:cubicBezTo>
                    <a:pt x="3" y="8"/>
                    <a:pt x="2" y="6"/>
                    <a:pt x="0" y="5"/>
                  </a:cubicBezTo>
                  <a:cubicBezTo>
                    <a:pt x="2" y="4"/>
                    <a:pt x="3" y="4"/>
                    <a:pt x="4" y="4"/>
                  </a:cubicBezTo>
                  <a:cubicBezTo>
                    <a:pt x="5" y="4"/>
                    <a:pt x="5" y="6"/>
                    <a:pt x="6" y="6"/>
                  </a:cubicBezTo>
                  <a:cubicBezTo>
                    <a:pt x="7" y="6"/>
                    <a:pt x="9" y="6"/>
                    <a:pt x="10" y="6"/>
                  </a:cubicBezTo>
                  <a:cubicBezTo>
                    <a:pt x="11" y="5"/>
                    <a:pt x="11" y="2"/>
                    <a:pt x="12" y="1"/>
                  </a:cubicBezTo>
                  <a:cubicBezTo>
                    <a:pt x="14" y="0"/>
                    <a:pt x="16" y="1"/>
                    <a:pt x="17" y="2"/>
                  </a:cubicBezTo>
                  <a:cubicBezTo>
                    <a:pt x="19" y="2"/>
                    <a:pt x="19" y="3"/>
                    <a:pt x="20" y="4"/>
                  </a:cubicBezTo>
                  <a:lnTo>
                    <a:pt x="20" y="7"/>
                  </a:lnTo>
                  <a:lnTo>
                    <a:pt x="24" y="10"/>
                  </a:lnTo>
                  <a:lnTo>
                    <a:pt x="24" y="14"/>
                  </a:lnTo>
                  <a:lnTo>
                    <a:pt x="19" y="19"/>
                  </a:lnTo>
                  <a:lnTo>
                    <a:pt x="16" y="24"/>
                  </a:lnTo>
                  <a:lnTo>
                    <a:pt x="7" y="34"/>
                  </a:ln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73" name="Freeform 42">
              <a:extLst>
                <a:ext uri="{FF2B5EF4-FFF2-40B4-BE49-F238E27FC236}">
                  <a16:creationId xmlns:a16="http://schemas.microsoft.com/office/drawing/2014/main" id="{67E93995-AC1C-DC4B-B15E-EC24AD2B317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8767" y="4132218"/>
              <a:ext cx="49178" cy="47591"/>
            </a:xfrm>
            <a:custGeom>
              <a:avLst/>
              <a:gdLst>
                <a:gd name="T0" fmla="*/ 2147483647 w 26"/>
                <a:gd name="T1" fmla="*/ 2147483647 h 25"/>
                <a:gd name="T2" fmla="*/ 0 w 26"/>
                <a:gd name="T3" fmla="*/ 2147483647 h 25"/>
                <a:gd name="T4" fmla="*/ 2147483647 w 26"/>
                <a:gd name="T5" fmla="*/ 2147483647 h 25"/>
                <a:gd name="T6" fmla="*/ 2147483647 w 26"/>
                <a:gd name="T7" fmla="*/ 2147483647 h 25"/>
                <a:gd name="T8" fmla="*/ 2147483647 w 26"/>
                <a:gd name="T9" fmla="*/ 2147483647 h 25"/>
                <a:gd name="T10" fmla="*/ 2147483647 w 26"/>
                <a:gd name="T11" fmla="*/ 0 h 25"/>
                <a:gd name="T12" fmla="*/ 2147483647 w 26"/>
                <a:gd name="T13" fmla="*/ 2147483647 h 25"/>
                <a:gd name="T14" fmla="*/ 2147483647 w 26"/>
                <a:gd name="T15" fmla="*/ 2147483647 h 25"/>
                <a:gd name="T16" fmla="*/ 2147483647 w 26"/>
                <a:gd name="T17" fmla="*/ 2147483647 h 25"/>
                <a:gd name="T18" fmla="*/ 2147483647 w 26"/>
                <a:gd name="T19" fmla="*/ 2147483647 h 25"/>
                <a:gd name="T20" fmla="*/ 2147483647 w 26"/>
                <a:gd name="T21" fmla="*/ 2147483647 h 25"/>
                <a:gd name="T22" fmla="*/ 2147483647 w 26"/>
                <a:gd name="T23" fmla="*/ 2147483647 h 25"/>
                <a:gd name="T24" fmla="*/ 2147483647 w 26"/>
                <a:gd name="T25" fmla="*/ 2147483647 h 25"/>
                <a:gd name="T26" fmla="*/ 2147483647 w 26"/>
                <a:gd name="T27" fmla="*/ 2147483647 h 25"/>
                <a:gd name="T28" fmla="*/ 2147483647 w 26"/>
                <a:gd name="T29" fmla="*/ 2147483647 h 25"/>
                <a:gd name="T30" fmla="*/ 2147483647 w 26"/>
                <a:gd name="T31" fmla="*/ 2147483647 h 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6" h="25">
                  <a:moveTo>
                    <a:pt x="1" y="24"/>
                  </a:moveTo>
                  <a:cubicBezTo>
                    <a:pt x="1" y="22"/>
                    <a:pt x="0" y="21"/>
                    <a:pt x="0" y="20"/>
                  </a:cubicBezTo>
                  <a:cubicBezTo>
                    <a:pt x="1" y="16"/>
                    <a:pt x="3" y="12"/>
                    <a:pt x="4" y="8"/>
                  </a:cubicBezTo>
                  <a:cubicBezTo>
                    <a:pt x="5" y="6"/>
                    <a:pt x="7" y="5"/>
                    <a:pt x="8" y="3"/>
                  </a:cubicBezTo>
                  <a:cubicBezTo>
                    <a:pt x="10" y="4"/>
                    <a:pt x="12" y="5"/>
                    <a:pt x="14" y="4"/>
                  </a:cubicBezTo>
                  <a:cubicBezTo>
                    <a:pt x="17" y="4"/>
                    <a:pt x="18" y="1"/>
                    <a:pt x="19" y="0"/>
                  </a:cubicBezTo>
                  <a:cubicBezTo>
                    <a:pt x="21" y="2"/>
                    <a:pt x="23" y="3"/>
                    <a:pt x="24" y="6"/>
                  </a:cubicBezTo>
                  <a:cubicBezTo>
                    <a:pt x="25" y="8"/>
                    <a:pt x="24" y="10"/>
                    <a:pt x="24" y="13"/>
                  </a:cubicBezTo>
                  <a:cubicBezTo>
                    <a:pt x="24" y="14"/>
                    <a:pt x="26" y="16"/>
                    <a:pt x="26" y="18"/>
                  </a:cubicBezTo>
                  <a:cubicBezTo>
                    <a:pt x="25" y="20"/>
                    <a:pt x="22" y="21"/>
                    <a:pt x="21" y="23"/>
                  </a:cubicBezTo>
                  <a:cubicBezTo>
                    <a:pt x="20" y="22"/>
                    <a:pt x="20" y="21"/>
                    <a:pt x="18" y="21"/>
                  </a:cubicBezTo>
                  <a:cubicBezTo>
                    <a:pt x="17" y="20"/>
                    <a:pt x="15" y="19"/>
                    <a:pt x="13" y="20"/>
                  </a:cubicBezTo>
                  <a:cubicBezTo>
                    <a:pt x="12" y="21"/>
                    <a:pt x="12" y="24"/>
                    <a:pt x="11" y="25"/>
                  </a:cubicBezTo>
                  <a:cubicBezTo>
                    <a:pt x="10" y="25"/>
                    <a:pt x="8" y="25"/>
                    <a:pt x="7" y="25"/>
                  </a:cubicBezTo>
                  <a:cubicBezTo>
                    <a:pt x="6" y="25"/>
                    <a:pt x="6" y="23"/>
                    <a:pt x="5" y="23"/>
                  </a:cubicBezTo>
                  <a:cubicBezTo>
                    <a:pt x="4" y="23"/>
                    <a:pt x="3" y="23"/>
                    <a:pt x="1" y="2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74" name="Freeform 43">
              <a:extLst>
                <a:ext uri="{FF2B5EF4-FFF2-40B4-BE49-F238E27FC236}">
                  <a16:creationId xmlns:a16="http://schemas.microsoft.com/office/drawing/2014/main" id="{48AA296C-4AA9-544C-8713-BDF966E7286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21068" y="4224228"/>
              <a:ext cx="26968" cy="41246"/>
            </a:xfrm>
            <a:custGeom>
              <a:avLst/>
              <a:gdLst>
                <a:gd name="T0" fmla="*/ 2147483647 w 14"/>
                <a:gd name="T1" fmla="*/ 2147483647 h 21"/>
                <a:gd name="T2" fmla="*/ 2147483647 w 14"/>
                <a:gd name="T3" fmla="*/ 2147483647 h 21"/>
                <a:gd name="T4" fmla="*/ 0 w 14"/>
                <a:gd name="T5" fmla="*/ 2147483647 h 21"/>
                <a:gd name="T6" fmla="*/ 2147483647 w 14"/>
                <a:gd name="T7" fmla="*/ 2147483647 h 21"/>
                <a:gd name="T8" fmla="*/ 2147483647 w 14"/>
                <a:gd name="T9" fmla="*/ 2147483647 h 21"/>
                <a:gd name="T10" fmla="*/ 2147483647 w 14"/>
                <a:gd name="T11" fmla="*/ 2147483647 h 21"/>
                <a:gd name="T12" fmla="*/ 2147483647 w 14"/>
                <a:gd name="T13" fmla="*/ 2147483647 h 21"/>
                <a:gd name="T14" fmla="*/ 2147483647 w 14"/>
                <a:gd name="T15" fmla="*/ 2147483647 h 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" h="21">
                  <a:moveTo>
                    <a:pt x="3" y="20"/>
                  </a:moveTo>
                  <a:cubicBezTo>
                    <a:pt x="3" y="18"/>
                    <a:pt x="3" y="16"/>
                    <a:pt x="3" y="14"/>
                  </a:cubicBezTo>
                  <a:cubicBezTo>
                    <a:pt x="2" y="12"/>
                    <a:pt x="1" y="10"/>
                    <a:pt x="0" y="8"/>
                  </a:cubicBezTo>
                  <a:cubicBezTo>
                    <a:pt x="3" y="6"/>
                    <a:pt x="6" y="2"/>
                    <a:pt x="10" y="1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" y="5"/>
                    <a:pt x="8" y="7"/>
                    <a:pt x="6" y="9"/>
                  </a:cubicBezTo>
                  <a:cubicBezTo>
                    <a:pt x="5" y="12"/>
                    <a:pt x="8" y="16"/>
                    <a:pt x="7" y="19"/>
                  </a:cubicBezTo>
                  <a:cubicBezTo>
                    <a:pt x="6" y="21"/>
                    <a:pt x="4" y="20"/>
                    <a:pt x="3" y="2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75" name="Freeform 44">
              <a:extLst>
                <a:ext uri="{FF2B5EF4-FFF2-40B4-BE49-F238E27FC236}">
                  <a16:creationId xmlns:a16="http://schemas.microsoft.com/office/drawing/2014/main" id="{17FABCB7-54BF-CC42-8D50-A2DFF405854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27414" y="3957717"/>
              <a:ext cx="458463" cy="525091"/>
            </a:xfrm>
            <a:custGeom>
              <a:avLst/>
              <a:gdLst>
                <a:gd name="T0" fmla="*/ 2147483647 w 241"/>
                <a:gd name="T1" fmla="*/ 2147483647 h 275"/>
                <a:gd name="T2" fmla="*/ 2147483647 w 241"/>
                <a:gd name="T3" fmla="*/ 2147483647 h 275"/>
                <a:gd name="T4" fmla="*/ 2147483647 w 241"/>
                <a:gd name="T5" fmla="*/ 2147483647 h 275"/>
                <a:gd name="T6" fmla="*/ 2147483647 w 241"/>
                <a:gd name="T7" fmla="*/ 2147483647 h 275"/>
                <a:gd name="T8" fmla="*/ 2147483647 w 241"/>
                <a:gd name="T9" fmla="*/ 2147483647 h 275"/>
                <a:gd name="T10" fmla="*/ 2147483647 w 241"/>
                <a:gd name="T11" fmla="*/ 2147483647 h 275"/>
                <a:gd name="T12" fmla="*/ 2147483647 w 241"/>
                <a:gd name="T13" fmla="*/ 2147483647 h 275"/>
                <a:gd name="T14" fmla="*/ 2147483647 w 241"/>
                <a:gd name="T15" fmla="*/ 2147483647 h 275"/>
                <a:gd name="T16" fmla="*/ 2147483647 w 241"/>
                <a:gd name="T17" fmla="*/ 2147483647 h 275"/>
                <a:gd name="T18" fmla="*/ 2147483647 w 241"/>
                <a:gd name="T19" fmla="*/ 2147483647 h 275"/>
                <a:gd name="T20" fmla="*/ 2147483647 w 241"/>
                <a:gd name="T21" fmla="*/ 2147483647 h 275"/>
                <a:gd name="T22" fmla="*/ 2147483647 w 241"/>
                <a:gd name="T23" fmla="*/ 0 h 275"/>
                <a:gd name="T24" fmla="*/ 2147483647 w 241"/>
                <a:gd name="T25" fmla="*/ 2147483647 h 275"/>
                <a:gd name="T26" fmla="*/ 2147483647 w 241"/>
                <a:gd name="T27" fmla="*/ 2147483647 h 275"/>
                <a:gd name="T28" fmla="*/ 2147483647 w 241"/>
                <a:gd name="T29" fmla="*/ 2147483647 h 275"/>
                <a:gd name="T30" fmla="*/ 2147483647 w 241"/>
                <a:gd name="T31" fmla="*/ 2147483647 h 275"/>
                <a:gd name="T32" fmla="*/ 2147483647 w 241"/>
                <a:gd name="T33" fmla="*/ 2147483647 h 275"/>
                <a:gd name="T34" fmla="*/ 2147483647 w 241"/>
                <a:gd name="T35" fmla="*/ 2147483647 h 275"/>
                <a:gd name="T36" fmla="*/ 2147483647 w 241"/>
                <a:gd name="T37" fmla="*/ 2147483647 h 275"/>
                <a:gd name="T38" fmla="*/ 2147483647 w 241"/>
                <a:gd name="T39" fmla="*/ 2147483647 h 275"/>
                <a:gd name="T40" fmla="*/ 2147483647 w 241"/>
                <a:gd name="T41" fmla="*/ 2147483647 h 275"/>
                <a:gd name="T42" fmla="*/ 2147483647 w 241"/>
                <a:gd name="T43" fmla="*/ 2147483647 h 275"/>
                <a:gd name="T44" fmla="*/ 2147483647 w 241"/>
                <a:gd name="T45" fmla="*/ 2147483647 h 275"/>
                <a:gd name="T46" fmla="*/ 2147483647 w 241"/>
                <a:gd name="T47" fmla="*/ 2147483647 h 275"/>
                <a:gd name="T48" fmla="*/ 2147483647 w 241"/>
                <a:gd name="T49" fmla="*/ 2147483647 h 275"/>
                <a:gd name="T50" fmla="*/ 2147483647 w 241"/>
                <a:gd name="T51" fmla="*/ 2147483647 h 275"/>
                <a:gd name="T52" fmla="*/ 2147483647 w 241"/>
                <a:gd name="T53" fmla="*/ 2147483647 h 275"/>
                <a:gd name="T54" fmla="*/ 2147483647 w 241"/>
                <a:gd name="T55" fmla="*/ 2147483647 h 275"/>
                <a:gd name="T56" fmla="*/ 2147483647 w 241"/>
                <a:gd name="T57" fmla="*/ 2147483647 h 275"/>
                <a:gd name="T58" fmla="*/ 2147483647 w 241"/>
                <a:gd name="T59" fmla="*/ 2147483647 h 275"/>
                <a:gd name="T60" fmla="*/ 2147483647 w 241"/>
                <a:gd name="T61" fmla="*/ 2147483647 h 275"/>
                <a:gd name="T62" fmla="*/ 2147483647 w 241"/>
                <a:gd name="T63" fmla="*/ 2147483647 h 275"/>
                <a:gd name="T64" fmla="*/ 2147483647 w 241"/>
                <a:gd name="T65" fmla="*/ 2147483647 h 275"/>
                <a:gd name="T66" fmla="*/ 2147483647 w 241"/>
                <a:gd name="T67" fmla="*/ 2147483647 h 275"/>
                <a:gd name="T68" fmla="*/ 2147483647 w 241"/>
                <a:gd name="T69" fmla="*/ 2147483647 h 275"/>
                <a:gd name="T70" fmla="*/ 2147483647 w 241"/>
                <a:gd name="T71" fmla="*/ 2147483647 h 275"/>
                <a:gd name="T72" fmla="*/ 2147483647 w 241"/>
                <a:gd name="T73" fmla="*/ 2147483647 h 275"/>
                <a:gd name="T74" fmla="*/ 2147483647 w 241"/>
                <a:gd name="T75" fmla="*/ 2147483647 h 275"/>
                <a:gd name="T76" fmla="*/ 2147483647 w 241"/>
                <a:gd name="T77" fmla="*/ 2147483647 h 275"/>
                <a:gd name="T78" fmla="*/ 2147483647 w 241"/>
                <a:gd name="T79" fmla="*/ 2147483647 h 275"/>
                <a:gd name="T80" fmla="*/ 2147483647 w 241"/>
                <a:gd name="T81" fmla="*/ 2147483647 h 275"/>
                <a:gd name="T82" fmla="*/ 2147483647 w 241"/>
                <a:gd name="T83" fmla="*/ 2147483647 h 275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41" h="275">
                  <a:moveTo>
                    <a:pt x="11" y="144"/>
                  </a:moveTo>
                  <a:cubicBezTo>
                    <a:pt x="12" y="144"/>
                    <a:pt x="14" y="147"/>
                    <a:pt x="16" y="147"/>
                  </a:cubicBezTo>
                  <a:cubicBezTo>
                    <a:pt x="17" y="146"/>
                    <a:pt x="17" y="143"/>
                    <a:pt x="18" y="142"/>
                  </a:cubicBezTo>
                  <a:cubicBezTo>
                    <a:pt x="21" y="140"/>
                    <a:pt x="24" y="138"/>
                    <a:pt x="27" y="138"/>
                  </a:cubicBezTo>
                  <a:cubicBezTo>
                    <a:pt x="29" y="138"/>
                    <a:pt x="26" y="142"/>
                    <a:pt x="27" y="144"/>
                  </a:cubicBezTo>
                  <a:cubicBezTo>
                    <a:pt x="28" y="145"/>
                    <a:pt x="31" y="146"/>
                    <a:pt x="33" y="145"/>
                  </a:cubicBezTo>
                  <a:cubicBezTo>
                    <a:pt x="36" y="144"/>
                    <a:pt x="36" y="140"/>
                    <a:pt x="38" y="138"/>
                  </a:cubicBezTo>
                  <a:cubicBezTo>
                    <a:pt x="40" y="136"/>
                    <a:pt x="45" y="137"/>
                    <a:pt x="47" y="134"/>
                  </a:cubicBezTo>
                  <a:cubicBezTo>
                    <a:pt x="49" y="130"/>
                    <a:pt x="50" y="126"/>
                    <a:pt x="51" y="121"/>
                  </a:cubicBezTo>
                  <a:cubicBezTo>
                    <a:pt x="52" y="117"/>
                    <a:pt x="49" y="113"/>
                    <a:pt x="50" y="110"/>
                  </a:cubicBezTo>
                  <a:cubicBezTo>
                    <a:pt x="51" y="106"/>
                    <a:pt x="55" y="104"/>
                    <a:pt x="57" y="101"/>
                  </a:cubicBezTo>
                  <a:cubicBezTo>
                    <a:pt x="58" y="99"/>
                    <a:pt x="57" y="96"/>
                    <a:pt x="59" y="95"/>
                  </a:cubicBezTo>
                  <a:cubicBezTo>
                    <a:pt x="61" y="93"/>
                    <a:pt x="64" y="94"/>
                    <a:pt x="66" y="93"/>
                  </a:cubicBezTo>
                  <a:cubicBezTo>
                    <a:pt x="67" y="92"/>
                    <a:pt x="65" y="89"/>
                    <a:pt x="66" y="88"/>
                  </a:cubicBezTo>
                  <a:cubicBezTo>
                    <a:pt x="67" y="87"/>
                    <a:pt x="71" y="87"/>
                    <a:pt x="72" y="85"/>
                  </a:cubicBezTo>
                  <a:cubicBezTo>
                    <a:pt x="73" y="82"/>
                    <a:pt x="71" y="78"/>
                    <a:pt x="72" y="75"/>
                  </a:cubicBezTo>
                  <a:cubicBezTo>
                    <a:pt x="72" y="71"/>
                    <a:pt x="72" y="67"/>
                    <a:pt x="72" y="63"/>
                  </a:cubicBezTo>
                  <a:cubicBezTo>
                    <a:pt x="72" y="60"/>
                    <a:pt x="73" y="57"/>
                    <a:pt x="73" y="54"/>
                  </a:cubicBezTo>
                  <a:cubicBezTo>
                    <a:pt x="74" y="49"/>
                    <a:pt x="75" y="45"/>
                    <a:pt x="77" y="41"/>
                  </a:cubicBezTo>
                  <a:cubicBezTo>
                    <a:pt x="78" y="37"/>
                    <a:pt x="81" y="34"/>
                    <a:pt x="81" y="30"/>
                  </a:cubicBezTo>
                  <a:cubicBezTo>
                    <a:pt x="82" y="28"/>
                    <a:pt x="81" y="26"/>
                    <a:pt x="81" y="24"/>
                  </a:cubicBezTo>
                  <a:cubicBezTo>
                    <a:pt x="81" y="21"/>
                    <a:pt x="80" y="18"/>
                    <a:pt x="81" y="14"/>
                  </a:cubicBezTo>
                  <a:cubicBezTo>
                    <a:pt x="81" y="12"/>
                    <a:pt x="83" y="9"/>
                    <a:pt x="84" y="7"/>
                  </a:cubicBezTo>
                  <a:cubicBezTo>
                    <a:pt x="85" y="5"/>
                    <a:pt x="87" y="4"/>
                    <a:pt x="89" y="3"/>
                  </a:cubicBezTo>
                  <a:cubicBezTo>
                    <a:pt x="90" y="3"/>
                    <a:pt x="93" y="2"/>
                    <a:pt x="94" y="3"/>
                  </a:cubicBezTo>
                  <a:cubicBezTo>
                    <a:pt x="98" y="5"/>
                    <a:pt x="101" y="9"/>
                    <a:pt x="105" y="11"/>
                  </a:cubicBezTo>
                  <a:cubicBezTo>
                    <a:pt x="108" y="13"/>
                    <a:pt x="111" y="12"/>
                    <a:pt x="114" y="13"/>
                  </a:cubicBezTo>
                  <a:cubicBezTo>
                    <a:pt x="119" y="14"/>
                    <a:pt x="123" y="17"/>
                    <a:pt x="127" y="16"/>
                  </a:cubicBezTo>
                  <a:cubicBezTo>
                    <a:pt x="130" y="16"/>
                    <a:pt x="130" y="11"/>
                    <a:pt x="131" y="9"/>
                  </a:cubicBezTo>
                  <a:cubicBezTo>
                    <a:pt x="132" y="8"/>
                    <a:pt x="134" y="6"/>
                    <a:pt x="135" y="6"/>
                  </a:cubicBezTo>
                  <a:cubicBezTo>
                    <a:pt x="138" y="6"/>
                    <a:pt x="140" y="9"/>
                    <a:pt x="142" y="9"/>
                  </a:cubicBezTo>
                  <a:cubicBezTo>
                    <a:pt x="145" y="9"/>
                    <a:pt x="149" y="7"/>
                    <a:pt x="152" y="6"/>
                  </a:cubicBezTo>
                  <a:cubicBezTo>
                    <a:pt x="153" y="5"/>
                    <a:pt x="154" y="2"/>
                    <a:pt x="155" y="2"/>
                  </a:cubicBezTo>
                  <a:cubicBezTo>
                    <a:pt x="157" y="2"/>
                    <a:pt x="157" y="5"/>
                    <a:pt x="158" y="5"/>
                  </a:cubicBezTo>
                  <a:cubicBezTo>
                    <a:pt x="160" y="6"/>
                    <a:pt x="162" y="6"/>
                    <a:pt x="164" y="5"/>
                  </a:cubicBezTo>
                  <a:cubicBezTo>
                    <a:pt x="166" y="4"/>
                    <a:pt x="165" y="0"/>
                    <a:pt x="167" y="0"/>
                  </a:cubicBezTo>
                  <a:cubicBezTo>
                    <a:pt x="170" y="0"/>
                    <a:pt x="171" y="4"/>
                    <a:pt x="173" y="4"/>
                  </a:cubicBezTo>
                  <a:cubicBezTo>
                    <a:pt x="175" y="4"/>
                    <a:pt x="176" y="2"/>
                    <a:pt x="177" y="2"/>
                  </a:cubicBezTo>
                  <a:cubicBezTo>
                    <a:pt x="179" y="2"/>
                    <a:pt x="178" y="6"/>
                    <a:pt x="180" y="6"/>
                  </a:cubicBezTo>
                  <a:cubicBezTo>
                    <a:pt x="183" y="5"/>
                    <a:pt x="184" y="2"/>
                    <a:pt x="187" y="2"/>
                  </a:cubicBezTo>
                  <a:cubicBezTo>
                    <a:pt x="188" y="2"/>
                    <a:pt x="190" y="4"/>
                    <a:pt x="191" y="5"/>
                  </a:cubicBezTo>
                  <a:cubicBezTo>
                    <a:pt x="193" y="6"/>
                    <a:pt x="195" y="8"/>
                    <a:pt x="197" y="9"/>
                  </a:cubicBezTo>
                  <a:cubicBezTo>
                    <a:pt x="199" y="10"/>
                    <a:pt x="202" y="12"/>
                    <a:pt x="204" y="12"/>
                  </a:cubicBezTo>
                  <a:cubicBezTo>
                    <a:pt x="206" y="12"/>
                    <a:pt x="207" y="10"/>
                    <a:pt x="208" y="10"/>
                  </a:cubicBezTo>
                  <a:cubicBezTo>
                    <a:pt x="210" y="9"/>
                    <a:pt x="212" y="10"/>
                    <a:pt x="214" y="10"/>
                  </a:cubicBezTo>
                  <a:cubicBezTo>
                    <a:pt x="216" y="9"/>
                    <a:pt x="216" y="7"/>
                    <a:pt x="218" y="7"/>
                  </a:cubicBezTo>
                  <a:cubicBezTo>
                    <a:pt x="221" y="9"/>
                    <a:pt x="224" y="13"/>
                    <a:pt x="226" y="17"/>
                  </a:cubicBezTo>
                  <a:cubicBezTo>
                    <a:pt x="228" y="18"/>
                    <a:pt x="228" y="21"/>
                    <a:pt x="230" y="23"/>
                  </a:cubicBezTo>
                  <a:cubicBezTo>
                    <a:pt x="231" y="24"/>
                    <a:pt x="232" y="25"/>
                    <a:pt x="233" y="26"/>
                  </a:cubicBezTo>
                  <a:cubicBezTo>
                    <a:pt x="234" y="27"/>
                    <a:pt x="236" y="29"/>
                    <a:pt x="235" y="30"/>
                  </a:cubicBezTo>
                  <a:cubicBezTo>
                    <a:pt x="235" y="31"/>
                    <a:pt x="233" y="32"/>
                    <a:pt x="233" y="33"/>
                  </a:cubicBezTo>
                  <a:cubicBezTo>
                    <a:pt x="233" y="35"/>
                    <a:pt x="236" y="35"/>
                    <a:pt x="237" y="36"/>
                  </a:cubicBezTo>
                  <a:cubicBezTo>
                    <a:pt x="237" y="39"/>
                    <a:pt x="234" y="41"/>
                    <a:pt x="235" y="43"/>
                  </a:cubicBezTo>
                  <a:cubicBezTo>
                    <a:pt x="236" y="44"/>
                    <a:pt x="240" y="43"/>
                    <a:pt x="241" y="45"/>
                  </a:cubicBezTo>
                  <a:cubicBezTo>
                    <a:pt x="241" y="47"/>
                    <a:pt x="237" y="47"/>
                    <a:pt x="236" y="49"/>
                  </a:cubicBezTo>
                  <a:cubicBezTo>
                    <a:pt x="234" y="50"/>
                    <a:pt x="232" y="51"/>
                    <a:pt x="231" y="53"/>
                  </a:cubicBezTo>
                  <a:cubicBezTo>
                    <a:pt x="230" y="54"/>
                    <a:pt x="231" y="56"/>
                    <a:pt x="230" y="58"/>
                  </a:cubicBezTo>
                  <a:cubicBezTo>
                    <a:pt x="229" y="59"/>
                    <a:pt x="227" y="59"/>
                    <a:pt x="227" y="61"/>
                  </a:cubicBezTo>
                  <a:cubicBezTo>
                    <a:pt x="225" y="63"/>
                    <a:pt x="225" y="65"/>
                    <a:pt x="224" y="68"/>
                  </a:cubicBezTo>
                  <a:cubicBezTo>
                    <a:pt x="223" y="71"/>
                    <a:pt x="222" y="74"/>
                    <a:pt x="221" y="77"/>
                  </a:cubicBezTo>
                  <a:cubicBezTo>
                    <a:pt x="220" y="79"/>
                    <a:pt x="220" y="81"/>
                    <a:pt x="220" y="83"/>
                  </a:cubicBezTo>
                  <a:cubicBezTo>
                    <a:pt x="220" y="87"/>
                    <a:pt x="219" y="90"/>
                    <a:pt x="219" y="94"/>
                  </a:cubicBezTo>
                  <a:cubicBezTo>
                    <a:pt x="218" y="96"/>
                    <a:pt x="216" y="97"/>
                    <a:pt x="215" y="99"/>
                  </a:cubicBezTo>
                  <a:cubicBezTo>
                    <a:pt x="214" y="103"/>
                    <a:pt x="212" y="107"/>
                    <a:pt x="211" y="111"/>
                  </a:cubicBezTo>
                  <a:cubicBezTo>
                    <a:pt x="211" y="112"/>
                    <a:pt x="212" y="113"/>
                    <a:pt x="212" y="115"/>
                  </a:cubicBezTo>
                  <a:cubicBezTo>
                    <a:pt x="214" y="116"/>
                    <a:pt x="215" y="118"/>
                    <a:pt x="216" y="119"/>
                  </a:cubicBezTo>
                  <a:cubicBezTo>
                    <a:pt x="216" y="121"/>
                    <a:pt x="215" y="122"/>
                    <a:pt x="215" y="123"/>
                  </a:cubicBezTo>
                  <a:cubicBezTo>
                    <a:pt x="215" y="127"/>
                    <a:pt x="216" y="132"/>
                    <a:pt x="217" y="136"/>
                  </a:cubicBezTo>
                  <a:cubicBezTo>
                    <a:pt x="217" y="139"/>
                    <a:pt x="218" y="141"/>
                    <a:pt x="219" y="144"/>
                  </a:cubicBezTo>
                  <a:cubicBezTo>
                    <a:pt x="219" y="147"/>
                    <a:pt x="220" y="150"/>
                    <a:pt x="220" y="152"/>
                  </a:cubicBezTo>
                  <a:cubicBezTo>
                    <a:pt x="220" y="155"/>
                    <a:pt x="220" y="157"/>
                    <a:pt x="220" y="159"/>
                  </a:cubicBezTo>
                  <a:cubicBezTo>
                    <a:pt x="220" y="162"/>
                    <a:pt x="220" y="165"/>
                    <a:pt x="221" y="168"/>
                  </a:cubicBezTo>
                  <a:cubicBezTo>
                    <a:pt x="222" y="171"/>
                    <a:pt x="224" y="173"/>
                    <a:pt x="226" y="175"/>
                  </a:cubicBezTo>
                  <a:cubicBezTo>
                    <a:pt x="228" y="179"/>
                    <a:pt x="230" y="182"/>
                    <a:pt x="231" y="185"/>
                  </a:cubicBezTo>
                  <a:cubicBezTo>
                    <a:pt x="233" y="189"/>
                    <a:pt x="233" y="193"/>
                    <a:pt x="234" y="197"/>
                  </a:cubicBezTo>
                  <a:cubicBezTo>
                    <a:pt x="226" y="198"/>
                    <a:pt x="218" y="195"/>
                    <a:pt x="211" y="198"/>
                  </a:cubicBezTo>
                  <a:cubicBezTo>
                    <a:pt x="207" y="201"/>
                    <a:pt x="208" y="208"/>
                    <a:pt x="207" y="212"/>
                  </a:cubicBezTo>
                  <a:cubicBezTo>
                    <a:pt x="207" y="215"/>
                    <a:pt x="209" y="216"/>
                    <a:pt x="209" y="219"/>
                  </a:cubicBezTo>
                  <a:cubicBezTo>
                    <a:pt x="209" y="223"/>
                    <a:pt x="208" y="228"/>
                    <a:pt x="207" y="233"/>
                  </a:cubicBezTo>
                  <a:cubicBezTo>
                    <a:pt x="207" y="235"/>
                    <a:pt x="205" y="237"/>
                    <a:pt x="205" y="239"/>
                  </a:cubicBezTo>
                  <a:cubicBezTo>
                    <a:pt x="205" y="243"/>
                    <a:pt x="205" y="246"/>
                    <a:pt x="206" y="249"/>
                  </a:cubicBezTo>
                  <a:cubicBezTo>
                    <a:pt x="208" y="252"/>
                    <a:pt x="211" y="255"/>
                    <a:pt x="214" y="256"/>
                  </a:cubicBezTo>
                  <a:cubicBezTo>
                    <a:pt x="215" y="257"/>
                    <a:pt x="216" y="257"/>
                    <a:pt x="218" y="257"/>
                  </a:cubicBezTo>
                  <a:cubicBezTo>
                    <a:pt x="219" y="257"/>
                    <a:pt x="223" y="254"/>
                    <a:pt x="222" y="255"/>
                  </a:cubicBezTo>
                  <a:cubicBezTo>
                    <a:pt x="221" y="260"/>
                    <a:pt x="221" y="267"/>
                    <a:pt x="220" y="272"/>
                  </a:cubicBezTo>
                  <a:cubicBezTo>
                    <a:pt x="219" y="275"/>
                    <a:pt x="214" y="274"/>
                    <a:pt x="212" y="273"/>
                  </a:cubicBezTo>
                  <a:cubicBezTo>
                    <a:pt x="208" y="271"/>
                    <a:pt x="207" y="266"/>
                    <a:pt x="204" y="262"/>
                  </a:cubicBezTo>
                  <a:cubicBezTo>
                    <a:pt x="201" y="260"/>
                    <a:pt x="199" y="257"/>
                    <a:pt x="197" y="255"/>
                  </a:cubicBezTo>
                  <a:cubicBezTo>
                    <a:pt x="195" y="253"/>
                    <a:pt x="193" y="252"/>
                    <a:pt x="191" y="250"/>
                  </a:cubicBezTo>
                  <a:cubicBezTo>
                    <a:pt x="189" y="248"/>
                    <a:pt x="189" y="244"/>
                    <a:pt x="186" y="244"/>
                  </a:cubicBezTo>
                  <a:cubicBezTo>
                    <a:pt x="183" y="244"/>
                    <a:pt x="183" y="249"/>
                    <a:pt x="181" y="250"/>
                  </a:cubicBezTo>
                  <a:cubicBezTo>
                    <a:pt x="177" y="250"/>
                    <a:pt x="173" y="249"/>
                    <a:pt x="169" y="247"/>
                  </a:cubicBezTo>
                  <a:cubicBezTo>
                    <a:pt x="167" y="247"/>
                    <a:pt x="166" y="245"/>
                    <a:pt x="164" y="243"/>
                  </a:cubicBezTo>
                  <a:cubicBezTo>
                    <a:pt x="164" y="242"/>
                    <a:pt x="164" y="240"/>
                    <a:pt x="163" y="240"/>
                  </a:cubicBezTo>
                  <a:cubicBezTo>
                    <a:pt x="160" y="240"/>
                    <a:pt x="157" y="243"/>
                    <a:pt x="154" y="243"/>
                  </a:cubicBezTo>
                  <a:cubicBezTo>
                    <a:pt x="151" y="242"/>
                    <a:pt x="150" y="240"/>
                    <a:pt x="147" y="238"/>
                  </a:cubicBezTo>
                  <a:cubicBezTo>
                    <a:pt x="147" y="237"/>
                    <a:pt x="147" y="236"/>
                    <a:pt x="146" y="236"/>
                  </a:cubicBezTo>
                  <a:cubicBezTo>
                    <a:pt x="143" y="236"/>
                    <a:pt x="139" y="237"/>
                    <a:pt x="136" y="238"/>
                  </a:cubicBezTo>
                  <a:cubicBezTo>
                    <a:pt x="133" y="239"/>
                    <a:pt x="129" y="241"/>
                    <a:pt x="126" y="241"/>
                  </a:cubicBezTo>
                  <a:cubicBezTo>
                    <a:pt x="124" y="241"/>
                    <a:pt x="125" y="239"/>
                    <a:pt x="126" y="237"/>
                  </a:cubicBezTo>
                  <a:cubicBezTo>
                    <a:pt x="126" y="236"/>
                    <a:pt x="127" y="234"/>
                    <a:pt x="127" y="232"/>
                  </a:cubicBezTo>
                  <a:cubicBezTo>
                    <a:pt x="127" y="228"/>
                    <a:pt x="128" y="224"/>
                    <a:pt x="127" y="221"/>
                  </a:cubicBezTo>
                  <a:cubicBezTo>
                    <a:pt x="126" y="218"/>
                    <a:pt x="121" y="218"/>
                    <a:pt x="121" y="215"/>
                  </a:cubicBezTo>
                  <a:cubicBezTo>
                    <a:pt x="120" y="210"/>
                    <a:pt x="122" y="203"/>
                    <a:pt x="122" y="197"/>
                  </a:cubicBezTo>
                  <a:cubicBezTo>
                    <a:pt x="122" y="195"/>
                    <a:pt x="121" y="193"/>
                    <a:pt x="120" y="190"/>
                  </a:cubicBezTo>
                  <a:cubicBezTo>
                    <a:pt x="120" y="189"/>
                    <a:pt x="122" y="188"/>
                    <a:pt x="121" y="186"/>
                  </a:cubicBezTo>
                  <a:cubicBezTo>
                    <a:pt x="121" y="184"/>
                    <a:pt x="121" y="181"/>
                    <a:pt x="119" y="180"/>
                  </a:cubicBezTo>
                  <a:cubicBezTo>
                    <a:pt x="115" y="178"/>
                    <a:pt x="111" y="181"/>
                    <a:pt x="107" y="181"/>
                  </a:cubicBezTo>
                  <a:cubicBezTo>
                    <a:pt x="106" y="180"/>
                    <a:pt x="106" y="178"/>
                    <a:pt x="105" y="178"/>
                  </a:cubicBezTo>
                  <a:cubicBezTo>
                    <a:pt x="104" y="177"/>
                    <a:pt x="103" y="178"/>
                    <a:pt x="102" y="178"/>
                  </a:cubicBezTo>
                  <a:cubicBezTo>
                    <a:pt x="99" y="178"/>
                    <a:pt x="96" y="178"/>
                    <a:pt x="94" y="180"/>
                  </a:cubicBezTo>
                  <a:cubicBezTo>
                    <a:pt x="92" y="181"/>
                    <a:pt x="94" y="184"/>
                    <a:pt x="93" y="186"/>
                  </a:cubicBezTo>
                  <a:cubicBezTo>
                    <a:pt x="93" y="187"/>
                    <a:pt x="92" y="188"/>
                    <a:pt x="92" y="189"/>
                  </a:cubicBezTo>
                  <a:cubicBezTo>
                    <a:pt x="91" y="190"/>
                    <a:pt x="92" y="192"/>
                    <a:pt x="91" y="193"/>
                  </a:cubicBezTo>
                  <a:cubicBezTo>
                    <a:pt x="89" y="194"/>
                    <a:pt x="87" y="193"/>
                    <a:pt x="86" y="193"/>
                  </a:cubicBezTo>
                  <a:cubicBezTo>
                    <a:pt x="83" y="193"/>
                    <a:pt x="81" y="193"/>
                    <a:pt x="79" y="193"/>
                  </a:cubicBezTo>
                  <a:cubicBezTo>
                    <a:pt x="74" y="193"/>
                    <a:pt x="70" y="195"/>
                    <a:pt x="66" y="193"/>
                  </a:cubicBezTo>
                  <a:cubicBezTo>
                    <a:pt x="62" y="191"/>
                    <a:pt x="61" y="186"/>
                    <a:pt x="60" y="182"/>
                  </a:cubicBezTo>
                  <a:cubicBezTo>
                    <a:pt x="59" y="179"/>
                    <a:pt x="58" y="176"/>
                    <a:pt x="58" y="174"/>
                  </a:cubicBezTo>
                  <a:cubicBezTo>
                    <a:pt x="58" y="171"/>
                    <a:pt x="58" y="169"/>
                    <a:pt x="57" y="166"/>
                  </a:cubicBezTo>
                  <a:cubicBezTo>
                    <a:pt x="57" y="164"/>
                    <a:pt x="58" y="161"/>
                    <a:pt x="56" y="161"/>
                  </a:cubicBezTo>
                  <a:lnTo>
                    <a:pt x="14" y="161"/>
                  </a:lnTo>
                  <a:cubicBezTo>
                    <a:pt x="12" y="161"/>
                    <a:pt x="10" y="161"/>
                    <a:pt x="8" y="161"/>
                  </a:cubicBezTo>
                  <a:cubicBezTo>
                    <a:pt x="6" y="161"/>
                    <a:pt x="5" y="163"/>
                    <a:pt x="4" y="163"/>
                  </a:cubicBezTo>
                  <a:cubicBezTo>
                    <a:pt x="2" y="163"/>
                    <a:pt x="1" y="161"/>
                    <a:pt x="0" y="160"/>
                  </a:cubicBezTo>
                  <a:cubicBezTo>
                    <a:pt x="1" y="160"/>
                    <a:pt x="3" y="161"/>
                    <a:pt x="4" y="159"/>
                  </a:cubicBezTo>
                  <a:cubicBezTo>
                    <a:pt x="5" y="156"/>
                    <a:pt x="2" y="152"/>
                    <a:pt x="3" y="149"/>
                  </a:cubicBezTo>
                  <a:cubicBezTo>
                    <a:pt x="5" y="147"/>
                    <a:pt x="8" y="145"/>
                    <a:pt x="11" y="144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76" name="Freeform 45">
              <a:extLst>
                <a:ext uri="{FF2B5EF4-FFF2-40B4-BE49-F238E27FC236}">
                  <a16:creationId xmlns:a16="http://schemas.microsoft.com/office/drawing/2014/main" id="{CCC1C8EF-F83D-0644-BB5F-03EE4576A18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00445" y="4002135"/>
              <a:ext cx="182434" cy="237957"/>
            </a:xfrm>
            <a:custGeom>
              <a:avLst/>
              <a:gdLst>
                <a:gd name="T0" fmla="*/ 2147483647 w 96"/>
                <a:gd name="T1" fmla="*/ 2147483647 h 125"/>
                <a:gd name="T2" fmla="*/ 2147483647 w 96"/>
                <a:gd name="T3" fmla="*/ 2147483647 h 125"/>
                <a:gd name="T4" fmla="*/ 0 w 96"/>
                <a:gd name="T5" fmla="*/ 2147483647 h 125"/>
                <a:gd name="T6" fmla="*/ 2147483647 w 96"/>
                <a:gd name="T7" fmla="*/ 2147483647 h 125"/>
                <a:gd name="T8" fmla="*/ 2147483647 w 96"/>
                <a:gd name="T9" fmla="*/ 2147483647 h 125"/>
                <a:gd name="T10" fmla="*/ 2147483647 w 96"/>
                <a:gd name="T11" fmla="*/ 2147483647 h 125"/>
                <a:gd name="T12" fmla="*/ 2147483647 w 96"/>
                <a:gd name="T13" fmla="*/ 2147483647 h 125"/>
                <a:gd name="T14" fmla="*/ 2147483647 w 96"/>
                <a:gd name="T15" fmla="*/ 2147483647 h 125"/>
                <a:gd name="T16" fmla="*/ 2147483647 w 96"/>
                <a:gd name="T17" fmla="*/ 2147483647 h 125"/>
                <a:gd name="T18" fmla="*/ 2147483647 w 96"/>
                <a:gd name="T19" fmla="*/ 2147483647 h 125"/>
                <a:gd name="T20" fmla="*/ 2147483647 w 96"/>
                <a:gd name="T21" fmla="*/ 2147483647 h 125"/>
                <a:gd name="T22" fmla="*/ 2147483647 w 96"/>
                <a:gd name="T23" fmla="*/ 2147483647 h 125"/>
                <a:gd name="T24" fmla="*/ 2147483647 w 96"/>
                <a:gd name="T25" fmla="*/ 2147483647 h 125"/>
                <a:gd name="T26" fmla="*/ 2147483647 w 96"/>
                <a:gd name="T27" fmla="*/ 2147483647 h 125"/>
                <a:gd name="T28" fmla="*/ 2147483647 w 96"/>
                <a:gd name="T29" fmla="*/ 2147483647 h 125"/>
                <a:gd name="T30" fmla="*/ 2147483647 w 96"/>
                <a:gd name="T31" fmla="*/ 2147483647 h 125"/>
                <a:gd name="T32" fmla="*/ 2147483647 w 96"/>
                <a:gd name="T33" fmla="*/ 2147483647 h 125"/>
                <a:gd name="T34" fmla="*/ 2147483647 w 96"/>
                <a:gd name="T35" fmla="*/ 2147483647 h 125"/>
                <a:gd name="T36" fmla="*/ 2147483647 w 96"/>
                <a:gd name="T37" fmla="*/ 2147483647 h 125"/>
                <a:gd name="T38" fmla="*/ 2147483647 w 96"/>
                <a:gd name="T39" fmla="*/ 2147483647 h 125"/>
                <a:gd name="T40" fmla="*/ 2147483647 w 96"/>
                <a:gd name="T41" fmla="*/ 2147483647 h 125"/>
                <a:gd name="T42" fmla="*/ 2147483647 w 96"/>
                <a:gd name="T43" fmla="*/ 2147483647 h 125"/>
                <a:gd name="T44" fmla="*/ 2147483647 w 96"/>
                <a:gd name="T45" fmla="*/ 2147483647 h 125"/>
                <a:gd name="T46" fmla="*/ 2147483647 w 96"/>
                <a:gd name="T47" fmla="*/ 2147483647 h 125"/>
                <a:gd name="T48" fmla="*/ 2147483647 w 96"/>
                <a:gd name="T49" fmla="*/ 2147483647 h 125"/>
                <a:gd name="T50" fmla="*/ 2147483647 w 96"/>
                <a:gd name="T51" fmla="*/ 2147483647 h 125"/>
                <a:gd name="T52" fmla="*/ 2147483647 w 96"/>
                <a:gd name="T53" fmla="*/ 2147483647 h 125"/>
                <a:gd name="T54" fmla="*/ 2147483647 w 96"/>
                <a:gd name="T55" fmla="*/ 2147483647 h 125"/>
                <a:gd name="T56" fmla="*/ 2147483647 w 96"/>
                <a:gd name="T57" fmla="*/ 2147483647 h 125"/>
                <a:gd name="T58" fmla="*/ 2147483647 w 96"/>
                <a:gd name="T59" fmla="*/ 2147483647 h 125"/>
                <a:gd name="T60" fmla="*/ 2147483647 w 96"/>
                <a:gd name="T61" fmla="*/ 2147483647 h 125"/>
                <a:gd name="T62" fmla="*/ 2147483647 w 96"/>
                <a:gd name="T63" fmla="*/ 2147483647 h 125"/>
                <a:gd name="T64" fmla="*/ 2147483647 w 96"/>
                <a:gd name="T65" fmla="*/ 0 h 125"/>
                <a:gd name="T66" fmla="*/ 2147483647 w 96"/>
                <a:gd name="T67" fmla="*/ 2147483647 h 125"/>
                <a:gd name="T68" fmla="*/ 2147483647 w 96"/>
                <a:gd name="T69" fmla="*/ 2147483647 h 125"/>
                <a:gd name="T70" fmla="*/ 2147483647 w 96"/>
                <a:gd name="T71" fmla="*/ 2147483647 h 125"/>
                <a:gd name="T72" fmla="*/ 2147483647 w 96"/>
                <a:gd name="T73" fmla="*/ 2147483647 h 125"/>
                <a:gd name="T74" fmla="*/ 2147483647 w 96"/>
                <a:gd name="T75" fmla="*/ 2147483647 h 125"/>
                <a:gd name="T76" fmla="*/ 2147483647 w 96"/>
                <a:gd name="T77" fmla="*/ 2147483647 h 125"/>
                <a:gd name="T78" fmla="*/ 2147483647 w 96"/>
                <a:gd name="T79" fmla="*/ 2147483647 h 125"/>
                <a:gd name="T80" fmla="*/ 2147483647 w 96"/>
                <a:gd name="T81" fmla="*/ 2147483647 h 125"/>
                <a:gd name="T82" fmla="*/ 2147483647 w 96"/>
                <a:gd name="T83" fmla="*/ 2147483647 h 125"/>
                <a:gd name="T84" fmla="*/ 2147483647 w 96"/>
                <a:gd name="T85" fmla="*/ 2147483647 h 125"/>
                <a:gd name="T86" fmla="*/ 2147483647 w 96"/>
                <a:gd name="T87" fmla="*/ 2147483647 h 125"/>
                <a:gd name="T88" fmla="*/ 2147483647 w 96"/>
                <a:gd name="T89" fmla="*/ 2147483647 h 125"/>
                <a:gd name="T90" fmla="*/ 2147483647 w 96"/>
                <a:gd name="T91" fmla="*/ 2147483647 h 125"/>
                <a:gd name="T92" fmla="*/ 2147483647 w 96"/>
                <a:gd name="T93" fmla="*/ 2147483647 h 125"/>
                <a:gd name="T94" fmla="*/ 2147483647 w 96"/>
                <a:gd name="T95" fmla="*/ 2147483647 h 125"/>
                <a:gd name="T96" fmla="*/ 2147483647 w 96"/>
                <a:gd name="T97" fmla="*/ 2147483647 h 125"/>
                <a:gd name="T98" fmla="*/ 2147483647 w 96"/>
                <a:gd name="T99" fmla="*/ 2147483647 h 125"/>
                <a:gd name="T100" fmla="*/ 2147483647 w 96"/>
                <a:gd name="T101" fmla="*/ 2147483647 h 125"/>
                <a:gd name="T102" fmla="*/ 2147483647 w 96"/>
                <a:gd name="T103" fmla="*/ 2147483647 h 125"/>
                <a:gd name="T104" fmla="*/ 2147483647 w 96"/>
                <a:gd name="T105" fmla="*/ 2147483647 h 125"/>
                <a:gd name="T106" fmla="*/ 2147483647 w 96"/>
                <a:gd name="T107" fmla="*/ 2147483647 h 125"/>
                <a:gd name="T108" fmla="*/ 2147483647 w 96"/>
                <a:gd name="T109" fmla="*/ 2147483647 h 125"/>
                <a:gd name="T110" fmla="*/ 2147483647 w 96"/>
                <a:gd name="T111" fmla="*/ 2147483647 h 125"/>
                <a:gd name="T112" fmla="*/ 2147483647 w 96"/>
                <a:gd name="T113" fmla="*/ 2147483647 h 12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96" h="125">
                  <a:moveTo>
                    <a:pt x="11" y="125"/>
                  </a:moveTo>
                  <a:lnTo>
                    <a:pt x="5" y="117"/>
                  </a:lnTo>
                  <a:lnTo>
                    <a:pt x="0" y="110"/>
                  </a:lnTo>
                  <a:cubicBezTo>
                    <a:pt x="1" y="108"/>
                    <a:pt x="1" y="106"/>
                    <a:pt x="2" y="105"/>
                  </a:cubicBezTo>
                  <a:cubicBezTo>
                    <a:pt x="4" y="104"/>
                    <a:pt x="7" y="107"/>
                    <a:pt x="8" y="106"/>
                  </a:cubicBezTo>
                  <a:cubicBezTo>
                    <a:pt x="9" y="104"/>
                    <a:pt x="9" y="101"/>
                    <a:pt x="9" y="99"/>
                  </a:cubicBezTo>
                  <a:cubicBezTo>
                    <a:pt x="8" y="97"/>
                    <a:pt x="4" y="96"/>
                    <a:pt x="4" y="94"/>
                  </a:cubicBezTo>
                  <a:cubicBezTo>
                    <a:pt x="3" y="91"/>
                    <a:pt x="3" y="88"/>
                    <a:pt x="5" y="87"/>
                  </a:cubicBezTo>
                  <a:cubicBezTo>
                    <a:pt x="8" y="85"/>
                    <a:pt x="12" y="90"/>
                    <a:pt x="14" y="88"/>
                  </a:cubicBezTo>
                  <a:cubicBezTo>
                    <a:pt x="16" y="87"/>
                    <a:pt x="14" y="82"/>
                    <a:pt x="16" y="81"/>
                  </a:cubicBezTo>
                  <a:cubicBezTo>
                    <a:pt x="19" y="80"/>
                    <a:pt x="20" y="85"/>
                    <a:pt x="22" y="86"/>
                  </a:cubicBezTo>
                  <a:cubicBezTo>
                    <a:pt x="25" y="87"/>
                    <a:pt x="28" y="85"/>
                    <a:pt x="30" y="85"/>
                  </a:cubicBezTo>
                  <a:cubicBezTo>
                    <a:pt x="31" y="86"/>
                    <a:pt x="31" y="88"/>
                    <a:pt x="32" y="88"/>
                  </a:cubicBezTo>
                  <a:cubicBezTo>
                    <a:pt x="33" y="89"/>
                    <a:pt x="35" y="90"/>
                    <a:pt x="36" y="88"/>
                  </a:cubicBezTo>
                  <a:cubicBezTo>
                    <a:pt x="38" y="86"/>
                    <a:pt x="37" y="82"/>
                    <a:pt x="37" y="79"/>
                  </a:cubicBezTo>
                  <a:cubicBezTo>
                    <a:pt x="37" y="76"/>
                    <a:pt x="37" y="72"/>
                    <a:pt x="37" y="69"/>
                  </a:cubicBezTo>
                  <a:cubicBezTo>
                    <a:pt x="37" y="67"/>
                    <a:pt x="40" y="64"/>
                    <a:pt x="39" y="62"/>
                  </a:cubicBezTo>
                  <a:cubicBezTo>
                    <a:pt x="38" y="60"/>
                    <a:pt x="34" y="62"/>
                    <a:pt x="33" y="60"/>
                  </a:cubicBezTo>
                  <a:cubicBezTo>
                    <a:pt x="32" y="56"/>
                    <a:pt x="33" y="52"/>
                    <a:pt x="35" y="49"/>
                  </a:cubicBezTo>
                  <a:cubicBezTo>
                    <a:pt x="36" y="47"/>
                    <a:pt x="40" y="47"/>
                    <a:pt x="42" y="45"/>
                  </a:cubicBezTo>
                  <a:cubicBezTo>
                    <a:pt x="43" y="42"/>
                    <a:pt x="45" y="37"/>
                    <a:pt x="42" y="35"/>
                  </a:cubicBezTo>
                  <a:cubicBezTo>
                    <a:pt x="39" y="32"/>
                    <a:pt x="32" y="36"/>
                    <a:pt x="28" y="34"/>
                  </a:cubicBezTo>
                  <a:cubicBezTo>
                    <a:pt x="26" y="34"/>
                    <a:pt x="26" y="31"/>
                    <a:pt x="26" y="29"/>
                  </a:cubicBezTo>
                  <a:cubicBezTo>
                    <a:pt x="26" y="27"/>
                    <a:pt x="28" y="24"/>
                    <a:pt x="29" y="22"/>
                  </a:cubicBezTo>
                  <a:cubicBezTo>
                    <a:pt x="34" y="22"/>
                    <a:pt x="38" y="21"/>
                    <a:pt x="43" y="22"/>
                  </a:cubicBezTo>
                  <a:cubicBezTo>
                    <a:pt x="50" y="23"/>
                    <a:pt x="56" y="28"/>
                    <a:pt x="63" y="29"/>
                  </a:cubicBezTo>
                  <a:cubicBezTo>
                    <a:pt x="64" y="29"/>
                    <a:pt x="62" y="26"/>
                    <a:pt x="63" y="24"/>
                  </a:cubicBezTo>
                  <a:cubicBezTo>
                    <a:pt x="63" y="22"/>
                    <a:pt x="63" y="20"/>
                    <a:pt x="64" y="18"/>
                  </a:cubicBezTo>
                  <a:cubicBezTo>
                    <a:pt x="65" y="17"/>
                    <a:pt x="67" y="17"/>
                    <a:pt x="67" y="15"/>
                  </a:cubicBezTo>
                  <a:cubicBezTo>
                    <a:pt x="68" y="13"/>
                    <a:pt x="68" y="10"/>
                    <a:pt x="68" y="7"/>
                  </a:cubicBezTo>
                  <a:cubicBezTo>
                    <a:pt x="68" y="6"/>
                    <a:pt x="68" y="3"/>
                    <a:pt x="69" y="2"/>
                  </a:cubicBezTo>
                  <a:cubicBezTo>
                    <a:pt x="72" y="1"/>
                    <a:pt x="75" y="2"/>
                    <a:pt x="78" y="2"/>
                  </a:cubicBezTo>
                  <a:cubicBezTo>
                    <a:pt x="79" y="2"/>
                    <a:pt x="80" y="0"/>
                    <a:pt x="82" y="0"/>
                  </a:cubicBezTo>
                  <a:cubicBezTo>
                    <a:pt x="84" y="1"/>
                    <a:pt x="86" y="2"/>
                    <a:pt x="88" y="2"/>
                  </a:cubicBezTo>
                  <a:cubicBezTo>
                    <a:pt x="90" y="3"/>
                    <a:pt x="92" y="2"/>
                    <a:pt x="95" y="1"/>
                  </a:cubicBezTo>
                  <a:cubicBezTo>
                    <a:pt x="95" y="3"/>
                    <a:pt x="96" y="5"/>
                    <a:pt x="95" y="7"/>
                  </a:cubicBezTo>
                  <a:cubicBezTo>
                    <a:pt x="95" y="11"/>
                    <a:pt x="92" y="14"/>
                    <a:pt x="91" y="18"/>
                  </a:cubicBezTo>
                  <a:cubicBezTo>
                    <a:pt x="89" y="22"/>
                    <a:pt x="88" y="26"/>
                    <a:pt x="87" y="31"/>
                  </a:cubicBezTo>
                  <a:cubicBezTo>
                    <a:pt x="87" y="34"/>
                    <a:pt x="86" y="37"/>
                    <a:pt x="86" y="40"/>
                  </a:cubicBezTo>
                  <a:cubicBezTo>
                    <a:pt x="86" y="44"/>
                    <a:pt x="86" y="48"/>
                    <a:pt x="86" y="52"/>
                  </a:cubicBezTo>
                  <a:cubicBezTo>
                    <a:pt x="85" y="55"/>
                    <a:pt x="87" y="59"/>
                    <a:pt x="86" y="62"/>
                  </a:cubicBezTo>
                  <a:cubicBezTo>
                    <a:pt x="85" y="64"/>
                    <a:pt x="81" y="64"/>
                    <a:pt x="80" y="65"/>
                  </a:cubicBezTo>
                  <a:cubicBezTo>
                    <a:pt x="79" y="66"/>
                    <a:pt x="81" y="69"/>
                    <a:pt x="80" y="70"/>
                  </a:cubicBezTo>
                  <a:cubicBezTo>
                    <a:pt x="78" y="71"/>
                    <a:pt x="75" y="70"/>
                    <a:pt x="73" y="72"/>
                  </a:cubicBezTo>
                  <a:cubicBezTo>
                    <a:pt x="71" y="73"/>
                    <a:pt x="72" y="76"/>
                    <a:pt x="71" y="78"/>
                  </a:cubicBezTo>
                  <a:cubicBezTo>
                    <a:pt x="69" y="81"/>
                    <a:pt x="65" y="83"/>
                    <a:pt x="64" y="87"/>
                  </a:cubicBezTo>
                  <a:cubicBezTo>
                    <a:pt x="63" y="90"/>
                    <a:pt x="66" y="94"/>
                    <a:pt x="65" y="98"/>
                  </a:cubicBezTo>
                  <a:cubicBezTo>
                    <a:pt x="64" y="103"/>
                    <a:pt x="63" y="107"/>
                    <a:pt x="61" y="111"/>
                  </a:cubicBezTo>
                  <a:cubicBezTo>
                    <a:pt x="59" y="114"/>
                    <a:pt x="54" y="113"/>
                    <a:pt x="52" y="115"/>
                  </a:cubicBezTo>
                  <a:cubicBezTo>
                    <a:pt x="50" y="117"/>
                    <a:pt x="50" y="121"/>
                    <a:pt x="47" y="122"/>
                  </a:cubicBezTo>
                  <a:cubicBezTo>
                    <a:pt x="45" y="123"/>
                    <a:pt x="42" y="122"/>
                    <a:pt x="41" y="121"/>
                  </a:cubicBezTo>
                  <a:cubicBezTo>
                    <a:pt x="40" y="119"/>
                    <a:pt x="43" y="115"/>
                    <a:pt x="41" y="115"/>
                  </a:cubicBezTo>
                  <a:cubicBezTo>
                    <a:pt x="38" y="115"/>
                    <a:pt x="35" y="117"/>
                    <a:pt x="32" y="119"/>
                  </a:cubicBezTo>
                  <a:cubicBezTo>
                    <a:pt x="31" y="120"/>
                    <a:pt x="31" y="123"/>
                    <a:pt x="30" y="124"/>
                  </a:cubicBezTo>
                  <a:cubicBezTo>
                    <a:pt x="28" y="124"/>
                    <a:pt x="26" y="121"/>
                    <a:pt x="25" y="121"/>
                  </a:cubicBezTo>
                  <a:cubicBezTo>
                    <a:pt x="24" y="120"/>
                    <a:pt x="22" y="117"/>
                    <a:pt x="21" y="118"/>
                  </a:cubicBezTo>
                  <a:cubicBezTo>
                    <a:pt x="17" y="119"/>
                    <a:pt x="14" y="123"/>
                    <a:pt x="11" y="12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77" name="Freeform 46">
              <a:extLst>
                <a:ext uri="{FF2B5EF4-FFF2-40B4-BE49-F238E27FC236}">
                  <a16:creationId xmlns:a16="http://schemas.microsoft.com/office/drawing/2014/main" id="{D5A16D44-EC84-2647-9ADC-54A42656853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24647" y="3329510"/>
              <a:ext cx="196711" cy="190366"/>
            </a:xfrm>
            <a:custGeom>
              <a:avLst/>
              <a:gdLst>
                <a:gd name="T0" fmla="*/ 2147483647 w 104"/>
                <a:gd name="T1" fmla="*/ 2147483647 h 100"/>
                <a:gd name="T2" fmla="*/ 2147483647 w 104"/>
                <a:gd name="T3" fmla="*/ 2147483647 h 100"/>
                <a:gd name="T4" fmla="*/ 2147483647 w 104"/>
                <a:gd name="T5" fmla="*/ 2147483647 h 100"/>
                <a:gd name="T6" fmla="*/ 2147483647 w 104"/>
                <a:gd name="T7" fmla="*/ 2147483647 h 100"/>
                <a:gd name="T8" fmla="*/ 2147483647 w 104"/>
                <a:gd name="T9" fmla="*/ 2147483647 h 100"/>
                <a:gd name="T10" fmla="*/ 2147483647 w 104"/>
                <a:gd name="T11" fmla="*/ 2147483647 h 100"/>
                <a:gd name="T12" fmla="*/ 2147483647 w 104"/>
                <a:gd name="T13" fmla="*/ 2147483647 h 100"/>
                <a:gd name="T14" fmla="*/ 2147483647 w 104"/>
                <a:gd name="T15" fmla="*/ 2147483647 h 100"/>
                <a:gd name="T16" fmla="*/ 2147483647 w 104"/>
                <a:gd name="T17" fmla="*/ 2147483647 h 100"/>
                <a:gd name="T18" fmla="*/ 2147483647 w 104"/>
                <a:gd name="T19" fmla="*/ 2147483647 h 100"/>
                <a:gd name="T20" fmla="*/ 2147483647 w 104"/>
                <a:gd name="T21" fmla="*/ 0 h 100"/>
                <a:gd name="T22" fmla="*/ 2147483647 w 104"/>
                <a:gd name="T23" fmla="*/ 0 h 100"/>
                <a:gd name="T24" fmla="*/ 2147483647 w 104"/>
                <a:gd name="T25" fmla="*/ 2147483647 h 100"/>
                <a:gd name="T26" fmla="*/ 2147483647 w 104"/>
                <a:gd name="T27" fmla="*/ 2147483647 h 100"/>
                <a:gd name="T28" fmla="*/ 2147483647 w 104"/>
                <a:gd name="T29" fmla="*/ 2147483647 h 100"/>
                <a:gd name="T30" fmla="*/ 2147483647 w 104"/>
                <a:gd name="T31" fmla="*/ 2147483647 h 100"/>
                <a:gd name="T32" fmla="*/ 2147483647 w 104"/>
                <a:gd name="T33" fmla="*/ 2147483647 h 100"/>
                <a:gd name="T34" fmla="*/ 2147483647 w 104"/>
                <a:gd name="T35" fmla="*/ 2147483647 h 100"/>
                <a:gd name="T36" fmla="*/ 2147483647 w 104"/>
                <a:gd name="T37" fmla="*/ 2147483647 h 100"/>
                <a:gd name="T38" fmla="*/ 2147483647 w 104"/>
                <a:gd name="T39" fmla="*/ 2147483647 h 100"/>
                <a:gd name="T40" fmla="*/ 2147483647 w 104"/>
                <a:gd name="T41" fmla="*/ 2147483647 h 100"/>
                <a:gd name="T42" fmla="*/ 2147483647 w 104"/>
                <a:gd name="T43" fmla="*/ 2147483647 h 100"/>
                <a:gd name="T44" fmla="*/ 2147483647 w 104"/>
                <a:gd name="T45" fmla="*/ 2147483647 h 10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04" h="100">
                  <a:moveTo>
                    <a:pt x="1" y="100"/>
                  </a:moveTo>
                  <a:cubicBezTo>
                    <a:pt x="1" y="95"/>
                    <a:pt x="0" y="91"/>
                    <a:pt x="1" y="86"/>
                  </a:cubicBezTo>
                  <a:cubicBezTo>
                    <a:pt x="1" y="84"/>
                    <a:pt x="3" y="81"/>
                    <a:pt x="4" y="79"/>
                  </a:cubicBezTo>
                  <a:cubicBezTo>
                    <a:pt x="6" y="76"/>
                    <a:pt x="8" y="72"/>
                    <a:pt x="9" y="69"/>
                  </a:cubicBezTo>
                  <a:cubicBezTo>
                    <a:pt x="11" y="66"/>
                    <a:pt x="13" y="62"/>
                    <a:pt x="15" y="59"/>
                  </a:cubicBezTo>
                  <a:cubicBezTo>
                    <a:pt x="16" y="56"/>
                    <a:pt x="18" y="53"/>
                    <a:pt x="20" y="50"/>
                  </a:cubicBezTo>
                  <a:cubicBezTo>
                    <a:pt x="22" y="47"/>
                    <a:pt x="26" y="46"/>
                    <a:pt x="27" y="43"/>
                  </a:cubicBezTo>
                  <a:cubicBezTo>
                    <a:pt x="30" y="37"/>
                    <a:pt x="27" y="29"/>
                    <a:pt x="30" y="23"/>
                  </a:cubicBezTo>
                  <a:cubicBezTo>
                    <a:pt x="32" y="19"/>
                    <a:pt x="39" y="19"/>
                    <a:pt x="42" y="16"/>
                  </a:cubicBezTo>
                  <a:cubicBezTo>
                    <a:pt x="44" y="12"/>
                    <a:pt x="43" y="7"/>
                    <a:pt x="45" y="3"/>
                  </a:cubicBezTo>
                  <a:cubicBezTo>
                    <a:pt x="45" y="2"/>
                    <a:pt x="47" y="1"/>
                    <a:pt x="48" y="0"/>
                  </a:cubicBezTo>
                  <a:lnTo>
                    <a:pt x="104" y="0"/>
                  </a:lnTo>
                  <a:lnTo>
                    <a:pt x="104" y="5"/>
                  </a:lnTo>
                  <a:lnTo>
                    <a:pt x="104" y="26"/>
                  </a:lnTo>
                  <a:lnTo>
                    <a:pt x="63" y="26"/>
                  </a:lnTo>
                  <a:lnTo>
                    <a:pt x="63" y="63"/>
                  </a:lnTo>
                  <a:lnTo>
                    <a:pt x="59" y="65"/>
                  </a:lnTo>
                  <a:cubicBezTo>
                    <a:pt x="57" y="65"/>
                    <a:pt x="55" y="65"/>
                    <a:pt x="54" y="66"/>
                  </a:cubicBezTo>
                  <a:cubicBezTo>
                    <a:pt x="51" y="68"/>
                    <a:pt x="49" y="71"/>
                    <a:pt x="47" y="74"/>
                  </a:cubicBezTo>
                  <a:cubicBezTo>
                    <a:pt x="47" y="80"/>
                    <a:pt x="49" y="86"/>
                    <a:pt x="49" y="92"/>
                  </a:cubicBezTo>
                  <a:cubicBezTo>
                    <a:pt x="49" y="94"/>
                    <a:pt x="47" y="94"/>
                    <a:pt x="47" y="95"/>
                  </a:cubicBezTo>
                  <a:lnTo>
                    <a:pt x="5" y="94"/>
                  </a:lnTo>
                  <a:lnTo>
                    <a:pt x="1" y="100"/>
                  </a:ln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78" name="Freeform 47">
              <a:extLst>
                <a:ext uri="{FF2B5EF4-FFF2-40B4-BE49-F238E27FC236}">
                  <a16:creationId xmlns:a16="http://schemas.microsoft.com/office/drawing/2014/main" id="{C1A23107-780C-C647-B5F7-E6AB312D31F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215071" y="3082035"/>
              <a:ext cx="285548" cy="247475"/>
            </a:xfrm>
            <a:custGeom>
              <a:avLst/>
              <a:gdLst>
                <a:gd name="T0" fmla="*/ 2147483647 w 150"/>
                <a:gd name="T1" fmla="*/ 2147483647 h 130"/>
                <a:gd name="T2" fmla="*/ 2147483647 w 150"/>
                <a:gd name="T3" fmla="*/ 2147483647 h 130"/>
                <a:gd name="T4" fmla="*/ 2147483647 w 150"/>
                <a:gd name="T5" fmla="*/ 2147483647 h 130"/>
                <a:gd name="T6" fmla="*/ 2147483647 w 150"/>
                <a:gd name="T7" fmla="*/ 2147483647 h 130"/>
                <a:gd name="T8" fmla="*/ 2147483647 w 150"/>
                <a:gd name="T9" fmla="*/ 2147483647 h 130"/>
                <a:gd name="T10" fmla="*/ 2147483647 w 150"/>
                <a:gd name="T11" fmla="*/ 2147483647 h 130"/>
                <a:gd name="T12" fmla="*/ 2147483647 w 150"/>
                <a:gd name="T13" fmla="*/ 2147483647 h 130"/>
                <a:gd name="T14" fmla="*/ 2147483647 w 150"/>
                <a:gd name="T15" fmla="*/ 2147483647 h 130"/>
                <a:gd name="T16" fmla="*/ 2147483647 w 150"/>
                <a:gd name="T17" fmla="*/ 2147483647 h 130"/>
                <a:gd name="T18" fmla="*/ 2147483647 w 150"/>
                <a:gd name="T19" fmla="*/ 2147483647 h 130"/>
                <a:gd name="T20" fmla="*/ 2147483647 w 150"/>
                <a:gd name="T21" fmla="*/ 2147483647 h 130"/>
                <a:gd name="T22" fmla="*/ 2147483647 w 150"/>
                <a:gd name="T23" fmla="*/ 2147483647 h 130"/>
                <a:gd name="T24" fmla="*/ 2147483647 w 150"/>
                <a:gd name="T25" fmla="*/ 2147483647 h 130"/>
                <a:gd name="T26" fmla="*/ 2147483647 w 150"/>
                <a:gd name="T27" fmla="*/ 2147483647 h 130"/>
                <a:gd name="T28" fmla="*/ 2147483647 w 150"/>
                <a:gd name="T29" fmla="*/ 2147483647 h 130"/>
                <a:gd name="T30" fmla="*/ 2147483647 w 150"/>
                <a:gd name="T31" fmla="*/ 2147483647 h 130"/>
                <a:gd name="T32" fmla="*/ 2147483647 w 150"/>
                <a:gd name="T33" fmla="*/ 2147483647 h 130"/>
                <a:gd name="T34" fmla="*/ 2147483647 w 150"/>
                <a:gd name="T35" fmla="*/ 2147483647 h 130"/>
                <a:gd name="T36" fmla="*/ 2147483647 w 150"/>
                <a:gd name="T37" fmla="*/ 2147483647 h 130"/>
                <a:gd name="T38" fmla="*/ 2147483647 w 150"/>
                <a:gd name="T39" fmla="*/ 2147483647 h 130"/>
                <a:gd name="T40" fmla="*/ 2147483647 w 150"/>
                <a:gd name="T41" fmla="*/ 2147483647 h 130"/>
                <a:gd name="T42" fmla="*/ 2147483647 w 150"/>
                <a:gd name="T43" fmla="*/ 2147483647 h 130"/>
                <a:gd name="T44" fmla="*/ 2147483647 w 150"/>
                <a:gd name="T45" fmla="*/ 2147483647 h 130"/>
                <a:gd name="T46" fmla="*/ 2147483647 w 150"/>
                <a:gd name="T47" fmla="*/ 2147483647 h 130"/>
                <a:gd name="T48" fmla="*/ 0 w 150"/>
                <a:gd name="T49" fmla="*/ 2147483647 h 130"/>
                <a:gd name="T50" fmla="*/ 2147483647 w 150"/>
                <a:gd name="T51" fmla="*/ 2147483647 h 130"/>
                <a:gd name="T52" fmla="*/ 2147483647 w 150"/>
                <a:gd name="T53" fmla="*/ 2147483647 h 130"/>
                <a:gd name="T54" fmla="*/ 2147483647 w 150"/>
                <a:gd name="T55" fmla="*/ 2147483647 h 130"/>
                <a:gd name="T56" fmla="*/ 2147483647 w 150"/>
                <a:gd name="T57" fmla="*/ 2147483647 h 130"/>
                <a:gd name="T58" fmla="*/ 2147483647 w 150"/>
                <a:gd name="T59" fmla="*/ 2147483647 h 130"/>
                <a:gd name="T60" fmla="*/ 2147483647 w 150"/>
                <a:gd name="T61" fmla="*/ 2147483647 h 130"/>
                <a:gd name="T62" fmla="*/ 2147483647 w 150"/>
                <a:gd name="T63" fmla="*/ 2147483647 h 130"/>
                <a:gd name="T64" fmla="*/ 2147483647 w 150"/>
                <a:gd name="T65" fmla="*/ 2147483647 h 130"/>
                <a:gd name="T66" fmla="*/ 2147483647 w 150"/>
                <a:gd name="T67" fmla="*/ 2147483647 h 130"/>
                <a:gd name="T68" fmla="*/ 2147483647 w 150"/>
                <a:gd name="T69" fmla="*/ 2147483647 h 130"/>
                <a:gd name="T70" fmla="*/ 2147483647 w 150"/>
                <a:gd name="T71" fmla="*/ 2147483647 h 130"/>
                <a:gd name="T72" fmla="*/ 2147483647 w 150"/>
                <a:gd name="T73" fmla="*/ 2147483647 h 130"/>
                <a:gd name="T74" fmla="*/ 2147483647 w 150"/>
                <a:gd name="T75" fmla="*/ 2147483647 h 130"/>
                <a:gd name="T76" fmla="*/ 2147483647 w 150"/>
                <a:gd name="T77" fmla="*/ 2147483647 h 130"/>
                <a:gd name="T78" fmla="*/ 2147483647 w 150"/>
                <a:gd name="T79" fmla="*/ 2147483647 h 130"/>
                <a:gd name="T80" fmla="*/ 2147483647 w 150"/>
                <a:gd name="T81" fmla="*/ 2147483647 h 130"/>
                <a:gd name="T82" fmla="*/ 2147483647 w 150"/>
                <a:gd name="T83" fmla="*/ 2147483647 h 130"/>
                <a:gd name="T84" fmla="*/ 2147483647 w 150"/>
                <a:gd name="T85" fmla="*/ 2147483647 h 130"/>
                <a:gd name="T86" fmla="*/ 2147483647 w 150"/>
                <a:gd name="T87" fmla="*/ 2147483647 h 130"/>
                <a:gd name="T88" fmla="*/ 2147483647 w 150"/>
                <a:gd name="T89" fmla="*/ 2147483647 h 130"/>
                <a:gd name="T90" fmla="*/ 2147483647 w 150"/>
                <a:gd name="T91" fmla="*/ 2147483647 h 130"/>
                <a:gd name="T92" fmla="*/ 2147483647 w 150"/>
                <a:gd name="T93" fmla="*/ 2147483647 h 130"/>
                <a:gd name="T94" fmla="*/ 2147483647 w 150"/>
                <a:gd name="T95" fmla="*/ 2147483647 h 13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50" h="130">
                  <a:moveTo>
                    <a:pt x="138" y="14"/>
                  </a:moveTo>
                  <a:lnTo>
                    <a:pt x="131" y="13"/>
                  </a:lnTo>
                  <a:cubicBezTo>
                    <a:pt x="129" y="13"/>
                    <a:pt x="128" y="10"/>
                    <a:pt x="126" y="10"/>
                  </a:cubicBezTo>
                  <a:cubicBezTo>
                    <a:pt x="124" y="9"/>
                    <a:pt x="121" y="11"/>
                    <a:pt x="118" y="11"/>
                  </a:cubicBezTo>
                  <a:cubicBezTo>
                    <a:pt x="115" y="12"/>
                    <a:pt x="111" y="13"/>
                    <a:pt x="107" y="12"/>
                  </a:cubicBezTo>
                  <a:cubicBezTo>
                    <a:pt x="104" y="11"/>
                    <a:pt x="102" y="8"/>
                    <a:pt x="101" y="5"/>
                  </a:cubicBezTo>
                  <a:cubicBezTo>
                    <a:pt x="100" y="4"/>
                    <a:pt x="103" y="2"/>
                    <a:pt x="102" y="1"/>
                  </a:cubicBezTo>
                  <a:cubicBezTo>
                    <a:pt x="99" y="0"/>
                    <a:pt x="95" y="1"/>
                    <a:pt x="93" y="3"/>
                  </a:cubicBezTo>
                  <a:cubicBezTo>
                    <a:pt x="91" y="5"/>
                    <a:pt x="90" y="9"/>
                    <a:pt x="88" y="12"/>
                  </a:cubicBezTo>
                  <a:cubicBezTo>
                    <a:pt x="86" y="16"/>
                    <a:pt x="85" y="21"/>
                    <a:pt x="82" y="26"/>
                  </a:cubicBezTo>
                  <a:cubicBezTo>
                    <a:pt x="80" y="29"/>
                    <a:pt x="79" y="33"/>
                    <a:pt x="76" y="35"/>
                  </a:cubicBezTo>
                  <a:cubicBezTo>
                    <a:pt x="73" y="38"/>
                    <a:pt x="68" y="38"/>
                    <a:pt x="65" y="40"/>
                  </a:cubicBezTo>
                  <a:cubicBezTo>
                    <a:pt x="62" y="41"/>
                    <a:pt x="60" y="43"/>
                    <a:pt x="58" y="45"/>
                  </a:cubicBezTo>
                  <a:cubicBezTo>
                    <a:pt x="55" y="48"/>
                    <a:pt x="51" y="51"/>
                    <a:pt x="49" y="54"/>
                  </a:cubicBezTo>
                  <a:cubicBezTo>
                    <a:pt x="48" y="55"/>
                    <a:pt x="49" y="57"/>
                    <a:pt x="49" y="58"/>
                  </a:cubicBezTo>
                  <a:cubicBezTo>
                    <a:pt x="47" y="62"/>
                    <a:pt x="44" y="64"/>
                    <a:pt x="43" y="68"/>
                  </a:cubicBezTo>
                  <a:cubicBezTo>
                    <a:pt x="41" y="73"/>
                    <a:pt x="41" y="79"/>
                    <a:pt x="42" y="84"/>
                  </a:cubicBezTo>
                  <a:cubicBezTo>
                    <a:pt x="43" y="86"/>
                    <a:pt x="46" y="88"/>
                    <a:pt x="46" y="90"/>
                  </a:cubicBezTo>
                  <a:cubicBezTo>
                    <a:pt x="44" y="94"/>
                    <a:pt x="40" y="96"/>
                    <a:pt x="38" y="100"/>
                  </a:cubicBezTo>
                  <a:cubicBezTo>
                    <a:pt x="37" y="101"/>
                    <a:pt x="37" y="104"/>
                    <a:pt x="35" y="105"/>
                  </a:cubicBezTo>
                  <a:cubicBezTo>
                    <a:pt x="33" y="108"/>
                    <a:pt x="28" y="110"/>
                    <a:pt x="25" y="113"/>
                  </a:cubicBezTo>
                  <a:cubicBezTo>
                    <a:pt x="23" y="115"/>
                    <a:pt x="23" y="118"/>
                    <a:pt x="21" y="120"/>
                  </a:cubicBezTo>
                  <a:cubicBezTo>
                    <a:pt x="19" y="121"/>
                    <a:pt x="17" y="119"/>
                    <a:pt x="15" y="120"/>
                  </a:cubicBezTo>
                  <a:cubicBezTo>
                    <a:pt x="12" y="121"/>
                    <a:pt x="8" y="123"/>
                    <a:pt x="5" y="125"/>
                  </a:cubicBezTo>
                  <a:cubicBezTo>
                    <a:pt x="3" y="126"/>
                    <a:pt x="2" y="128"/>
                    <a:pt x="0" y="130"/>
                  </a:cubicBezTo>
                  <a:lnTo>
                    <a:pt x="56" y="130"/>
                  </a:lnTo>
                  <a:lnTo>
                    <a:pt x="56" y="115"/>
                  </a:lnTo>
                  <a:cubicBezTo>
                    <a:pt x="56" y="112"/>
                    <a:pt x="63" y="110"/>
                    <a:pt x="66" y="107"/>
                  </a:cubicBezTo>
                  <a:cubicBezTo>
                    <a:pt x="68" y="105"/>
                    <a:pt x="71" y="103"/>
                    <a:pt x="74" y="102"/>
                  </a:cubicBezTo>
                  <a:cubicBezTo>
                    <a:pt x="76" y="101"/>
                    <a:pt x="79" y="102"/>
                    <a:pt x="81" y="100"/>
                  </a:cubicBezTo>
                  <a:cubicBezTo>
                    <a:pt x="82" y="100"/>
                    <a:pt x="82" y="97"/>
                    <a:pt x="84" y="97"/>
                  </a:cubicBezTo>
                  <a:cubicBezTo>
                    <a:pt x="86" y="96"/>
                    <a:pt x="89" y="97"/>
                    <a:pt x="92" y="97"/>
                  </a:cubicBezTo>
                  <a:cubicBezTo>
                    <a:pt x="95" y="96"/>
                    <a:pt x="98" y="96"/>
                    <a:pt x="100" y="95"/>
                  </a:cubicBezTo>
                  <a:cubicBezTo>
                    <a:pt x="103" y="92"/>
                    <a:pt x="103" y="88"/>
                    <a:pt x="106" y="86"/>
                  </a:cubicBezTo>
                  <a:cubicBezTo>
                    <a:pt x="109" y="83"/>
                    <a:pt x="114" y="84"/>
                    <a:pt x="118" y="83"/>
                  </a:cubicBezTo>
                  <a:cubicBezTo>
                    <a:pt x="120" y="82"/>
                    <a:pt x="121" y="80"/>
                    <a:pt x="121" y="79"/>
                  </a:cubicBezTo>
                  <a:cubicBezTo>
                    <a:pt x="120" y="77"/>
                    <a:pt x="116" y="77"/>
                    <a:pt x="116" y="75"/>
                  </a:cubicBezTo>
                  <a:cubicBezTo>
                    <a:pt x="116" y="73"/>
                    <a:pt x="118" y="70"/>
                    <a:pt x="120" y="69"/>
                  </a:cubicBezTo>
                  <a:cubicBezTo>
                    <a:pt x="123" y="67"/>
                    <a:pt x="126" y="67"/>
                    <a:pt x="129" y="67"/>
                  </a:cubicBezTo>
                  <a:cubicBezTo>
                    <a:pt x="133" y="66"/>
                    <a:pt x="137" y="64"/>
                    <a:pt x="141" y="64"/>
                  </a:cubicBezTo>
                  <a:cubicBezTo>
                    <a:pt x="143" y="63"/>
                    <a:pt x="145" y="64"/>
                    <a:pt x="147" y="63"/>
                  </a:cubicBezTo>
                  <a:cubicBezTo>
                    <a:pt x="148" y="61"/>
                    <a:pt x="150" y="59"/>
                    <a:pt x="150" y="56"/>
                  </a:cubicBezTo>
                  <a:cubicBezTo>
                    <a:pt x="150" y="54"/>
                    <a:pt x="147" y="54"/>
                    <a:pt x="146" y="52"/>
                  </a:cubicBezTo>
                  <a:cubicBezTo>
                    <a:pt x="146" y="51"/>
                    <a:pt x="147" y="49"/>
                    <a:pt x="146" y="48"/>
                  </a:cubicBezTo>
                  <a:cubicBezTo>
                    <a:pt x="146" y="46"/>
                    <a:pt x="144" y="46"/>
                    <a:pt x="143" y="44"/>
                  </a:cubicBezTo>
                  <a:cubicBezTo>
                    <a:pt x="143" y="41"/>
                    <a:pt x="144" y="37"/>
                    <a:pt x="144" y="33"/>
                  </a:cubicBezTo>
                  <a:cubicBezTo>
                    <a:pt x="144" y="29"/>
                    <a:pt x="144" y="24"/>
                    <a:pt x="143" y="20"/>
                  </a:cubicBezTo>
                  <a:cubicBezTo>
                    <a:pt x="142" y="18"/>
                    <a:pt x="140" y="16"/>
                    <a:pt x="138" y="14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79" name="Freeform 48">
              <a:extLst>
                <a:ext uri="{FF2B5EF4-FFF2-40B4-BE49-F238E27FC236}">
                  <a16:creationId xmlns:a16="http://schemas.microsoft.com/office/drawing/2014/main" id="{307EFA67-C1B9-664A-A052-2A4AFDB3907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26233" y="3339028"/>
              <a:ext cx="287134" cy="356935"/>
            </a:xfrm>
            <a:custGeom>
              <a:avLst/>
              <a:gdLst>
                <a:gd name="T0" fmla="*/ 2147483647 w 151"/>
                <a:gd name="T1" fmla="*/ 2147483647 h 187"/>
                <a:gd name="T2" fmla="*/ 2147483647 w 151"/>
                <a:gd name="T3" fmla="*/ 2147483647 h 187"/>
                <a:gd name="T4" fmla="*/ 2147483647 w 151"/>
                <a:gd name="T5" fmla="*/ 2147483647 h 187"/>
                <a:gd name="T6" fmla="*/ 2147483647 w 151"/>
                <a:gd name="T7" fmla="*/ 2147483647 h 187"/>
                <a:gd name="T8" fmla="*/ 2147483647 w 151"/>
                <a:gd name="T9" fmla="*/ 2147483647 h 187"/>
                <a:gd name="T10" fmla="*/ 2147483647 w 151"/>
                <a:gd name="T11" fmla="*/ 2147483647 h 187"/>
                <a:gd name="T12" fmla="*/ 2147483647 w 151"/>
                <a:gd name="T13" fmla="*/ 2147483647 h 187"/>
                <a:gd name="T14" fmla="*/ 2147483647 w 151"/>
                <a:gd name="T15" fmla="*/ 2147483647 h 187"/>
                <a:gd name="T16" fmla="*/ 2147483647 w 151"/>
                <a:gd name="T17" fmla="*/ 2147483647 h 187"/>
                <a:gd name="T18" fmla="*/ 2147483647 w 151"/>
                <a:gd name="T19" fmla="*/ 2147483647 h 187"/>
                <a:gd name="T20" fmla="*/ 2147483647 w 151"/>
                <a:gd name="T21" fmla="*/ 2147483647 h 187"/>
                <a:gd name="T22" fmla="*/ 2147483647 w 151"/>
                <a:gd name="T23" fmla="*/ 2147483647 h 187"/>
                <a:gd name="T24" fmla="*/ 2147483647 w 151"/>
                <a:gd name="T25" fmla="*/ 2147483647 h 187"/>
                <a:gd name="T26" fmla="*/ 2147483647 w 151"/>
                <a:gd name="T27" fmla="*/ 2147483647 h 187"/>
                <a:gd name="T28" fmla="*/ 2147483647 w 151"/>
                <a:gd name="T29" fmla="*/ 0 h 187"/>
                <a:gd name="T30" fmla="*/ 2147483647 w 151"/>
                <a:gd name="T31" fmla="*/ 2147483647 h 187"/>
                <a:gd name="T32" fmla="*/ 2147483647 w 151"/>
                <a:gd name="T33" fmla="*/ 2147483647 h 187"/>
                <a:gd name="T34" fmla="*/ 2147483647 w 151"/>
                <a:gd name="T35" fmla="*/ 2147483647 h 187"/>
                <a:gd name="T36" fmla="*/ 2147483647 w 151"/>
                <a:gd name="T37" fmla="*/ 2147483647 h 187"/>
                <a:gd name="T38" fmla="*/ 2147483647 w 151"/>
                <a:gd name="T39" fmla="*/ 2147483647 h 187"/>
                <a:gd name="T40" fmla="*/ 2147483647 w 151"/>
                <a:gd name="T41" fmla="*/ 2147483647 h 187"/>
                <a:gd name="T42" fmla="*/ 2147483647 w 151"/>
                <a:gd name="T43" fmla="*/ 2147483647 h 187"/>
                <a:gd name="T44" fmla="*/ 2147483647 w 151"/>
                <a:gd name="T45" fmla="*/ 2147483647 h 187"/>
                <a:gd name="T46" fmla="*/ 2147483647 w 151"/>
                <a:gd name="T47" fmla="*/ 2147483647 h 187"/>
                <a:gd name="T48" fmla="*/ 0 w 151"/>
                <a:gd name="T49" fmla="*/ 2147483647 h 187"/>
                <a:gd name="T50" fmla="*/ 2147483647 w 151"/>
                <a:gd name="T51" fmla="*/ 2147483647 h 187"/>
                <a:gd name="T52" fmla="*/ 2147483647 w 151"/>
                <a:gd name="T53" fmla="*/ 2147483647 h 187"/>
                <a:gd name="T54" fmla="*/ 2147483647 w 151"/>
                <a:gd name="T55" fmla="*/ 2147483647 h 187"/>
                <a:gd name="T56" fmla="*/ 2147483647 w 151"/>
                <a:gd name="T57" fmla="*/ 2147483647 h 187"/>
                <a:gd name="T58" fmla="*/ 2147483647 w 151"/>
                <a:gd name="T59" fmla="*/ 2147483647 h 187"/>
                <a:gd name="T60" fmla="*/ 2147483647 w 151"/>
                <a:gd name="T61" fmla="*/ 2147483647 h 187"/>
                <a:gd name="T62" fmla="*/ 2147483647 w 151"/>
                <a:gd name="T63" fmla="*/ 2147483647 h 187"/>
                <a:gd name="T64" fmla="*/ 2147483647 w 151"/>
                <a:gd name="T65" fmla="*/ 2147483647 h 187"/>
                <a:gd name="T66" fmla="*/ 2147483647 w 151"/>
                <a:gd name="T67" fmla="*/ 2147483647 h 187"/>
                <a:gd name="T68" fmla="*/ 2147483647 w 151"/>
                <a:gd name="T69" fmla="*/ 2147483647 h 187"/>
                <a:gd name="T70" fmla="*/ 2147483647 w 151"/>
                <a:gd name="T71" fmla="*/ 2147483647 h 187"/>
                <a:gd name="T72" fmla="*/ 2147483647 w 151"/>
                <a:gd name="T73" fmla="*/ 2147483647 h 187"/>
                <a:gd name="T74" fmla="*/ 2147483647 w 151"/>
                <a:gd name="T75" fmla="*/ 2147483647 h 187"/>
                <a:gd name="T76" fmla="*/ 2147483647 w 151"/>
                <a:gd name="T77" fmla="*/ 2147483647 h 187"/>
                <a:gd name="T78" fmla="*/ 2147483647 w 151"/>
                <a:gd name="T79" fmla="*/ 2147483647 h 187"/>
                <a:gd name="T80" fmla="*/ 2147483647 w 151"/>
                <a:gd name="T81" fmla="*/ 2147483647 h 187"/>
                <a:gd name="T82" fmla="*/ 2147483647 w 151"/>
                <a:gd name="T83" fmla="*/ 2147483647 h 18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51" h="187">
                  <a:moveTo>
                    <a:pt x="58" y="186"/>
                  </a:moveTo>
                  <a:cubicBezTo>
                    <a:pt x="60" y="186"/>
                    <a:pt x="62" y="187"/>
                    <a:pt x="63" y="185"/>
                  </a:cubicBezTo>
                  <a:cubicBezTo>
                    <a:pt x="65" y="183"/>
                    <a:pt x="64" y="179"/>
                    <a:pt x="66" y="177"/>
                  </a:cubicBezTo>
                  <a:cubicBezTo>
                    <a:pt x="66" y="176"/>
                    <a:pt x="69" y="176"/>
                    <a:pt x="70" y="177"/>
                  </a:cubicBezTo>
                  <a:cubicBezTo>
                    <a:pt x="72" y="178"/>
                    <a:pt x="72" y="182"/>
                    <a:pt x="75" y="183"/>
                  </a:cubicBezTo>
                  <a:cubicBezTo>
                    <a:pt x="77" y="183"/>
                    <a:pt x="77" y="178"/>
                    <a:pt x="79" y="178"/>
                  </a:cubicBezTo>
                  <a:cubicBezTo>
                    <a:pt x="83" y="176"/>
                    <a:pt x="88" y="179"/>
                    <a:pt x="92" y="178"/>
                  </a:cubicBezTo>
                  <a:cubicBezTo>
                    <a:pt x="94" y="177"/>
                    <a:pt x="93" y="174"/>
                    <a:pt x="95" y="174"/>
                  </a:cubicBezTo>
                  <a:cubicBezTo>
                    <a:pt x="96" y="174"/>
                    <a:pt x="96" y="178"/>
                    <a:pt x="97" y="178"/>
                  </a:cubicBezTo>
                  <a:lnTo>
                    <a:pt x="144" y="178"/>
                  </a:lnTo>
                  <a:lnTo>
                    <a:pt x="147" y="164"/>
                  </a:lnTo>
                  <a:lnTo>
                    <a:pt x="143" y="162"/>
                  </a:lnTo>
                  <a:lnTo>
                    <a:pt x="132" y="35"/>
                  </a:lnTo>
                  <a:cubicBezTo>
                    <a:pt x="131" y="29"/>
                    <a:pt x="144" y="35"/>
                    <a:pt x="151" y="35"/>
                  </a:cubicBezTo>
                  <a:lnTo>
                    <a:pt x="103" y="0"/>
                  </a:lnTo>
                  <a:lnTo>
                    <a:pt x="103" y="21"/>
                  </a:lnTo>
                  <a:lnTo>
                    <a:pt x="62" y="21"/>
                  </a:lnTo>
                  <a:lnTo>
                    <a:pt x="62" y="58"/>
                  </a:lnTo>
                  <a:lnTo>
                    <a:pt x="58" y="60"/>
                  </a:lnTo>
                  <a:cubicBezTo>
                    <a:pt x="56" y="60"/>
                    <a:pt x="54" y="60"/>
                    <a:pt x="53" y="61"/>
                  </a:cubicBezTo>
                  <a:cubicBezTo>
                    <a:pt x="50" y="63"/>
                    <a:pt x="48" y="66"/>
                    <a:pt x="46" y="69"/>
                  </a:cubicBezTo>
                  <a:cubicBezTo>
                    <a:pt x="46" y="75"/>
                    <a:pt x="48" y="81"/>
                    <a:pt x="48" y="87"/>
                  </a:cubicBezTo>
                  <a:cubicBezTo>
                    <a:pt x="48" y="89"/>
                    <a:pt x="46" y="89"/>
                    <a:pt x="46" y="90"/>
                  </a:cubicBezTo>
                  <a:lnTo>
                    <a:pt x="4" y="89"/>
                  </a:lnTo>
                  <a:lnTo>
                    <a:pt x="0" y="95"/>
                  </a:lnTo>
                  <a:cubicBezTo>
                    <a:pt x="1" y="96"/>
                    <a:pt x="2" y="98"/>
                    <a:pt x="4" y="99"/>
                  </a:cubicBezTo>
                  <a:cubicBezTo>
                    <a:pt x="4" y="99"/>
                    <a:pt x="6" y="98"/>
                    <a:pt x="6" y="99"/>
                  </a:cubicBezTo>
                  <a:cubicBezTo>
                    <a:pt x="7" y="101"/>
                    <a:pt x="8" y="104"/>
                    <a:pt x="8" y="107"/>
                  </a:cubicBezTo>
                  <a:cubicBezTo>
                    <a:pt x="8" y="111"/>
                    <a:pt x="6" y="116"/>
                    <a:pt x="5" y="121"/>
                  </a:cubicBezTo>
                  <a:cubicBezTo>
                    <a:pt x="5" y="122"/>
                    <a:pt x="7" y="123"/>
                    <a:pt x="7" y="124"/>
                  </a:cubicBezTo>
                  <a:cubicBezTo>
                    <a:pt x="8" y="127"/>
                    <a:pt x="9" y="131"/>
                    <a:pt x="9" y="135"/>
                  </a:cubicBezTo>
                  <a:cubicBezTo>
                    <a:pt x="9" y="139"/>
                    <a:pt x="8" y="144"/>
                    <a:pt x="7" y="149"/>
                  </a:cubicBezTo>
                  <a:cubicBezTo>
                    <a:pt x="6" y="154"/>
                    <a:pt x="4" y="160"/>
                    <a:pt x="3" y="164"/>
                  </a:cubicBezTo>
                  <a:cubicBezTo>
                    <a:pt x="5" y="163"/>
                    <a:pt x="6" y="160"/>
                    <a:pt x="8" y="159"/>
                  </a:cubicBezTo>
                  <a:cubicBezTo>
                    <a:pt x="12" y="158"/>
                    <a:pt x="17" y="160"/>
                    <a:pt x="21" y="159"/>
                  </a:cubicBezTo>
                  <a:cubicBezTo>
                    <a:pt x="22" y="159"/>
                    <a:pt x="22" y="157"/>
                    <a:pt x="23" y="157"/>
                  </a:cubicBezTo>
                  <a:cubicBezTo>
                    <a:pt x="26" y="157"/>
                    <a:pt x="29" y="156"/>
                    <a:pt x="31" y="158"/>
                  </a:cubicBezTo>
                  <a:cubicBezTo>
                    <a:pt x="34" y="159"/>
                    <a:pt x="34" y="164"/>
                    <a:pt x="37" y="166"/>
                  </a:cubicBezTo>
                  <a:cubicBezTo>
                    <a:pt x="39" y="167"/>
                    <a:pt x="41" y="165"/>
                    <a:pt x="43" y="166"/>
                  </a:cubicBezTo>
                  <a:cubicBezTo>
                    <a:pt x="45" y="169"/>
                    <a:pt x="45" y="173"/>
                    <a:pt x="46" y="176"/>
                  </a:cubicBezTo>
                  <a:cubicBezTo>
                    <a:pt x="47" y="178"/>
                    <a:pt x="49" y="181"/>
                    <a:pt x="51" y="182"/>
                  </a:cubicBezTo>
                  <a:cubicBezTo>
                    <a:pt x="53" y="184"/>
                    <a:pt x="56" y="185"/>
                    <a:pt x="58" y="18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80" name="Freeform 49">
              <a:extLst>
                <a:ext uri="{FF2B5EF4-FFF2-40B4-BE49-F238E27FC236}">
                  <a16:creationId xmlns:a16="http://schemas.microsoft.com/office/drawing/2014/main" id="{C538E83B-5D87-3A4F-BCCE-F0C21A20D93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07197" y="3637268"/>
              <a:ext cx="147533" cy="120565"/>
            </a:xfrm>
            <a:custGeom>
              <a:avLst/>
              <a:gdLst>
                <a:gd name="T0" fmla="*/ 2147483647 w 78"/>
                <a:gd name="T1" fmla="*/ 2147483647 h 64"/>
                <a:gd name="T2" fmla="*/ 2147483647 w 78"/>
                <a:gd name="T3" fmla="*/ 2147483647 h 64"/>
                <a:gd name="T4" fmla="*/ 2147483647 w 78"/>
                <a:gd name="T5" fmla="*/ 2147483647 h 64"/>
                <a:gd name="T6" fmla="*/ 2147483647 w 78"/>
                <a:gd name="T7" fmla="*/ 2147483647 h 64"/>
                <a:gd name="T8" fmla="*/ 2147483647 w 78"/>
                <a:gd name="T9" fmla="*/ 2147483647 h 64"/>
                <a:gd name="T10" fmla="*/ 2147483647 w 78"/>
                <a:gd name="T11" fmla="*/ 2147483647 h 64"/>
                <a:gd name="T12" fmla="*/ 2147483647 w 78"/>
                <a:gd name="T13" fmla="*/ 2147483647 h 64"/>
                <a:gd name="T14" fmla="*/ 2147483647 w 78"/>
                <a:gd name="T15" fmla="*/ 2147483647 h 64"/>
                <a:gd name="T16" fmla="*/ 2147483647 w 78"/>
                <a:gd name="T17" fmla="*/ 2147483647 h 64"/>
                <a:gd name="T18" fmla="*/ 2147483647 w 78"/>
                <a:gd name="T19" fmla="*/ 2147483647 h 64"/>
                <a:gd name="T20" fmla="*/ 2147483647 w 78"/>
                <a:gd name="T21" fmla="*/ 2147483647 h 64"/>
                <a:gd name="T22" fmla="*/ 2147483647 w 78"/>
                <a:gd name="T23" fmla="*/ 2147483647 h 64"/>
                <a:gd name="T24" fmla="*/ 2147483647 w 78"/>
                <a:gd name="T25" fmla="*/ 2147483647 h 64"/>
                <a:gd name="T26" fmla="*/ 2147483647 w 78"/>
                <a:gd name="T27" fmla="*/ 2147483647 h 64"/>
                <a:gd name="T28" fmla="*/ 0 w 78"/>
                <a:gd name="T29" fmla="*/ 2147483647 h 64"/>
                <a:gd name="T30" fmla="*/ 2147483647 w 78"/>
                <a:gd name="T31" fmla="*/ 2147483647 h 64"/>
                <a:gd name="T32" fmla="*/ 2147483647 w 78"/>
                <a:gd name="T33" fmla="*/ 2147483647 h 64"/>
                <a:gd name="T34" fmla="*/ 2147483647 w 78"/>
                <a:gd name="T35" fmla="*/ 2147483647 h 64"/>
                <a:gd name="T36" fmla="*/ 2147483647 w 78"/>
                <a:gd name="T37" fmla="*/ 2147483647 h 64"/>
                <a:gd name="T38" fmla="*/ 2147483647 w 78"/>
                <a:gd name="T39" fmla="*/ 2147483647 h 64"/>
                <a:gd name="T40" fmla="*/ 2147483647 w 78"/>
                <a:gd name="T41" fmla="*/ 2147483647 h 64"/>
                <a:gd name="T42" fmla="*/ 2147483647 w 78"/>
                <a:gd name="T43" fmla="*/ 2147483647 h 64"/>
                <a:gd name="T44" fmla="*/ 2147483647 w 78"/>
                <a:gd name="T45" fmla="*/ 2147483647 h 64"/>
                <a:gd name="T46" fmla="*/ 2147483647 w 78"/>
                <a:gd name="T47" fmla="*/ 2147483647 h 64"/>
                <a:gd name="T48" fmla="*/ 2147483647 w 78"/>
                <a:gd name="T49" fmla="*/ 2147483647 h 64"/>
                <a:gd name="T50" fmla="*/ 2147483647 w 78"/>
                <a:gd name="T51" fmla="*/ 2147483647 h 64"/>
                <a:gd name="T52" fmla="*/ 2147483647 w 78"/>
                <a:gd name="T53" fmla="*/ 2147483647 h 64"/>
                <a:gd name="T54" fmla="*/ 2147483647 w 78"/>
                <a:gd name="T55" fmla="*/ 2147483647 h 64"/>
                <a:gd name="T56" fmla="*/ 2147483647 w 78"/>
                <a:gd name="T57" fmla="*/ 2147483647 h 64"/>
                <a:gd name="T58" fmla="*/ 2147483647 w 78"/>
                <a:gd name="T59" fmla="*/ 2147483647 h 64"/>
                <a:gd name="T60" fmla="*/ 2147483647 w 78"/>
                <a:gd name="T61" fmla="*/ 2147483647 h 64"/>
                <a:gd name="T62" fmla="*/ 2147483647 w 78"/>
                <a:gd name="T63" fmla="*/ 2147483647 h 64"/>
                <a:gd name="T64" fmla="*/ 2147483647 w 78"/>
                <a:gd name="T65" fmla="*/ 2147483647 h 64"/>
                <a:gd name="T66" fmla="*/ 2147483647 w 78"/>
                <a:gd name="T67" fmla="*/ 2147483647 h 64"/>
                <a:gd name="T68" fmla="*/ 2147483647 w 78"/>
                <a:gd name="T69" fmla="*/ 2147483647 h 64"/>
                <a:gd name="T70" fmla="*/ 2147483647 w 78"/>
                <a:gd name="T71" fmla="*/ 2147483647 h 64"/>
                <a:gd name="T72" fmla="*/ 2147483647 w 78"/>
                <a:gd name="T73" fmla="*/ 2147483647 h 64"/>
                <a:gd name="T74" fmla="*/ 2147483647 w 78"/>
                <a:gd name="T75" fmla="*/ 2147483647 h 64"/>
                <a:gd name="T76" fmla="*/ 2147483647 w 78"/>
                <a:gd name="T77" fmla="*/ 2147483647 h 64"/>
                <a:gd name="T78" fmla="*/ 2147483647 w 78"/>
                <a:gd name="T79" fmla="*/ 2147483647 h 64"/>
                <a:gd name="T80" fmla="*/ 2147483647 w 78"/>
                <a:gd name="T81" fmla="*/ 2147483647 h 64"/>
                <a:gd name="T82" fmla="*/ 2147483647 w 78"/>
                <a:gd name="T83" fmla="*/ 2147483647 h 6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78" h="64">
                  <a:moveTo>
                    <a:pt x="10" y="64"/>
                  </a:moveTo>
                  <a:cubicBezTo>
                    <a:pt x="10" y="62"/>
                    <a:pt x="9" y="61"/>
                    <a:pt x="9" y="59"/>
                  </a:cubicBezTo>
                  <a:cubicBezTo>
                    <a:pt x="9" y="57"/>
                    <a:pt x="9" y="56"/>
                    <a:pt x="9" y="54"/>
                  </a:cubicBezTo>
                  <a:cubicBezTo>
                    <a:pt x="13" y="54"/>
                    <a:pt x="16" y="55"/>
                    <a:pt x="20" y="54"/>
                  </a:cubicBezTo>
                  <a:cubicBezTo>
                    <a:pt x="23" y="54"/>
                    <a:pt x="26" y="51"/>
                    <a:pt x="30" y="51"/>
                  </a:cubicBezTo>
                  <a:cubicBezTo>
                    <a:pt x="33" y="51"/>
                    <a:pt x="36" y="52"/>
                    <a:pt x="39" y="52"/>
                  </a:cubicBezTo>
                  <a:cubicBezTo>
                    <a:pt x="42" y="52"/>
                    <a:pt x="44" y="52"/>
                    <a:pt x="46" y="51"/>
                  </a:cubicBezTo>
                  <a:cubicBezTo>
                    <a:pt x="47" y="50"/>
                    <a:pt x="48" y="48"/>
                    <a:pt x="47" y="47"/>
                  </a:cubicBezTo>
                  <a:cubicBezTo>
                    <a:pt x="44" y="46"/>
                    <a:pt x="39" y="45"/>
                    <a:pt x="36" y="45"/>
                  </a:cubicBezTo>
                  <a:cubicBezTo>
                    <a:pt x="33" y="44"/>
                    <a:pt x="31" y="44"/>
                    <a:pt x="29" y="44"/>
                  </a:cubicBezTo>
                  <a:cubicBezTo>
                    <a:pt x="28" y="45"/>
                    <a:pt x="27" y="47"/>
                    <a:pt x="26" y="47"/>
                  </a:cubicBezTo>
                  <a:cubicBezTo>
                    <a:pt x="22" y="48"/>
                    <a:pt x="18" y="48"/>
                    <a:pt x="14" y="48"/>
                  </a:cubicBezTo>
                  <a:cubicBezTo>
                    <a:pt x="13" y="46"/>
                    <a:pt x="12" y="43"/>
                    <a:pt x="11" y="41"/>
                  </a:cubicBezTo>
                  <a:cubicBezTo>
                    <a:pt x="10" y="38"/>
                    <a:pt x="10" y="35"/>
                    <a:pt x="8" y="33"/>
                  </a:cubicBezTo>
                  <a:cubicBezTo>
                    <a:pt x="6" y="32"/>
                    <a:pt x="0" y="34"/>
                    <a:pt x="0" y="31"/>
                  </a:cubicBezTo>
                  <a:cubicBezTo>
                    <a:pt x="0" y="27"/>
                    <a:pt x="6" y="26"/>
                    <a:pt x="8" y="23"/>
                  </a:cubicBezTo>
                  <a:cubicBezTo>
                    <a:pt x="10" y="21"/>
                    <a:pt x="13" y="19"/>
                    <a:pt x="14" y="16"/>
                  </a:cubicBezTo>
                  <a:cubicBezTo>
                    <a:pt x="14" y="14"/>
                    <a:pt x="13" y="11"/>
                    <a:pt x="13" y="8"/>
                  </a:cubicBezTo>
                  <a:cubicBezTo>
                    <a:pt x="15" y="7"/>
                    <a:pt x="16" y="4"/>
                    <a:pt x="18" y="3"/>
                  </a:cubicBezTo>
                  <a:cubicBezTo>
                    <a:pt x="22" y="2"/>
                    <a:pt x="27" y="4"/>
                    <a:pt x="31" y="3"/>
                  </a:cubicBezTo>
                  <a:cubicBezTo>
                    <a:pt x="32" y="3"/>
                    <a:pt x="32" y="1"/>
                    <a:pt x="33" y="1"/>
                  </a:cubicBezTo>
                  <a:cubicBezTo>
                    <a:pt x="36" y="1"/>
                    <a:pt x="39" y="0"/>
                    <a:pt x="41" y="2"/>
                  </a:cubicBezTo>
                  <a:cubicBezTo>
                    <a:pt x="44" y="3"/>
                    <a:pt x="44" y="8"/>
                    <a:pt x="47" y="10"/>
                  </a:cubicBezTo>
                  <a:cubicBezTo>
                    <a:pt x="49" y="11"/>
                    <a:pt x="51" y="9"/>
                    <a:pt x="53" y="10"/>
                  </a:cubicBezTo>
                  <a:cubicBezTo>
                    <a:pt x="55" y="13"/>
                    <a:pt x="55" y="17"/>
                    <a:pt x="56" y="20"/>
                  </a:cubicBezTo>
                  <a:cubicBezTo>
                    <a:pt x="57" y="22"/>
                    <a:pt x="59" y="25"/>
                    <a:pt x="61" y="26"/>
                  </a:cubicBezTo>
                  <a:cubicBezTo>
                    <a:pt x="63" y="28"/>
                    <a:pt x="66" y="29"/>
                    <a:pt x="68" y="30"/>
                  </a:cubicBezTo>
                  <a:lnTo>
                    <a:pt x="71" y="38"/>
                  </a:lnTo>
                  <a:lnTo>
                    <a:pt x="69" y="47"/>
                  </a:lnTo>
                  <a:lnTo>
                    <a:pt x="72" y="51"/>
                  </a:lnTo>
                  <a:lnTo>
                    <a:pt x="75" y="51"/>
                  </a:lnTo>
                  <a:lnTo>
                    <a:pt x="78" y="57"/>
                  </a:lnTo>
                  <a:lnTo>
                    <a:pt x="76" y="63"/>
                  </a:lnTo>
                  <a:cubicBezTo>
                    <a:pt x="73" y="63"/>
                    <a:pt x="71" y="64"/>
                    <a:pt x="68" y="64"/>
                  </a:cubicBezTo>
                  <a:cubicBezTo>
                    <a:pt x="66" y="63"/>
                    <a:pt x="63" y="63"/>
                    <a:pt x="60" y="63"/>
                  </a:cubicBezTo>
                  <a:cubicBezTo>
                    <a:pt x="59" y="63"/>
                    <a:pt x="58" y="64"/>
                    <a:pt x="57" y="63"/>
                  </a:cubicBezTo>
                  <a:cubicBezTo>
                    <a:pt x="56" y="63"/>
                    <a:pt x="56" y="61"/>
                    <a:pt x="55" y="61"/>
                  </a:cubicBezTo>
                  <a:cubicBezTo>
                    <a:pt x="53" y="60"/>
                    <a:pt x="50" y="61"/>
                    <a:pt x="48" y="61"/>
                  </a:cubicBezTo>
                  <a:cubicBezTo>
                    <a:pt x="43" y="60"/>
                    <a:pt x="38" y="59"/>
                    <a:pt x="33" y="60"/>
                  </a:cubicBezTo>
                  <a:cubicBezTo>
                    <a:pt x="30" y="60"/>
                    <a:pt x="28" y="63"/>
                    <a:pt x="25" y="64"/>
                  </a:cubicBezTo>
                  <a:cubicBezTo>
                    <a:pt x="22" y="64"/>
                    <a:pt x="19" y="63"/>
                    <a:pt x="16" y="63"/>
                  </a:cubicBezTo>
                  <a:cubicBezTo>
                    <a:pt x="14" y="63"/>
                    <a:pt x="12" y="63"/>
                    <a:pt x="10" y="64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81" name="Freeform 50">
              <a:extLst>
                <a:ext uri="{FF2B5EF4-FFF2-40B4-BE49-F238E27FC236}">
                  <a16:creationId xmlns:a16="http://schemas.microsoft.com/office/drawing/2014/main" id="{5D5959BD-DEB7-AE40-9D43-1A878A05052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26233" y="3748314"/>
              <a:ext cx="79319" cy="52350"/>
            </a:xfrm>
            <a:custGeom>
              <a:avLst/>
              <a:gdLst>
                <a:gd name="T0" fmla="*/ 2147483647 w 42"/>
                <a:gd name="T1" fmla="*/ 2147483647 h 27"/>
                <a:gd name="T2" fmla="*/ 2147483647 w 42"/>
                <a:gd name="T3" fmla="*/ 2147483647 h 27"/>
                <a:gd name="T4" fmla="*/ 2147483647 w 42"/>
                <a:gd name="T5" fmla="*/ 2147483647 h 27"/>
                <a:gd name="T6" fmla="*/ 2147483647 w 42"/>
                <a:gd name="T7" fmla="*/ 2147483647 h 27"/>
                <a:gd name="T8" fmla="*/ 2147483647 w 42"/>
                <a:gd name="T9" fmla="*/ 2147483647 h 27"/>
                <a:gd name="T10" fmla="*/ 2147483647 w 42"/>
                <a:gd name="T11" fmla="*/ 2147483647 h 27"/>
                <a:gd name="T12" fmla="*/ 2147483647 w 42"/>
                <a:gd name="T13" fmla="*/ 2147483647 h 27"/>
                <a:gd name="T14" fmla="*/ 2147483647 w 42"/>
                <a:gd name="T15" fmla="*/ 2147483647 h 27"/>
                <a:gd name="T16" fmla="*/ 2147483647 w 42"/>
                <a:gd name="T17" fmla="*/ 2147483647 h 27"/>
                <a:gd name="T18" fmla="*/ 2147483647 w 42"/>
                <a:gd name="T19" fmla="*/ 2147483647 h 27"/>
                <a:gd name="T20" fmla="*/ 0 w 42"/>
                <a:gd name="T21" fmla="*/ 2147483647 h 27"/>
                <a:gd name="T22" fmla="*/ 2147483647 w 42"/>
                <a:gd name="T23" fmla="*/ 2147483647 h 27"/>
                <a:gd name="T24" fmla="*/ 2147483647 w 42"/>
                <a:gd name="T25" fmla="*/ 2147483647 h 27"/>
                <a:gd name="T26" fmla="*/ 2147483647 w 42"/>
                <a:gd name="T27" fmla="*/ 2147483647 h 27"/>
                <a:gd name="T28" fmla="*/ 2147483647 w 42"/>
                <a:gd name="T29" fmla="*/ 2147483647 h 27"/>
                <a:gd name="T30" fmla="*/ 2147483647 w 42"/>
                <a:gd name="T31" fmla="*/ 2147483647 h 2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2" h="27">
                  <a:moveTo>
                    <a:pt x="22" y="27"/>
                  </a:moveTo>
                  <a:cubicBezTo>
                    <a:pt x="23" y="24"/>
                    <a:pt x="23" y="21"/>
                    <a:pt x="26" y="18"/>
                  </a:cubicBezTo>
                  <a:cubicBezTo>
                    <a:pt x="27" y="16"/>
                    <a:pt x="31" y="16"/>
                    <a:pt x="33" y="15"/>
                  </a:cubicBezTo>
                  <a:cubicBezTo>
                    <a:pt x="36" y="15"/>
                    <a:pt x="39" y="16"/>
                    <a:pt x="40" y="14"/>
                  </a:cubicBezTo>
                  <a:cubicBezTo>
                    <a:pt x="42" y="12"/>
                    <a:pt x="38" y="10"/>
                    <a:pt x="38" y="8"/>
                  </a:cubicBezTo>
                  <a:cubicBezTo>
                    <a:pt x="38" y="7"/>
                    <a:pt x="39" y="6"/>
                    <a:pt x="39" y="5"/>
                  </a:cubicBezTo>
                  <a:cubicBezTo>
                    <a:pt x="39" y="4"/>
                    <a:pt x="39" y="3"/>
                    <a:pt x="38" y="2"/>
                  </a:cubicBezTo>
                  <a:cubicBezTo>
                    <a:pt x="33" y="1"/>
                    <a:pt x="28" y="0"/>
                    <a:pt x="23" y="1"/>
                  </a:cubicBezTo>
                  <a:cubicBezTo>
                    <a:pt x="20" y="1"/>
                    <a:pt x="18" y="4"/>
                    <a:pt x="15" y="5"/>
                  </a:cubicBezTo>
                  <a:cubicBezTo>
                    <a:pt x="12" y="5"/>
                    <a:pt x="9" y="4"/>
                    <a:pt x="6" y="4"/>
                  </a:cubicBezTo>
                  <a:cubicBezTo>
                    <a:pt x="4" y="4"/>
                    <a:pt x="2" y="4"/>
                    <a:pt x="0" y="5"/>
                  </a:cubicBezTo>
                  <a:cubicBezTo>
                    <a:pt x="1" y="7"/>
                    <a:pt x="2" y="11"/>
                    <a:pt x="5" y="12"/>
                  </a:cubicBezTo>
                  <a:cubicBezTo>
                    <a:pt x="11" y="14"/>
                    <a:pt x="16" y="10"/>
                    <a:pt x="22" y="12"/>
                  </a:cubicBezTo>
                  <a:cubicBezTo>
                    <a:pt x="24" y="12"/>
                    <a:pt x="15" y="12"/>
                    <a:pt x="14" y="15"/>
                  </a:cubicBezTo>
                  <a:cubicBezTo>
                    <a:pt x="14" y="16"/>
                    <a:pt x="17" y="18"/>
                    <a:pt x="18" y="20"/>
                  </a:cubicBezTo>
                  <a:cubicBezTo>
                    <a:pt x="20" y="22"/>
                    <a:pt x="21" y="24"/>
                    <a:pt x="22" y="27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82" name="Freeform 51">
              <a:extLst>
                <a:ext uri="{FF2B5EF4-FFF2-40B4-BE49-F238E27FC236}">
                  <a16:creationId xmlns:a16="http://schemas.microsoft.com/office/drawing/2014/main" id="{ECBC0331-3426-4D43-8041-F950A97B81F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24647" y="3719760"/>
              <a:ext cx="72973" cy="22209"/>
            </a:xfrm>
            <a:custGeom>
              <a:avLst/>
              <a:gdLst>
                <a:gd name="T0" fmla="*/ 0 w 39"/>
                <a:gd name="T1" fmla="*/ 2147483647 h 11"/>
                <a:gd name="T2" fmla="*/ 2147483647 w 39"/>
                <a:gd name="T3" fmla="*/ 2147483647 h 11"/>
                <a:gd name="T4" fmla="*/ 2147483647 w 39"/>
                <a:gd name="T5" fmla="*/ 2147483647 h 11"/>
                <a:gd name="T6" fmla="*/ 2147483647 w 39"/>
                <a:gd name="T7" fmla="*/ 2147483647 h 11"/>
                <a:gd name="T8" fmla="*/ 2147483647 w 39"/>
                <a:gd name="T9" fmla="*/ 0 h 11"/>
                <a:gd name="T10" fmla="*/ 2147483647 w 39"/>
                <a:gd name="T11" fmla="*/ 2147483647 h 11"/>
                <a:gd name="T12" fmla="*/ 2147483647 w 39"/>
                <a:gd name="T13" fmla="*/ 2147483647 h 11"/>
                <a:gd name="T14" fmla="*/ 2147483647 w 39"/>
                <a:gd name="T15" fmla="*/ 2147483647 h 11"/>
                <a:gd name="T16" fmla="*/ 2147483647 w 39"/>
                <a:gd name="T17" fmla="*/ 2147483647 h 11"/>
                <a:gd name="T18" fmla="*/ 2147483647 w 39"/>
                <a:gd name="T19" fmla="*/ 2147483647 h 11"/>
                <a:gd name="T20" fmla="*/ 2147483647 w 39"/>
                <a:gd name="T21" fmla="*/ 2147483647 h 11"/>
                <a:gd name="T22" fmla="*/ 0 w 39"/>
                <a:gd name="T23" fmla="*/ 2147483647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9" h="11">
                  <a:moveTo>
                    <a:pt x="0" y="10"/>
                  </a:moveTo>
                  <a:cubicBezTo>
                    <a:pt x="5" y="9"/>
                    <a:pt x="9" y="8"/>
                    <a:pt x="14" y="7"/>
                  </a:cubicBezTo>
                  <a:cubicBezTo>
                    <a:pt x="11" y="5"/>
                    <a:pt x="8" y="5"/>
                    <a:pt x="5" y="4"/>
                  </a:cubicBezTo>
                  <a:cubicBezTo>
                    <a:pt x="9" y="4"/>
                    <a:pt x="13" y="4"/>
                    <a:pt x="17" y="3"/>
                  </a:cubicBezTo>
                  <a:cubicBezTo>
                    <a:pt x="18" y="3"/>
                    <a:pt x="19" y="1"/>
                    <a:pt x="20" y="0"/>
                  </a:cubicBezTo>
                  <a:cubicBezTo>
                    <a:pt x="22" y="0"/>
                    <a:pt x="24" y="0"/>
                    <a:pt x="27" y="1"/>
                  </a:cubicBezTo>
                  <a:cubicBezTo>
                    <a:pt x="30" y="1"/>
                    <a:pt x="35" y="2"/>
                    <a:pt x="38" y="3"/>
                  </a:cubicBezTo>
                  <a:cubicBezTo>
                    <a:pt x="39" y="4"/>
                    <a:pt x="38" y="6"/>
                    <a:pt x="37" y="7"/>
                  </a:cubicBezTo>
                  <a:cubicBezTo>
                    <a:pt x="35" y="8"/>
                    <a:pt x="33" y="8"/>
                    <a:pt x="30" y="8"/>
                  </a:cubicBezTo>
                  <a:cubicBezTo>
                    <a:pt x="27" y="8"/>
                    <a:pt x="24" y="7"/>
                    <a:pt x="21" y="7"/>
                  </a:cubicBezTo>
                  <a:cubicBezTo>
                    <a:pt x="17" y="7"/>
                    <a:pt x="14" y="10"/>
                    <a:pt x="11" y="10"/>
                  </a:cubicBezTo>
                  <a:cubicBezTo>
                    <a:pt x="7" y="11"/>
                    <a:pt x="4" y="10"/>
                    <a:pt x="0" y="1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83" name="Freeform 52">
              <a:extLst>
                <a:ext uri="{FF2B5EF4-FFF2-40B4-BE49-F238E27FC236}">
                  <a16:creationId xmlns:a16="http://schemas.microsoft.com/office/drawing/2014/main" id="{EAEA97F5-A847-234B-BFFE-12836E6B4A3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67479" y="3751487"/>
              <a:ext cx="182433" cy="153878"/>
            </a:xfrm>
            <a:custGeom>
              <a:avLst/>
              <a:gdLst>
                <a:gd name="T0" fmla="*/ 2147483647 w 96"/>
                <a:gd name="T1" fmla="*/ 2147483647 h 81"/>
                <a:gd name="T2" fmla="*/ 2147483647 w 96"/>
                <a:gd name="T3" fmla="*/ 2147483647 h 81"/>
                <a:gd name="T4" fmla="*/ 2147483647 w 96"/>
                <a:gd name="T5" fmla="*/ 2147483647 h 81"/>
                <a:gd name="T6" fmla="*/ 2147483647 w 96"/>
                <a:gd name="T7" fmla="*/ 2147483647 h 81"/>
                <a:gd name="T8" fmla="*/ 2147483647 w 96"/>
                <a:gd name="T9" fmla="*/ 2147483647 h 81"/>
                <a:gd name="T10" fmla="*/ 2147483647 w 96"/>
                <a:gd name="T11" fmla="*/ 2147483647 h 81"/>
                <a:gd name="T12" fmla="*/ 2147483647 w 96"/>
                <a:gd name="T13" fmla="*/ 2147483647 h 81"/>
                <a:gd name="T14" fmla="*/ 2147483647 w 96"/>
                <a:gd name="T15" fmla="*/ 2147483647 h 81"/>
                <a:gd name="T16" fmla="*/ 2147483647 w 96"/>
                <a:gd name="T17" fmla="*/ 2147483647 h 81"/>
                <a:gd name="T18" fmla="*/ 2147483647 w 96"/>
                <a:gd name="T19" fmla="*/ 2147483647 h 81"/>
                <a:gd name="T20" fmla="*/ 2147483647 w 96"/>
                <a:gd name="T21" fmla="*/ 2147483647 h 81"/>
                <a:gd name="T22" fmla="*/ 2147483647 w 96"/>
                <a:gd name="T23" fmla="*/ 2147483647 h 81"/>
                <a:gd name="T24" fmla="*/ 2147483647 w 96"/>
                <a:gd name="T25" fmla="*/ 2147483647 h 81"/>
                <a:gd name="T26" fmla="*/ 2147483647 w 96"/>
                <a:gd name="T27" fmla="*/ 2147483647 h 81"/>
                <a:gd name="T28" fmla="*/ 2147483647 w 96"/>
                <a:gd name="T29" fmla="*/ 2147483647 h 81"/>
                <a:gd name="T30" fmla="*/ 2147483647 w 96"/>
                <a:gd name="T31" fmla="*/ 2147483647 h 81"/>
                <a:gd name="T32" fmla="*/ 2147483647 w 96"/>
                <a:gd name="T33" fmla="*/ 2147483647 h 81"/>
                <a:gd name="T34" fmla="*/ 2147483647 w 96"/>
                <a:gd name="T35" fmla="*/ 2147483647 h 81"/>
                <a:gd name="T36" fmla="*/ 2147483647 w 96"/>
                <a:gd name="T37" fmla="*/ 2147483647 h 81"/>
                <a:gd name="T38" fmla="*/ 2147483647 w 96"/>
                <a:gd name="T39" fmla="*/ 2147483647 h 81"/>
                <a:gd name="T40" fmla="*/ 2147483647 w 96"/>
                <a:gd name="T41" fmla="*/ 2147483647 h 81"/>
                <a:gd name="T42" fmla="*/ 2147483647 w 96"/>
                <a:gd name="T43" fmla="*/ 2147483647 h 81"/>
                <a:gd name="T44" fmla="*/ 2147483647 w 96"/>
                <a:gd name="T45" fmla="*/ 2147483647 h 81"/>
                <a:gd name="T46" fmla="*/ 2147483647 w 96"/>
                <a:gd name="T47" fmla="*/ 2147483647 h 81"/>
                <a:gd name="T48" fmla="*/ 2147483647 w 96"/>
                <a:gd name="T49" fmla="*/ 2147483647 h 81"/>
                <a:gd name="T50" fmla="*/ 2147483647 w 96"/>
                <a:gd name="T51" fmla="*/ 2147483647 h 81"/>
                <a:gd name="T52" fmla="*/ 2147483647 w 96"/>
                <a:gd name="T53" fmla="*/ 2147483647 h 81"/>
                <a:gd name="T54" fmla="*/ 2147483647 w 96"/>
                <a:gd name="T55" fmla="*/ 2147483647 h 81"/>
                <a:gd name="T56" fmla="*/ 2147483647 w 96"/>
                <a:gd name="T57" fmla="*/ 2147483647 h 81"/>
                <a:gd name="T58" fmla="*/ 2147483647 w 96"/>
                <a:gd name="T59" fmla="*/ 2147483647 h 81"/>
                <a:gd name="T60" fmla="*/ 2147483647 w 96"/>
                <a:gd name="T61" fmla="*/ 2147483647 h 81"/>
                <a:gd name="T62" fmla="*/ 2147483647 w 96"/>
                <a:gd name="T63" fmla="*/ 2147483647 h 81"/>
                <a:gd name="T64" fmla="*/ 2147483647 w 96"/>
                <a:gd name="T65" fmla="*/ 2147483647 h 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6" h="81">
                  <a:moveTo>
                    <a:pt x="92" y="38"/>
                  </a:moveTo>
                  <a:cubicBezTo>
                    <a:pt x="90" y="36"/>
                    <a:pt x="86" y="35"/>
                    <a:pt x="85" y="32"/>
                  </a:cubicBezTo>
                  <a:cubicBezTo>
                    <a:pt x="84" y="31"/>
                    <a:pt x="86" y="28"/>
                    <a:pt x="85" y="26"/>
                  </a:cubicBezTo>
                  <a:cubicBezTo>
                    <a:pt x="84" y="25"/>
                    <a:pt x="80" y="28"/>
                    <a:pt x="80" y="27"/>
                  </a:cubicBezTo>
                  <a:cubicBezTo>
                    <a:pt x="80" y="24"/>
                    <a:pt x="84" y="22"/>
                    <a:pt x="84" y="19"/>
                  </a:cubicBezTo>
                  <a:cubicBezTo>
                    <a:pt x="84" y="17"/>
                    <a:pt x="81" y="17"/>
                    <a:pt x="80" y="15"/>
                  </a:cubicBezTo>
                  <a:cubicBezTo>
                    <a:pt x="79" y="13"/>
                    <a:pt x="80" y="9"/>
                    <a:pt x="79" y="7"/>
                  </a:cubicBezTo>
                  <a:cubicBezTo>
                    <a:pt x="77" y="5"/>
                    <a:pt x="74" y="4"/>
                    <a:pt x="71" y="5"/>
                  </a:cubicBezTo>
                  <a:cubicBezTo>
                    <a:pt x="70" y="5"/>
                    <a:pt x="72" y="7"/>
                    <a:pt x="71" y="8"/>
                  </a:cubicBezTo>
                  <a:cubicBezTo>
                    <a:pt x="70" y="9"/>
                    <a:pt x="69" y="9"/>
                    <a:pt x="67" y="9"/>
                  </a:cubicBezTo>
                  <a:cubicBezTo>
                    <a:pt x="66" y="9"/>
                    <a:pt x="64" y="7"/>
                    <a:pt x="63" y="8"/>
                  </a:cubicBezTo>
                  <a:cubicBezTo>
                    <a:pt x="60" y="8"/>
                    <a:pt x="58" y="12"/>
                    <a:pt x="56" y="12"/>
                  </a:cubicBezTo>
                  <a:cubicBezTo>
                    <a:pt x="54" y="11"/>
                    <a:pt x="54" y="7"/>
                    <a:pt x="52" y="6"/>
                  </a:cubicBezTo>
                  <a:cubicBezTo>
                    <a:pt x="51" y="6"/>
                    <a:pt x="50" y="8"/>
                    <a:pt x="49" y="9"/>
                  </a:cubicBezTo>
                  <a:cubicBezTo>
                    <a:pt x="48" y="9"/>
                    <a:pt x="46" y="10"/>
                    <a:pt x="45" y="9"/>
                  </a:cubicBezTo>
                  <a:cubicBezTo>
                    <a:pt x="44" y="8"/>
                    <a:pt x="44" y="5"/>
                    <a:pt x="44" y="3"/>
                  </a:cubicBezTo>
                  <a:cubicBezTo>
                    <a:pt x="41" y="3"/>
                    <a:pt x="39" y="4"/>
                    <a:pt x="36" y="4"/>
                  </a:cubicBezTo>
                  <a:cubicBezTo>
                    <a:pt x="34" y="3"/>
                    <a:pt x="31" y="3"/>
                    <a:pt x="28" y="3"/>
                  </a:cubicBezTo>
                  <a:cubicBezTo>
                    <a:pt x="27" y="3"/>
                    <a:pt x="26" y="4"/>
                    <a:pt x="25" y="3"/>
                  </a:cubicBezTo>
                  <a:cubicBezTo>
                    <a:pt x="24" y="3"/>
                    <a:pt x="24" y="1"/>
                    <a:pt x="23" y="1"/>
                  </a:cubicBezTo>
                  <a:cubicBezTo>
                    <a:pt x="21" y="0"/>
                    <a:pt x="18" y="1"/>
                    <a:pt x="16" y="1"/>
                  </a:cubicBezTo>
                  <a:cubicBezTo>
                    <a:pt x="17" y="2"/>
                    <a:pt x="17" y="3"/>
                    <a:pt x="17" y="4"/>
                  </a:cubicBezTo>
                  <a:cubicBezTo>
                    <a:pt x="17" y="5"/>
                    <a:pt x="16" y="6"/>
                    <a:pt x="16" y="7"/>
                  </a:cubicBezTo>
                  <a:cubicBezTo>
                    <a:pt x="16" y="9"/>
                    <a:pt x="20" y="11"/>
                    <a:pt x="18" y="13"/>
                  </a:cubicBezTo>
                  <a:cubicBezTo>
                    <a:pt x="17" y="15"/>
                    <a:pt x="14" y="14"/>
                    <a:pt x="11" y="14"/>
                  </a:cubicBezTo>
                  <a:cubicBezTo>
                    <a:pt x="9" y="15"/>
                    <a:pt x="5" y="15"/>
                    <a:pt x="4" y="17"/>
                  </a:cubicBezTo>
                  <a:cubicBezTo>
                    <a:pt x="1" y="20"/>
                    <a:pt x="1" y="23"/>
                    <a:pt x="0" y="26"/>
                  </a:cubicBezTo>
                  <a:cubicBezTo>
                    <a:pt x="2" y="26"/>
                    <a:pt x="4" y="25"/>
                    <a:pt x="6" y="26"/>
                  </a:cubicBezTo>
                  <a:cubicBezTo>
                    <a:pt x="7" y="26"/>
                    <a:pt x="6" y="29"/>
                    <a:pt x="7" y="30"/>
                  </a:cubicBezTo>
                  <a:cubicBezTo>
                    <a:pt x="9" y="33"/>
                    <a:pt x="11" y="35"/>
                    <a:pt x="12" y="37"/>
                  </a:cubicBezTo>
                  <a:cubicBezTo>
                    <a:pt x="13" y="39"/>
                    <a:pt x="13" y="41"/>
                    <a:pt x="15" y="42"/>
                  </a:cubicBezTo>
                  <a:cubicBezTo>
                    <a:pt x="16" y="44"/>
                    <a:pt x="19" y="45"/>
                    <a:pt x="21" y="47"/>
                  </a:cubicBezTo>
                  <a:cubicBezTo>
                    <a:pt x="22" y="49"/>
                    <a:pt x="24" y="50"/>
                    <a:pt x="25" y="52"/>
                  </a:cubicBezTo>
                  <a:cubicBezTo>
                    <a:pt x="26" y="51"/>
                    <a:pt x="26" y="49"/>
                    <a:pt x="28" y="48"/>
                  </a:cubicBezTo>
                  <a:cubicBezTo>
                    <a:pt x="29" y="45"/>
                    <a:pt x="31" y="43"/>
                    <a:pt x="34" y="42"/>
                  </a:cubicBezTo>
                  <a:cubicBezTo>
                    <a:pt x="35" y="41"/>
                    <a:pt x="37" y="42"/>
                    <a:pt x="39" y="42"/>
                  </a:cubicBezTo>
                  <a:cubicBezTo>
                    <a:pt x="40" y="42"/>
                    <a:pt x="40" y="40"/>
                    <a:pt x="41" y="40"/>
                  </a:cubicBezTo>
                  <a:cubicBezTo>
                    <a:pt x="43" y="39"/>
                    <a:pt x="45" y="39"/>
                    <a:pt x="47" y="40"/>
                  </a:cubicBezTo>
                  <a:cubicBezTo>
                    <a:pt x="49" y="40"/>
                    <a:pt x="50" y="41"/>
                    <a:pt x="51" y="42"/>
                  </a:cubicBezTo>
                  <a:cubicBezTo>
                    <a:pt x="52" y="43"/>
                    <a:pt x="52" y="45"/>
                    <a:pt x="52" y="46"/>
                  </a:cubicBezTo>
                  <a:cubicBezTo>
                    <a:pt x="53" y="47"/>
                    <a:pt x="55" y="48"/>
                    <a:pt x="56" y="49"/>
                  </a:cubicBezTo>
                  <a:cubicBezTo>
                    <a:pt x="56" y="50"/>
                    <a:pt x="55" y="52"/>
                    <a:pt x="55" y="53"/>
                  </a:cubicBezTo>
                  <a:cubicBezTo>
                    <a:pt x="56" y="55"/>
                    <a:pt x="58" y="57"/>
                    <a:pt x="58" y="59"/>
                  </a:cubicBezTo>
                  <a:cubicBezTo>
                    <a:pt x="58" y="60"/>
                    <a:pt x="56" y="61"/>
                    <a:pt x="55" y="63"/>
                  </a:cubicBezTo>
                  <a:cubicBezTo>
                    <a:pt x="55" y="64"/>
                    <a:pt x="57" y="65"/>
                    <a:pt x="57" y="65"/>
                  </a:cubicBezTo>
                  <a:cubicBezTo>
                    <a:pt x="59" y="64"/>
                    <a:pt x="60" y="63"/>
                    <a:pt x="62" y="62"/>
                  </a:cubicBezTo>
                  <a:cubicBezTo>
                    <a:pt x="63" y="62"/>
                    <a:pt x="65" y="63"/>
                    <a:pt x="66" y="63"/>
                  </a:cubicBezTo>
                  <a:cubicBezTo>
                    <a:pt x="67" y="63"/>
                    <a:pt x="66" y="61"/>
                    <a:pt x="67" y="61"/>
                  </a:cubicBezTo>
                  <a:cubicBezTo>
                    <a:pt x="69" y="61"/>
                    <a:pt x="70" y="61"/>
                    <a:pt x="71" y="62"/>
                  </a:cubicBezTo>
                  <a:cubicBezTo>
                    <a:pt x="72" y="64"/>
                    <a:pt x="70" y="66"/>
                    <a:pt x="71" y="67"/>
                  </a:cubicBezTo>
                  <a:cubicBezTo>
                    <a:pt x="72" y="69"/>
                    <a:pt x="75" y="70"/>
                    <a:pt x="75" y="72"/>
                  </a:cubicBezTo>
                  <a:cubicBezTo>
                    <a:pt x="75" y="74"/>
                    <a:pt x="72" y="73"/>
                    <a:pt x="71" y="74"/>
                  </a:cubicBezTo>
                  <a:cubicBezTo>
                    <a:pt x="70" y="76"/>
                    <a:pt x="70" y="78"/>
                    <a:pt x="70" y="80"/>
                  </a:cubicBezTo>
                  <a:cubicBezTo>
                    <a:pt x="71" y="81"/>
                    <a:pt x="73" y="81"/>
                    <a:pt x="74" y="81"/>
                  </a:cubicBezTo>
                  <a:cubicBezTo>
                    <a:pt x="76" y="81"/>
                    <a:pt x="77" y="80"/>
                    <a:pt x="78" y="79"/>
                  </a:cubicBezTo>
                  <a:cubicBezTo>
                    <a:pt x="79" y="78"/>
                    <a:pt x="79" y="74"/>
                    <a:pt x="81" y="74"/>
                  </a:cubicBezTo>
                  <a:cubicBezTo>
                    <a:pt x="83" y="74"/>
                    <a:pt x="84" y="77"/>
                    <a:pt x="86" y="79"/>
                  </a:cubicBezTo>
                  <a:cubicBezTo>
                    <a:pt x="87" y="78"/>
                    <a:pt x="88" y="77"/>
                    <a:pt x="88" y="75"/>
                  </a:cubicBezTo>
                  <a:cubicBezTo>
                    <a:pt x="89" y="74"/>
                    <a:pt x="87" y="73"/>
                    <a:pt x="87" y="72"/>
                  </a:cubicBezTo>
                  <a:cubicBezTo>
                    <a:pt x="87" y="70"/>
                    <a:pt x="91" y="69"/>
                    <a:pt x="91" y="67"/>
                  </a:cubicBezTo>
                  <a:cubicBezTo>
                    <a:pt x="91" y="66"/>
                    <a:pt x="85" y="66"/>
                    <a:pt x="86" y="65"/>
                  </a:cubicBezTo>
                  <a:cubicBezTo>
                    <a:pt x="88" y="62"/>
                    <a:pt x="93" y="64"/>
                    <a:pt x="95" y="62"/>
                  </a:cubicBezTo>
                  <a:cubicBezTo>
                    <a:pt x="96" y="60"/>
                    <a:pt x="91" y="60"/>
                    <a:pt x="90" y="58"/>
                  </a:cubicBezTo>
                  <a:cubicBezTo>
                    <a:pt x="90" y="57"/>
                    <a:pt x="92" y="57"/>
                    <a:pt x="93" y="55"/>
                  </a:cubicBezTo>
                  <a:cubicBezTo>
                    <a:pt x="93" y="54"/>
                    <a:pt x="93" y="52"/>
                    <a:pt x="92" y="50"/>
                  </a:cubicBezTo>
                  <a:cubicBezTo>
                    <a:pt x="92" y="48"/>
                    <a:pt x="89" y="46"/>
                    <a:pt x="88" y="43"/>
                  </a:cubicBezTo>
                  <a:cubicBezTo>
                    <a:pt x="88" y="41"/>
                    <a:pt x="91" y="40"/>
                    <a:pt x="92" y="38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84" name="Freeform 53">
              <a:extLst>
                <a:ext uri="{FF2B5EF4-FFF2-40B4-BE49-F238E27FC236}">
                  <a16:creationId xmlns:a16="http://schemas.microsoft.com/office/drawing/2014/main" id="{529B6246-7B0B-5D4D-8565-28F5FDADAE2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211898" y="3824461"/>
              <a:ext cx="68214" cy="88837"/>
            </a:xfrm>
            <a:custGeom>
              <a:avLst/>
              <a:gdLst>
                <a:gd name="T0" fmla="*/ 2147483647 w 36"/>
                <a:gd name="T1" fmla="*/ 2147483647 h 46"/>
                <a:gd name="T2" fmla="*/ 2147483647 w 36"/>
                <a:gd name="T3" fmla="*/ 2147483647 h 46"/>
                <a:gd name="T4" fmla="*/ 2147483647 w 36"/>
                <a:gd name="T5" fmla="*/ 2147483647 h 46"/>
                <a:gd name="T6" fmla="*/ 2147483647 w 36"/>
                <a:gd name="T7" fmla="*/ 2147483647 h 46"/>
                <a:gd name="T8" fmla="*/ 2147483647 w 36"/>
                <a:gd name="T9" fmla="*/ 2147483647 h 46"/>
                <a:gd name="T10" fmla="*/ 2147483647 w 36"/>
                <a:gd name="T11" fmla="*/ 2147483647 h 46"/>
                <a:gd name="T12" fmla="*/ 2147483647 w 36"/>
                <a:gd name="T13" fmla="*/ 2147483647 h 46"/>
                <a:gd name="T14" fmla="*/ 2147483647 w 36"/>
                <a:gd name="T15" fmla="*/ 2147483647 h 46"/>
                <a:gd name="T16" fmla="*/ 2147483647 w 36"/>
                <a:gd name="T17" fmla="*/ 2147483647 h 46"/>
                <a:gd name="T18" fmla="*/ 0 w 36"/>
                <a:gd name="T19" fmla="*/ 2147483647 h 46"/>
                <a:gd name="T20" fmla="*/ 2147483647 w 36"/>
                <a:gd name="T21" fmla="*/ 2147483647 h 46"/>
                <a:gd name="T22" fmla="*/ 2147483647 w 36"/>
                <a:gd name="T23" fmla="*/ 2147483647 h 46"/>
                <a:gd name="T24" fmla="*/ 2147483647 w 36"/>
                <a:gd name="T25" fmla="*/ 2147483647 h 46"/>
                <a:gd name="T26" fmla="*/ 2147483647 w 36"/>
                <a:gd name="T27" fmla="*/ 2147483647 h 46"/>
                <a:gd name="T28" fmla="*/ 2147483647 w 36"/>
                <a:gd name="T29" fmla="*/ 2147483647 h 46"/>
                <a:gd name="T30" fmla="*/ 2147483647 w 36"/>
                <a:gd name="T31" fmla="*/ 2147483647 h 46"/>
                <a:gd name="T32" fmla="*/ 2147483647 w 36"/>
                <a:gd name="T33" fmla="*/ 2147483647 h 46"/>
                <a:gd name="T34" fmla="*/ 2147483647 w 36"/>
                <a:gd name="T35" fmla="*/ 2147483647 h 46"/>
                <a:gd name="T36" fmla="*/ 2147483647 w 36"/>
                <a:gd name="T37" fmla="*/ 2147483647 h 46"/>
                <a:gd name="T38" fmla="*/ 2147483647 w 36"/>
                <a:gd name="T39" fmla="*/ 2147483647 h 46"/>
                <a:gd name="T40" fmla="*/ 2147483647 w 36"/>
                <a:gd name="T41" fmla="*/ 2147483647 h 46"/>
                <a:gd name="T42" fmla="*/ 2147483647 w 36"/>
                <a:gd name="T43" fmla="*/ 2147483647 h 46"/>
                <a:gd name="T44" fmla="*/ 2147483647 w 36"/>
                <a:gd name="T45" fmla="*/ 2147483647 h 46"/>
                <a:gd name="T46" fmla="*/ 2147483647 w 36"/>
                <a:gd name="T47" fmla="*/ 2147483647 h 4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6" h="46">
                  <a:moveTo>
                    <a:pt x="34" y="26"/>
                  </a:moveTo>
                  <a:cubicBezTo>
                    <a:pt x="34" y="29"/>
                    <a:pt x="36" y="31"/>
                    <a:pt x="35" y="34"/>
                  </a:cubicBezTo>
                  <a:cubicBezTo>
                    <a:pt x="33" y="36"/>
                    <a:pt x="30" y="36"/>
                    <a:pt x="28" y="38"/>
                  </a:cubicBezTo>
                  <a:cubicBezTo>
                    <a:pt x="27" y="39"/>
                    <a:pt x="27" y="41"/>
                    <a:pt x="26" y="42"/>
                  </a:cubicBezTo>
                  <a:cubicBezTo>
                    <a:pt x="25" y="44"/>
                    <a:pt x="24" y="45"/>
                    <a:pt x="23" y="46"/>
                  </a:cubicBezTo>
                  <a:cubicBezTo>
                    <a:pt x="19" y="45"/>
                    <a:pt x="15" y="43"/>
                    <a:pt x="11" y="40"/>
                  </a:cubicBezTo>
                  <a:cubicBezTo>
                    <a:pt x="10" y="39"/>
                    <a:pt x="12" y="37"/>
                    <a:pt x="11" y="36"/>
                  </a:cubicBezTo>
                  <a:cubicBezTo>
                    <a:pt x="9" y="34"/>
                    <a:pt x="6" y="34"/>
                    <a:pt x="4" y="32"/>
                  </a:cubicBezTo>
                  <a:cubicBezTo>
                    <a:pt x="3" y="30"/>
                    <a:pt x="5" y="27"/>
                    <a:pt x="4" y="26"/>
                  </a:cubicBezTo>
                  <a:cubicBezTo>
                    <a:pt x="3" y="24"/>
                    <a:pt x="1" y="24"/>
                    <a:pt x="0" y="23"/>
                  </a:cubicBezTo>
                  <a:cubicBezTo>
                    <a:pt x="0" y="21"/>
                    <a:pt x="1" y="19"/>
                    <a:pt x="1" y="17"/>
                  </a:cubicBezTo>
                  <a:cubicBezTo>
                    <a:pt x="1" y="16"/>
                    <a:pt x="2" y="15"/>
                    <a:pt x="2" y="13"/>
                  </a:cubicBezTo>
                  <a:cubicBezTo>
                    <a:pt x="3" y="12"/>
                    <a:pt x="3" y="10"/>
                    <a:pt x="5" y="9"/>
                  </a:cubicBezTo>
                  <a:cubicBezTo>
                    <a:pt x="6" y="6"/>
                    <a:pt x="8" y="4"/>
                    <a:pt x="11" y="3"/>
                  </a:cubicBezTo>
                  <a:cubicBezTo>
                    <a:pt x="12" y="2"/>
                    <a:pt x="14" y="3"/>
                    <a:pt x="16" y="3"/>
                  </a:cubicBezTo>
                  <a:cubicBezTo>
                    <a:pt x="17" y="3"/>
                    <a:pt x="17" y="1"/>
                    <a:pt x="18" y="1"/>
                  </a:cubicBezTo>
                  <a:cubicBezTo>
                    <a:pt x="20" y="0"/>
                    <a:pt x="22" y="0"/>
                    <a:pt x="24" y="1"/>
                  </a:cubicBezTo>
                  <a:cubicBezTo>
                    <a:pt x="26" y="1"/>
                    <a:pt x="27" y="2"/>
                    <a:pt x="28" y="3"/>
                  </a:cubicBezTo>
                  <a:cubicBezTo>
                    <a:pt x="29" y="4"/>
                    <a:pt x="29" y="6"/>
                    <a:pt x="29" y="7"/>
                  </a:cubicBezTo>
                  <a:cubicBezTo>
                    <a:pt x="30" y="8"/>
                    <a:pt x="32" y="9"/>
                    <a:pt x="33" y="10"/>
                  </a:cubicBezTo>
                  <a:cubicBezTo>
                    <a:pt x="33" y="11"/>
                    <a:pt x="32" y="13"/>
                    <a:pt x="32" y="14"/>
                  </a:cubicBezTo>
                  <a:cubicBezTo>
                    <a:pt x="33" y="16"/>
                    <a:pt x="35" y="18"/>
                    <a:pt x="35" y="20"/>
                  </a:cubicBezTo>
                  <a:cubicBezTo>
                    <a:pt x="35" y="21"/>
                    <a:pt x="33" y="22"/>
                    <a:pt x="32" y="24"/>
                  </a:cubicBezTo>
                  <a:cubicBezTo>
                    <a:pt x="32" y="25"/>
                    <a:pt x="34" y="26"/>
                    <a:pt x="34" y="2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85" name="Freeform 54">
              <a:extLst>
                <a:ext uri="{FF2B5EF4-FFF2-40B4-BE49-F238E27FC236}">
                  <a16:creationId xmlns:a16="http://schemas.microsoft.com/office/drawing/2014/main" id="{A1B5EA87-858A-EF46-8638-DF19475D716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254730" y="3867292"/>
              <a:ext cx="99942" cy="117392"/>
            </a:xfrm>
            <a:custGeom>
              <a:avLst/>
              <a:gdLst>
                <a:gd name="T0" fmla="*/ 2147483647 w 52"/>
                <a:gd name="T1" fmla="*/ 2147483647 h 62"/>
                <a:gd name="T2" fmla="*/ 2147483647 w 52"/>
                <a:gd name="T3" fmla="*/ 2147483647 h 62"/>
                <a:gd name="T4" fmla="*/ 2147483647 w 52"/>
                <a:gd name="T5" fmla="*/ 2147483647 h 62"/>
                <a:gd name="T6" fmla="*/ 2147483647 w 52"/>
                <a:gd name="T7" fmla="*/ 2147483647 h 62"/>
                <a:gd name="T8" fmla="*/ 2147483647 w 52"/>
                <a:gd name="T9" fmla="*/ 2147483647 h 62"/>
                <a:gd name="T10" fmla="*/ 2147483647 w 52"/>
                <a:gd name="T11" fmla="*/ 2147483647 h 62"/>
                <a:gd name="T12" fmla="*/ 2147483647 w 52"/>
                <a:gd name="T13" fmla="*/ 2147483647 h 62"/>
                <a:gd name="T14" fmla="*/ 0 w 52"/>
                <a:gd name="T15" fmla="*/ 2147483647 h 62"/>
                <a:gd name="T16" fmla="*/ 2147483647 w 52"/>
                <a:gd name="T17" fmla="*/ 2147483647 h 62"/>
                <a:gd name="T18" fmla="*/ 2147483647 w 52"/>
                <a:gd name="T19" fmla="*/ 2147483647 h 62"/>
                <a:gd name="T20" fmla="*/ 2147483647 w 52"/>
                <a:gd name="T21" fmla="*/ 2147483647 h 62"/>
                <a:gd name="T22" fmla="*/ 2147483647 w 52"/>
                <a:gd name="T23" fmla="*/ 2147483647 h 62"/>
                <a:gd name="T24" fmla="*/ 2147483647 w 52"/>
                <a:gd name="T25" fmla="*/ 2147483647 h 62"/>
                <a:gd name="T26" fmla="*/ 2147483647 w 52"/>
                <a:gd name="T27" fmla="*/ 2147483647 h 62"/>
                <a:gd name="T28" fmla="*/ 2147483647 w 52"/>
                <a:gd name="T29" fmla="*/ 0 h 62"/>
                <a:gd name="T30" fmla="*/ 2147483647 w 52"/>
                <a:gd name="T31" fmla="*/ 2147483647 h 62"/>
                <a:gd name="T32" fmla="*/ 2147483647 w 52"/>
                <a:gd name="T33" fmla="*/ 2147483647 h 62"/>
                <a:gd name="T34" fmla="*/ 2147483647 w 52"/>
                <a:gd name="T35" fmla="*/ 2147483647 h 62"/>
                <a:gd name="T36" fmla="*/ 2147483647 w 52"/>
                <a:gd name="T37" fmla="*/ 2147483647 h 62"/>
                <a:gd name="T38" fmla="*/ 2147483647 w 52"/>
                <a:gd name="T39" fmla="*/ 2147483647 h 62"/>
                <a:gd name="T40" fmla="*/ 2147483647 w 52"/>
                <a:gd name="T41" fmla="*/ 2147483647 h 62"/>
                <a:gd name="T42" fmla="*/ 2147483647 w 52"/>
                <a:gd name="T43" fmla="*/ 2147483647 h 62"/>
                <a:gd name="T44" fmla="*/ 2147483647 w 52"/>
                <a:gd name="T45" fmla="*/ 2147483647 h 62"/>
                <a:gd name="T46" fmla="*/ 2147483647 w 52"/>
                <a:gd name="T47" fmla="*/ 2147483647 h 62"/>
                <a:gd name="T48" fmla="*/ 2147483647 w 52"/>
                <a:gd name="T49" fmla="*/ 2147483647 h 62"/>
                <a:gd name="T50" fmla="*/ 2147483647 w 52"/>
                <a:gd name="T51" fmla="*/ 2147483647 h 62"/>
                <a:gd name="T52" fmla="*/ 2147483647 w 52"/>
                <a:gd name="T53" fmla="*/ 2147483647 h 62"/>
                <a:gd name="T54" fmla="*/ 2147483647 w 52"/>
                <a:gd name="T55" fmla="*/ 2147483647 h 62"/>
                <a:gd name="T56" fmla="*/ 2147483647 w 52"/>
                <a:gd name="T57" fmla="*/ 2147483647 h 62"/>
                <a:gd name="T58" fmla="*/ 2147483647 w 52"/>
                <a:gd name="T59" fmla="*/ 2147483647 h 62"/>
                <a:gd name="T60" fmla="*/ 2147483647 w 52"/>
                <a:gd name="T61" fmla="*/ 2147483647 h 62"/>
                <a:gd name="T62" fmla="*/ 2147483647 w 52"/>
                <a:gd name="T63" fmla="*/ 2147483647 h 62"/>
                <a:gd name="T64" fmla="*/ 2147483647 w 52"/>
                <a:gd name="T65" fmla="*/ 2147483647 h 6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2" h="62">
                  <a:moveTo>
                    <a:pt x="49" y="62"/>
                  </a:moveTo>
                  <a:cubicBezTo>
                    <a:pt x="47" y="61"/>
                    <a:pt x="45" y="59"/>
                    <a:pt x="43" y="58"/>
                  </a:cubicBezTo>
                  <a:cubicBezTo>
                    <a:pt x="40" y="57"/>
                    <a:pt x="38" y="56"/>
                    <a:pt x="35" y="54"/>
                  </a:cubicBezTo>
                  <a:cubicBezTo>
                    <a:pt x="32" y="52"/>
                    <a:pt x="28" y="50"/>
                    <a:pt x="25" y="47"/>
                  </a:cubicBezTo>
                  <a:cubicBezTo>
                    <a:pt x="21" y="44"/>
                    <a:pt x="19" y="41"/>
                    <a:pt x="16" y="38"/>
                  </a:cubicBezTo>
                  <a:cubicBezTo>
                    <a:pt x="14" y="36"/>
                    <a:pt x="11" y="33"/>
                    <a:pt x="8" y="32"/>
                  </a:cubicBezTo>
                  <a:cubicBezTo>
                    <a:pt x="6" y="30"/>
                    <a:pt x="3" y="30"/>
                    <a:pt x="1" y="28"/>
                  </a:cubicBezTo>
                  <a:cubicBezTo>
                    <a:pt x="0" y="28"/>
                    <a:pt x="0" y="26"/>
                    <a:pt x="0" y="24"/>
                  </a:cubicBezTo>
                  <a:cubicBezTo>
                    <a:pt x="1" y="23"/>
                    <a:pt x="2" y="22"/>
                    <a:pt x="3" y="20"/>
                  </a:cubicBezTo>
                  <a:cubicBezTo>
                    <a:pt x="4" y="19"/>
                    <a:pt x="4" y="17"/>
                    <a:pt x="5" y="16"/>
                  </a:cubicBezTo>
                  <a:cubicBezTo>
                    <a:pt x="7" y="14"/>
                    <a:pt x="10" y="14"/>
                    <a:pt x="12" y="12"/>
                  </a:cubicBezTo>
                  <a:cubicBezTo>
                    <a:pt x="13" y="9"/>
                    <a:pt x="11" y="7"/>
                    <a:pt x="11" y="4"/>
                  </a:cubicBezTo>
                  <a:cubicBezTo>
                    <a:pt x="13" y="3"/>
                    <a:pt x="14" y="2"/>
                    <a:pt x="16" y="1"/>
                  </a:cubicBezTo>
                  <a:cubicBezTo>
                    <a:pt x="17" y="1"/>
                    <a:pt x="19" y="2"/>
                    <a:pt x="20" y="2"/>
                  </a:cubicBezTo>
                  <a:cubicBezTo>
                    <a:pt x="21" y="2"/>
                    <a:pt x="20" y="0"/>
                    <a:pt x="21" y="0"/>
                  </a:cubicBezTo>
                  <a:cubicBezTo>
                    <a:pt x="23" y="0"/>
                    <a:pt x="24" y="0"/>
                    <a:pt x="25" y="1"/>
                  </a:cubicBezTo>
                  <a:cubicBezTo>
                    <a:pt x="26" y="3"/>
                    <a:pt x="24" y="5"/>
                    <a:pt x="25" y="6"/>
                  </a:cubicBezTo>
                  <a:cubicBezTo>
                    <a:pt x="26" y="8"/>
                    <a:pt x="29" y="9"/>
                    <a:pt x="29" y="11"/>
                  </a:cubicBezTo>
                  <a:cubicBezTo>
                    <a:pt x="29" y="13"/>
                    <a:pt x="26" y="12"/>
                    <a:pt x="25" y="13"/>
                  </a:cubicBezTo>
                  <a:cubicBezTo>
                    <a:pt x="24" y="15"/>
                    <a:pt x="24" y="17"/>
                    <a:pt x="24" y="19"/>
                  </a:cubicBezTo>
                  <a:cubicBezTo>
                    <a:pt x="25" y="20"/>
                    <a:pt x="27" y="20"/>
                    <a:pt x="28" y="20"/>
                  </a:cubicBezTo>
                  <a:cubicBezTo>
                    <a:pt x="30" y="20"/>
                    <a:pt x="31" y="19"/>
                    <a:pt x="32" y="18"/>
                  </a:cubicBezTo>
                  <a:cubicBezTo>
                    <a:pt x="33" y="17"/>
                    <a:pt x="33" y="13"/>
                    <a:pt x="35" y="13"/>
                  </a:cubicBezTo>
                  <a:cubicBezTo>
                    <a:pt x="37" y="13"/>
                    <a:pt x="38" y="16"/>
                    <a:pt x="40" y="18"/>
                  </a:cubicBezTo>
                  <a:cubicBezTo>
                    <a:pt x="40" y="20"/>
                    <a:pt x="41" y="21"/>
                    <a:pt x="41" y="23"/>
                  </a:cubicBezTo>
                  <a:cubicBezTo>
                    <a:pt x="40" y="25"/>
                    <a:pt x="37" y="26"/>
                    <a:pt x="37" y="28"/>
                  </a:cubicBezTo>
                  <a:cubicBezTo>
                    <a:pt x="37" y="30"/>
                    <a:pt x="39" y="32"/>
                    <a:pt x="41" y="33"/>
                  </a:cubicBezTo>
                  <a:cubicBezTo>
                    <a:pt x="43" y="34"/>
                    <a:pt x="45" y="33"/>
                    <a:pt x="46" y="34"/>
                  </a:cubicBezTo>
                  <a:cubicBezTo>
                    <a:pt x="47" y="35"/>
                    <a:pt x="45" y="37"/>
                    <a:pt x="46" y="38"/>
                  </a:cubicBezTo>
                  <a:cubicBezTo>
                    <a:pt x="47" y="39"/>
                    <a:pt x="50" y="38"/>
                    <a:pt x="51" y="39"/>
                  </a:cubicBezTo>
                  <a:cubicBezTo>
                    <a:pt x="52" y="41"/>
                    <a:pt x="51" y="44"/>
                    <a:pt x="51" y="46"/>
                  </a:cubicBezTo>
                  <a:cubicBezTo>
                    <a:pt x="50" y="48"/>
                    <a:pt x="48" y="49"/>
                    <a:pt x="48" y="51"/>
                  </a:cubicBezTo>
                  <a:cubicBezTo>
                    <a:pt x="48" y="54"/>
                    <a:pt x="49" y="58"/>
                    <a:pt x="49" y="6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86" name="Freeform 55">
              <a:extLst>
                <a:ext uri="{FF2B5EF4-FFF2-40B4-BE49-F238E27FC236}">
                  <a16:creationId xmlns:a16="http://schemas.microsoft.com/office/drawing/2014/main" id="{74B33BE3-AF92-104A-8AD2-BE4BBB58CBF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26117" y="3810183"/>
              <a:ext cx="144360" cy="174502"/>
            </a:xfrm>
            <a:custGeom>
              <a:avLst/>
              <a:gdLst>
                <a:gd name="T0" fmla="*/ 2147483647 w 76"/>
                <a:gd name="T1" fmla="*/ 2147483647 h 92"/>
                <a:gd name="T2" fmla="*/ 2147483647 w 76"/>
                <a:gd name="T3" fmla="*/ 2147483647 h 92"/>
                <a:gd name="T4" fmla="*/ 2147483647 w 76"/>
                <a:gd name="T5" fmla="*/ 2147483647 h 92"/>
                <a:gd name="T6" fmla="*/ 2147483647 w 76"/>
                <a:gd name="T7" fmla="*/ 2147483647 h 92"/>
                <a:gd name="T8" fmla="*/ 2147483647 w 76"/>
                <a:gd name="T9" fmla="*/ 2147483647 h 92"/>
                <a:gd name="T10" fmla="*/ 2147483647 w 76"/>
                <a:gd name="T11" fmla="*/ 2147483647 h 92"/>
                <a:gd name="T12" fmla="*/ 2147483647 w 76"/>
                <a:gd name="T13" fmla="*/ 2147483647 h 92"/>
                <a:gd name="T14" fmla="*/ 2147483647 w 76"/>
                <a:gd name="T15" fmla="*/ 2147483647 h 92"/>
                <a:gd name="T16" fmla="*/ 2147483647 w 76"/>
                <a:gd name="T17" fmla="*/ 2147483647 h 92"/>
                <a:gd name="T18" fmla="*/ 2147483647 w 76"/>
                <a:gd name="T19" fmla="*/ 2147483647 h 92"/>
                <a:gd name="T20" fmla="*/ 2147483647 w 76"/>
                <a:gd name="T21" fmla="*/ 2147483647 h 92"/>
                <a:gd name="T22" fmla="*/ 2147483647 w 76"/>
                <a:gd name="T23" fmla="*/ 2147483647 h 92"/>
                <a:gd name="T24" fmla="*/ 2147483647 w 76"/>
                <a:gd name="T25" fmla="*/ 2147483647 h 92"/>
                <a:gd name="T26" fmla="*/ 0 w 76"/>
                <a:gd name="T27" fmla="*/ 2147483647 h 92"/>
                <a:gd name="T28" fmla="*/ 2147483647 w 76"/>
                <a:gd name="T29" fmla="*/ 2147483647 h 92"/>
                <a:gd name="T30" fmla="*/ 2147483647 w 76"/>
                <a:gd name="T31" fmla="*/ 2147483647 h 92"/>
                <a:gd name="T32" fmla="*/ 2147483647 w 76"/>
                <a:gd name="T33" fmla="*/ 2147483647 h 92"/>
                <a:gd name="T34" fmla="*/ 2147483647 w 76"/>
                <a:gd name="T35" fmla="*/ 2147483647 h 92"/>
                <a:gd name="T36" fmla="*/ 2147483647 w 76"/>
                <a:gd name="T37" fmla="*/ 2147483647 h 92"/>
                <a:gd name="T38" fmla="*/ 2147483647 w 76"/>
                <a:gd name="T39" fmla="*/ 2147483647 h 92"/>
                <a:gd name="T40" fmla="*/ 2147483647 w 76"/>
                <a:gd name="T41" fmla="*/ 2147483647 h 92"/>
                <a:gd name="T42" fmla="*/ 2147483647 w 76"/>
                <a:gd name="T43" fmla="*/ 2147483647 h 92"/>
                <a:gd name="T44" fmla="*/ 2147483647 w 76"/>
                <a:gd name="T45" fmla="*/ 2147483647 h 92"/>
                <a:gd name="T46" fmla="*/ 2147483647 w 76"/>
                <a:gd name="T47" fmla="*/ 2147483647 h 92"/>
                <a:gd name="T48" fmla="*/ 2147483647 w 76"/>
                <a:gd name="T49" fmla="*/ 2147483647 h 92"/>
                <a:gd name="T50" fmla="*/ 2147483647 w 76"/>
                <a:gd name="T51" fmla="*/ 2147483647 h 92"/>
                <a:gd name="T52" fmla="*/ 2147483647 w 76"/>
                <a:gd name="T53" fmla="*/ 2147483647 h 92"/>
                <a:gd name="T54" fmla="*/ 2147483647 w 76"/>
                <a:gd name="T55" fmla="*/ 2147483647 h 92"/>
                <a:gd name="T56" fmla="*/ 2147483647 w 76"/>
                <a:gd name="T57" fmla="*/ 2147483647 h 92"/>
                <a:gd name="T58" fmla="*/ 2147483647 w 76"/>
                <a:gd name="T59" fmla="*/ 0 h 92"/>
                <a:gd name="T60" fmla="*/ 2147483647 w 76"/>
                <a:gd name="T61" fmla="*/ 2147483647 h 92"/>
                <a:gd name="T62" fmla="*/ 2147483647 w 76"/>
                <a:gd name="T63" fmla="*/ 0 h 92"/>
                <a:gd name="T64" fmla="*/ 2147483647 w 76"/>
                <a:gd name="T65" fmla="*/ 2147483647 h 92"/>
                <a:gd name="T66" fmla="*/ 2147483647 w 76"/>
                <a:gd name="T67" fmla="*/ 2147483647 h 92"/>
                <a:gd name="T68" fmla="*/ 2147483647 w 76"/>
                <a:gd name="T69" fmla="*/ 2147483647 h 92"/>
                <a:gd name="T70" fmla="*/ 2147483647 w 76"/>
                <a:gd name="T71" fmla="*/ 2147483647 h 92"/>
                <a:gd name="T72" fmla="*/ 2147483647 w 76"/>
                <a:gd name="T73" fmla="*/ 2147483647 h 92"/>
                <a:gd name="T74" fmla="*/ 2147483647 w 76"/>
                <a:gd name="T75" fmla="*/ 2147483647 h 92"/>
                <a:gd name="T76" fmla="*/ 2147483647 w 76"/>
                <a:gd name="T77" fmla="*/ 2147483647 h 92"/>
                <a:gd name="T78" fmla="*/ 2147483647 w 76"/>
                <a:gd name="T79" fmla="*/ 2147483647 h 92"/>
                <a:gd name="T80" fmla="*/ 2147483647 w 76"/>
                <a:gd name="T81" fmla="*/ 2147483647 h 92"/>
                <a:gd name="T82" fmla="*/ 2147483647 w 76"/>
                <a:gd name="T83" fmla="*/ 2147483647 h 92"/>
                <a:gd name="T84" fmla="*/ 2147483647 w 76"/>
                <a:gd name="T85" fmla="*/ 2147483647 h 92"/>
                <a:gd name="T86" fmla="*/ 2147483647 w 76"/>
                <a:gd name="T87" fmla="*/ 2147483647 h 92"/>
                <a:gd name="T88" fmla="*/ 2147483647 w 76"/>
                <a:gd name="T89" fmla="*/ 2147483647 h 92"/>
                <a:gd name="T90" fmla="*/ 2147483647 w 76"/>
                <a:gd name="T91" fmla="*/ 2147483647 h 92"/>
                <a:gd name="T92" fmla="*/ 2147483647 w 76"/>
                <a:gd name="T93" fmla="*/ 2147483647 h 92"/>
                <a:gd name="T94" fmla="*/ 2147483647 w 76"/>
                <a:gd name="T95" fmla="*/ 2147483647 h 92"/>
                <a:gd name="T96" fmla="*/ 2147483647 w 76"/>
                <a:gd name="T97" fmla="*/ 2147483647 h 92"/>
                <a:gd name="T98" fmla="*/ 2147483647 w 76"/>
                <a:gd name="T99" fmla="*/ 2147483647 h 92"/>
                <a:gd name="T100" fmla="*/ 2147483647 w 76"/>
                <a:gd name="T101" fmla="*/ 2147483647 h 92"/>
                <a:gd name="T102" fmla="*/ 2147483647 w 76"/>
                <a:gd name="T103" fmla="*/ 2147483647 h 92"/>
                <a:gd name="T104" fmla="*/ 2147483647 w 76"/>
                <a:gd name="T105" fmla="*/ 2147483647 h 92"/>
                <a:gd name="T106" fmla="*/ 2147483647 w 76"/>
                <a:gd name="T107" fmla="*/ 2147483647 h 92"/>
                <a:gd name="T108" fmla="*/ 2147483647 w 76"/>
                <a:gd name="T109" fmla="*/ 2147483647 h 92"/>
                <a:gd name="T110" fmla="*/ 2147483647 w 76"/>
                <a:gd name="T111" fmla="*/ 2147483647 h 9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76" h="92">
                  <a:moveTo>
                    <a:pt x="72" y="81"/>
                  </a:moveTo>
                  <a:cubicBezTo>
                    <a:pt x="68" y="80"/>
                    <a:pt x="64" y="79"/>
                    <a:pt x="60" y="79"/>
                  </a:cubicBezTo>
                  <a:cubicBezTo>
                    <a:pt x="59" y="79"/>
                    <a:pt x="58" y="81"/>
                    <a:pt x="57" y="81"/>
                  </a:cubicBezTo>
                  <a:cubicBezTo>
                    <a:pt x="56" y="81"/>
                    <a:pt x="54" y="79"/>
                    <a:pt x="53" y="79"/>
                  </a:cubicBezTo>
                  <a:cubicBezTo>
                    <a:pt x="48" y="79"/>
                    <a:pt x="42" y="79"/>
                    <a:pt x="38" y="80"/>
                  </a:cubicBezTo>
                  <a:cubicBezTo>
                    <a:pt x="32" y="81"/>
                    <a:pt x="28" y="83"/>
                    <a:pt x="23" y="85"/>
                  </a:cubicBezTo>
                  <a:cubicBezTo>
                    <a:pt x="19" y="87"/>
                    <a:pt x="16" y="89"/>
                    <a:pt x="12" y="92"/>
                  </a:cubicBezTo>
                  <a:cubicBezTo>
                    <a:pt x="12" y="88"/>
                    <a:pt x="11" y="84"/>
                    <a:pt x="11" y="81"/>
                  </a:cubicBezTo>
                  <a:cubicBezTo>
                    <a:pt x="11" y="79"/>
                    <a:pt x="13" y="78"/>
                    <a:pt x="14" y="76"/>
                  </a:cubicBezTo>
                  <a:cubicBezTo>
                    <a:pt x="14" y="74"/>
                    <a:pt x="15" y="71"/>
                    <a:pt x="14" y="69"/>
                  </a:cubicBezTo>
                  <a:cubicBezTo>
                    <a:pt x="13" y="68"/>
                    <a:pt x="10" y="69"/>
                    <a:pt x="9" y="68"/>
                  </a:cubicBezTo>
                  <a:cubicBezTo>
                    <a:pt x="8" y="67"/>
                    <a:pt x="10" y="65"/>
                    <a:pt x="9" y="64"/>
                  </a:cubicBezTo>
                  <a:cubicBezTo>
                    <a:pt x="8" y="63"/>
                    <a:pt x="6" y="64"/>
                    <a:pt x="4" y="63"/>
                  </a:cubicBezTo>
                  <a:cubicBezTo>
                    <a:pt x="2" y="62"/>
                    <a:pt x="0" y="60"/>
                    <a:pt x="0" y="58"/>
                  </a:cubicBezTo>
                  <a:cubicBezTo>
                    <a:pt x="0" y="56"/>
                    <a:pt x="3" y="55"/>
                    <a:pt x="4" y="53"/>
                  </a:cubicBezTo>
                  <a:cubicBezTo>
                    <a:pt x="4" y="51"/>
                    <a:pt x="3" y="50"/>
                    <a:pt x="3" y="48"/>
                  </a:cubicBezTo>
                  <a:cubicBezTo>
                    <a:pt x="4" y="47"/>
                    <a:pt x="5" y="46"/>
                    <a:pt x="5" y="44"/>
                  </a:cubicBezTo>
                  <a:cubicBezTo>
                    <a:pt x="6" y="43"/>
                    <a:pt x="4" y="42"/>
                    <a:pt x="4" y="41"/>
                  </a:cubicBezTo>
                  <a:cubicBezTo>
                    <a:pt x="4" y="39"/>
                    <a:pt x="8" y="38"/>
                    <a:pt x="8" y="36"/>
                  </a:cubicBezTo>
                  <a:cubicBezTo>
                    <a:pt x="8" y="35"/>
                    <a:pt x="2" y="35"/>
                    <a:pt x="3" y="34"/>
                  </a:cubicBezTo>
                  <a:cubicBezTo>
                    <a:pt x="5" y="31"/>
                    <a:pt x="10" y="33"/>
                    <a:pt x="12" y="31"/>
                  </a:cubicBezTo>
                  <a:cubicBezTo>
                    <a:pt x="13" y="29"/>
                    <a:pt x="8" y="29"/>
                    <a:pt x="7" y="27"/>
                  </a:cubicBezTo>
                  <a:cubicBezTo>
                    <a:pt x="7" y="26"/>
                    <a:pt x="9" y="26"/>
                    <a:pt x="10" y="24"/>
                  </a:cubicBezTo>
                  <a:cubicBezTo>
                    <a:pt x="10" y="23"/>
                    <a:pt x="10" y="21"/>
                    <a:pt x="9" y="19"/>
                  </a:cubicBezTo>
                  <a:cubicBezTo>
                    <a:pt x="9" y="17"/>
                    <a:pt x="6" y="15"/>
                    <a:pt x="5" y="12"/>
                  </a:cubicBezTo>
                  <a:cubicBezTo>
                    <a:pt x="5" y="10"/>
                    <a:pt x="8" y="9"/>
                    <a:pt x="9" y="7"/>
                  </a:cubicBezTo>
                  <a:cubicBezTo>
                    <a:pt x="10" y="6"/>
                    <a:pt x="10" y="4"/>
                    <a:pt x="11" y="3"/>
                  </a:cubicBezTo>
                  <a:cubicBezTo>
                    <a:pt x="13" y="3"/>
                    <a:pt x="15" y="4"/>
                    <a:pt x="16" y="4"/>
                  </a:cubicBezTo>
                  <a:cubicBezTo>
                    <a:pt x="18" y="5"/>
                    <a:pt x="19" y="6"/>
                    <a:pt x="21" y="5"/>
                  </a:cubicBezTo>
                  <a:cubicBezTo>
                    <a:pt x="22" y="4"/>
                    <a:pt x="21" y="1"/>
                    <a:pt x="22" y="0"/>
                  </a:cubicBezTo>
                  <a:cubicBezTo>
                    <a:pt x="23" y="0"/>
                    <a:pt x="24" y="2"/>
                    <a:pt x="25" y="2"/>
                  </a:cubicBezTo>
                  <a:cubicBezTo>
                    <a:pt x="27" y="2"/>
                    <a:pt x="28" y="0"/>
                    <a:pt x="29" y="0"/>
                  </a:cubicBezTo>
                  <a:cubicBezTo>
                    <a:pt x="30" y="2"/>
                    <a:pt x="28" y="5"/>
                    <a:pt x="29" y="6"/>
                  </a:cubicBezTo>
                  <a:cubicBezTo>
                    <a:pt x="30" y="7"/>
                    <a:pt x="32" y="5"/>
                    <a:pt x="33" y="5"/>
                  </a:cubicBezTo>
                  <a:cubicBezTo>
                    <a:pt x="36" y="4"/>
                    <a:pt x="39" y="4"/>
                    <a:pt x="41" y="3"/>
                  </a:cubicBezTo>
                  <a:cubicBezTo>
                    <a:pt x="41" y="4"/>
                    <a:pt x="40" y="6"/>
                    <a:pt x="41" y="7"/>
                  </a:cubicBezTo>
                  <a:cubicBezTo>
                    <a:pt x="41" y="8"/>
                    <a:pt x="43" y="7"/>
                    <a:pt x="44" y="8"/>
                  </a:cubicBezTo>
                  <a:cubicBezTo>
                    <a:pt x="44" y="9"/>
                    <a:pt x="43" y="11"/>
                    <a:pt x="44" y="12"/>
                  </a:cubicBezTo>
                  <a:cubicBezTo>
                    <a:pt x="44" y="13"/>
                    <a:pt x="46" y="12"/>
                    <a:pt x="47" y="13"/>
                  </a:cubicBezTo>
                  <a:cubicBezTo>
                    <a:pt x="48" y="13"/>
                    <a:pt x="49" y="15"/>
                    <a:pt x="50" y="14"/>
                  </a:cubicBezTo>
                  <a:cubicBezTo>
                    <a:pt x="52" y="14"/>
                    <a:pt x="54" y="12"/>
                    <a:pt x="56" y="12"/>
                  </a:cubicBezTo>
                  <a:cubicBezTo>
                    <a:pt x="58" y="11"/>
                    <a:pt x="61" y="11"/>
                    <a:pt x="64" y="11"/>
                  </a:cubicBezTo>
                  <a:cubicBezTo>
                    <a:pt x="66" y="11"/>
                    <a:pt x="68" y="11"/>
                    <a:pt x="69" y="12"/>
                  </a:cubicBezTo>
                  <a:cubicBezTo>
                    <a:pt x="70" y="13"/>
                    <a:pt x="71" y="14"/>
                    <a:pt x="72" y="15"/>
                  </a:cubicBezTo>
                  <a:cubicBezTo>
                    <a:pt x="72" y="17"/>
                    <a:pt x="72" y="19"/>
                    <a:pt x="73" y="21"/>
                  </a:cubicBezTo>
                  <a:cubicBezTo>
                    <a:pt x="73" y="22"/>
                    <a:pt x="73" y="23"/>
                    <a:pt x="74" y="25"/>
                  </a:cubicBezTo>
                  <a:cubicBezTo>
                    <a:pt x="74" y="27"/>
                    <a:pt x="75" y="28"/>
                    <a:pt x="75" y="30"/>
                  </a:cubicBezTo>
                  <a:cubicBezTo>
                    <a:pt x="76" y="32"/>
                    <a:pt x="76" y="34"/>
                    <a:pt x="75" y="35"/>
                  </a:cubicBezTo>
                  <a:cubicBezTo>
                    <a:pt x="75" y="37"/>
                    <a:pt x="73" y="38"/>
                    <a:pt x="73" y="40"/>
                  </a:cubicBezTo>
                  <a:cubicBezTo>
                    <a:pt x="72" y="43"/>
                    <a:pt x="73" y="46"/>
                    <a:pt x="72" y="49"/>
                  </a:cubicBezTo>
                  <a:cubicBezTo>
                    <a:pt x="71" y="51"/>
                    <a:pt x="68" y="53"/>
                    <a:pt x="68" y="55"/>
                  </a:cubicBezTo>
                  <a:cubicBezTo>
                    <a:pt x="67" y="58"/>
                    <a:pt x="70" y="60"/>
                    <a:pt x="70" y="63"/>
                  </a:cubicBezTo>
                  <a:cubicBezTo>
                    <a:pt x="70" y="65"/>
                    <a:pt x="69" y="68"/>
                    <a:pt x="69" y="70"/>
                  </a:cubicBezTo>
                  <a:cubicBezTo>
                    <a:pt x="70" y="71"/>
                    <a:pt x="72" y="71"/>
                    <a:pt x="73" y="73"/>
                  </a:cubicBezTo>
                  <a:cubicBezTo>
                    <a:pt x="74" y="75"/>
                    <a:pt x="73" y="77"/>
                    <a:pt x="73" y="79"/>
                  </a:cubicBezTo>
                  <a:cubicBezTo>
                    <a:pt x="73" y="79"/>
                    <a:pt x="72" y="80"/>
                    <a:pt x="72" y="8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87" name="Freeform 56">
              <a:extLst>
                <a:ext uri="{FF2B5EF4-FFF2-40B4-BE49-F238E27FC236}">
                  <a16:creationId xmlns:a16="http://schemas.microsoft.com/office/drawing/2014/main" id="{39FEACF9-558B-284C-B8A7-42E99694C15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235693" y="3394551"/>
              <a:ext cx="396595" cy="428323"/>
            </a:xfrm>
            <a:custGeom>
              <a:avLst/>
              <a:gdLst>
                <a:gd name="T0" fmla="*/ 2147483647 w 208"/>
                <a:gd name="T1" fmla="*/ 2147483647 h 225"/>
                <a:gd name="T2" fmla="*/ 2147483647 w 208"/>
                <a:gd name="T3" fmla="*/ 2147483647 h 225"/>
                <a:gd name="T4" fmla="*/ 2147483647 w 208"/>
                <a:gd name="T5" fmla="*/ 2147483647 h 225"/>
                <a:gd name="T6" fmla="*/ 2147483647 w 208"/>
                <a:gd name="T7" fmla="*/ 2147483647 h 225"/>
                <a:gd name="T8" fmla="*/ 2147483647 w 208"/>
                <a:gd name="T9" fmla="*/ 2147483647 h 225"/>
                <a:gd name="T10" fmla="*/ 2147483647 w 208"/>
                <a:gd name="T11" fmla="*/ 2147483647 h 225"/>
                <a:gd name="T12" fmla="*/ 2147483647 w 208"/>
                <a:gd name="T13" fmla="*/ 2147483647 h 225"/>
                <a:gd name="T14" fmla="*/ 2147483647 w 208"/>
                <a:gd name="T15" fmla="*/ 2147483647 h 225"/>
                <a:gd name="T16" fmla="*/ 2147483647 w 208"/>
                <a:gd name="T17" fmla="*/ 2147483647 h 225"/>
                <a:gd name="T18" fmla="*/ 2147483647 w 208"/>
                <a:gd name="T19" fmla="*/ 2147483647 h 225"/>
                <a:gd name="T20" fmla="*/ 2147483647 w 208"/>
                <a:gd name="T21" fmla="*/ 2147483647 h 225"/>
                <a:gd name="T22" fmla="*/ 2147483647 w 208"/>
                <a:gd name="T23" fmla="*/ 2147483647 h 225"/>
                <a:gd name="T24" fmla="*/ 2147483647 w 208"/>
                <a:gd name="T25" fmla="*/ 2147483647 h 225"/>
                <a:gd name="T26" fmla="*/ 2147483647 w 208"/>
                <a:gd name="T27" fmla="*/ 2147483647 h 225"/>
                <a:gd name="T28" fmla="*/ 2147483647 w 208"/>
                <a:gd name="T29" fmla="*/ 2147483647 h 225"/>
                <a:gd name="T30" fmla="*/ 2147483647 w 208"/>
                <a:gd name="T31" fmla="*/ 2147483647 h 225"/>
                <a:gd name="T32" fmla="*/ 2147483647 w 208"/>
                <a:gd name="T33" fmla="*/ 2147483647 h 225"/>
                <a:gd name="T34" fmla="*/ 2147483647 w 208"/>
                <a:gd name="T35" fmla="*/ 2147483647 h 225"/>
                <a:gd name="T36" fmla="*/ 2147483647 w 208"/>
                <a:gd name="T37" fmla="*/ 2147483647 h 225"/>
                <a:gd name="T38" fmla="*/ 2147483647 w 208"/>
                <a:gd name="T39" fmla="*/ 2147483647 h 225"/>
                <a:gd name="T40" fmla="*/ 2147483647 w 208"/>
                <a:gd name="T41" fmla="*/ 2147483647 h 225"/>
                <a:gd name="T42" fmla="*/ 2147483647 w 208"/>
                <a:gd name="T43" fmla="*/ 2147483647 h 225"/>
                <a:gd name="T44" fmla="*/ 2147483647 w 208"/>
                <a:gd name="T45" fmla="*/ 2147483647 h 225"/>
                <a:gd name="T46" fmla="*/ 2147483647 w 208"/>
                <a:gd name="T47" fmla="*/ 2147483647 h 225"/>
                <a:gd name="T48" fmla="*/ 2147483647 w 208"/>
                <a:gd name="T49" fmla="*/ 2147483647 h 225"/>
                <a:gd name="T50" fmla="*/ 2147483647 w 208"/>
                <a:gd name="T51" fmla="*/ 2147483647 h 225"/>
                <a:gd name="T52" fmla="*/ 2147483647 w 208"/>
                <a:gd name="T53" fmla="*/ 2147483647 h 225"/>
                <a:gd name="T54" fmla="*/ 2147483647 w 208"/>
                <a:gd name="T55" fmla="*/ 2147483647 h 225"/>
                <a:gd name="T56" fmla="*/ 2147483647 w 208"/>
                <a:gd name="T57" fmla="*/ 2147483647 h 225"/>
                <a:gd name="T58" fmla="*/ 2147483647 w 208"/>
                <a:gd name="T59" fmla="*/ 2147483647 h 225"/>
                <a:gd name="T60" fmla="*/ 2147483647 w 208"/>
                <a:gd name="T61" fmla="*/ 2147483647 h 225"/>
                <a:gd name="T62" fmla="*/ 2147483647 w 208"/>
                <a:gd name="T63" fmla="*/ 2147483647 h 225"/>
                <a:gd name="T64" fmla="*/ 2147483647 w 208"/>
                <a:gd name="T65" fmla="*/ 2147483647 h 225"/>
                <a:gd name="T66" fmla="*/ 2147483647 w 208"/>
                <a:gd name="T67" fmla="*/ 2147483647 h 225"/>
                <a:gd name="T68" fmla="*/ 2147483647 w 208"/>
                <a:gd name="T69" fmla="*/ 2147483647 h 225"/>
                <a:gd name="T70" fmla="*/ 2147483647 w 208"/>
                <a:gd name="T71" fmla="*/ 2147483647 h 225"/>
                <a:gd name="T72" fmla="*/ 2147483647 w 208"/>
                <a:gd name="T73" fmla="*/ 2147483647 h 225"/>
                <a:gd name="T74" fmla="*/ 2147483647 w 208"/>
                <a:gd name="T75" fmla="*/ 2147483647 h 225"/>
                <a:gd name="T76" fmla="*/ 2147483647 w 208"/>
                <a:gd name="T77" fmla="*/ 2147483647 h 225"/>
                <a:gd name="T78" fmla="*/ 2147483647 w 208"/>
                <a:gd name="T79" fmla="*/ 2147483647 h 22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08" h="225">
                  <a:moveTo>
                    <a:pt x="88" y="221"/>
                  </a:moveTo>
                  <a:cubicBezTo>
                    <a:pt x="86" y="222"/>
                    <a:pt x="83" y="222"/>
                    <a:pt x="80" y="223"/>
                  </a:cubicBezTo>
                  <a:cubicBezTo>
                    <a:pt x="79" y="223"/>
                    <a:pt x="77" y="225"/>
                    <a:pt x="76" y="224"/>
                  </a:cubicBezTo>
                  <a:cubicBezTo>
                    <a:pt x="75" y="223"/>
                    <a:pt x="77" y="220"/>
                    <a:pt x="76" y="218"/>
                  </a:cubicBezTo>
                  <a:cubicBezTo>
                    <a:pt x="75" y="218"/>
                    <a:pt x="74" y="220"/>
                    <a:pt x="72" y="220"/>
                  </a:cubicBezTo>
                  <a:cubicBezTo>
                    <a:pt x="71" y="220"/>
                    <a:pt x="70" y="218"/>
                    <a:pt x="69" y="218"/>
                  </a:cubicBezTo>
                  <a:cubicBezTo>
                    <a:pt x="68" y="219"/>
                    <a:pt x="69" y="222"/>
                    <a:pt x="68" y="223"/>
                  </a:cubicBezTo>
                  <a:cubicBezTo>
                    <a:pt x="66" y="224"/>
                    <a:pt x="65" y="223"/>
                    <a:pt x="63" y="222"/>
                  </a:cubicBezTo>
                  <a:cubicBezTo>
                    <a:pt x="62" y="222"/>
                    <a:pt x="60" y="221"/>
                    <a:pt x="58" y="221"/>
                  </a:cubicBezTo>
                  <a:cubicBezTo>
                    <a:pt x="57" y="222"/>
                    <a:pt x="57" y="224"/>
                    <a:pt x="56" y="225"/>
                  </a:cubicBezTo>
                  <a:cubicBezTo>
                    <a:pt x="54" y="223"/>
                    <a:pt x="50" y="222"/>
                    <a:pt x="49" y="219"/>
                  </a:cubicBezTo>
                  <a:cubicBezTo>
                    <a:pt x="48" y="218"/>
                    <a:pt x="50" y="215"/>
                    <a:pt x="49" y="213"/>
                  </a:cubicBezTo>
                  <a:cubicBezTo>
                    <a:pt x="48" y="212"/>
                    <a:pt x="44" y="215"/>
                    <a:pt x="44" y="214"/>
                  </a:cubicBezTo>
                  <a:cubicBezTo>
                    <a:pt x="44" y="211"/>
                    <a:pt x="48" y="209"/>
                    <a:pt x="48" y="206"/>
                  </a:cubicBezTo>
                  <a:cubicBezTo>
                    <a:pt x="48" y="204"/>
                    <a:pt x="45" y="204"/>
                    <a:pt x="44" y="202"/>
                  </a:cubicBezTo>
                  <a:cubicBezTo>
                    <a:pt x="43" y="200"/>
                    <a:pt x="44" y="196"/>
                    <a:pt x="43" y="194"/>
                  </a:cubicBezTo>
                  <a:cubicBezTo>
                    <a:pt x="41" y="192"/>
                    <a:pt x="38" y="191"/>
                    <a:pt x="35" y="192"/>
                  </a:cubicBezTo>
                  <a:cubicBezTo>
                    <a:pt x="34" y="192"/>
                    <a:pt x="36" y="194"/>
                    <a:pt x="35" y="195"/>
                  </a:cubicBezTo>
                  <a:cubicBezTo>
                    <a:pt x="34" y="196"/>
                    <a:pt x="33" y="196"/>
                    <a:pt x="31" y="196"/>
                  </a:cubicBezTo>
                  <a:cubicBezTo>
                    <a:pt x="30" y="196"/>
                    <a:pt x="28" y="194"/>
                    <a:pt x="27" y="195"/>
                  </a:cubicBezTo>
                  <a:cubicBezTo>
                    <a:pt x="24" y="195"/>
                    <a:pt x="22" y="199"/>
                    <a:pt x="20" y="199"/>
                  </a:cubicBezTo>
                  <a:cubicBezTo>
                    <a:pt x="18" y="198"/>
                    <a:pt x="18" y="194"/>
                    <a:pt x="16" y="193"/>
                  </a:cubicBezTo>
                  <a:cubicBezTo>
                    <a:pt x="15" y="193"/>
                    <a:pt x="14" y="195"/>
                    <a:pt x="13" y="196"/>
                  </a:cubicBezTo>
                  <a:cubicBezTo>
                    <a:pt x="12" y="196"/>
                    <a:pt x="10" y="197"/>
                    <a:pt x="9" y="196"/>
                  </a:cubicBezTo>
                  <a:cubicBezTo>
                    <a:pt x="8" y="195"/>
                    <a:pt x="8" y="192"/>
                    <a:pt x="8" y="190"/>
                  </a:cubicBezTo>
                  <a:lnTo>
                    <a:pt x="10" y="184"/>
                  </a:lnTo>
                  <a:lnTo>
                    <a:pt x="7" y="178"/>
                  </a:lnTo>
                  <a:lnTo>
                    <a:pt x="4" y="178"/>
                  </a:lnTo>
                  <a:lnTo>
                    <a:pt x="1" y="174"/>
                  </a:lnTo>
                  <a:lnTo>
                    <a:pt x="3" y="165"/>
                  </a:lnTo>
                  <a:lnTo>
                    <a:pt x="0" y="157"/>
                  </a:lnTo>
                  <a:cubicBezTo>
                    <a:pt x="2" y="157"/>
                    <a:pt x="4" y="158"/>
                    <a:pt x="5" y="156"/>
                  </a:cubicBezTo>
                  <a:cubicBezTo>
                    <a:pt x="7" y="154"/>
                    <a:pt x="6" y="150"/>
                    <a:pt x="8" y="148"/>
                  </a:cubicBezTo>
                  <a:cubicBezTo>
                    <a:pt x="8" y="147"/>
                    <a:pt x="11" y="147"/>
                    <a:pt x="12" y="148"/>
                  </a:cubicBezTo>
                  <a:cubicBezTo>
                    <a:pt x="14" y="149"/>
                    <a:pt x="14" y="153"/>
                    <a:pt x="17" y="154"/>
                  </a:cubicBezTo>
                  <a:cubicBezTo>
                    <a:pt x="19" y="154"/>
                    <a:pt x="19" y="149"/>
                    <a:pt x="21" y="149"/>
                  </a:cubicBezTo>
                  <a:cubicBezTo>
                    <a:pt x="25" y="147"/>
                    <a:pt x="30" y="150"/>
                    <a:pt x="34" y="149"/>
                  </a:cubicBezTo>
                  <a:cubicBezTo>
                    <a:pt x="36" y="148"/>
                    <a:pt x="35" y="145"/>
                    <a:pt x="37" y="145"/>
                  </a:cubicBezTo>
                  <a:cubicBezTo>
                    <a:pt x="38" y="145"/>
                    <a:pt x="38" y="149"/>
                    <a:pt x="39" y="149"/>
                  </a:cubicBezTo>
                  <a:lnTo>
                    <a:pt x="86" y="149"/>
                  </a:lnTo>
                  <a:lnTo>
                    <a:pt x="89" y="135"/>
                  </a:lnTo>
                  <a:lnTo>
                    <a:pt x="85" y="133"/>
                  </a:lnTo>
                  <a:lnTo>
                    <a:pt x="74" y="6"/>
                  </a:lnTo>
                  <a:cubicBezTo>
                    <a:pt x="73" y="0"/>
                    <a:pt x="86" y="6"/>
                    <a:pt x="93" y="6"/>
                  </a:cubicBezTo>
                  <a:lnTo>
                    <a:pt x="169" y="65"/>
                  </a:lnTo>
                  <a:cubicBezTo>
                    <a:pt x="169" y="68"/>
                    <a:pt x="168" y="70"/>
                    <a:pt x="169" y="72"/>
                  </a:cubicBezTo>
                  <a:cubicBezTo>
                    <a:pt x="170" y="74"/>
                    <a:pt x="173" y="73"/>
                    <a:pt x="175" y="74"/>
                  </a:cubicBezTo>
                  <a:cubicBezTo>
                    <a:pt x="176" y="76"/>
                    <a:pt x="177" y="78"/>
                    <a:pt x="179" y="79"/>
                  </a:cubicBezTo>
                  <a:cubicBezTo>
                    <a:pt x="181" y="80"/>
                    <a:pt x="183" y="79"/>
                    <a:pt x="185" y="80"/>
                  </a:cubicBezTo>
                  <a:cubicBezTo>
                    <a:pt x="188" y="81"/>
                    <a:pt x="192" y="82"/>
                    <a:pt x="194" y="85"/>
                  </a:cubicBezTo>
                  <a:cubicBezTo>
                    <a:pt x="195" y="88"/>
                    <a:pt x="192" y="92"/>
                    <a:pt x="193" y="96"/>
                  </a:cubicBezTo>
                  <a:cubicBezTo>
                    <a:pt x="193" y="97"/>
                    <a:pt x="195" y="97"/>
                    <a:pt x="196" y="97"/>
                  </a:cubicBezTo>
                  <a:cubicBezTo>
                    <a:pt x="201" y="97"/>
                    <a:pt x="204" y="95"/>
                    <a:pt x="208" y="94"/>
                  </a:cubicBezTo>
                  <a:lnTo>
                    <a:pt x="208" y="139"/>
                  </a:lnTo>
                  <a:cubicBezTo>
                    <a:pt x="207" y="139"/>
                    <a:pt x="205" y="139"/>
                    <a:pt x="204" y="140"/>
                  </a:cubicBezTo>
                  <a:cubicBezTo>
                    <a:pt x="203" y="141"/>
                    <a:pt x="203" y="143"/>
                    <a:pt x="202" y="144"/>
                  </a:cubicBezTo>
                  <a:cubicBezTo>
                    <a:pt x="201" y="145"/>
                    <a:pt x="199" y="144"/>
                    <a:pt x="198" y="145"/>
                  </a:cubicBezTo>
                  <a:lnTo>
                    <a:pt x="196" y="149"/>
                  </a:lnTo>
                  <a:lnTo>
                    <a:pt x="169" y="152"/>
                  </a:lnTo>
                  <a:cubicBezTo>
                    <a:pt x="168" y="153"/>
                    <a:pt x="167" y="156"/>
                    <a:pt x="165" y="156"/>
                  </a:cubicBezTo>
                  <a:lnTo>
                    <a:pt x="156" y="155"/>
                  </a:lnTo>
                  <a:cubicBezTo>
                    <a:pt x="153" y="155"/>
                    <a:pt x="150" y="152"/>
                    <a:pt x="147" y="153"/>
                  </a:cubicBezTo>
                  <a:cubicBezTo>
                    <a:pt x="141" y="155"/>
                    <a:pt x="136" y="159"/>
                    <a:pt x="131" y="162"/>
                  </a:cubicBezTo>
                  <a:cubicBezTo>
                    <a:pt x="130" y="163"/>
                    <a:pt x="131" y="166"/>
                    <a:pt x="129" y="167"/>
                  </a:cubicBezTo>
                  <a:cubicBezTo>
                    <a:pt x="128" y="168"/>
                    <a:pt x="127" y="165"/>
                    <a:pt x="126" y="166"/>
                  </a:cubicBezTo>
                  <a:cubicBezTo>
                    <a:pt x="124" y="166"/>
                    <a:pt x="121" y="168"/>
                    <a:pt x="120" y="170"/>
                  </a:cubicBezTo>
                  <a:cubicBezTo>
                    <a:pt x="119" y="171"/>
                    <a:pt x="122" y="174"/>
                    <a:pt x="120" y="175"/>
                  </a:cubicBezTo>
                  <a:cubicBezTo>
                    <a:pt x="119" y="176"/>
                    <a:pt x="117" y="173"/>
                    <a:pt x="115" y="174"/>
                  </a:cubicBezTo>
                  <a:cubicBezTo>
                    <a:pt x="114" y="175"/>
                    <a:pt x="116" y="177"/>
                    <a:pt x="115" y="179"/>
                  </a:cubicBezTo>
                  <a:cubicBezTo>
                    <a:pt x="114" y="180"/>
                    <a:pt x="112" y="181"/>
                    <a:pt x="111" y="181"/>
                  </a:cubicBezTo>
                  <a:cubicBezTo>
                    <a:pt x="108" y="181"/>
                    <a:pt x="107" y="177"/>
                    <a:pt x="105" y="177"/>
                  </a:cubicBezTo>
                  <a:cubicBezTo>
                    <a:pt x="103" y="177"/>
                    <a:pt x="103" y="179"/>
                    <a:pt x="101" y="180"/>
                  </a:cubicBezTo>
                  <a:cubicBezTo>
                    <a:pt x="100" y="181"/>
                    <a:pt x="97" y="180"/>
                    <a:pt x="97" y="182"/>
                  </a:cubicBezTo>
                  <a:cubicBezTo>
                    <a:pt x="96" y="184"/>
                    <a:pt x="100" y="186"/>
                    <a:pt x="99" y="189"/>
                  </a:cubicBezTo>
                  <a:cubicBezTo>
                    <a:pt x="99" y="190"/>
                    <a:pt x="97" y="188"/>
                    <a:pt x="96" y="189"/>
                  </a:cubicBezTo>
                  <a:cubicBezTo>
                    <a:pt x="96" y="190"/>
                    <a:pt x="99" y="191"/>
                    <a:pt x="98" y="193"/>
                  </a:cubicBezTo>
                  <a:cubicBezTo>
                    <a:pt x="97" y="195"/>
                    <a:pt x="95" y="197"/>
                    <a:pt x="93" y="199"/>
                  </a:cubicBezTo>
                  <a:cubicBezTo>
                    <a:pt x="91" y="200"/>
                    <a:pt x="87" y="197"/>
                    <a:pt x="86" y="199"/>
                  </a:cubicBezTo>
                  <a:cubicBezTo>
                    <a:pt x="85" y="201"/>
                    <a:pt x="89" y="202"/>
                    <a:pt x="89" y="205"/>
                  </a:cubicBezTo>
                  <a:cubicBezTo>
                    <a:pt x="89" y="207"/>
                    <a:pt x="87" y="210"/>
                    <a:pt x="87" y="212"/>
                  </a:cubicBezTo>
                  <a:cubicBezTo>
                    <a:pt x="87" y="215"/>
                    <a:pt x="88" y="218"/>
                    <a:pt x="88" y="22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88" name="Freeform 57">
              <a:extLst>
                <a:ext uri="{FF2B5EF4-FFF2-40B4-BE49-F238E27FC236}">
                  <a16:creationId xmlns:a16="http://schemas.microsoft.com/office/drawing/2014/main" id="{DD494A76-DF70-954B-8A31-BCB3C16A7FA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97504" y="3684859"/>
              <a:ext cx="188780" cy="153878"/>
            </a:xfrm>
            <a:custGeom>
              <a:avLst/>
              <a:gdLst>
                <a:gd name="T0" fmla="*/ 2147483647 w 99"/>
                <a:gd name="T1" fmla="*/ 2147483647 h 81"/>
                <a:gd name="T2" fmla="*/ 2147483647 w 99"/>
                <a:gd name="T3" fmla="*/ 2147483647 h 81"/>
                <a:gd name="T4" fmla="*/ 2147483647 w 99"/>
                <a:gd name="T5" fmla="*/ 2147483647 h 81"/>
                <a:gd name="T6" fmla="*/ 2147483647 w 99"/>
                <a:gd name="T7" fmla="*/ 2147483647 h 81"/>
                <a:gd name="T8" fmla="*/ 2147483647 w 99"/>
                <a:gd name="T9" fmla="*/ 2147483647 h 81"/>
                <a:gd name="T10" fmla="*/ 2147483647 w 99"/>
                <a:gd name="T11" fmla="*/ 2147483647 h 81"/>
                <a:gd name="T12" fmla="*/ 2147483647 w 99"/>
                <a:gd name="T13" fmla="*/ 2147483647 h 81"/>
                <a:gd name="T14" fmla="*/ 2147483647 w 99"/>
                <a:gd name="T15" fmla="*/ 2147483647 h 81"/>
                <a:gd name="T16" fmla="*/ 2147483647 w 99"/>
                <a:gd name="T17" fmla="*/ 2147483647 h 81"/>
                <a:gd name="T18" fmla="*/ 2147483647 w 99"/>
                <a:gd name="T19" fmla="*/ 2147483647 h 81"/>
                <a:gd name="T20" fmla="*/ 2147483647 w 99"/>
                <a:gd name="T21" fmla="*/ 2147483647 h 81"/>
                <a:gd name="T22" fmla="*/ 2147483647 w 99"/>
                <a:gd name="T23" fmla="*/ 2147483647 h 81"/>
                <a:gd name="T24" fmla="*/ 2147483647 w 99"/>
                <a:gd name="T25" fmla="*/ 2147483647 h 81"/>
                <a:gd name="T26" fmla="*/ 2147483647 w 99"/>
                <a:gd name="T27" fmla="*/ 2147483647 h 81"/>
                <a:gd name="T28" fmla="*/ 2147483647 w 99"/>
                <a:gd name="T29" fmla="*/ 2147483647 h 81"/>
                <a:gd name="T30" fmla="*/ 2147483647 w 99"/>
                <a:gd name="T31" fmla="*/ 2147483647 h 81"/>
                <a:gd name="T32" fmla="*/ 2147483647 w 99"/>
                <a:gd name="T33" fmla="*/ 2147483647 h 81"/>
                <a:gd name="T34" fmla="*/ 2147483647 w 99"/>
                <a:gd name="T35" fmla="*/ 2147483647 h 81"/>
                <a:gd name="T36" fmla="*/ 2147483647 w 99"/>
                <a:gd name="T37" fmla="*/ 2147483647 h 81"/>
                <a:gd name="T38" fmla="*/ 2147483647 w 99"/>
                <a:gd name="T39" fmla="*/ 2147483647 h 81"/>
                <a:gd name="T40" fmla="*/ 2147483647 w 99"/>
                <a:gd name="T41" fmla="*/ 2147483647 h 81"/>
                <a:gd name="T42" fmla="*/ 2147483647 w 99"/>
                <a:gd name="T43" fmla="*/ 2147483647 h 81"/>
                <a:gd name="T44" fmla="*/ 2147483647 w 99"/>
                <a:gd name="T45" fmla="*/ 2147483647 h 81"/>
                <a:gd name="T46" fmla="*/ 2147483647 w 99"/>
                <a:gd name="T47" fmla="*/ 2147483647 h 81"/>
                <a:gd name="T48" fmla="*/ 2147483647 w 99"/>
                <a:gd name="T49" fmla="*/ 2147483647 h 81"/>
                <a:gd name="T50" fmla="*/ 2147483647 w 99"/>
                <a:gd name="T51" fmla="*/ 2147483647 h 81"/>
                <a:gd name="T52" fmla="*/ 2147483647 w 99"/>
                <a:gd name="T53" fmla="*/ 2147483647 h 81"/>
                <a:gd name="T54" fmla="*/ 2147483647 w 99"/>
                <a:gd name="T55" fmla="*/ 2147483647 h 81"/>
                <a:gd name="T56" fmla="*/ 2147483647 w 99"/>
                <a:gd name="T57" fmla="*/ 2147483647 h 81"/>
                <a:gd name="T58" fmla="*/ 2147483647 w 99"/>
                <a:gd name="T59" fmla="*/ 2147483647 h 81"/>
                <a:gd name="T60" fmla="*/ 2147483647 w 99"/>
                <a:gd name="T61" fmla="*/ 2147483647 h 81"/>
                <a:gd name="T62" fmla="*/ 2147483647 w 99"/>
                <a:gd name="T63" fmla="*/ 2147483647 h 81"/>
                <a:gd name="T64" fmla="*/ 2147483647 w 99"/>
                <a:gd name="T65" fmla="*/ 2147483647 h 81"/>
                <a:gd name="T66" fmla="*/ 2147483647 w 99"/>
                <a:gd name="T67" fmla="*/ 2147483647 h 81"/>
                <a:gd name="T68" fmla="*/ 2147483647 w 99"/>
                <a:gd name="T69" fmla="*/ 2147483647 h 81"/>
                <a:gd name="T70" fmla="*/ 2147483647 w 99"/>
                <a:gd name="T71" fmla="*/ 2147483647 h 81"/>
                <a:gd name="T72" fmla="*/ 2147483647 w 99"/>
                <a:gd name="T73" fmla="*/ 2147483647 h 81"/>
                <a:gd name="T74" fmla="*/ 2147483647 w 99"/>
                <a:gd name="T75" fmla="*/ 2147483647 h 81"/>
                <a:gd name="T76" fmla="*/ 2147483647 w 99"/>
                <a:gd name="T77" fmla="*/ 2147483647 h 81"/>
                <a:gd name="T78" fmla="*/ 2147483647 w 99"/>
                <a:gd name="T79" fmla="*/ 2147483647 h 81"/>
                <a:gd name="T80" fmla="*/ 2147483647 w 99"/>
                <a:gd name="T81" fmla="*/ 2147483647 h 81"/>
                <a:gd name="T82" fmla="*/ 2147483647 w 99"/>
                <a:gd name="T83" fmla="*/ 2147483647 h 81"/>
                <a:gd name="T84" fmla="*/ 2147483647 w 99"/>
                <a:gd name="T85" fmla="*/ 2147483647 h 81"/>
                <a:gd name="T86" fmla="*/ 2147483647 w 99"/>
                <a:gd name="T87" fmla="*/ 2147483647 h 81"/>
                <a:gd name="T88" fmla="*/ 2147483647 w 99"/>
                <a:gd name="T89" fmla="*/ 2147483647 h 81"/>
                <a:gd name="T90" fmla="*/ 2147483647 w 99"/>
                <a:gd name="T91" fmla="*/ 2147483647 h 81"/>
                <a:gd name="T92" fmla="*/ 2147483647 w 99"/>
                <a:gd name="T93" fmla="*/ 2147483647 h 81"/>
                <a:gd name="T94" fmla="*/ 2147483647 w 99"/>
                <a:gd name="T95" fmla="*/ 2147483647 h 81"/>
                <a:gd name="T96" fmla="*/ 2147483647 w 99"/>
                <a:gd name="T97" fmla="*/ 2147483647 h 81"/>
                <a:gd name="T98" fmla="*/ 2147483647 w 99"/>
                <a:gd name="T99" fmla="*/ 2147483647 h 81"/>
                <a:gd name="T100" fmla="*/ 2147483647 w 99"/>
                <a:gd name="T101" fmla="*/ 2147483647 h 81"/>
                <a:gd name="T102" fmla="*/ 2147483647 w 99"/>
                <a:gd name="T103" fmla="*/ 2147483647 h 81"/>
                <a:gd name="T104" fmla="*/ 2147483647 w 99"/>
                <a:gd name="T105" fmla="*/ 2147483647 h 81"/>
                <a:gd name="T106" fmla="*/ 2147483647 w 99"/>
                <a:gd name="T107" fmla="*/ 2147483647 h 81"/>
                <a:gd name="T108" fmla="*/ 2147483647 w 99"/>
                <a:gd name="T109" fmla="*/ 2147483647 h 81"/>
                <a:gd name="T110" fmla="*/ 2147483647 w 99"/>
                <a:gd name="T111" fmla="*/ 2147483647 h 81"/>
                <a:gd name="T112" fmla="*/ 2147483647 w 99"/>
                <a:gd name="T113" fmla="*/ 2147483647 h 81"/>
                <a:gd name="T114" fmla="*/ 2147483647 w 99"/>
                <a:gd name="T115" fmla="*/ 2147483647 h 81"/>
                <a:gd name="T116" fmla="*/ 2147483647 w 99"/>
                <a:gd name="T117" fmla="*/ 2147483647 h 81"/>
                <a:gd name="T118" fmla="*/ 2147483647 w 99"/>
                <a:gd name="T119" fmla="*/ 2147483647 h 8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9" h="81">
                  <a:moveTo>
                    <a:pt x="34" y="81"/>
                  </a:moveTo>
                  <a:cubicBezTo>
                    <a:pt x="33" y="80"/>
                    <a:pt x="32" y="79"/>
                    <a:pt x="31" y="78"/>
                  </a:cubicBezTo>
                  <a:cubicBezTo>
                    <a:pt x="30" y="77"/>
                    <a:pt x="28" y="77"/>
                    <a:pt x="26" y="77"/>
                  </a:cubicBezTo>
                  <a:cubicBezTo>
                    <a:pt x="23" y="77"/>
                    <a:pt x="20" y="77"/>
                    <a:pt x="18" y="78"/>
                  </a:cubicBezTo>
                  <a:cubicBezTo>
                    <a:pt x="16" y="78"/>
                    <a:pt x="14" y="80"/>
                    <a:pt x="12" y="80"/>
                  </a:cubicBezTo>
                  <a:cubicBezTo>
                    <a:pt x="11" y="81"/>
                    <a:pt x="10" y="79"/>
                    <a:pt x="9" y="79"/>
                  </a:cubicBezTo>
                  <a:cubicBezTo>
                    <a:pt x="8" y="78"/>
                    <a:pt x="6" y="79"/>
                    <a:pt x="6" y="78"/>
                  </a:cubicBezTo>
                  <a:cubicBezTo>
                    <a:pt x="5" y="77"/>
                    <a:pt x="6" y="75"/>
                    <a:pt x="6" y="74"/>
                  </a:cubicBezTo>
                  <a:cubicBezTo>
                    <a:pt x="5" y="73"/>
                    <a:pt x="3" y="74"/>
                    <a:pt x="3" y="73"/>
                  </a:cubicBezTo>
                  <a:cubicBezTo>
                    <a:pt x="2" y="72"/>
                    <a:pt x="3" y="70"/>
                    <a:pt x="3" y="69"/>
                  </a:cubicBezTo>
                  <a:cubicBezTo>
                    <a:pt x="3" y="66"/>
                    <a:pt x="2" y="63"/>
                    <a:pt x="2" y="60"/>
                  </a:cubicBezTo>
                  <a:cubicBezTo>
                    <a:pt x="2" y="58"/>
                    <a:pt x="4" y="55"/>
                    <a:pt x="4" y="53"/>
                  </a:cubicBezTo>
                  <a:cubicBezTo>
                    <a:pt x="4" y="50"/>
                    <a:pt x="0" y="49"/>
                    <a:pt x="1" y="47"/>
                  </a:cubicBezTo>
                  <a:cubicBezTo>
                    <a:pt x="2" y="45"/>
                    <a:pt x="6" y="48"/>
                    <a:pt x="8" y="47"/>
                  </a:cubicBezTo>
                  <a:cubicBezTo>
                    <a:pt x="10" y="45"/>
                    <a:pt x="12" y="43"/>
                    <a:pt x="13" y="41"/>
                  </a:cubicBezTo>
                  <a:cubicBezTo>
                    <a:pt x="14" y="39"/>
                    <a:pt x="11" y="38"/>
                    <a:pt x="11" y="37"/>
                  </a:cubicBezTo>
                  <a:cubicBezTo>
                    <a:pt x="12" y="36"/>
                    <a:pt x="14" y="38"/>
                    <a:pt x="14" y="37"/>
                  </a:cubicBezTo>
                  <a:cubicBezTo>
                    <a:pt x="15" y="34"/>
                    <a:pt x="11" y="32"/>
                    <a:pt x="12" y="30"/>
                  </a:cubicBezTo>
                  <a:cubicBezTo>
                    <a:pt x="12" y="28"/>
                    <a:pt x="15" y="29"/>
                    <a:pt x="16" y="28"/>
                  </a:cubicBezTo>
                  <a:cubicBezTo>
                    <a:pt x="18" y="27"/>
                    <a:pt x="18" y="25"/>
                    <a:pt x="20" y="25"/>
                  </a:cubicBezTo>
                  <a:cubicBezTo>
                    <a:pt x="22" y="25"/>
                    <a:pt x="23" y="29"/>
                    <a:pt x="26" y="29"/>
                  </a:cubicBezTo>
                  <a:cubicBezTo>
                    <a:pt x="27" y="29"/>
                    <a:pt x="29" y="28"/>
                    <a:pt x="30" y="27"/>
                  </a:cubicBezTo>
                  <a:cubicBezTo>
                    <a:pt x="31" y="25"/>
                    <a:pt x="29" y="23"/>
                    <a:pt x="30" y="22"/>
                  </a:cubicBezTo>
                  <a:cubicBezTo>
                    <a:pt x="32" y="21"/>
                    <a:pt x="34" y="24"/>
                    <a:pt x="35" y="23"/>
                  </a:cubicBezTo>
                  <a:cubicBezTo>
                    <a:pt x="37" y="22"/>
                    <a:pt x="34" y="19"/>
                    <a:pt x="35" y="18"/>
                  </a:cubicBezTo>
                  <a:cubicBezTo>
                    <a:pt x="36" y="16"/>
                    <a:pt x="39" y="14"/>
                    <a:pt x="41" y="14"/>
                  </a:cubicBezTo>
                  <a:cubicBezTo>
                    <a:pt x="42" y="13"/>
                    <a:pt x="43" y="16"/>
                    <a:pt x="44" y="15"/>
                  </a:cubicBezTo>
                  <a:cubicBezTo>
                    <a:pt x="46" y="14"/>
                    <a:pt x="45" y="11"/>
                    <a:pt x="46" y="10"/>
                  </a:cubicBezTo>
                  <a:cubicBezTo>
                    <a:pt x="51" y="7"/>
                    <a:pt x="56" y="3"/>
                    <a:pt x="62" y="1"/>
                  </a:cubicBezTo>
                  <a:cubicBezTo>
                    <a:pt x="65" y="0"/>
                    <a:pt x="68" y="3"/>
                    <a:pt x="71" y="3"/>
                  </a:cubicBezTo>
                  <a:cubicBezTo>
                    <a:pt x="70" y="6"/>
                    <a:pt x="70" y="9"/>
                    <a:pt x="70" y="12"/>
                  </a:cubicBezTo>
                  <a:cubicBezTo>
                    <a:pt x="70" y="15"/>
                    <a:pt x="71" y="17"/>
                    <a:pt x="72" y="19"/>
                  </a:cubicBezTo>
                  <a:cubicBezTo>
                    <a:pt x="74" y="21"/>
                    <a:pt x="76" y="22"/>
                    <a:pt x="78" y="24"/>
                  </a:cubicBezTo>
                  <a:cubicBezTo>
                    <a:pt x="79" y="25"/>
                    <a:pt x="81" y="24"/>
                    <a:pt x="81" y="25"/>
                  </a:cubicBezTo>
                  <a:cubicBezTo>
                    <a:pt x="82" y="28"/>
                    <a:pt x="77" y="30"/>
                    <a:pt x="78" y="32"/>
                  </a:cubicBezTo>
                  <a:cubicBezTo>
                    <a:pt x="81" y="36"/>
                    <a:pt x="86" y="36"/>
                    <a:pt x="90" y="37"/>
                  </a:cubicBezTo>
                  <a:cubicBezTo>
                    <a:pt x="91" y="38"/>
                    <a:pt x="93" y="35"/>
                    <a:pt x="94" y="36"/>
                  </a:cubicBezTo>
                  <a:cubicBezTo>
                    <a:pt x="96" y="36"/>
                    <a:pt x="97" y="38"/>
                    <a:pt x="98" y="39"/>
                  </a:cubicBezTo>
                  <a:cubicBezTo>
                    <a:pt x="98" y="40"/>
                    <a:pt x="96" y="41"/>
                    <a:pt x="96" y="42"/>
                  </a:cubicBezTo>
                  <a:cubicBezTo>
                    <a:pt x="96" y="44"/>
                    <a:pt x="96" y="46"/>
                    <a:pt x="97" y="48"/>
                  </a:cubicBezTo>
                  <a:cubicBezTo>
                    <a:pt x="97" y="49"/>
                    <a:pt x="98" y="48"/>
                    <a:pt x="99" y="49"/>
                  </a:cubicBezTo>
                  <a:cubicBezTo>
                    <a:pt x="99" y="50"/>
                    <a:pt x="99" y="52"/>
                    <a:pt x="98" y="53"/>
                  </a:cubicBezTo>
                  <a:cubicBezTo>
                    <a:pt x="97" y="55"/>
                    <a:pt x="95" y="55"/>
                    <a:pt x="93" y="55"/>
                  </a:cubicBezTo>
                  <a:cubicBezTo>
                    <a:pt x="91" y="55"/>
                    <a:pt x="89" y="54"/>
                    <a:pt x="87" y="55"/>
                  </a:cubicBezTo>
                  <a:cubicBezTo>
                    <a:pt x="85" y="55"/>
                    <a:pt x="84" y="55"/>
                    <a:pt x="83" y="56"/>
                  </a:cubicBezTo>
                  <a:cubicBezTo>
                    <a:pt x="82" y="58"/>
                    <a:pt x="84" y="60"/>
                    <a:pt x="83" y="61"/>
                  </a:cubicBezTo>
                  <a:cubicBezTo>
                    <a:pt x="82" y="62"/>
                    <a:pt x="81" y="60"/>
                    <a:pt x="80" y="60"/>
                  </a:cubicBezTo>
                  <a:cubicBezTo>
                    <a:pt x="79" y="61"/>
                    <a:pt x="79" y="62"/>
                    <a:pt x="79" y="64"/>
                  </a:cubicBezTo>
                  <a:cubicBezTo>
                    <a:pt x="77" y="63"/>
                    <a:pt x="76" y="63"/>
                    <a:pt x="74" y="63"/>
                  </a:cubicBezTo>
                  <a:cubicBezTo>
                    <a:pt x="72" y="62"/>
                    <a:pt x="71" y="62"/>
                    <a:pt x="69" y="61"/>
                  </a:cubicBezTo>
                  <a:cubicBezTo>
                    <a:pt x="68" y="60"/>
                    <a:pt x="67" y="59"/>
                    <a:pt x="65" y="59"/>
                  </a:cubicBezTo>
                  <a:cubicBezTo>
                    <a:pt x="63" y="59"/>
                    <a:pt x="62" y="61"/>
                    <a:pt x="61" y="61"/>
                  </a:cubicBezTo>
                  <a:cubicBezTo>
                    <a:pt x="55" y="62"/>
                    <a:pt x="49" y="61"/>
                    <a:pt x="44" y="61"/>
                  </a:cubicBezTo>
                  <a:cubicBezTo>
                    <a:pt x="41" y="61"/>
                    <a:pt x="37" y="60"/>
                    <a:pt x="34" y="61"/>
                  </a:cubicBezTo>
                  <a:cubicBezTo>
                    <a:pt x="33" y="61"/>
                    <a:pt x="32" y="63"/>
                    <a:pt x="32" y="65"/>
                  </a:cubicBezTo>
                  <a:cubicBezTo>
                    <a:pt x="32" y="66"/>
                    <a:pt x="34" y="67"/>
                    <a:pt x="34" y="68"/>
                  </a:cubicBezTo>
                  <a:cubicBezTo>
                    <a:pt x="34" y="69"/>
                    <a:pt x="33" y="70"/>
                    <a:pt x="33" y="70"/>
                  </a:cubicBezTo>
                  <a:cubicBezTo>
                    <a:pt x="33" y="71"/>
                    <a:pt x="35" y="71"/>
                    <a:pt x="35" y="72"/>
                  </a:cubicBezTo>
                  <a:cubicBezTo>
                    <a:pt x="35" y="73"/>
                    <a:pt x="33" y="73"/>
                    <a:pt x="33" y="73"/>
                  </a:cubicBezTo>
                  <a:cubicBezTo>
                    <a:pt x="33" y="76"/>
                    <a:pt x="34" y="78"/>
                    <a:pt x="34" y="8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89" name="Freeform 58">
              <a:extLst>
                <a:ext uri="{FF2B5EF4-FFF2-40B4-BE49-F238E27FC236}">
                  <a16:creationId xmlns:a16="http://schemas.microsoft.com/office/drawing/2014/main" id="{4790B87D-A831-8E4B-82B3-85DBDC75749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453028" y="3795906"/>
              <a:ext cx="111047" cy="176088"/>
            </a:xfrm>
            <a:custGeom>
              <a:avLst/>
              <a:gdLst>
                <a:gd name="T0" fmla="*/ 2147483647 w 58"/>
                <a:gd name="T1" fmla="*/ 2147483647 h 92"/>
                <a:gd name="T2" fmla="*/ 2147483647 w 58"/>
                <a:gd name="T3" fmla="*/ 2147483647 h 92"/>
                <a:gd name="T4" fmla="*/ 2147483647 w 58"/>
                <a:gd name="T5" fmla="*/ 2147483647 h 92"/>
                <a:gd name="T6" fmla="*/ 2147483647 w 58"/>
                <a:gd name="T7" fmla="*/ 2147483647 h 92"/>
                <a:gd name="T8" fmla="*/ 2147483647 w 58"/>
                <a:gd name="T9" fmla="*/ 2147483647 h 92"/>
                <a:gd name="T10" fmla="*/ 2147483647 w 58"/>
                <a:gd name="T11" fmla="*/ 2147483647 h 92"/>
                <a:gd name="T12" fmla="*/ 2147483647 w 58"/>
                <a:gd name="T13" fmla="*/ 2147483647 h 92"/>
                <a:gd name="T14" fmla="*/ 2147483647 w 58"/>
                <a:gd name="T15" fmla="*/ 2147483647 h 92"/>
                <a:gd name="T16" fmla="*/ 2147483647 w 58"/>
                <a:gd name="T17" fmla="*/ 2147483647 h 92"/>
                <a:gd name="T18" fmla="*/ 2147483647 w 58"/>
                <a:gd name="T19" fmla="*/ 2147483647 h 92"/>
                <a:gd name="T20" fmla="*/ 2147483647 w 58"/>
                <a:gd name="T21" fmla="*/ 2147483647 h 92"/>
                <a:gd name="T22" fmla="*/ 2147483647 w 58"/>
                <a:gd name="T23" fmla="*/ 2147483647 h 92"/>
                <a:gd name="T24" fmla="*/ 2147483647 w 58"/>
                <a:gd name="T25" fmla="*/ 2147483647 h 92"/>
                <a:gd name="T26" fmla="*/ 2147483647 w 58"/>
                <a:gd name="T27" fmla="*/ 2147483647 h 92"/>
                <a:gd name="T28" fmla="*/ 2147483647 w 58"/>
                <a:gd name="T29" fmla="*/ 2147483647 h 92"/>
                <a:gd name="T30" fmla="*/ 2147483647 w 58"/>
                <a:gd name="T31" fmla="*/ 2147483647 h 92"/>
                <a:gd name="T32" fmla="*/ 2147483647 w 58"/>
                <a:gd name="T33" fmla="*/ 2147483647 h 92"/>
                <a:gd name="T34" fmla="*/ 2147483647 w 58"/>
                <a:gd name="T35" fmla="*/ 2147483647 h 92"/>
                <a:gd name="T36" fmla="*/ 2147483647 w 58"/>
                <a:gd name="T37" fmla="*/ 2147483647 h 92"/>
                <a:gd name="T38" fmla="*/ 2147483647 w 58"/>
                <a:gd name="T39" fmla="*/ 2147483647 h 92"/>
                <a:gd name="T40" fmla="*/ 2147483647 w 58"/>
                <a:gd name="T41" fmla="*/ 2147483647 h 92"/>
                <a:gd name="T42" fmla="*/ 2147483647 w 58"/>
                <a:gd name="T43" fmla="*/ 2147483647 h 92"/>
                <a:gd name="T44" fmla="*/ 2147483647 w 58"/>
                <a:gd name="T45" fmla="*/ 2147483647 h 92"/>
                <a:gd name="T46" fmla="*/ 2147483647 w 58"/>
                <a:gd name="T47" fmla="*/ 0 h 92"/>
                <a:gd name="T48" fmla="*/ 2147483647 w 58"/>
                <a:gd name="T49" fmla="*/ 2147483647 h 92"/>
                <a:gd name="T50" fmla="*/ 2147483647 w 58"/>
                <a:gd name="T51" fmla="*/ 2147483647 h 92"/>
                <a:gd name="T52" fmla="*/ 2147483647 w 58"/>
                <a:gd name="T53" fmla="*/ 2147483647 h 92"/>
                <a:gd name="T54" fmla="*/ 2147483647 w 58"/>
                <a:gd name="T55" fmla="*/ 2147483647 h 92"/>
                <a:gd name="T56" fmla="*/ 2147483647 w 58"/>
                <a:gd name="T57" fmla="*/ 2147483647 h 92"/>
                <a:gd name="T58" fmla="*/ 2147483647 w 58"/>
                <a:gd name="T59" fmla="*/ 2147483647 h 92"/>
                <a:gd name="T60" fmla="*/ 2147483647 w 58"/>
                <a:gd name="T61" fmla="*/ 2147483647 h 92"/>
                <a:gd name="T62" fmla="*/ 2147483647 w 58"/>
                <a:gd name="T63" fmla="*/ 2147483647 h 92"/>
                <a:gd name="T64" fmla="*/ 2147483647 w 58"/>
                <a:gd name="T65" fmla="*/ 2147483647 h 92"/>
                <a:gd name="T66" fmla="*/ 2147483647 w 58"/>
                <a:gd name="T67" fmla="*/ 2147483647 h 92"/>
                <a:gd name="T68" fmla="*/ 2147483647 w 58"/>
                <a:gd name="T69" fmla="*/ 2147483647 h 92"/>
                <a:gd name="T70" fmla="*/ 2147483647 w 58"/>
                <a:gd name="T71" fmla="*/ 2147483647 h 92"/>
                <a:gd name="T72" fmla="*/ 2147483647 w 58"/>
                <a:gd name="T73" fmla="*/ 2147483647 h 92"/>
                <a:gd name="T74" fmla="*/ 2147483647 w 58"/>
                <a:gd name="T75" fmla="*/ 2147483647 h 92"/>
                <a:gd name="T76" fmla="*/ 2147483647 w 58"/>
                <a:gd name="T77" fmla="*/ 2147483647 h 92"/>
                <a:gd name="T78" fmla="*/ 2147483647 w 58"/>
                <a:gd name="T79" fmla="*/ 2147483647 h 92"/>
                <a:gd name="T80" fmla="*/ 2147483647 w 58"/>
                <a:gd name="T81" fmla="*/ 2147483647 h 92"/>
                <a:gd name="T82" fmla="*/ 2147483647 w 58"/>
                <a:gd name="T83" fmla="*/ 2147483647 h 92"/>
                <a:gd name="T84" fmla="*/ 2147483647 w 58"/>
                <a:gd name="T85" fmla="*/ 2147483647 h 92"/>
                <a:gd name="T86" fmla="*/ 2147483647 w 58"/>
                <a:gd name="T87" fmla="*/ 2147483647 h 92"/>
                <a:gd name="T88" fmla="*/ 2147483647 w 58"/>
                <a:gd name="T89" fmla="*/ 2147483647 h 9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8" h="92">
                  <a:moveTo>
                    <a:pt x="5" y="88"/>
                  </a:moveTo>
                  <a:cubicBezTo>
                    <a:pt x="9" y="89"/>
                    <a:pt x="13" y="92"/>
                    <a:pt x="17" y="92"/>
                  </a:cubicBezTo>
                  <a:cubicBezTo>
                    <a:pt x="19" y="92"/>
                    <a:pt x="19" y="88"/>
                    <a:pt x="21" y="88"/>
                  </a:cubicBezTo>
                  <a:cubicBezTo>
                    <a:pt x="24" y="87"/>
                    <a:pt x="27" y="88"/>
                    <a:pt x="29" y="88"/>
                  </a:cubicBezTo>
                  <a:cubicBezTo>
                    <a:pt x="31" y="87"/>
                    <a:pt x="32" y="86"/>
                    <a:pt x="34" y="85"/>
                  </a:cubicBezTo>
                  <a:cubicBezTo>
                    <a:pt x="35" y="84"/>
                    <a:pt x="36" y="82"/>
                    <a:pt x="38" y="81"/>
                  </a:cubicBezTo>
                  <a:cubicBezTo>
                    <a:pt x="41" y="80"/>
                    <a:pt x="44" y="80"/>
                    <a:pt x="47" y="79"/>
                  </a:cubicBezTo>
                  <a:cubicBezTo>
                    <a:pt x="49" y="79"/>
                    <a:pt x="51" y="77"/>
                    <a:pt x="52" y="76"/>
                  </a:cubicBezTo>
                  <a:cubicBezTo>
                    <a:pt x="54" y="75"/>
                    <a:pt x="56" y="75"/>
                    <a:pt x="58" y="74"/>
                  </a:cubicBezTo>
                  <a:cubicBezTo>
                    <a:pt x="55" y="73"/>
                    <a:pt x="51" y="71"/>
                    <a:pt x="49" y="69"/>
                  </a:cubicBezTo>
                  <a:cubicBezTo>
                    <a:pt x="47" y="68"/>
                    <a:pt x="46" y="66"/>
                    <a:pt x="46" y="65"/>
                  </a:cubicBezTo>
                  <a:cubicBezTo>
                    <a:pt x="46" y="62"/>
                    <a:pt x="48" y="60"/>
                    <a:pt x="48" y="58"/>
                  </a:cubicBezTo>
                  <a:cubicBezTo>
                    <a:pt x="48" y="57"/>
                    <a:pt x="47" y="55"/>
                    <a:pt x="47" y="54"/>
                  </a:cubicBezTo>
                  <a:cubicBezTo>
                    <a:pt x="47" y="51"/>
                    <a:pt x="47" y="48"/>
                    <a:pt x="48" y="46"/>
                  </a:cubicBezTo>
                  <a:cubicBezTo>
                    <a:pt x="48" y="45"/>
                    <a:pt x="49" y="44"/>
                    <a:pt x="49" y="42"/>
                  </a:cubicBezTo>
                  <a:cubicBezTo>
                    <a:pt x="49" y="40"/>
                    <a:pt x="47" y="39"/>
                    <a:pt x="47" y="37"/>
                  </a:cubicBezTo>
                  <a:cubicBezTo>
                    <a:pt x="46" y="33"/>
                    <a:pt x="48" y="30"/>
                    <a:pt x="47" y="26"/>
                  </a:cubicBezTo>
                  <a:cubicBezTo>
                    <a:pt x="47" y="25"/>
                    <a:pt x="45" y="25"/>
                    <a:pt x="44" y="23"/>
                  </a:cubicBezTo>
                  <a:cubicBezTo>
                    <a:pt x="44" y="20"/>
                    <a:pt x="45" y="17"/>
                    <a:pt x="45" y="14"/>
                  </a:cubicBezTo>
                  <a:cubicBezTo>
                    <a:pt x="44" y="13"/>
                    <a:pt x="42" y="13"/>
                    <a:pt x="42" y="12"/>
                  </a:cubicBezTo>
                  <a:cubicBezTo>
                    <a:pt x="41" y="11"/>
                    <a:pt x="42" y="10"/>
                    <a:pt x="42" y="9"/>
                  </a:cubicBezTo>
                  <a:cubicBezTo>
                    <a:pt x="41" y="8"/>
                    <a:pt x="40" y="7"/>
                    <a:pt x="39" y="6"/>
                  </a:cubicBezTo>
                  <a:cubicBezTo>
                    <a:pt x="39" y="5"/>
                    <a:pt x="40" y="3"/>
                    <a:pt x="40" y="2"/>
                  </a:cubicBezTo>
                  <a:cubicBezTo>
                    <a:pt x="39" y="1"/>
                    <a:pt x="38" y="0"/>
                    <a:pt x="36" y="0"/>
                  </a:cubicBezTo>
                  <a:cubicBezTo>
                    <a:pt x="34" y="0"/>
                    <a:pt x="33" y="2"/>
                    <a:pt x="32" y="2"/>
                  </a:cubicBezTo>
                  <a:cubicBezTo>
                    <a:pt x="26" y="3"/>
                    <a:pt x="20" y="2"/>
                    <a:pt x="15" y="2"/>
                  </a:cubicBezTo>
                  <a:cubicBezTo>
                    <a:pt x="12" y="2"/>
                    <a:pt x="8" y="1"/>
                    <a:pt x="5" y="2"/>
                  </a:cubicBezTo>
                  <a:cubicBezTo>
                    <a:pt x="4" y="2"/>
                    <a:pt x="3" y="4"/>
                    <a:pt x="3" y="6"/>
                  </a:cubicBezTo>
                  <a:cubicBezTo>
                    <a:pt x="3" y="7"/>
                    <a:pt x="5" y="8"/>
                    <a:pt x="5" y="9"/>
                  </a:cubicBezTo>
                  <a:cubicBezTo>
                    <a:pt x="5" y="10"/>
                    <a:pt x="4" y="11"/>
                    <a:pt x="4" y="11"/>
                  </a:cubicBezTo>
                  <a:cubicBezTo>
                    <a:pt x="4" y="12"/>
                    <a:pt x="6" y="12"/>
                    <a:pt x="6" y="13"/>
                  </a:cubicBezTo>
                  <a:cubicBezTo>
                    <a:pt x="6" y="14"/>
                    <a:pt x="4" y="14"/>
                    <a:pt x="4" y="14"/>
                  </a:cubicBezTo>
                  <a:cubicBezTo>
                    <a:pt x="4" y="17"/>
                    <a:pt x="5" y="19"/>
                    <a:pt x="5" y="22"/>
                  </a:cubicBezTo>
                  <a:cubicBezTo>
                    <a:pt x="5" y="24"/>
                    <a:pt x="5" y="26"/>
                    <a:pt x="6" y="28"/>
                  </a:cubicBezTo>
                  <a:cubicBezTo>
                    <a:pt x="6" y="29"/>
                    <a:pt x="6" y="30"/>
                    <a:pt x="7" y="32"/>
                  </a:cubicBezTo>
                  <a:cubicBezTo>
                    <a:pt x="7" y="34"/>
                    <a:pt x="8" y="35"/>
                    <a:pt x="8" y="37"/>
                  </a:cubicBezTo>
                  <a:cubicBezTo>
                    <a:pt x="9" y="39"/>
                    <a:pt x="9" y="41"/>
                    <a:pt x="8" y="42"/>
                  </a:cubicBezTo>
                  <a:cubicBezTo>
                    <a:pt x="8" y="44"/>
                    <a:pt x="6" y="45"/>
                    <a:pt x="6" y="47"/>
                  </a:cubicBezTo>
                  <a:cubicBezTo>
                    <a:pt x="5" y="50"/>
                    <a:pt x="6" y="53"/>
                    <a:pt x="5" y="56"/>
                  </a:cubicBezTo>
                  <a:cubicBezTo>
                    <a:pt x="4" y="58"/>
                    <a:pt x="1" y="60"/>
                    <a:pt x="1" y="62"/>
                  </a:cubicBezTo>
                  <a:cubicBezTo>
                    <a:pt x="0" y="65"/>
                    <a:pt x="3" y="67"/>
                    <a:pt x="3" y="70"/>
                  </a:cubicBezTo>
                  <a:cubicBezTo>
                    <a:pt x="3" y="72"/>
                    <a:pt x="2" y="75"/>
                    <a:pt x="2" y="77"/>
                  </a:cubicBezTo>
                  <a:cubicBezTo>
                    <a:pt x="3" y="78"/>
                    <a:pt x="5" y="78"/>
                    <a:pt x="6" y="80"/>
                  </a:cubicBezTo>
                  <a:cubicBezTo>
                    <a:pt x="7" y="82"/>
                    <a:pt x="6" y="84"/>
                    <a:pt x="6" y="86"/>
                  </a:cubicBezTo>
                  <a:cubicBezTo>
                    <a:pt x="6" y="86"/>
                    <a:pt x="5" y="87"/>
                    <a:pt x="5" y="88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90" name="Freeform 59">
              <a:extLst>
                <a:ext uri="{FF2B5EF4-FFF2-40B4-BE49-F238E27FC236}">
                  <a16:creationId xmlns:a16="http://schemas.microsoft.com/office/drawing/2014/main" id="{3C598E38-6005-0047-9C45-E25420C8A73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27587" y="3800664"/>
              <a:ext cx="46006" cy="136429"/>
            </a:xfrm>
            <a:custGeom>
              <a:avLst/>
              <a:gdLst>
                <a:gd name="T0" fmla="*/ 2147483647 w 24"/>
                <a:gd name="T1" fmla="*/ 2147483647 h 72"/>
                <a:gd name="T2" fmla="*/ 2147483647 w 24"/>
                <a:gd name="T3" fmla="*/ 2147483647 h 72"/>
                <a:gd name="T4" fmla="*/ 2147483647 w 24"/>
                <a:gd name="T5" fmla="*/ 2147483647 h 72"/>
                <a:gd name="T6" fmla="*/ 2147483647 w 24"/>
                <a:gd name="T7" fmla="*/ 2147483647 h 72"/>
                <a:gd name="T8" fmla="*/ 2147483647 w 24"/>
                <a:gd name="T9" fmla="*/ 2147483647 h 72"/>
                <a:gd name="T10" fmla="*/ 2147483647 w 24"/>
                <a:gd name="T11" fmla="*/ 2147483647 h 72"/>
                <a:gd name="T12" fmla="*/ 2147483647 w 24"/>
                <a:gd name="T13" fmla="*/ 2147483647 h 72"/>
                <a:gd name="T14" fmla="*/ 2147483647 w 24"/>
                <a:gd name="T15" fmla="*/ 2147483647 h 72"/>
                <a:gd name="T16" fmla="*/ 2147483647 w 24"/>
                <a:gd name="T17" fmla="*/ 2147483647 h 72"/>
                <a:gd name="T18" fmla="*/ 2147483647 w 24"/>
                <a:gd name="T19" fmla="*/ 2147483647 h 72"/>
                <a:gd name="T20" fmla="*/ 2147483647 w 24"/>
                <a:gd name="T21" fmla="*/ 2147483647 h 72"/>
                <a:gd name="T22" fmla="*/ 2147483647 w 24"/>
                <a:gd name="T23" fmla="*/ 2147483647 h 72"/>
                <a:gd name="T24" fmla="*/ 2147483647 w 24"/>
                <a:gd name="T25" fmla="*/ 2147483647 h 72"/>
                <a:gd name="T26" fmla="*/ 0 w 24"/>
                <a:gd name="T27" fmla="*/ 2147483647 h 72"/>
                <a:gd name="T28" fmla="*/ 2147483647 w 24"/>
                <a:gd name="T29" fmla="*/ 0 h 72"/>
                <a:gd name="T30" fmla="*/ 2147483647 w 24"/>
                <a:gd name="T31" fmla="*/ 2147483647 h 72"/>
                <a:gd name="T32" fmla="*/ 2147483647 w 24"/>
                <a:gd name="T33" fmla="*/ 2147483647 h 72"/>
                <a:gd name="T34" fmla="*/ 2147483647 w 24"/>
                <a:gd name="T35" fmla="*/ 2147483647 h 72"/>
                <a:gd name="T36" fmla="*/ 2147483647 w 24"/>
                <a:gd name="T37" fmla="*/ 2147483647 h 72"/>
                <a:gd name="T38" fmla="*/ 2147483647 w 24"/>
                <a:gd name="T39" fmla="*/ 2147483647 h 72"/>
                <a:gd name="T40" fmla="*/ 2147483647 w 24"/>
                <a:gd name="T41" fmla="*/ 2147483647 h 72"/>
                <a:gd name="T42" fmla="*/ 2147483647 w 24"/>
                <a:gd name="T43" fmla="*/ 2147483647 h 72"/>
                <a:gd name="T44" fmla="*/ 2147483647 w 24"/>
                <a:gd name="T45" fmla="*/ 2147483647 h 72"/>
                <a:gd name="T46" fmla="*/ 2147483647 w 24"/>
                <a:gd name="T47" fmla="*/ 2147483647 h 7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4" h="72">
                  <a:moveTo>
                    <a:pt x="19" y="72"/>
                  </a:moveTo>
                  <a:cubicBezTo>
                    <a:pt x="16" y="71"/>
                    <a:pt x="12" y="69"/>
                    <a:pt x="10" y="67"/>
                  </a:cubicBezTo>
                  <a:cubicBezTo>
                    <a:pt x="8" y="66"/>
                    <a:pt x="7" y="64"/>
                    <a:pt x="7" y="63"/>
                  </a:cubicBezTo>
                  <a:cubicBezTo>
                    <a:pt x="7" y="60"/>
                    <a:pt x="9" y="58"/>
                    <a:pt x="9" y="56"/>
                  </a:cubicBezTo>
                  <a:cubicBezTo>
                    <a:pt x="9" y="55"/>
                    <a:pt x="8" y="53"/>
                    <a:pt x="8" y="52"/>
                  </a:cubicBezTo>
                  <a:cubicBezTo>
                    <a:pt x="8" y="49"/>
                    <a:pt x="8" y="46"/>
                    <a:pt x="9" y="44"/>
                  </a:cubicBezTo>
                  <a:cubicBezTo>
                    <a:pt x="9" y="43"/>
                    <a:pt x="10" y="42"/>
                    <a:pt x="10" y="40"/>
                  </a:cubicBezTo>
                  <a:cubicBezTo>
                    <a:pt x="10" y="38"/>
                    <a:pt x="8" y="37"/>
                    <a:pt x="8" y="35"/>
                  </a:cubicBezTo>
                  <a:cubicBezTo>
                    <a:pt x="7" y="31"/>
                    <a:pt x="9" y="28"/>
                    <a:pt x="8" y="24"/>
                  </a:cubicBezTo>
                  <a:cubicBezTo>
                    <a:pt x="8" y="23"/>
                    <a:pt x="6" y="23"/>
                    <a:pt x="5" y="21"/>
                  </a:cubicBezTo>
                  <a:cubicBezTo>
                    <a:pt x="5" y="18"/>
                    <a:pt x="6" y="15"/>
                    <a:pt x="6" y="12"/>
                  </a:cubicBezTo>
                  <a:cubicBezTo>
                    <a:pt x="5" y="11"/>
                    <a:pt x="3" y="11"/>
                    <a:pt x="3" y="10"/>
                  </a:cubicBezTo>
                  <a:cubicBezTo>
                    <a:pt x="2" y="9"/>
                    <a:pt x="3" y="8"/>
                    <a:pt x="3" y="7"/>
                  </a:cubicBezTo>
                  <a:cubicBezTo>
                    <a:pt x="2" y="6"/>
                    <a:pt x="1" y="5"/>
                    <a:pt x="0" y="4"/>
                  </a:cubicBezTo>
                  <a:cubicBezTo>
                    <a:pt x="0" y="3"/>
                    <a:pt x="1" y="1"/>
                    <a:pt x="1" y="0"/>
                  </a:cubicBezTo>
                  <a:cubicBezTo>
                    <a:pt x="3" y="1"/>
                    <a:pt x="4" y="1"/>
                    <a:pt x="6" y="2"/>
                  </a:cubicBezTo>
                  <a:cubicBezTo>
                    <a:pt x="8" y="2"/>
                    <a:pt x="9" y="2"/>
                    <a:pt x="11" y="3"/>
                  </a:cubicBezTo>
                  <a:cubicBezTo>
                    <a:pt x="11" y="5"/>
                    <a:pt x="11" y="7"/>
                    <a:pt x="12" y="9"/>
                  </a:cubicBezTo>
                  <a:cubicBezTo>
                    <a:pt x="13" y="12"/>
                    <a:pt x="16" y="13"/>
                    <a:pt x="17" y="15"/>
                  </a:cubicBezTo>
                  <a:cubicBezTo>
                    <a:pt x="18" y="18"/>
                    <a:pt x="17" y="21"/>
                    <a:pt x="18" y="24"/>
                  </a:cubicBezTo>
                  <a:cubicBezTo>
                    <a:pt x="18" y="26"/>
                    <a:pt x="21" y="27"/>
                    <a:pt x="21" y="28"/>
                  </a:cubicBezTo>
                  <a:cubicBezTo>
                    <a:pt x="22" y="39"/>
                    <a:pt x="20" y="51"/>
                    <a:pt x="21" y="62"/>
                  </a:cubicBezTo>
                  <a:cubicBezTo>
                    <a:pt x="21" y="64"/>
                    <a:pt x="23" y="67"/>
                    <a:pt x="24" y="69"/>
                  </a:cubicBezTo>
                  <a:cubicBezTo>
                    <a:pt x="22" y="70"/>
                    <a:pt x="20" y="71"/>
                    <a:pt x="19" y="72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91" name="Freeform 60">
              <a:extLst>
                <a:ext uri="{FF2B5EF4-FFF2-40B4-BE49-F238E27FC236}">
                  <a16:creationId xmlns:a16="http://schemas.microsoft.com/office/drawing/2014/main" id="{DF014C3B-BA4C-FD45-81F6-806234518BB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48211" y="3757833"/>
              <a:ext cx="74559" cy="174502"/>
            </a:xfrm>
            <a:custGeom>
              <a:avLst/>
              <a:gdLst>
                <a:gd name="T0" fmla="*/ 2147483647 w 39"/>
                <a:gd name="T1" fmla="*/ 2147483647 h 91"/>
                <a:gd name="T2" fmla="*/ 2147483647 w 39"/>
                <a:gd name="T3" fmla="*/ 2147483647 h 91"/>
                <a:gd name="T4" fmla="*/ 2147483647 w 39"/>
                <a:gd name="T5" fmla="*/ 2147483647 h 91"/>
                <a:gd name="T6" fmla="*/ 2147483647 w 39"/>
                <a:gd name="T7" fmla="*/ 2147483647 h 91"/>
                <a:gd name="T8" fmla="*/ 2147483647 w 39"/>
                <a:gd name="T9" fmla="*/ 2147483647 h 91"/>
                <a:gd name="T10" fmla="*/ 2147483647 w 39"/>
                <a:gd name="T11" fmla="*/ 2147483647 h 91"/>
                <a:gd name="T12" fmla="*/ 2147483647 w 39"/>
                <a:gd name="T13" fmla="*/ 2147483647 h 91"/>
                <a:gd name="T14" fmla="*/ 2147483647 w 39"/>
                <a:gd name="T15" fmla="*/ 2147483647 h 91"/>
                <a:gd name="T16" fmla="*/ 2147483647 w 39"/>
                <a:gd name="T17" fmla="*/ 2147483647 h 91"/>
                <a:gd name="T18" fmla="*/ 2147483647 w 39"/>
                <a:gd name="T19" fmla="*/ 2147483647 h 91"/>
                <a:gd name="T20" fmla="*/ 2147483647 w 39"/>
                <a:gd name="T21" fmla="*/ 2147483647 h 91"/>
                <a:gd name="T22" fmla="*/ 2147483647 w 39"/>
                <a:gd name="T23" fmla="*/ 2147483647 h 91"/>
                <a:gd name="T24" fmla="*/ 2147483647 w 39"/>
                <a:gd name="T25" fmla="*/ 2147483647 h 91"/>
                <a:gd name="T26" fmla="*/ 2147483647 w 39"/>
                <a:gd name="T27" fmla="*/ 2147483647 h 91"/>
                <a:gd name="T28" fmla="*/ 2147483647 w 39"/>
                <a:gd name="T29" fmla="*/ 2147483647 h 91"/>
                <a:gd name="T30" fmla="*/ 2147483647 w 39"/>
                <a:gd name="T31" fmla="*/ 2147483647 h 91"/>
                <a:gd name="T32" fmla="*/ 2147483647 w 39"/>
                <a:gd name="T33" fmla="*/ 2147483647 h 91"/>
                <a:gd name="T34" fmla="*/ 2147483647 w 39"/>
                <a:gd name="T35" fmla="*/ 2147483647 h 91"/>
                <a:gd name="T36" fmla="*/ 2147483647 w 39"/>
                <a:gd name="T37" fmla="*/ 2147483647 h 91"/>
                <a:gd name="T38" fmla="*/ 2147483647 w 39"/>
                <a:gd name="T39" fmla="*/ 2147483647 h 91"/>
                <a:gd name="T40" fmla="*/ 2147483647 w 39"/>
                <a:gd name="T41" fmla="*/ 2147483647 h 91"/>
                <a:gd name="T42" fmla="*/ 2147483647 w 39"/>
                <a:gd name="T43" fmla="*/ 2147483647 h 91"/>
                <a:gd name="T44" fmla="*/ 2147483647 w 39"/>
                <a:gd name="T45" fmla="*/ 2147483647 h 91"/>
                <a:gd name="T46" fmla="*/ 2147483647 w 39"/>
                <a:gd name="T47" fmla="*/ 2147483647 h 91"/>
                <a:gd name="T48" fmla="*/ 2147483647 w 39"/>
                <a:gd name="T49" fmla="*/ 2147483647 h 91"/>
                <a:gd name="T50" fmla="*/ 0 w 39"/>
                <a:gd name="T51" fmla="*/ 2147483647 h 91"/>
                <a:gd name="T52" fmla="*/ 2147483647 w 39"/>
                <a:gd name="T53" fmla="*/ 2147483647 h 91"/>
                <a:gd name="T54" fmla="*/ 2147483647 w 39"/>
                <a:gd name="T55" fmla="*/ 2147483647 h 91"/>
                <a:gd name="T56" fmla="*/ 2147483647 w 39"/>
                <a:gd name="T57" fmla="*/ 2147483647 h 91"/>
                <a:gd name="T58" fmla="*/ 2147483647 w 39"/>
                <a:gd name="T59" fmla="*/ 2147483647 h 91"/>
                <a:gd name="T60" fmla="*/ 2147483647 w 39"/>
                <a:gd name="T61" fmla="*/ 2147483647 h 91"/>
                <a:gd name="T62" fmla="*/ 2147483647 w 39"/>
                <a:gd name="T63" fmla="*/ 2147483647 h 9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9" h="91">
                  <a:moveTo>
                    <a:pt x="13" y="91"/>
                  </a:moveTo>
                  <a:cubicBezTo>
                    <a:pt x="15" y="91"/>
                    <a:pt x="17" y="90"/>
                    <a:pt x="19" y="90"/>
                  </a:cubicBezTo>
                  <a:cubicBezTo>
                    <a:pt x="21" y="89"/>
                    <a:pt x="23" y="90"/>
                    <a:pt x="26" y="90"/>
                  </a:cubicBezTo>
                  <a:cubicBezTo>
                    <a:pt x="25" y="84"/>
                    <a:pt x="25" y="79"/>
                    <a:pt x="24" y="73"/>
                  </a:cubicBezTo>
                  <a:cubicBezTo>
                    <a:pt x="24" y="70"/>
                    <a:pt x="25" y="66"/>
                    <a:pt x="25" y="63"/>
                  </a:cubicBezTo>
                  <a:cubicBezTo>
                    <a:pt x="25" y="59"/>
                    <a:pt x="24" y="54"/>
                    <a:pt x="26" y="50"/>
                  </a:cubicBezTo>
                  <a:cubicBezTo>
                    <a:pt x="26" y="49"/>
                    <a:pt x="30" y="50"/>
                    <a:pt x="30" y="49"/>
                  </a:cubicBezTo>
                  <a:cubicBezTo>
                    <a:pt x="32" y="46"/>
                    <a:pt x="31" y="43"/>
                    <a:pt x="33" y="41"/>
                  </a:cubicBezTo>
                  <a:cubicBezTo>
                    <a:pt x="34" y="39"/>
                    <a:pt x="37" y="38"/>
                    <a:pt x="37" y="36"/>
                  </a:cubicBezTo>
                  <a:cubicBezTo>
                    <a:pt x="38" y="34"/>
                    <a:pt x="34" y="33"/>
                    <a:pt x="35" y="31"/>
                  </a:cubicBezTo>
                  <a:cubicBezTo>
                    <a:pt x="35" y="29"/>
                    <a:pt x="39" y="31"/>
                    <a:pt x="39" y="29"/>
                  </a:cubicBezTo>
                  <a:cubicBezTo>
                    <a:pt x="39" y="27"/>
                    <a:pt x="36" y="26"/>
                    <a:pt x="36" y="24"/>
                  </a:cubicBezTo>
                  <a:cubicBezTo>
                    <a:pt x="35" y="22"/>
                    <a:pt x="34" y="20"/>
                    <a:pt x="34" y="17"/>
                  </a:cubicBezTo>
                  <a:cubicBezTo>
                    <a:pt x="34" y="15"/>
                    <a:pt x="36" y="13"/>
                    <a:pt x="37" y="10"/>
                  </a:cubicBezTo>
                  <a:cubicBezTo>
                    <a:pt x="35" y="10"/>
                    <a:pt x="34" y="10"/>
                    <a:pt x="33" y="9"/>
                  </a:cubicBezTo>
                  <a:cubicBezTo>
                    <a:pt x="30" y="7"/>
                    <a:pt x="29" y="2"/>
                    <a:pt x="26" y="1"/>
                  </a:cubicBezTo>
                  <a:cubicBezTo>
                    <a:pt x="25" y="0"/>
                    <a:pt x="23" y="1"/>
                    <a:pt x="22" y="3"/>
                  </a:cubicBezTo>
                  <a:cubicBezTo>
                    <a:pt x="21" y="4"/>
                    <a:pt x="22" y="7"/>
                    <a:pt x="21" y="8"/>
                  </a:cubicBezTo>
                  <a:cubicBezTo>
                    <a:pt x="21" y="9"/>
                    <a:pt x="20" y="9"/>
                    <a:pt x="20" y="10"/>
                  </a:cubicBezTo>
                  <a:cubicBezTo>
                    <a:pt x="20" y="11"/>
                    <a:pt x="20" y="13"/>
                    <a:pt x="19" y="14"/>
                  </a:cubicBezTo>
                  <a:cubicBezTo>
                    <a:pt x="18" y="16"/>
                    <a:pt x="16" y="16"/>
                    <a:pt x="14" y="16"/>
                  </a:cubicBezTo>
                  <a:cubicBezTo>
                    <a:pt x="12" y="16"/>
                    <a:pt x="10" y="15"/>
                    <a:pt x="8" y="16"/>
                  </a:cubicBezTo>
                  <a:cubicBezTo>
                    <a:pt x="6" y="16"/>
                    <a:pt x="5" y="16"/>
                    <a:pt x="4" y="17"/>
                  </a:cubicBezTo>
                  <a:cubicBezTo>
                    <a:pt x="3" y="19"/>
                    <a:pt x="5" y="21"/>
                    <a:pt x="4" y="22"/>
                  </a:cubicBezTo>
                  <a:cubicBezTo>
                    <a:pt x="3" y="23"/>
                    <a:pt x="2" y="21"/>
                    <a:pt x="1" y="21"/>
                  </a:cubicBezTo>
                  <a:cubicBezTo>
                    <a:pt x="0" y="22"/>
                    <a:pt x="0" y="23"/>
                    <a:pt x="0" y="25"/>
                  </a:cubicBezTo>
                  <a:cubicBezTo>
                    <a:pt x="0" y="27"/>
                    <a:pt x="0" y="29"/>
                    <a:pt x="1" y="31"/>
                  </a:cubicBezTo>
                  <a:cubicBezTo>
                    <a:pt x="2" y="34"/>
                    <a:pt x="5" y="35"/>
                    <a:pt x="6" y="37"/>
                  </a:cubicBezTo>
                  <a:cubicBezTo>
                    <a:pt x="7" y="40"/>
                    <a:pt x="6" y="43"/>
                    <a:pt x="7" y="46"/>
                  </a:cubicBezTo>
                  <a:cubicBezTo>
                    <a:pt x="7" y="48"/>
                    <a:pt x="10" y="49"/>
                    <a:pt x="10" y="50"/>
                  </a:cubicBezTo>
                  <a:cubicBezTo>
                    <a:pt x="11" y="61"/>
                    <a:pt x="9" y="73"/>
                    <a:pt x="10" y="84"/>
                  </a:cubicBezTo>
                  <a:cubicBezTo>
                    <a:pt x="10" y="86"/>
                    <a:pt x="12" y="89"/>
                    <a:pt x="13" y="9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92" name="Freeform 61">
              <a:extLst>
                <a:ext uri="{FF2B5EF4-FFF2-40B4-BE49-F238E27FC236}">
                  <a16:creationId xmlns:a16="http://schemas.microsoft.com/office/drawing/2014/main" id="{1E8D8728-07B7-6E44-AB56-9E6070BC975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94215" y="3724518"/>
              <a:ext cx="291894" cy="260166"/>
            </a:xfrm>
            <a:custGeom>
              <a:avLst/>
              <a:gdLst>
                <a:gd name="T0" fmla="*/ 2147483647 w 153"/>
                <a:gd name="T1" fmla="*/ 2147483647 h 137"/>
                <a:gd name="T2" fmla="*/ 2147483647 w 153"/>
                <a:gd name="T3" fmla="*/ 2147483647 h 137"/>
                <a:gd name="T4" fmla="*/ 2147483647 w 153"/>
                <a:gd name="T5" fmla="*/ 2147483647 h 137"/>
                <a:gd name="T6" fmla="*/ 2147483647 w 153"/>
                <a:gd name="T7" fmla="*/ 2147483647 h 137"/>
                <a:gd name="T8" fmla="*/ 2147483647 w 153"/>
                <a:gd name="T9" fmla="*/ 2147483647 h 137"/>
                <a:gd name="T10" fmla="*/ 2147483647 w 153"/>
                <a:gd name="T11" fmla="*/ 2147483647 h 137"/>
                <a:gd name="T12" fmla="*/ 2147483647 w 153"/>
                <a:gd name="T13" fmla="*/ 2147483647 h 137"/>
                <a:gd name="T14" fmla="*/ 2147483647 w 153"/>
                <a:gd name="T15" fmla="*/ 2147483647 h 137"/>
                <a:gd name="T16" fmla="*/ 2147483647 w 153"/>
                <a:gd name="T17" fmla="*/ 2147483647 h 137"/>
                <a:gd name="T18" fmla="*/ 2147483647 w 153"/>
                <a:gd name="T19" fmla="*/ 2147483647 h 137"/>
                <a:gd name="T20" fmla="*/ 2147483647 w 153"/>
                <a:gd name="T21" fmla="*/ 2147483647 h 137"/>
                <a:gd name="T22" fmla="*/ 2147483647 w 153"/>
                <a:gd name="T23" fmla="*/ 2147483647 h 137"/>
                <a:gd name="T24" fmla="*/ 2147483647 w 153"/>
                <a:gd name="T25" fmla="*/ 2147483647 h 137"/>
                <a:gd name="T26" fmla="*/ 2147483647 w 153"/>
                <a:gd name="T27" fmla="*/ 2147483647 h 137"/>
                <a:gd name="T28" fmla="*/ 2147483647 w 153"/>
                <a:gd name="T29" fmla="*/ 2147483647 h 137"/>
                <a:gd name="T30" fmla="*/ 2147483647 w 153"/>
                <a:gd name="T31" fmla="*/ 2147483647 h 137"/>
                <a:gd name="T32" fmla="*/ 2147483647 w 153"/>
                <a:gd name="T33" fmla="*/ 2147483647 h 137"/>
                <a:gd name="T34" fmla="*/ 2147483647 w 153"/>
                <a:gd name="T35" fmla="*/ 2147483647 h 137"/>
                <a:gd name="T36" fmla="*/ 2147483647 w 153"/>
                <a:gd name="T37" fmla="*/ 0 h 137"/>
                <a:gd name="T38" fmla="*/ 2147483647 w 153"/>
                <a:gd name="T39" fmla="*/ 2147483647 h 137"/>
                <a:gd name="T40" fmla="*/ 2147483647 w 153"/>
                <a:gd name="T41" fmla="*/ 2147483647 h 137"/>
                <a:gd name="T42" fmla="*/ 2147483647 w 153"/>
                <a:gd name="T43" fmla="*/ 2147483647 h 137"/>
                <a:gd name="T44" fmla="*/ 2147483647 w 153"/>
                <a:gd name="T45" fmla="*/ 2147483647 h 137"/>
                <a:gd name="T46" fmla="*/ 2147483647 w 153"/>
                <a:gd name="T47" fmla="*/ 2147483647 h 137"/>
                <a:gd name="T48" fmla="*/ 2147483647 w 153"/>
                <a:gd name="T49" fmla="*/ 2147483647 h 137"/>
                <a:gd name="T50" fmla="*/ 0 w 153"/>
                <a:gd name="T51" fmla="*/ 2147483647 h 137"/>
                <a:gd name="T52" fmla="*/ 2147483647 w 153"/>
                <a:gd name="T53" fmla="*/ 2147483647 h 137"/>
                <a:gd name="T54" fmla="*/ 2147483647 w 153"/>
                <a:gd name="T55" fmla="*/ 2147483647 h 137"/>
                <a:gd name="T56" fmla="*/ 2147483647 w 153"/>
                <a:gd name="T57" fmla="*/ 2147483647 h 137"/>
                <a:gd name="T58" fmla="*/ 2147483647 w 153"/>
                <a:gd name="T59" fmla="*/ 2147483647 h 137"/>
                <a:gd name="T60" fmla="*/ 2147483647 w 153"/>
                <a:gd name="T61" fmla="*/ 2147483647 h 137"/>
                <a:gd name="T62" fmla="*/ 2147483647 w 153"/>
                <a:gd name="T63" fmla="*/ 2147483647 h 13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53" h="137">
                  <a:moveTo>
                    <a:pt x="73" y="130"/>
                  </a:moveTo>
                  <a:cubicBezTo>
                    <a:pt x="75" y="128"/>
                    <a:pt x="77" y="126"/>
                    <a:pt x="78" y="124"/>
                  </a:cubicBezTo>
                  <a:cubicBezTo>
                    <a:pt x="78" y="121"/>
                    <a:pt x="76" y="117"/>
                    <a:pt x="77" y="114"/>
                  </a:cubicBezTo>
                  <a:cubicBezTo>
                    <a:pt x="78" y="112"/>
                    <a:pt x="80" y="110"/>
                    <a:pt x="81" y="108"/>
                  </a:cubicBezTo>
                  <a:cubicBezTo>
                    <a:pt x="83" y="106"/>
                    <a:pt x="86" y="105"/>
                    <a:pt x="88" y="104"/>
                  </a:cubicBezTo>
                  <a:cubicBezTo>
                    <a:pt x="90" y="102"/>
                    <a:pt x="91" y="98"/>
                    <a:pt x="94" y="97"/>
                  </a:cubicBezTo>
                  <a:cubicBezTo>
                    <a:pt x="95" y="97"/>
                    <a:pt x="96" y="99"/>
                    <a:pt x="98" y="100"/>
                  </a:cubicBezTo>
                  <a:cubicBezTo>
                    <a:pt x="99" y="100"/>
                    <a:pt x="100" y="100"/>
                    <a:pt x="100" y="99"/>
                  </a:cubicBezTo>
                  <a:cubicBezTo>
                    <a:pt x="101" y="99"/>
                    <a:pt x="101" y="96"/>
                    <a:pt x="101" y="97"/>
                  </a:cubicBezTo>
                  <a:cubicBezTo>
                    <a:pt x="104" y="98"/>
                    <a:pt x="105" y="102"/>
                    <a:pt x="107" y="104"/>
                  </a:cubicBezTo>
                  <a:cubicBezTo>
                    <a:pt x="108" y="105"/>
                    <a:pt x="111" y="106"/>
                    <a:pt x="112" y="105"/>
                  </a:cubicBezTo>
                  <a:cubicBezTo>
                    <a:pt x="115" y="103"/>
                    <a:pt x="116" y="98"/>
                    <a:pt x="117" y="95"/>
                  </a:cubicBezTo>
                  <a:cubicBezTo>
                    <a:pt x="119" y="92"/>
                    <a:pt x="120" y="89"/>
                    <a:pt x="121" y="86"/>
                  </a:cubicBezTo>
                  <a:cubicBezTo>
                    <a:pt x="121" y="84"/>
                    <a:pt x="120" y="82"/>
                    <a:pt x="121" y="80"/>
                  </a:cubicBezTo>
                  <a:cubicBezTo>
                    <a:pt x="123" y="77"/>
                    <a:pt x="126" y="76"/>
                    <a:pt x="128" y="73"/>
                  </a:cubicBezTo>
                  <a:cubicBezTo>
                    <a:pt x="129" y="70"/>
                    <a:pt x="128" y="66"/>
                    <a:pt x="130" y="63"/>
                  </a:cubicBezTo>
                  <a:cubicBezTo>
                    <a:pt x="131" y="61"/>
                    <a:pt x="133" y="60"/>
                    <a:pt x="134" y="58"/>
                  </a:cubicBezTo>
                  <a:cubicBezTo>
                    <a:pt x="135" y="57"/>
                    <a:pt x="134" y="55"/>
                    <a:pt x="134" y="54"/>
                  </a:cubicBezTo>
                  <a:cubicBezTo>
                    <a:pt x="134" y="52"/>
                    <a:pt x="136" y="50"/>
                    <a:pt x="137" y="48"/>
                  </a:cubicBezTo>
                  <a:cubicBezTo>
                    <a:pt x="138" y="44"/>
                    <a:pt x="139" y="40"/>
                    <a:pt x="142" y="37"/>
                  </a:cubicBezTo>
                  <a:cubicBezTo>
                    <a:pt x="144" y="35"/>
                    <a:pt x="150" y="36"/>
                    <a:pt x="152" y="33"/>
                  </a:cubicBezTo>
                  <a:cubicBezTo>
                    <a:pt x="153" y="30"/>
                    <a:pt x="151" y="26"/>
                    <a:pt x="150" y="23"/>
                  </a:cubicBezTo>
                  <a:cubicBezTo>
                    <a:pt x="149" y="21"/>
                    <a:pt x="145" y="22"/>
                    <a:pt x="144" y="20"/>
                  </a:cubicBezTo>
                  <a:cubicBezTo>
                    <a:pt x="144" y="18"/>
                    <a:pt x="145" y="15"/>
                    <a:pt x="146" y="14"/>
                  </a:cubicBezTo>
                  <a:cubicBezTo>
                    <a:pt x="145" y="13"/>
                    <a:pt x="144" y="11"/>
                    <a:pt x="143" y="10"/>
                  </a:cubicBezTo>
                  <a:cubicBezTo>
                    <a:pt x="141" y="8"/>
                    <a:pt x="140" y="4"/>
                    <a:pt x="138" y="2"/>
                  </a:cubicBezTo>
                  <a:cubicBezTo>
                    <a:pt x="136" y="2"/>
                    <a:pt x="133" y="2"/>
                    <a:pt x="131" y="3"/>
                  </a:cubicBezTo>
                  <a:cubicBezTo>
                    <a:pt x="129" y="4"/>
                    <a:pt x="127" y="6"/>
                    <a:pt x="126" y="7"/>
                  </a:cubicBezTo>
                  <a:cubicBezTo>
                    <a:pt x="124" y="8"/>
                    <a:pt x="122" y="9"/>
                    <a:pt x="120" y="9"/>
                  </a:cubicBezTo>
                  <a:cubicBezTo>
                    <a:pt x="115" y="9"/>
                    <a:pt x="111" y="7"/>
                    <a:pt x="107" y="7"/>
                  </a:cubicBezTo>
                  <a:cubicBezTo>
                    <a:pt x="103" y="6"/>
                    <a:pt x="98" y="6"/>
                    <a:pt x="95" y="8"/>
                  </a:cubicBezTo>
                  <a:cubicBezTo>
                    <a:pt x="92" y="9"/>
                    <a:pt x="90" y="13"/>
                    <a:pt x="87" y="14"/>
                  </a:cubicBezTo>
                  <a:cubicBezTo>
                    <a:pt x="85" y="15"/>
                    <a:pt x="83" y="15"/>
                    <a:pt x="81" y="15"/>
                  </a:cubicBezTo>
                  <a:cubicBezTo>
                    <a:pt x="78" y="13"/>
                    <a:pt x="76" y="10"/>
                    <a:pt x="73" y="9"/>
                  </a:cubicBezTo>
                  <a:cubicBezTo>
                    <a:pt x="70" y="7"/>
                    <a:pt x="66" y="7"/>
                    <a:pt x="63" y="7"/>
                  </a:cubicBezTo>
                  <a:cubicBezTo>
                    <a:pt x="60" y="7"/>
                    <a:pt x="58" y="10"/>
                    <a:pt x="56" y="9"/>
                  </a:cubicBezTo>
                  <a:cubicBezTo>
                    <a:pt x="53" y="9"/>
                    <a:pt x="51" y="6"/>
                    <a:pt x="48" y="5"/>
                  </a:cubicBezTo>
                  <a:cubicBezTo>
                    <a:pt x="43" y="3"/>
                    <a:pt x="38" y="1"/>
                    <a:pt x="32" y="0"/>
                  </a:cubicBezTo>
                  <a:cubicBezTo>
                    <a:pt x="28" y="0"/>
                    <a:pt x="23" y="0"/>
                    <a:pt x="19" y="2"/>
                  </a:cubicBezTo>
                  <a:cubicBezTo>
                    <a:pt x="17" y="4"/>
                    <a:pt x="18" y="9"/>
                    <a:pt x="16" y="12"/>
                  </a:cubicBezTo>
                  <a:cubicBezTo>
                    <a:pt x="15" y="15"/>
                    <a:pt x="12" y="16"/>
                    <a:pt x="12" y="18"/>
                  </a:cubicBezTo>
                  <a:cubicBezTo>
                    <a:pt x="11" y="21"/>
                    <a:pt x="12" y="25"/>
                    <a:pt x="13" y="28"/>
                  </a:cubicBezTo>
                  <a:cubicBezTo>
                    <a:pt x="12" y="31"/>
                    <a:pt x="10" y="33"/>
                    <a:pt x="10" y="35"/>
                  </a:cubicBezTo>
                  <a:cubicBezTo>
                    <a:pt x="10" y="38"/>
                    <a:pt x="11" y="40"/>
                    <a:pt x="12" y="42"/>
                  </a:cubicBezTo>
                  <a:cubicBezTo>
                    <a:pt x="12" y="44"/>
                    <a:pt x="15" y="45"/>
                    <a:pt x="15" y="47"/>
                  </a:cubicBezTo>
                  <a:cubicBezTo>
                    <a:pt x="15" y="49"/>
                    <a:pt x="11" y="47"/>
                    <a:pt x="11" y="49"/>
                  </a:cubicBezTo>
                  <a:cubicBezTo>
                    <a:pt x="10" y="51"/>
                    <a:pt x="14" y="52"/>
                    <a:pt x="13" y="54"/>
                  </a:cubicBezTo>
                  <a:cubicBezTo>
                    <a:pt x="13" y="56"/>
                    <a:pt x="10" y="57"/>
                    <a:pt x="9" y="59"/>
                  </a:cubicBezTo>
                  <a:cubicBezTo>
                    <a:pt x="7" y="61"/>
                    <a:pt x="8" y="64"/>
                    <a:pt x="6" y="67"/>
                  </a:cubicBezTo>
                  <a:cubicBezTo>
                    <a:pt x="6" y="68"/>
                    <a:pt x="2" y="67"/>
                    <a:pt x="2" y="68"/>
                  </a:cubicBezTo>
                  <a:cubicBezTo>
                    <a:pt x="0" y="72"/>
                    <a:pt x="1" y="77"/>
                    <a:pt x="1" y="81"/>
                  </a:cubicBezTo>
                  <a:cubicBezTo>
                    <a:pt x="1" y="84"/>
                    <a:pt x="0" y="88"/>
                    <a:pt x="0" y="91"/>
                  </a:cubicBezTo>
                  <a:cubicBezTo>
                    <a:pt x="1" y="97"/>
                    <a:pt x="1" y="102"/>
                    <a:pt x="2" y="108"/>
                  </a:cubicBezTo>
                  <a:cubicBezTo>
                    <a:pt x="5" y="107"/>
                    <a:pt x="8" y="106"/>
                    <a:pt x="12" y="106"/>
                  </a:cubicBezTo>
                  <a:cubicBezTo>
                    <a:pt x="15" y="106"/>
                    <a:pt x="18" y="107"/>
                    <a:pt x="21" y="108"/>
                  </a:cubicBezTo>
                  <a:cubicBezTo>
                    <a:pt x="25" y="109"/>
                    <a:pt x="28" y="111"/>
                    <a:pt x="30" y="113"/>
                  </a:cubicBezTo>
                  <a:cubicBezTo>
                    <a:pt x="32" y="115"/>
                    <a:pt x="32" y="119"/>
                    <a:pt x="34" y="122"/>
                  </a:cubicBezTo>
                  <a:cubicBezTo>
                    <a:pt x="34" y="122"/>
                    <a:pt x="36" y="121"/>
                    <a:pt x="36" y="122"/>
                  </a:cubicBezTo>
                  <a:cubicBezTo>
                    <a:pt x="36" y="123"/>
                    <a:pt x="34" y="124"/>
                    <a:pt x="34" y="125"/>
                  </a:cubicBezTo>
                  <a:cubicBezTo>
                    <a:pt x="34" y="128"/>
                    <a:pt x="35" y="132"/>
                    <a:pt x="37" y="134"/>
                  </a:cubicBezTo>
                  <a:cubicBezTo>
                    <a:pt x="39" y="136"/>
                    <a:pt x="42" y="136"/>
                    <a:pt x="44" y="136"/>
                  </a:cubicBezTo>
                  <a:cubicBezTo>
                    <a:pt x="48" y="137"/>
                    <a:pt x="52" y="137"/>
                    <a:pt x="56" y="136"/>
                  </a:cubicBezTo>
                  <a:cubicBezTo>
                    <a:pt x="61" y="136"/>
                    <a:pt x="66" y="136"/>
                    <a:pt x="71" y="133"/>
                  </a:cubicBezTo>
                  <a:cubicBezTo>
                    <a:pt x="72" y="132"/>
                    <a:pt x="68" y="129"/>
                    <a:pt x="69" y="128"/>
                  </a:cubicBezTo>
                  <a:cubicBezTo>
                    <a:pt x="70" y="127"/>
                    <a:pt x="72" y="129"/>
                    <a:pt x="73" y="130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93" name="Freeform 62">
              <a:extLst>
                <a:ext uri="{FF2B5EF4-FFF2-40B4-BE49-F238E27FC236}">
                  <a16:creationId xmlns:a16="http://schemas.microsoft.com/office/drawing/2014/main" id="{3E945DD4-C9FC-1846-AB2E-9EFCFC6D426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30760" y="3450075"/>
              <a:ext cx="382318" cy="326794"/>
            </a:xfrm>
            <a:custGeom>
              <a:avLst/>
              <a:gdLst>
                <a:gd name="T0" fmla="*/ 2147483647 w 200"/>
                <a:gd name="T1" fmla="*/ 2147483647 h 172"/>
                <a:gd name="T2" fmla="*/ 2147483647 w 200"/>
                <a:gd name="T3" fmla="*/ 2147483647 h 172"/>
                <a:gd name="T4" fmla="*/ 2147483647 w 200"/>
                <a:gd name="T5" fmla="*/ 2147483647 h 172"/>
                <a:gd name="T6" fmla="*/ 2147483647 w 200"/>
                <a:gd name="T7" fmla="*/ 2147483647 h 172"/>
                <a:gd name="T8" fmla="*/ 2147483647 w 200"/>
                <a:gd name="T9" fmla="*/ 2147483647 h 172"/>
                <a:gd name="T10" fmla="*/ 2147483647 w 200"/>
                <a:gd name="T11" fmla="*/ 2147483647 h 172"/>
                <a:gd name="T12" fmla="*/ 2147483647 w 200"/>
                <a:gd name="T13" fmla="*/ 2147483647 h 172"/>
                <a:gd name="T14" fmla="*/ 2147483647 w 200"/>
                <a:gd name="T15" fmla="*/ 2147483647 h 172"/>
                <a:gd name="T16" fmla="*/ 2147483647 w 200"/>
                <a:gd name="T17" fmla="*/ 2147483647 h 172"/>
                <a:gd name="T18" fmla="*/ 2147483647 w 200"/>
                <a:gd name="T19" fmla="*/ 2147483647 h 172"/>
                <a:gd name="T20" fmla="*/ 2147483647 w 200"/>
                <a:gd name="T21" fmla="*/ 2147483647 h 172"/>
                <a:gd name="T22" fmla="*/ 2147483647 w 200"/>
                <a:gd name="T23" fmla="*/ 2147483647 h 172"/>
                <a:gd name="T24" fmla="*/ 2147483647 w 200"/>
                <a:gd name="T25" fmla="*/ 2147483647 h 172"/>
                <a:gd name="T26" fmla="*/ 2147483647 w 200"/>
                <a:gd name="T27" fmla="*/ 2147483647 h 172"/>
                <a:gd name="T28" fmla="*/ 2147483647 w 200"/>
                <a:gd name="T29" fmla="*/ 0 h 172"/>
                <a:gd name="T30" fmla="*/ 2147483647 w 200"/>
                <a:gd name="T31" fmla="*/ 2147483647 h 172"/>
                <a:gd name="T32" fmla="*/ 2147483647 w 200"/>
                <a:gd name="T33" fmla="*/ 2147483647 h 172"/>
                <a:gd name="T34" fmla="*/ 2147483647 w 200"/>
                <a:gd name="T35" fmla="*/ 2147483647 h 172"/>
                <a:gd name="T36" fmla="*/ 2147483647 w 200"/>
                <a:gd name="T37" fmla="*/ 2147483647 h 172"/>
                <a:gd name="T38" fmla="*/ 2147483647 w 200"/>
                <a:gd name="T39" fmla="*/ 2147483647 h 172"/>
                <a:gd name="T40" fmla="*/ 2147483647 w 200"/>
                <a:gd name="T41" fmla="*/ 2147483647 h 172"/>
                <a:gd name="T42" fmla="*/ 2147483647 w 200"/>
                <a:gd name="T43" fmla="*/ 2147483647 h 172"/>
                <a:gd name="T44" fmla="*/ 2147483647 w 200"/>
                <a:gd name="T45" fmla="*/ 2147483647 h 172"/>
                <a:gd name="T46" fmla="*/ 2147483647 w 200"/>
                <a:gd name="T47" fmla="*/ 2147483647 h 172"/>
                <a:gd name="T48" fmla="*/ 2147483647 w 200"/>
                <a:gd name="T49" fmla="*/ 2147483647 h 172"/>
                <a:gd name="T50" fmla="*/ 0 w 200"/>
                <a:gd name="T51" fmla="*/ 2147483647 h 172"/>
                <a:gd name="T52" fmla="*/ 2147483647 w 200"/>
                <a:gd name="T53" fmla="*/ 2147483647 h 172"/>
                <a:gd name="T54" fmla="*/ 2147483647 w 200"/>
                <a:gd name="T55" fmla="*/ 2147483647 h 172"/>
                <a:gd name="T56" fmla="*/ 2147483647 w 200"/>
                <a:gd name="T57" fmla="*/ 2147483647 h 172"/>
                <a:gd name="T58" fmla="*/ 2147483647 w 200"/>
                <a:gd name="T59" fmla="*/ 2147483647 h 172"/>
                <a:gd name="T60" fmla="*/ 2147483647 w 200"/>
                <a:gd name="T61" fmla="*/ 2147483647 h 172"/>
                <a:gd name="T62" fmla="*/ 2147483647 w 200"/>
                <a:gd name="T63" fmla="*/ 2147483647 h 172"/>
                <a:gd name="T64" fmla="*/ 2147483647 w 200"/>
                <a:gd name="T65" fmla="*/ 2147483647 h 172"/>
                <a:gd name="T66" fmla="*/ 2147483647 w 200"/>
                <a:gd name="T67" fmla="*/ 2147483647 h 172"/>
                <a:gd name="T68" fmla="*/ 2147483647 w 200"/>
                <a:gd name="T69" fmla="*/ 2147483647 h 172"/>
                <a:gd name="T70" fmla="*/ 2147483647 w 200"/>
                <a:gd name="T71" fmla="*/ 2147483647 h 172"/>
                <a:gd name="T72" fmla="*/ 2147483647 w 200"/>
                <a:gd name="T73" fmla="*/ 2147483647 h 172"/>
                <a:gd name="T74" fmla="*/ 2147483647 w 200"/>
                <a:gd name="T75" fmla="*/ 2147483647 h 172"/>
                <a:gd name="T76" fmla="*/ 2147483647 w 200"/>
                <a:gd name="T77" fmla="*/ 2147483647 h 172"/>
                <a:gd name="T78" fmla="*/ 2147483647 w 200"/>
                <a:gd name="T79" fmla="*/ 2147483647 h 172"/>
                <a:gd name="T80" fmla="*/ 2147483647 w 200"/>
                <a:gd name="T81" fmla="*/ 2147483647 h 172"/>
                <a:gd name="T82" fmla="*/ 2147483647 w 200"/>
                <a:gd name="T83" fmla="*/ 2147483647 h 172"/>
                <a:gd name="T84" fmla="*/ 2147483647 w 200"/>
                <a:gd name="T85" fmla="*/ 2147483647 h 172"/>
                <a:gd name="T86" fmla="*/ 2147483647 w 200"/>
                <a:gd name="T87" fmla="*/ 2147483647 h 172"/>
                <a:gd name="T88" fmla="*/ 2147483647 w 200"/>
                <a:gd name="T89" fmla="*/ 2147483647 h 172"/>
                <a:gd name="T90" fmla="*/ 2147483647 w 200"/>
                <a:gd name="T91" fmla="*/ 2147483647 h 172"/>
                <a:gd name="T92" fmla="*/ 2147483647 w 200"/>
                <a:gd name="T93" fmla="*/ 2147483647 h 172"/>
                <a:gd name="T94" fmla="*/ 2147483647 w 200"/>
                <a:gd name="T95" fmla="*/ 2147483647 h 172"/>
                <a:gd name="T96" fmla="*/ 2147483647 w 200"/>
                <a:gd name="T97" fmla="*/ 2147483647 h 172"/>
                <a:gd name="T98" fmla="*/ 2147483647 w 200"/>
                <a:gd name="T99" fmla="*/ 2147483647 h 172"/>
                <a:gd name="T100" fmla="*/ 2147483647 w 200"/>
                <a:gd name="T101" fmla="*/ 2147483647 h 172"/>
                <a:gd name="T102" fmla="*/ 2147483647 w 200"/>
                <a:gd name="T103" fmla="*/ 2147483647 h 172"/>
                <a:gd name="T104" fmla="*/ 2147483647 w 200"/>
                <a:gd name="T105" fmla="*/ 2147483647 h 172"/>
                <a:gd name="T106" fmla="*/ 2147483647 w 200"/>
                <a:gd name="T107" fmla="*/ 2147483647 h 172"/>
                <a:gd name="T108" fmla="*/ 2147483647 w 200"/>
                <a:gd name="T109" fmla="*/ 2147483647 h 172"/>
                <a:gd name="T110" fmla="*/ 2147483647 w 200"/>
                <a:gd name="T111" fmla="*/ 2147483647 h 172"/>
                <a:gd name="T112" fmla="*/ 2147483647 w 200"/>
                <a:gd name="T113" fmla="*/ 2147483647 h 17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00" h="172">
                  <a:moveTo>
                    <a:pt x="171" y="146"/>
                  </a:moveTo>
                  <a:lnTo>
                    <a:pt x="171" y="131"/>
                  </a:lnTo>
                  <a:lnTo>
                    <a:pt x="194" y="102"/>
                  </a:lnTo>
                  <a:lnTo>
                    <a:pt x="193" y="82"/>
                  </a:lnTo>
                  <a:lnTo>
                    <a:pt x="193" y="60"/>
                  </a:lnTo>
                  <a:lnTo>
                    <a:pt x="200" y="46"/>
                  </a:lnTo>
                  <a:lnTo>
                    <a:pt x="193" y="41"/>
                  </a:lnTo>
                  <a:lnTo>
                    <a:pt x="194" y="35"/>
                  </a:lnTo>
                  <a:lnTo>
                    <a:pt x="190" y="30"/>
                  </a:lnTo>
                  <a:lnTo>
                    <a:pt x="191" y="21"/>
                  </a:lnTo>
                  <a:lnTo>
                    <a:pt x="187" y="9"/>
                  </a:lnTo>
                  <a:cubicBezTo>
                    <a:pt x="182" y="11"/>
                    <a:pt x="178" y="14"/>
                    <a:pt x="173" y="15"/>
                  </a:cubicBezTo>
                  <a:cubicBezTo>
                    <a:pt x="172" y="13"/>
                    <a:pt x="171" y="8"/>
                    <a:pt x="167" y="6"/>
                  </a:cubicBezTo>
                  <a:cubicBezTo>
                    <a:pt x="164" y="4"/>
                    <a:pt x="159" y="7"/>
                    <a:pt x="155" y="5"/>
                  </a:cubicBezTo>
                  <a:cubicBezTo>
                    <a:pt x="152" y="5"/>
                    <a:pt x="150" y="2"/>
                    <a:pt x="148" y="0"/>
                  </a:cubicBezTo>
                  <a:lnTo>
                    <a:pt x="69" y="59"/>
                  </a:lnTo>
                  <a:lnTo>
                    <a:pt x="53" y="65"/>
                  </a:lnTo>
                  <a:lnTo>
                    <a:pt x="53" y="110"/>
                  </a:lnTo>
                  <a:cubicBezTo>
                    <a:pt x="52" y="110"/>
                    <a:pt x="50" y="110"/>
                    <a:pt x="49" y="111"/>
                  </a:cubicBezTo>
                  <a:cubicBezTo>
                    <a:pt x="48" y="112"/>
                    <a:pt x="48" y="114"/>
                    <a:pt x="47" y="115"/>
                  </a:cubicBezTo>
                  <a:cubicBezTo>
                    <a:pt x="46" y="116"/>
                    <a:pt x="44" y="115"/>
                    <a:pt x="43" y="116"/>
                  </a:cubicBezTo>
                  <a:lnTo>
                    <a:pt x="41" y="120"/>
                  </a:lnTo>
                  <a:lnTo>
                    <a:pt x="14" y="123"/>
                  </a:lnTo>
                  <a:cubicBezTo>
                    <a:pt x="13" y="124"/>
                    <a:pt x="12" y="127"/>
                    <a:pt x="10" y="127"/>
                  </a:cubicBezTo>
                  <a:lnTo>
                    <a:pt x="1" y="126"/>
                  </a:lnTo>
                  <a:cubicBezTo>
                    <a:pt x="0" y="129"/>
                    <a:pt x="0" y="132"/>
                    <a:pt x="0" y="135"/>
                  </a:cubicBezTo>
                  <a:cubicBezTo>
                    <a:pt x="0" y="138"/>
                    <a:pt x="1" y="140"/>
                    <a:pt x="2" y="142"/>
                  </a:cubicBezTo>
                  <a:cubicBezTo>
                    <a:pt x="4" y="144"/>
                    <a:pt x="6" y="145"/>
                    <a:pt x="8" y="147"/>
                  </a:cubicBezTo>
                  <a:cubicBezTo>
                    <a:pt x="9" y="148"/>
                    <a:pt x="11" y="147"/>
                    <a:pt x="11" y="148"/>
                  </a:cubicBezTo>
                  <a:cubicBezTo>
                    <a:pt x="12" y="151"/>
                    <a:pt x="7" y="153"/>
                    <a:pt x="8" y="155"/>
                  </a:cubicBezTo>
                  <a:cubicBezTo>
                    <a:pt x="11" y="159"/>
                    <a:pt x="16" y="159"/>
                    <a:pt x="20" y="160"/>
                  </a:cubicBezTo>
                  <a:cubicBezTo>
                    <a:pt x="21" y="161"/>
                    <a:pt x="23" y="158"/>
                    <a:pt x="24" y="159"/>
                  </a:cubicBezTo>
                  <a:cubicBezTo>
                    <a:pt x="26" y="159"/>
                    <a:pt x="27" y="161"/>
                    <a:pt x="28" y="162"/>
                  </a:cubicBezTo>
                  <a:cubicBezTo>
                    <a:pt x="28" y="163"/>
                    <a:pt x="26" y="164"/>
                    <a:pt x="26" y="165"/>
                  </a:cubicBezTo>
                  <a:cubicBezTo>
                    <a:pt x="26" y="167"/>
                    <a:pt x="26" y="169"/>
                    <a:pt x="27" y="171"/>
                  </a:cubicBezTo>
                  <a:cubicBezTo>
                    <a:pt x="27" y="172"/>
                    <a:pt x="28" y="171"/>
                    <a:pt x="29" y="172"/>
                  </a:cubicBezTo>
                  <a:cubicBezTo>
                    <a:pt x="29" y="171"/>
                    <a:pt x="30" y="171"/>
                    <a:pt x="30" y="170"/>
                  </a:cubicBezTo>
                  <a:cubicBezTo>
                    <a:pt x="31" y="169"/>
                    <a:pt x="30" y="166"/>
                    <a:pt x="31" y="165"/>
                  </a:cubicBezTo>
                  <a:cubicBezTo>
                    <a:pt x="32" y="163"/>
                    <a:pt x="34" y="162"/>
                    <a:pt x="35" y="163"/>
                  </a:cubicBezTo>
                  <a:cubicBezTo>
                    <a:pt x="38" y="164"/>
                    <a:pt x="39" y="169"/>
                    <a:pt x="42" y="171"/>
                  </a:cubicBezTo>
                  <a:cubicBezTo>
                    <a:pt x="43" y="172"/>
                    <a:pt x="44" y="172"/>
                    <a:pt x="46" y="172"/>
                  </a:cubicBezTo>
                  <a:cubicBezTo>
                    <a:pt x="45" y="169"/>
                    <a:pt x="44" y="165"/>
                    <a:pt x="45" y="162"/>
                  </a:cubicBezTo>
                  <a:cubicBezTo>
                    <a:pt x="45" y="160"/>
                    <a:pt x="48" y="159"/>
                    <a:pt x="49" y="156"/>
                  </a:cubicBezTo>
                  <a:cubicBezTo>
                    <a:pt x="51" y="153"/>
                    <a:pt x="50" y="148"/>
                    <a:pt x="52" y="146"/>
                  </a:cubicBezTo>
                  <a:cubicBezTo>
                    <a:pt x="56" y="144"/>
                    <a:pt x="61" y="144"/>
                    <a:pt x="65" y="144"/>
                  </a:cubicBezTo>
                  <a:cubicBezTo>
                    <a:pt x="71" y="145"/>
                    <a:pt x="76" y="147"/>
                    <a:pt x="81" y="149"/>
                  </a:cubicBezTo>
                  <a:cubicBezTo>
                    <a:pt x="84" y="150"/>
                    <a:pt x="86" y="153"/>
                    <a:pt x="89" y="153"/>
                  </a:cubicBezTo>
                  <a:cubicBezTo>
                    <a:pt x="91" y="154"/>
                    <a:pt x="93" y="151"/>
                    <a:pt x="96" y="151"/>
                  </a:cubicBezTo>
                  <a:cubicBezTo>
                    <a:pt x="99" y="151"/>
                    <a:pt x="103" y="151"/>
                    <a:pt x="106" y="153"/>
                  </a:cubicBezTo>
                  <a:cubicBezTo>
                    <a:pt x="109" y="154"/>
                    <a:pt x="111" y="157"/>
                    <a:pt x="114" y="159"/>
                  </a:cubicBezTo>
                  <a:cubicBezTo>
                    <a:pt x="116" y="159"/>
                    <a:pt x="118" y="159"/>
                    <a:pt x="120" y="158"/>
                  </a:cubicBezTo>
                  <a:cubicBezTo>
                    <a:pt x="123" y="157"/>
                    <a:pt x="125" y="153"/>
                    <a:pt x="128" y="152"/>
                  </a:cubicBezTo>
                  <a:cubicBezTo>
                    <a:pt x="131" y="150"/>
                    <a:pt x="136" y="150"/>
                    <a:pt x="140" y="151"/>
                  </a:cubicBezTo>
                  <a:cubicBezTo>
                    <a:pt x="144" y="151"/>
                    <a:pt x="148" y="153"/>
                    <a:pt x="153" y="153"/>
                  </a:cubicBezTo>
                  <a:cubicBezTo>
                    <a:pt x="155" y="153"/>
                    <a:pt x="157" y="152"/>
                    <a:pt x="159" y="151"/>
                  </a:cubicBezTo>
                  <a:cubicBezTo>
                    <a:pt x="160" y="150"/>
                    <a:pt x="162" y="148"/>
                    <a:pt x="164" y="147"/>
                  </a:cubicBezTo>
                  <a:cubicBezTo>
                    <a:pt x="166" y="146"/>
                    <a:pt x="169" y="146"/>
                    <a:pt x="171" y="14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94" name="Freeform 63">
              <a:extLst>
                <a:ext uri="{FF2B5EF4-FFF2-40B4-BE49-F238E27FC236}">
                  <a16:creationId xmlns:a16="http://schemas.microsoft.com/office/drawing/2014/main" id="{5E15748D-88F7-8944-8A29-5011644D1E1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21358" y="3050307"/>
              <a:ext cx="491778" cy="529851"/>
            </a:xfrm>
            <a:custGeom>
              <a:avLst/>
              <a:gdLst>
                <a:gd name="T0" fmla="*/ 2147483647 w 258"/>
                <a:gd name="T1" fmla="*/ 2147483647 h 278"/>
                <a:gd name="T2" fmla="*/ 2147483647 w 258"/>
                <a:gd name="T3" fmla="*/ 2147483647 h 278"/>
                <a:gd name="T4" fmla="*/ 2147483647 w 258"/>
                <a:gd name="T5" fmla="*/ 2147483647 h 278"/>
                <a:gd name="T6" fmla="*/ 2147483647 w 258"/>
                <a:gd name="T7" fmla="*/ 2147483647 h 278"/>
                <a:gd name="T8" fmla="*/ 2147483647 w 258"/>
                <a:gd name="T9" fmla="*/ 2147483647 h 278"/>
                <a:gd name="T10" fmla="*/ 2147483647 w 258"/>
                <a:gd name="T11" fmla="*/ 2147483647 h 278"/>
                <a:gd name="T12" fmla="*/ 0 w 258"/>
                <a:gd name="T13" fmla="*/ 2147483647 h 278"/>
                <a:gd name="T14" fmla="*/ 2147483647 w 258"/>
                <a:gd name="T15" fmla="*/ 2147483647 h 278"/>
                <a:gd name="T16" fmla="*/ 2147483647 w 258"/>
                <a:gd name="T17" fmla="*/ 2147483647 h 278"/>
                <a:gd name="T18" fmla="*/ 2147483647 w 258"/>
                <a:gd name="T19" fmla="*/ 2147483647 h 278"/>
                <a:gd name="T20" fmla="*/ 2147483647 w 258"/>
                <a:gd name="T21" fmla="*/ 2147483647 h 278"/>
                <a:gd name="T22" fmla="*/ 2147483647 w 258"/>
                <a:gd name="T23" fmla="*/ 2147483647 h 278"/>
                <a:gd name="T24" fmla="*/ 2147483647 w 258"/>
                <a:gd name="T25" fmla="*/ 2147483647 h 278"/>
                <a:gd name="T26" fmla="*/ 2147483647 w 258"/>
                <a:gd name="T27" fmla="*/ 2147483647 h 278"/>
                <a:gd name="T28" fmla="*/ 2147483647 w 258"/>
                <a:gd name="T29" fmla="*/ 2147483647 h 278"/>
                <a:gd name="T30" fmla="*/ 2147483647 w 258"/>
                <a:gd name="T31" fmla="*/ 2147483647 h 278"/>
                <a:gd name="T32" fmla="*/ 2147483647 w 258"/>
                <a:gd name="T33" fmla="*/ 2147483647 h 278"/>
                <a:gd name="T34" fmla="*/ 2147483647 w 258"/>
                <a:gd name="T35" fmla="*/ 2147483647 h 278"/>
                <a:gd name="T36" fmla="*/ 2147483647 w 258"/>
                <a:gd name="T37" fmla="*/ 2147483647 h 278"/>
                <a:gd name="T38" fmla="*/ 2147483647 w 258"/>
                <a:gd name="T39" fmla="*/ 2147483647 h 278"/>
                <a:gd name="T40" fmla="*/ 2147483647 w 258"/>
                <a:gd name="T41" fmla="*/ 2147483647 h 278"/>
                <a:gd name="T42" fmla="*/ 2147483647 w 258"/>
                <a:gd name="T43" fmla="*/ 2147483647 h 278"/>
                <a:gd name="T44" fmla="*/ 2147483647 w 258"/>
                <a:gd name="T45" fmla="*/ 2147483647 h 278"/>
                <a:gd name="T46" fmla="*/ 2147483647 w 258"/>
                <a:gd name="T47" fmla="*/ 2147483647 h 278"/>
                <a:gd name="T48" fmla="*/ 2147483647 w 258"/>
                <a:gd name="T49" fmla="*/ 0 h 278"/>
                <a:gd name="T50" fmla="*/ 2147483647 w 258"/>
                <a:gd name="T51" fmla="*/ 0 h 278"/>
                <a:gd name="T52" fmla="*/ 2147483647 w 258"/>
                <a:gd name="T53" fmla="*/ 2147483647 h 278"/>
                <a:gd name="T54" fmla="*/ 2147483647 w 258"/>
                <a:gd name="T55" fmla="*/ 2147483647 h 278"/>
                <a:gd name="T56" fmla="*/ 2147483647 w 258"/>
                <a:gd name="T57" fmla="*/ 2147483647 h 278"/>
                <a:gd name="T58" fmla="*/ 2147483647 w 258"/>
                <a:gd name="T59" fmla="*/ 2147483647 h 278"/>
                <a:gd name="T60" fmla="*/ 2147483647 w 258"/>
                <a:gd name="T61" fmla="*/ 2147483647 h 278"/>
                <a:gd name="T62" fmla="*/ 2147483647 w 258"/>
                <a:gd name="T63" fmla="*/ 2147483647 h 278"/>
                <a:gd name="T64" fmla="*/ 2147483647 w 258"/>
                <a:gd name="T65" fmla="*/ 2147483647 h 278"/>
                <a:gd name="T66" fmla="*/ 2147483647 w 258"/>
                <a:gd name="T67" fmla="*/ 2147483647 h 278"/>
                <a:gd name="T68" fmla="*/ 2147483647 w 258"/>
                <a:gd name="T69" fmla="*/ 2147483647 h 278"/>
                <a:gd name="T70" fmla="*/ 2147483647 w 258"/>
                <a:gd name="T71" fmla="*/ 2147483647 h 278"/>
                <a:gd name="T72" fmla="*/ 2147483647 w 258"/>
                <a:gd name="T73" fmla="*/ 2147483647 h 278"/>
                <a:gd name="T74" fmla="*/ 2147483647 w 258"/>
                <a:gd name="T75" fmla="*/ 2147483647 h 278"/>
                <a:gd name="T76" fmla="*/ 2147483647 w 258"/>
                <a:gd name="T77" fmla="*/ 2147483647 h 278"/>
                <a:gd name="T78" fmla="*/ 2147483647 w 258"/>
                <a:gd name="T79" fmla="*/ 2147483647 h 27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58" h="278">
                  <a:moveTo>
                    <a:pt x="258" y="210"/>
                  </a:moveTo>
                  <a:lnTo>
                    <a:pt x="179" y="269"/>
                  </a:lnTo>
                  <a:lnTo>
                    <a:pt x="163" y="275"/>
                  </a:lnTo>
                  <a:cubicBezTo>
                    <a:pt x="159" y="276"/>
                    <a:pt x="156" y="278"/>
                    <a:pt x="151" y="278"/>
                  </a:cubicBezTo>
                  <a:cubicBezTo>
                    <a:pt x="150" y="278"/>
                    <a:pt x="148" y="278"/>
                    <a:pt x="148" y="277"/>
                  </a:cubicBezTo>
                  <a:cubicBezTo>
                    <a:pt x="147" y="273"/>
                    <a:pt x="150" y="269"/>
                    <a:pt x="149" y="266"/>
                  </a:cubicBezTo>
                  <a:cubicBezTo>
                    <a:pt x="147" y="263"/>
                    <a:pt x="143" y="262"/>
                    <a:pt x="140" y="261"/>
                  </a:cubicBezTo>
                  <a:cubicBezTo>
                    <a:pt x="138" y="260"/>
                    <a:pt x="136" y="261"/>
                    <a:pt x="134" y="260"/>
                  </a:cubicBezTo>
                  <a:cubicBezTo>
                    <a:pt x="132" y="259"/>
                    <a:pt x="131" y="257"/>
                    <a:pt x="130" y="255"/>
                  </a:cubicBezTo>
                  <a:cubicBezTo>
                    <a:pt x="128" y="254"/>
                    <a:pt x="125" y="255"/>
                    <a:pt x="124" y="253"/>
                  </a:cubicBezTo>
                  <a:cubicBezTo>
                    <a:pt x="123" y="251"/>
                    <a:pt x="124" y="249"/>
                    <a:pt x="124" y="246"/>
                  </a:cubicBezTo>
                  <a:lnTo>
                    <a:pt x="48" y="187"/>
                  </a:lnTo>
                  <a:lnTo>
                    <a:pt x="0" y="152"/>
                  </a:lnTo>
                  <a:lnTo>
                    <a:pt x="0" y="147"/>
                  </a:lnTo>
                  <a:lnTo>
                    <a:pt x="0" y="132"/>
                  </a:lnTo>
                  <a:cubicBezTo>
                    <a:pt x="0" y="129"/>
                    <a:pt x="7" y="127"/>
                    <a:pt x="10" y="124"/>
                  </a:cubicBezTo>
                  <a:cubicBezTo>
                    <a:pt x="12" y="122"/>
                    <a:pt x="15" y="120"/>
                    <a:pt x="18" y="119"/>
                  </a:cubicBezTo>
                  <a:cubicBezTo>
                    <a:pt x="20" y="118"/>
                    <a:pt x="23" y="119"/>
                    <a:pt x="25" y="117"/>
                  </a:cubicBezTo>
                  <a:cubicBezTo>
                    <a:pt x="26" y="117"/>
                    <a:pt x="26" y="114"/>
                    <a:pt x="28" y="114"/>
                  </a:cubicBezTo>
                  <a:cubicBezTo>
                    <a:pt x="30" y="113"/>
                    <a:pt x="33" y="114"/>
                    <a:pt x="36" y="114"/>
                  </a:cubicBezTo>
                  <a:cubicBezTo>
                    <a:pt x="39" y="113"/>
                    <a:pt x="42" y="113"/>
                    <a:pt x="44" y="112"/>
                  </a:cubicBezTo>
                  <a:cubicBezTo>
                    <a:pt x="47" y="109"/>
                    <a:pt x="47" y="105"/>
                    <a:pt x="50" y="103"/>
                  </a:cubicBezTo>
                  <a:cubicBezTo>
                    <a:pt x="53" y="100"/>
                    <a:pt x="58" y="101"/>
                    <a:pt x="62" y="100"/>
                  </a:cubicBezTo>
                  <a:cubicBezTo>
                    <a:pt x="64" y="99"/>
                    <a:pt x="65" y="97"/>
                    <a:pt x="65" y="96"/>
                  </a:cubicBezTo>
                  <a:cubicBezTo>
                    <a:pt x="64" y="94"/>
                    <a:pt x="60" y="94"/>
                    <a:pt x="60" y="92"/>
                  </a:cubicBezTo>
                  <a:cubicBezTo>
                    <a:pt x="60" y="90"/>
                    <a:pt x="62" y="87"/>
                    <a:pt x="64" y="86"/>
                  </a:cubicBezTo>
                  <a:cubicBezTo>
                    <a:pt x="67" y="84"/>
                    <a:pt x="70" y="84"/>
                    <a:pt x="73" y="84"/>
                  </a:cubicBezTo>
                  <a:cubicBezTo>
                    <a:pt x="77" y="83"/>
                    <a:pt x="81" y="81"/>
                    <a:pt x="85" y="81"/>
                  </a:cubicBezTo>
                  <a:cubicBezTo>
                    <a:pt x="87" y="80"/>
                    <a:pt x="89" y="81"/>
                    <a:pt x="91" y="80"/>
                  </a:cubicBezTo>
                  <a:cubicBezTo>
                    <a:pt x="92" y="78"/>
                    <a:pt x="94" y="76"/>
                    <a:pt x="94" y="73"/>
                  </a:cubicBezTo>
                  <a:cubicBezTo>
                    <a:pt x="94" y="71"/>
                    <a:pt x="91" y="71"/>
                    <a:pt x="90" y="69"/>
                  </a:cubicBezTo>
                  <a:cubicBezTo>
                    <a:pt x="90" y="68"/>
                    <a:pt x="91" y="66"/>
                    <a:pt x="90" y="65"/>
                  </a:cubicBezTo>
                  <a:cubicBezTo>
                    <a:pt x="90" y="63"/>
                    <a:pt x="88" y="63"/>
                    <a:pt x="87" y="61"/>
                  </a:cubicBezTo>
                  <a:cubicBezTo>
                    <a:pt x="87" y="58"/>
                    <a:pt x="88" y="54"/>
                    <a:pt x="88" y="50"/>
                  </a:cubicBezTo>
                  <a:cubicBezTo>
                    <a:pt x="88" y="46"/>
                    <a:pt x="88" y="41"/>
                    <a:pt x="87" y="37"/>
                  </a:cubicBezTo>
                  <a:cubicBezTo>
                    <a:pt x="86" y="35"/>
                    <a:pt x="84" y="33"/>
                    <a:pt x="82" y="31"/>
                  </a:cubicBezTo>
                  <a:cubicBezTo>
                    <a:pt x="85" y="31"/>
                    <a:pt x="87" y="31"/>
                    <a:pt x="89" y="29"/>
                  </a:cubicBezTo>
                  <a:cubicBezTo>
                    <a:pt x="91" y="28"/>
                    <a:pt x="91" y="24"/>
                    <a:pt x="93" y="23"/>
                  </a:cubicBezTo>
                  <a:cubicBezTo>
                    <a:pt x="95" y="21"/>
                    <a:pt x="97" y="20"/>
                    <a:pt x="100" y="19"/>
                  </a:cubicBezTo>
                  <a:cubicBezTo>
                    <a:pt x="102" y="19"/>
                    <a:pt x="105" y="19"/>
                    <a:pt x="107" y="18"/>
                  </a:cubicBezTo>
                  <a:cubicBezTo>
                    <a:pt x="110" y="16"/>
                    <a:pt x="111" y="13"/>
                    <a:pt x="114" y="11"/>
                  </a:cubicBezTo>
                  <a:cubicBezTo>
                    <a:pt x="118" y="9"/>
                    <a:pt x="121" y="8"/>
                    <a:pt x="125" y="7"/>
                  </a:cubicBezTo>
                  <a:cubicBezTo>
                    <a:pt x="128" y="6"/>
                    <a:pt x="132" y="6"/>
                    <a:pt x="135" y="5"/>
                  </a:cubicBezTo>
                  <a:cubicBezTo>
                    <a:pt x="140" y="5"/>
                    <a:pt x="145" y="4"/>
                    <a:pt x="151" y="3"/>
                  </a:cubicBezTo>
                  <a:cubicBezTo>
                    <a:pt x="156" y="3"/>
                    <a:pt x="161" y="2"/>
                    <a:pt x="166" y="2"/>
                  </a:cubicBezTo>
                  <a:cubicBezTo>
                    <a:pt x="168" y="2"/>
                    <a:pt x="169" y="3"/>
                    <a:pt x="171" y="4"/>
                  </a:cubicBezTo>
                  <a:cubicBezTo>
                    <a:pt x="173" y="4"/>
                    <a:pt x="174" y="6"/>
                    <a:pt x="175" y="6"/>
                  </a:cubicBezTo>
                  <a:cubicBezTo>
                    <a:pt x="177" y="6"/>
                    <a:pt x="178" y="4"/>
                    <a:pt x="180" y="3"/>
                  </a:cubicBezTo>
                  <a:cubicBezTo>
                    <a:pt x="182" y="2"/>
                    <a:pt x="185" y="2"/>
                    <a:pt x="187" y="1"/>
                  </a:cubicBezTo>
                  <a:cubicBezTo>
                    <a:pt x="189" y="1"/>
                    <a:pt x="190" y="0"/>
                    <a:pt x="192" y="0"/>
                  </a:cubicBezTo>
                  <a:cubicBezTo>
                    <a:pt x="193" y="1"/>
                    <a:pt x="194" y="2"/>
                    <a:pt x="195" y="2"/>
                  </a:cubicBezTo>
                  <a:cubicBezTo>
                    <a:pt x="197" y="2"/>
                    <a:pt x="198" y="0"/>
                    <a:pt x="200" y="0"/>
                  </a:cubicBezTo>
                  <a:cubicBezTo>
                    <a:pt x="202" y="0"/>
                    <a:pt x="205" y="3"/>
                    <a:pt x="207" y="2"/>
                  </a:cubicBezTo>
                  <a:lnTo>
                    <a:pt x="214" y="2"/>
                  </a:lnTo>
                  <a:cubicBezTo>
                    <a:pt x="214" y="2"/>
                    <a:pt x="214" y="4"/>
                    <a:pt x="214" y="5"/>
                  </a:cubicBezTo>
                  <a:cubicBezTo>
                    <a:pt x="213" y="6"/>
                    <a:pt x="212" y="7"/>
                    <a:pt x="211" y="8"/>
                  </a:cubicBezTo>
                  <a:cubicBezTo>
                    <a:pt x="211" y="9"/>
                    <a:pt x="209" y="9"/>
                    <a:pt x="209" y="10"/>
                  </a:cubicBezTo>
                  <a:cubicBezTo>
                    <a:pt x="209" y="11"/>
                    <a:pt x="211" y="12"/>
                    <a:pt x="212" y="14"/>
                  </a:cubicBezTo>
                  <a:cubicBezTo>
                    <a:pt x="212" y="16"/>
                    <a:pt x="211" y="17"/>
                    <a:pt x="211" y="18"/>
                  </a:cubicBezTo>
                  <a:cubicBezTo>
                    <a:pt x="211" y="22"/>
                    <a:pt x="212" y="25"/>
                    <a:pt x="212" y="29"/>
                  </a:cubicBezTo>
                  <a:cubicBezTo>
                    <a:pt x="212" y="32"/>
                    <a:pt x="212" y="36"/>
                    <a:pt x="210" y="38"/>
                  </a:cubicBezTo>
                  <a:cubicBezTo>
                    <a:pt x="210" y="40"/>
                    <a:pt x="207" y="41"/>
                    <a:pt x="206" y="42"/>
                  </a:cubicBezTo>
                  <a:cubicBezTo>
                    <a:pt x="204" y="44"/>
                    <a:pt x="202" y="46"/>
                    <a:pt x="201" y="48"/>
                  </a:cubicBezTo>
                  <a:cubicBezTo>
                    <a:pt x="200" y="50"/>
                    <a:pt x="200" y="52"/>
                    <a:pt x="201" y="53"/>
                  </a:cubicBezTo>
                  <a:cubicBezTo>
                    <a:pt x="201" y="56"/>
                    <a:pt x="202" y="59"/>
                    <a:pt x="204" y="61"/>
                  </a:cubicBezTo>
                  <a:cubicBezTo>
                    <a:pt x="206" y="63"/>
                    <a:pt x="209" y="64"/>
                    <a:pt x="211" y="66"/>
                  </a:cubicBezTo>
                  <a:cubicBezTo>
                    <a:pt x="212" y="68"/>
                    <a:pt x="210" y="70"/>
                    <a:pt x="211" y="72"/>
                  </a:cubicBezTo>
                  <a:cubicBezTo>
                    <a:pt x="212" y="74"/>
                    <a:pt x="214" y="75"/>
                    <a:pt x="216" y="76"/>
                  </a:cubicBezTo>
                  <a:cubicBezTo>
                    <a:pt x="217" y="77"/>
                    <a:pt x="220" y="77"/>
                    <a:pt x="221" y="78"/>
                  </a:cubicBezTo>
                  <a:lnTo>
                    <a:pt x="226" y="107"/>
                  </a:lnTo>
                  <a:cubicBezTo>
                    <a:pt x="225" y="107"/>
                    <a:pt x="223" y="107"/>
                    <a:pt x="223" y="109"/>
                  </a:cubicBezTo>
                  <a:cubicBezTo>
                    <a:pt x="225" y="116"/>
                    <a:pt x="230" y="123"/>
                    <a:pt x="231" y="130"/>
                  </a:cubicBezTo>
                  <a:cubicBezTo>
                    <a:pt x="232" y="136"/>
                    <a:pt x="229" y="143"/>
                    <a:pt x="230" y="149"/>
                  </a:cubicBezTo>
                  <a:cubicBezTo>
                    <a:pt x="230" y="154"/>
                    <a:pt x="234" y="159"/>
                    <a:pt x="233" y="164"/>
                  </a:cubicBezTo>
                  <a:cubicBezTo>
                    <a:pt x="232" y="167"/>
                    <a:pt x="225" y="166"/>
                    <a:pt x="226" y="169"/>
                  </a:cubicBezTo>
                  <a:cubicBezTo>
                    <a:pt x="226" y="176"/>
                    <a:pt x="233" y="181"/>
                    <a:pt x="235" y="187"/>
                  </a:cubicBezTo>
                  <a:cubicBezTo>
                    <a:pt x="236" y="190"/>
                    <a:pt x="234" y="195"/>
                    <a:pt x="236" y="198"/>
                  </a:cubicBezTo>
                  <a:cubicBezTo>
                    <a:pt x="238" y="200"/>
                    <a:pt x="242" y="197"/>
                    <a:pt x="244" y="197"/>
                  </a:cubicBezTo>
                  <a:cubicBezTo>
                    <a:pt x="248" y="198"/>
                    <a:pt x="252" y="199"/>
                    <a:pt x="254" y="202"/>
                  </a:cubicBezTo>
                  <a:cubicBezTo>
                    <a:pt x="255" y="203"/>
                    <a:pt x="251" y="204"/>
                    <a:pt x="251" y="205"/>
                  </a:cubicBezTo>
                  <a:cubicBezTo>
                    <a:pt x="252" y="208"/>
                    <a:pt x="256" y="209"/>
                    <a:pt x="258" y="21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95" name="Freeform 64">
              <a:extLst>
                <a:ext uri="{FF2B5EF4-FFF2-40B4-BE49-F238E27FC236}">
                  <a16:creationId xmlns:a16="http://schemas.microsoft.com/office/drawing/2014/main" id="{667CEB8A-542F-1C45-95D9-ED50F7A1BFC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03676" y="3042375"/>
              <a:ext cx="99941" cy="210989"/>
            </a:xfrm>
            <a:custGeom>
              <a:avLst/>
              <a:gdLst>
                <a:gd name="T0" fmla="*/ 2147483647 w 53"/>
                <a:gd name="T1" fmla="*/ 2147483647 h 111"/>
                <a:gd name="T2" fmla="*/ 2147483647 w 53"/>
                <a:gd name="T3" fmla="*/ 2147483647 h 111"/>
                <a:gd name="T4" fmla="*/ 2147483647 w 53"/>
                <a:gd name="T5" fmla="*/ 2147483647 h 111"/>
                <a:gd name="T6" fmla="*/ 2147483647 w 53"/>
                <a:gd name="T7" fmla="*/ 2147483647 h 111"/>
                <a:gd name="T8" fmla="*/ 2147483647 w 53"/>
                <a:gd name="T9" fmla="*/ 2147483647 h 111"/>
                <a:gd name="T10" fmla="*/ 2147483647 w 53"/>
                <a:gd name="T11" fmla="*/ 2147483647 h 111"/>
                <a:gd name="T12" fmla="*/ 2147483647 w 53"/>
                <a:gd name="T13" fmla="*/ 2147483647 h 111"/>
                <a:gd name="T14" fmla="*/ 2147483647 w 53"/>
                <a:gd name="T15" fmla="*/ 2147483647 h 111"/>
                <a:gd name="T16" fmla="*/ 2147483647 w 53"/>
                <a:gd name="T17" fmla="*/ 2147483647 h 111"/>
                <a:gd name="T18" fmla="*/ 2147483647 w 53"/>
                <a:gd name="T19" fmla="*/ 2147483647 h 111"/>
                <a:gd name="T20" fmla="*/ 2147483647 w 53"/>
                <a:gd name="T21" fmla="*/ 2147483647 h 111"/>
                <a:gd name="T22" fmla="*/ 2147483647 w 53"/>
                <a:gd name="T23" fmla="*/ 2147483647 h 111"/>
                <a:gd name="T24" fmla="*/ 2147483647 w 53"/>
                <a:gd name="T25" fmla="*/ 2147483647 h 111"/>
                <a:gd name="T26" fmla="*/ 2147483647 w 53"/>
                <a:gd name="T27" fmla="*/ 2147483647 h 111"/>
                <a:gd name="T28" fmla="*/ 2147483647 w 53"/>
                <a:gd name="T29" fmla="*/ 2147483647 h 111"/>
                <a:gd name="T30" fmla="*/ 2147483647 w 53"/>
                <a:gd name="T31" fmla="*/ 2147483647 h 111"/>
                <a:gd name="T32" fmla="*/ 2147483647 w 53"/>
                <a:gd name="T33" fmla="*/ 2147483647 h 111"/>
                <a:gd name="T34" fmla="*/ 2147483647 w 53"/>
                <a:gd name="T35" fmla="*/ 2147483647 h 111"/>
                <a:gd name="T36" fmla="*/ 2147483647 w 53"/>
                <a:gd name="T37" fmla="*/ 2147483647 h 111"/>
                <a:gd name="T38" fmla="*/ 2147483647 w 53"/>
                <a:gd name="T39" fmla="*/ 2147483647 h 111"/>
                <a:gd name="T40" fmla="*/ 2147483647 w 53"/>
                <a:gd name="T41" fmla="*/ 2147483647 h 111"/>
                <a:gd name="T42" fmla="*/ 2147483647 w 53"/>
                <a:gd name="T43" fmla="*/ 2147483647 h 111"/>
                <a:gd name="T44" fmla="*/ 2147483647 w 53"/>
                <a:gd name="T45" fmla="*/ 2147483647 h 111"/>
                <a:gd name="T46" fmla="*/ 2147483647 w 53"/>
                <a:gd name="T47" fmla="*/ 2147483647 h 111"/>
                <a:gd name="T48" fmla="*/ 2147483647 w 53"/>
                <a:gd name="T49" fmla="*/ 2147483647 h 111"/>
                <a:gd name="T50" fmla="*/ 2147483647 w 53"/>
                <a:gd name="T51" fmla="*/ 2147483647 h 111"/>
                <a:gd name="T52" fmla="*/ 2147483647 w 53"/>
                <a:gd name="T53" fmla="*/ 2147483647 h 111"/>
                <a:gd name="T54" fmla="*/ 2147483647 w 53"/>
                <a:gd name="T55" fmla="*/ 2147483647 h 111"/>
                <a:gd name="T56" fmla="*/ 2147483647 w 53"/>
                <a:gd name="T57" fmla="*/ 2147483647 h 111"/>
                <a:gd name="T58" fmla="*/ 2147483647 w 53"/>
                <a:gd name="T59" fmla="*/ 2147483647 h 111"/>
                <a:gd name="T60" fmla="*/ 2147483647 w 53"/>
                <a:gd name="T61" fmla="*/ 2147483647 h 111"/>
                <a:gd name="T62" fmla="*/ 2147483647 w 53"/>
                <a:gd name="T63" fmla="*/ 2147483647 h 111"/>
                <a:gd name="T64" fmla="*/ 2147483647 w 53"/>
                <a:gd name="T65" fmla="*/ 2147483647 h 111"/>
                <a:gd name="T66" fmla="*/ 2147483647 w 53"/>
                <a:gd name="T67" fmla="*/ 2147483647 h 111"/>
                <a:gd name="T68" fmla="*/ 2147483647 w 53"/>
                <a:gd name="T69" fmla="*/ 2147483647 h 111"/>
                <a:gd name="T70" fmla="*/ 2147483647 w 53"/>
                <a:gd name="T71" fmla="*/ 2147483647 h 111"/>
                <a:gd name="T72" fmla="*/ 2147483647 w 53"/>
                <a:gd name="T73" fmla="*/ 2147483647 h 111"/>
                <a:gd name="T74" fmla="*/ 2147483647 w 53"/>
                <a:gd name="T75" fmla="*/ 2147483647 h 111"/>
                <a:gd name="T76" fmla="*/ 2147483647 w 53"/>
                <a:gd name="T77" fmla="*/ 2147483647 h 111"/>
                <a:gd name="T78" fmla="*/ 2147483647 w 53"/>
                <a:gd name="T79" fmla="*/ 2147483647 h 111"/>
                <a:gd name="T80" fmla="*/ 2147483647 w 53"/>
                <a:gd name="T81" fmla="*/ 2147483647 h 111"/>
                <a:gd name="T82" fmla="*/ 2147483647 w 53"/>
                <a:gd name="T83" fmla="*/ 2147483647 h 11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53" h="111">
                  <a:moveTo>
                    <a:pt x="26" y="111"/>
                  </a:moveTo>
                  <a:cubicBezTo>
                    <a:pt x="28" y="110"/>
                    <a:pt x="31" y="109"/>
                    <a:pt x="33" y="107"/>
                  </a:cubicBezTo>
                  <a:cubicBezTo>
                    <a:pt x="34" y="105"/>
                    <a:pt x="35" y="103"/>
                    <a:pt x="35" y="101"/>
                  </a:cubicBezTo>
                  <a:cubicBezTo>
                    <a:pt x="35" y="97"/>
                    <a:pt x="33" y="94"/>
                    <a:pt x="33" y="90"/>
                  </a:cubicBezTo>
                  <a:cubicBezTo>
                    <a:pt x="34" y="88"/>
                    <a:pt x="37" y="89"/>
                    <a:pt x="38" y="87"/>
                  </a:cubicBezTo>
                  <a:cubicBezTo>
                    <a:pt x="40" y="86"/>
                    <a:pt x="42" y="83"/>
                    <a:pt x="44" y="81"/>
                  </a:cubicBezTo>
                  <a:cubicBezTo>
                    <a:pt x="46" y="79"/>
                    <a:pt x="50" y="78"/>
                    <a:pt x="52" y="76"/>
                  </a:cubicBezTo>
                  <a:cubicBezTo>
                    <a:pt x="53" y="75"/>
                    <a:pt x="50" y="74"/>
                    <a:pt x="50" y="73"/>
                  </a:cubicBezTo>
                  <a:cubicBezTo>
                    <a:pt x="49" y="70"/>
                    <a:pt x="50" y="67"/>
                    <a:pt x="51" y="65"/>
                  </a:cubicBezTo>
                  <a:cubicBezTo>
                    <a:pt x="47" y="63"/>
                    <a:pt x="42" y="61"/>
                    <a:pt x="38" y="58"/>
                  </a:cubicBezTo>
                  <a:cubicBezTo>
                    <a:pt x="37" y="58"/>
                    <a:pt x="35" y="57"/>
                    <a:pt x="34" y="55"/>
                  </a:cubicBezTo>
                  <a:cubicBezTo>
                    <a:pt x="33" y="53"/>
                    <a:pt x="31" y="51"/>
                    <a:pt x="32" y="48"/>
                  </a:cubicBezTo>
                  <a:cubicBezTo>
                    <a:pt x="33" y="46"/>
                    <a:pt x="37" y="47"/>
                    <a:pt x="39" y="45"/>
                  </a:cubicBezTo>
                  <a:cubicBezTo>
                    <a:pt x="41" y="42"/>
                    <a:pt x="43" y="39"/>
                    <a:pt x="44" y="35"/>
                  </a:cubicBezTo>
                  <a:cubicBezTo>
                    <a:pt x="45" y="32"/>
                    <a:pt x="46" y="28"/>
                    <a:pt x="44" y="25"/>
                  </a:cubicBezTo>
                  <a:cubicBezTo>
                    <a:pt x="43" y="22"/>
                    <a:pt x="39" y="23"/>
                    <a:pt x="38" y="21"/>
                  </a:cubicBezTo>
                  <a:cubicBezTo>
                    <a:pt x="36" y="20"/>
                    <a:pt x="36" y="18"/>
                    <a:pt x="37" y="17"/>
                  </a:cubicBezTo>
                  <a:cubicBezTo>
                    <a:pt x="38" y="15"/>
                    <a:pt x="41" y="15"/>
                    <a:pt x="42" y="14"/>
                  </a:cubicBezTo>
                  <a:cubicBezTo>
                    <a:pt x="43" y="12"/>
                    <a:pt x="45" y="10"/>
                    <a:pt x="45" y="8"/>
                  </a:cubicBezTo>
                  <a:cubicBezTo>
                    <a:pt x="45" y="7"/>
                    <a:pt x="46" y="3"/>
                    <a:pt x="44" y="4"/>
                  </a:cubicBezTo>
                  <a:cubicBezTo>
                    <a:pt x="42" y="4"/>
                    <a:pt x="41" y="8"/>
                    <a:pt x="39" y="9"/>
                  </a:cubicBezTo>
                  <a:cubicBezTo>
                    <a:pt x="38" y="10"/>
                    <a:pt x="35" y="10"/>
                    <a:pt x="34" y="8"/>
                  </a:cubicBezTo>
                  <a:cubicBezTo>
                    <a:pt x="33" y="7"/>
                    <a:pt x="37" y="5"/>
                    <a:pt x="36" y="3"/>
                  </a:cubicBezTo>
                  <a:cubicBezTo>
                    <a:pt x="35" y="1"/>
                    <a:pt x="32" y="2"/>
                    <a:pt x="30" y="1"/>
                  </a:cubicBezTo>
                  <a:cubicBezTo>
                    <a:pt x="27" y="1"/>
                    <a:pt x="25" y="0"/>
                    <a:pt x="22" y="1"/>
                  </a:cubicBezTo>
                  <a:cubicBezTo>
                    <a:pt x="19" y="2"/>
                    <a:pt x="17" y="4"/>
                    <a:pt x="14" y="6"/>
                  </a:cubicBezTo>
                  <a:cubicBezTo>
                    <a:pt x="14" y="6"/>
                    <a:pt x="14" y="8"/>
                    <a:pt x="14" y="9"/>
                  </a:cubicBezTo>
                  <a:cubicBezTo>
                    <a:pt x="13" y="10"/>
                    <a:pt x="12" y="11"/>
                    <a:pt x="11" y="12"/>
                  </a:cubicBezTo>
                  <a:cubicBezTo>
                    <a:pt x="11" y="13"/>
                    <a:pt x="9" y="13"/>
                    <a:pt x="9" y="14"/>
                  </a:cubicBezTo>
                  <a:cubicBezTo>
                    <a:pt x="9" y="15"/>
                    <a:pt x="11" y="16"/>
                    <a:pt x="12" y="18"/>
                  </a:cubicBezTo>
                  <a:cubicBezTo>
                    <a:pt x="12" y="20"/>
                    <a:pt x="11" y="21"/>
                    <a:pt x="11" y="22"/>
                  </a:cubicBezTo>
                  <a:cubicBezTo>
                    <a:pt x="11" y="26"/>
                    <a:pt x="12" y="29"/>
                    <a:pt x="12" y="33"/>
                  </a:cubicBezTo>
                  <a:cubicBezTo>
                    <a:pt x="12" y="36"/>
                    <a:pt x="12" y="40"/>
                    <a:pt x="10" y="42"/>
                  </a:cubicBezTo>
                  <a:cubicBezTo>
                    <a:pt x="10" y="44"/>
                    <a:pt x="7" y="45"/>
                    <a:pt x="6" y="46"/>
                  </a:cubicBezTo>
                  <a:cubicBezTo>
                    <a:pt x="4" y="48"/>
                    <a:pt x="2" y="50"/>
                    <a:pt x="1" y="52"/>
                  </a:cubicBezTo>
                  <a:cubicBezTo>
                    <a:pt x="0" y="54"/>
                    <a:pt x="0" y="56"/>
                    <a:pt x="1" y="57"/>
                  </a:cubicBezTo>
                  <a:cubicBezTo>
                    <a:pt x="1" y="60"/>
                    <a:pt x="2" y="63"/>
                    <a:pt x="4" y="65"/>
                  </a:cubicBezTo>
                  <a:cubicBezTo>
                    <a:pt x="6" y="67"/>
                    <a:pt x="9" y="68"/>
                    <a:pt x="11" y="70"/>
                  </a:cubicBezTo>
                  <a:cubicBezTo>
                    <a:pt x="12" y="72"/>
                    <a:pt x="10" y="74"/>
                    <a:pt x="11" y="76"/>
                  </a:cubicBezTo>
                  <a:cubicBezTo>
                    <a:pt x="12" y="78"/>
                    <a:pt x="14" y="79"/>
                    <a:pt x="16" y="80"/>
                  </a:cubicBezTo>
                  <a:cubicBezTo>
                    <a:pt x="17" y="81"/>
                    <a:pt x="20" y="81"/>
                    <a:pt x="21" y="82"/>
                  </a:cubicBezTo>
                  <a:lnTo>
                    <a:pt x="26" y="111"/>
                  </a:ln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96" name="Freeform 65">
              <a:extLst>
                <a:ext uri="{FF2B5EF4-FFF2-40B4-BE49-F238E27FC236}">
                  <a16:creationId xmlns:a16="http://schemas.microsoft.com/office/drawing/2014/main" id="{F8A3B703-C784-6844-8C37-E90AD44B33B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46508" y="4040208"/>
              <a:ext cx="139601" cy="171329"/>
            </a:xfrm>
            <a:custGeom>
              <a:avLst/>
              <a:gdLst>
                <a:gd name="T0" fmla="*/ 2147483647 w 73"/>
                <a:gd name="T1" fmla="*/ 2147483647 h 90"/>
                <a:gd name="T2" fmla="*/ 2147483647 w 73"/>
                <a:gd name="T3" fmla="*/ 0 h 90"/>
                <a:gd name="T4" fmla="*/ 2147483647 w 73"/>
                <a:gd name="T5" fmla="*/ 0 h 90"/>
                <a:gd name="T6" fmla="*/ 2147483647 w 73"/>
                <a:gd name="T7" fmla="*/ 2147483647 h 90"/>
                <a:gd name="T8" fmla="*/ 2147483647 w 73"/>
                <a:gd name="T9" fmla="*/ 2147483647 h 90"/>
                <a:gd name="T10" fmla="*/ 2147483647 w 73"/>
                <a:gd name="T11" fmla="*/ 2147483647 h 90"/>
                <a:gd name="T12" fmla="*/ 2147483647 w 73"/>
                <a:gd name="T13" fmla="*/ 2147483647 h 90"/>
                <a:gd name="T14" fmla="*/ 2147483647 w 73"/>
                <a:gd name="T15" fmla="*/ 2147483647 h 90"/>
                <a:gd name="T16" fmla="*/ 2147483647 w 73"/>
                <a:gd name="T17" fmla="*/ 2147483647 h 90"/>
                <a:gd name="T18" fmla="*/ 2147483647 w 73"/>
                <a:gd name="T19" fmla="*/ 2147483647 h 90"/>
                <a:gd name="T20" fmla="*/ 0 w 73"/>
                <a:gd name="T21" fmla="*/ 2147483647 h 90"/>
                <a:gd name="T22" fmla="*/ 2147483647 w 73"/>
                <a:gd name="T23" fmla="*/ 2147483647 h 90"/>
                <a:gd name="T24" fmla="*/ 2147483647 w 73"/>
                <a:gd name="T25" fmla="*/ 2147483647 h 90"/>
                <a:gd name="T26" fmla="*/ 2147483647 w 73"/>
                <a:gd name="T27" fmla="*/ 2147483647 h 90"/>
                <a:gd name="T28" fmla="*/ 2147483647 w 73"/>
                <a:gd name="T29" fmla="*/ 2147483647 h 90"/>
                <a:gd name="T30" fmla="*/ 2147483647 w 73"/>
                <a:gd name="T31" fmla="*/ 2147483647 h 90"/>
                <a:gd name="T32" fmla="*/ 2147483647 w 73"/>
                <a:gd name="T33" fmla="*/ 2147483647 h 90"/>
                <a:gd name="T34" fmla="*/ 2147483647 w 73"/>
                <a:gd name="T35" fmla="*/ 2147483647 h 90"/>
                <a:gd name="T36" fmla="*/ 2147483647 w 73"/>
                <a:gd name="T37" fmla="*/ 2147483647 h 90"/>
                <a:gd name="T38" fmla="*/ 2147483647 w 73"/>
                <a:gd name="T39" fmla="*/ 2147483647 h 90"/>
                <a:gd name="T40" fmla="*/ 2147483647 w 73"/>
                <a:gd name="T41" fmla="*/ 2147483647 h 90"/>
                <a:gd name="T42" fmla="*/ 2147483647 w 73"/>
                <a:gd name="T43" fmla="*/ 2147483647 h 90"/>
                <a:gd name="T44" fmla="*/ 2147483647 w 73"/>
                <a:gd name="T45" fmla="*/ 2147483647 h 90"/>
                <a:gd name="T46" fmla="*/ 2147483647 w 73"/>
                <a:gd name="T47" fmla="*/ 2147483647 h 90"/>
                <a:gd name="T48" fmla="*/ 2147483647 w 73"/>
                <a:gd name="T49" fmla="*/ 2147483647 h 90"/>
                <a:gd name="T50" fmla="*/ 2147483647 w 73"/>
                <a:gd name="T51" fmla="*/ 2147483647 h 90"/>
                <a:gd name="T52" fmla="*/ 2147483647 w 73"/>
                <a:gd name="T53" fmla="*/ 2147483647 h 90"/>
                <a:gd name="T54" fmla="*/ 2147483647 w 73"/>
                <a:gd name="T55" fmla="*/ 2147483647 h 90"/>
                <a:gd name="T56" fmla="*/ 2147483647 w 73"/>
                <a:gd name="T57" fmla="*/ 2147483647 h 90"/>
                <a:gd name="T58" fmla="*/ 2147483647 w 73"/>
                <a:gd name="T59" fmla="*/ 2147483647 h 90"/>
                <a:gd name="T60" fmla="*/ 2147483647 w 73"/>
                <a:gd name="T61" fmla="*/ 2147483647 h 90"/>
                <a:gd name="T62" fmla="*/ 2147483647 w 73"/>
                <a:gd name="T63" fmla="*/ 2147483647 h 90"/>
                <a:gd name="T64" fmla="*/ 2147483647 w 73"/>
                <a:gd name="T65" fmla="*/ 2147483647 h 90"/>
                <a:gd name="T66" fmla="*/ 2147483647 w 73"/>
                <a:gd name="T67" fmla="*/ 2147483647 h 90"/>
                <a:gd name="T68" fmla="*/ 2147483647 w 73"/>
                <a:gd name="T69" fmla="*/ 2147483647 h 90"/>
                <a:gd name="T70" fmla="*/ 2147483647 w 73"/>
                <a:gd name="T71" fmla="*/ 2147483647 h 90"/>
                <a:gd name="T72" fmla="*/ 2147483647 w 73"/>
                <a:gd name="T73" fmla="*/ 2147483647 h 90"/>
                <a:gd name="T74" fmla="*/ 2147483647 w 73"/>
                <a:gd name="T75" fmla="*/ 2147483647 h 90"/>
                <a:gd name="T76" fmla="*/ 2147483647 w 73"/>
                <a:gd name="T77" fmla="*/ 2147483647 h 90"/>
                <a:gd name="T78" fmla="*/ 2147483647 w 73"/>
                <a:gd name="T79" fmla="*/ 2147483647 h 90"/>
                <a:gd name="T80" fmla="*/ 2147483647 w 73"/>
                <a:gd name="T81" fmla="*/ 2147483647 h 90"/>
                <a:gd name="T82" fmla="*/ 2147483647 w 73"/>
                <a:gd name="T83" fmla="*/ 2147483647 h 9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73" h="90">
                  <a:moveTo>
                    <a:pt x="57" y="2"/>
                  </a:moveTo>
                  <a:cubicBezTo>
                    <a:pt x="54" y="1"/>
                    <a:pt x="52" y="1"/>
                    <a:pt x="50" y="0"/>
                  </a:cubicBezTo>
                  <a:cubicBezTo>
                    <a:pt x="43" y="0"/>
                    <a:pt x="36" y="0"/>
                    <a:pt x="30" y="0"/>
                  </a:cubicBezTo>
                  <a:cubicBezTo>
                    <a:pt x="29" y="1"/>
                    <a:pt x="29" y="2"/>
                    <a:pt x="29" y="3"/>
                  </a:cubicBezTo>
                  <a:cubicBezTo>
                    <a:pt x="29" y="7"/>
                    <a:pt x="31" y="12"/>
                    <a:pt x="30" y="16"/>
                  </a:cubicBezTo>
                  <a:cubicBezTo>
                    <a:pt x="29" y="17"/>
                    <a:pt x="28" y="18"/>
                    <a:pt x="27" y="18"/>
                  </a:cubicBezTo>
                  <a:cubicBezTo>
                    <a:pt x="21" y="18"/>
                    <a:pt x="15" y="17"/>
                    <a:pt x="9" y="17"/>
                  </a:cubicBezTo>
                  <a:cubicBezTo>
                    <a:pt x="9" y="20"/>
                    <a:pt x="9" y="22"/>
                    <a:pt x="8" y="25"/>
                  </a:cubicBezTo>
                  <a:cubicBezTo>
                    <a:pt x="8" y="28"/>
                    <a:pt x="7" y="31"/>
                    <a:pt x="6" y="34"/>
                  </a:cubicBezTo>
                  <a:cubicBezTo>
                    <a:pt x="5" y="38"/>
                    <a:pt x="5" y="42"/>
                    <a:pt x="3" y="45"/>
                  </a:cubicBezTo>
                  <a:cubicBezTo>
                    <a:pt x="2" y="46"/>
                    <a:pt x="0" y="42"/>
                    <a:pt x="0" y="43"/>
                  </a:cubicBezTo>
                  <a:cubicBezTo>
                    <a:pt x="0" y="47"/>
                    <a:pt x="1" y="50"/>
                    <a:pt x="3" y="52"/>
                  </a:cubicBezTo>
                  <a:cubicBezTo>
                    <a:pt x="4" y="54"/>
                    <a:pt x="8" y="55"/>
                    <a:pt x="9" y="57"/>
                  </a:cubicBezTo>
                  <a:cubicBezTo>
                    <a:pt x="9" y="58"/>
                    <a:pt x="5" y="57"/>
                    <a:pt x="5" y="58"/>
                  </a:cubicBezTo>
                  <a:cubicBezTo>
                    <a:pt x="5" y="60"/>
                    <a:pt x="8" y="61"/>
                    <a:pt x="9" y="62"/>
                  </a:cubicBezTo>
                  <a:cubicBezTo>
                    <a:pt x="9" y="64"/>
                    <a:pt x="7" y="65"/>
                    <a:pt x="8" y="66"/>
                  </a:cubicBezTo>
                  <a:cubicBezTo>
                    <a:pt x="10" y="68"/>
                    <a:pt x="13" y="68"/>
                    <a:pt x="15" y="70"/>
                  </a:cubicBezTo>
                  <a:cubicBezTo>
                    <a:pt x="15" y="71"/>
                    <a:pt x="11" y="70"/>
                    <a:pt x="12" y="71"/>
                  </a:cubicBezTo>
                  <a:cubicBezTo>
                    <a:pt x="12" y="74"/>
                    <a:pt x="15" y="75"/>
                    <a:pt x="17" y="77"/>
                  </a:cubicBezTo>
                  <a:cubicBezTo>
                    <a:pt x="19" y="80"/>
                    <a:pt x="21" y="83"/>
                    <a:pt x="23" y="86"/>
                  </a:cubicBezTo>
                  <a:cubicBezTo>
                    <a:pt x="25" y="88"/>
                    <a:pt x="26" y="88"/>
                    <a:pt x="28" y="90"/>
                  </a:cubicBezTo>
                  <a:cubicBezTo>
                    <a:pt x="29" y="88"/>
                    <a:pt x="29" y="86"/>
                    <a:pt x="30" y="85"/>
                  </a:cubicBezTo>
                  <a:cubicBezTo>
                    <a:pt x="32" y="84"/>
                    <a:pt x="35" y="87"/>
                    <a:pt x="36" y="86"/>
                  </a:cubicBezTo>
                  <a:cubicBezTo>
                    <a:pt x="37" y="84"/>
                    <a:pt x="37" y="81"/>
                    <a:pt x="37" y="79"/>
                  </a:cubicBezTo>
                  <a:cubicBezTo>
                    <a:pt x="36" y="77"/>
                    <a:pt x="32" y="76"/>
                    <a:pt x="32" y="74"/>
                  </a:cubicBezTo>
                  <a:cubicBezTo>
                    <a:pt x="31" y="71"/>
                    <a:pt x="31" y="68"/>
                    <a:pt x="33" y="67"/>
                  </a:cubicBezTo>
                  <a:cubicBezTo>
                    <a:pt x="36" y="65"/>
                    <a:pt x="40" y="70"/>
                    <a:pt x="42" y="68"/>
                  </a:cubicBezTo>
                  <a:cubicBezTo>
                    <a:pt x="44" y="67"/>
                    <a:pt x="42" y="62"/>
                    <a:pt x="44" y="61"/>
                  </a:cubicBezTo>
                  <a:cubicBezTo>
                    <a:pt x="47" y="60"/>
                    <a:pt x="48" y="65"/>
                    <a:pt x="50" y="66"/>
                  </a:cubicBezTo>
                  <a:cubicBezTo>
                    <a:pt x="53" y="67"/>
                    <a:pt x="56" y="65"/>
                    <a:pt x="58" y="65"/>
                  </a:cubicBezTo>
                  <a:cubicBezTo>
                    <a:pt x="59" y="66"/>
                    <a:pt x="59" y="68"/>
                    <a:pt x="60" y="68"/>
                  </a:cubicBezTo>
                  <a:cubicBezTo>
                    <a:pt x="61" y="69"/>
                    <a:pt x="63" y="70"/>
                    <a:pt x="64" y="68"/>
                  </a:cubicBezTo>
                  <a:cubicBezTo>
                    <a:pt x="66" y="66"/>
                    <a:pt x="65" y="62"/>
                    <a:pt x="65" y="59"/>
                  </a:cubicBezTo>
                  <a:cubicBezTo>
                    <a:pt x="65" y="56"/>
                    <a:pt x="65" y="52"/>
                    <a:pt x="65" y="49"/>
                  </a:cubicBezTo>
                  <a:cubicBezTo>
                    <a:pt x="65" y="47"/>
                    <a:pt x="68" y="44"/>
                    <a:pt x="67" y="42"/>
                  </a:cubicBezTo>
                  <a:cubicBezTo>
                    <a:pt x="66" y="40"/>
                    <a:pt x="62" y="42"/>
                    <a:pt x="61" y="40"/>
                  </a:cubicBezTo>
                  <a:cubicBezTo>
                    <a:pt x="60" y="36"/>
                    <a:pt x="61" y="32"/>
                    <a:pt x="63" y="29"/>
                  </a:cubicBezTo>
                  <a:cubicBezTo>
                    <a:pt x="64" y="27"/>
                    <a:pt x="68" y="27"/>
                    <a:pt x="70" y="25"/>
                  </a:cubicBezTo>
                  <a:cubicBezTo>
                    <a:pt x="71" y="22"/>
                    <a:pt x="73" y="17"/>
                    <a:pt x="70" y="15"/>
                  </a:cubicBezTo>
                  <a:cubicBezTo>
                    <a:pt x="67" y="12"/>
                    <a:pt x="60" y="16"/>
                    <a:pt x="56" y="14"/>
                  </a:cubicBezTo>
                  <a:cubicBezTo>
                    <a:pt x="54" y="14"/>
                    <a:pt x="54" y="11"/>
                    <a:pt x="54" y="9"/>
                  </a:cubicBezTo>
                  <a:cubicBezTo>
                    <a:pt x="54" y="7"/>
                    <a:pt x="56" y="4"/>
                    <a:pt x="57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97" name="Freeform 66">
              <a:extLst>
                <a:ext uri="{FF2B5EF4-FFF2-40B4-BE49-F238E27FC236}">
                  <a16:creationId xmlns:a16="http://schemas.microsoft.com/office/drawing/2014/main" id="{B571FF3B-312B-F944-A933-6CDE1441B31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62371" y="4043381"/>
              <a:ext cx="42833" cy="31728"/>
            </a:xfrm>
            <a:custGeom>
              <a:avLst/>
              <a:gdLst>
                <a:gd name="T0" fmla="*/ 2147483647 w 23"/>
                <a:gd name="T1" fmla="*/ 2147483647 h 16"/>
                <a:gd name="T2" fmla="*/ 2147483647 w 23"/>
                <a:gd name="T3" fmla="*/ 2147483647 h 16"/>
                <a:gd name="T4" fmla="*/ 2147483647 w 23"/>
                <a:gd name="T5" fmla="*/ 0 h 16"/>
                <a:gd name="T6" fmla="*/ 2147483647 w 23"/>
                <a:gd name="T7" fmla="*/ 2147483647 h 16"/>
                <a:gd name="T8" fmla="*/ 2147483647 w 23"/>
                <a:gd name="T9" fmla="*/ 2147483647 h 16"/>
                <a:gd name="T10" fmla="*/ 2147483647 w 23"/>
                <a:gd name="T11" fmla="*/ 2147483647 h 16"/>
                <a:gd name="T12" fmla="*/ 2147483647 w 23"/>
                <a:gd name="T13" fmla="*/ 2147483647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16">
                  <a:moveTo>
                    <a:pt x="1" y="15"/>
                  </a:moveTo>
                  <a:cubicBezTo>
                    <a:pt x="1" y="12"/>
                    <a:pt x="0" y="9"/>
                    <a:pt x="1" y="6"/>
                  </a:cubicBezTo>
                  <a:cubicBezTo>
                    <a:pt x="1" y="4"/>
                    <a:pt x="2" y="2"/>
                    <a:pt x="2" y="0"/>
                  </a:cubicBezTo>
                  <a:lnTo>
                    <a:pt x="21" y="1"/>
                  </a:lnTo>
                  <a:cubicBezTo>
                    <a:pt x="21" y="5"/>
                    <a:pt x="23" y="10"/>
                    <a:pt x="22" y="14"/>
                  </a:cubicBezTo>
                  <a:cubicBezTo>
                    <a:pt x="21" y="15"/>
                    <a:pt x="20" y="16"/>
                    <a:pt x="19" y="16"/>
                  </a:cubicBezTo>
                  <a:cubicBezTo>
                    <a:pt x="13" y="16"/>
                    <a:pt x="7" y="15"/>
                    <a:pt x="1" y="1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98" name="Freeform 67">
              <a:extLst>
                <a:ext uri="{FF2B5EF4-FFF2-40B4-BE49-F238E27FC236}">
                  <a16:creationId xmlns:a16="http://schemas.microsoft.com/office/drawing/2014/main" id="{6BDB90A4-BA4B-D346-A9F9-00CFB951AF8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33817" y="3748314"/>
              <a:ext cx="188780" cy="309344"/>
            </a:xfrm>
            <a:custGeom>
              <a:avLst/>
              <a:gdLst>
                <a:gd name="T0" fmla="*/ 2147483647 w 99"/>
                <a:gd name="T1" fmla="*/ 2147483647 h 162"/>
                <a:gd name="T2" fmla="*/ 2147483647 w 99"/>
                <a:gd name="T3" fmla="*/ 2147483647 h 162"/>
                <a:gd name="T4" fmla="*/ 2147483647 w 99"/>
                <a:gd name="T5" fmla="*/ 2147483647 h 162"/>
                <a:gd name="T6" fmla="*/ 2147483647 w 99"/>
                <a:gd name="T7" fmla="*/ 2147483647 h 162"/>
                <a:gd name="T8" fmla="*/ 0 w 99"/>
                <a:gd name="T9" fmla="*/ 2147483647 h 162"/>
                <a:gd name="T10" fmla="*/ 2147483647 w 99"/>
                <a:gd name="T11" fmla="*/ 2147483647 h 162"/>
                <a:gd name="T12" fmla="*/ 2147483647 w 99"/>
                <a:gd name="T13" fmla="*/ 2147483647 h 162"/>
                <a:gd name="T14" fmla="*/ 2147483647 w 99"/>
                <a:gd name="T15" fmla="*/ 2147483647 h 162"/>
                <a:gd name="T16" fmla="*/ 2147483647 w 99"/>
                <a:gd name="T17" fmla="*/ 2147483647 h 162"/>
                <a:gd name="T18" fmla="*/ 2147483647 w 99"/>
                <a:gd name="T19" fmla="*/ 2147483647 h 162"/>
                <a:gd name="T20" fmla="*/ 2147483647 w 99"/>
                <a:gd name="T21" fmla="*/ 2147483647 h 162"/>
                <a:gd name="T22" fmla="*/ 2147483647 w 99"/>
                <a:gd name="T23" fmla="*/ 2147483647 h 162"/>
                <a:gd name="T24" fmla="*/ 2147483647 w 99"/>
                <a:gd name="T25" fmla="*/ 2147483647 h 162"/>
                <a:gd name="T26" fmla="*/ 2147483647 w 99"/>
                <a:gd name="T27" fmla="*/ 2147483647 h 162"/>
                <a:gd name="T28" fmla="*/ 2147483647 w 99"/>
                <a:gd name="T29" fmla="*/ 2147483647 h 162"/>
                <a:gd name="T30" fmla="*/ 2147483647 w 99"/>
                <a:gd name="T31" fmla="*/ 2147483647 h 162"/>
                <a:gd name="T32" fmla="*/ 2147483647 w 99"/>
                <a:gd name="T33" fmla="*/ 0 h 162"/>
                <a:gd name="T34" fmla="*/ 2147483647 w 99"/>
                <a:gd name="T35" fmla="*/ 2147483647 h 162"/>
                <a:gd name="T36" fmla="*/ 2147483647 w 99"/>
                <a:gd name="T37" fmla="*/ 2147483647 h 162"/>
                <a:gd name="T38" fmla="*/ 2147483647 w 99"/>
                <a:gd name="T39" fmla="*/ 2147483647 h 162"/>
                <a:gd name="T40" fmla="*/ 2147483647 w 99"/>
                <a:gd name="T41" fmla="*/ 2147483647 h 162"/>
                <a:gd name="T42" fmla="*/ 2147483647 w 99"/>
                <a:gd name="T43" fmla="*/ 2147483647 h 162"/>
                <a:gd name="T44" fmla="*/ 2147483647 w 99"/>
                <a:gd name="T45" fmla="*/ 2147483647 h 162"/>
                <a:gd name="T46" fmla="*/ 2147483647 w 99"/>
                <a:gd name="T47" fmla="*/ 2147483647 h 162"/>
                <a:gd name="T48" fmla="*/ 2147483647 w 99"/>
                <a:gd name="T49" fmla="*/ 2147483647 h 162"/>
                <a:gd name="T50" fmla="*/ 2147483647 w 99"/>
                <a:gd name="T51" fmla="*/ 2147483647 h 162"/>
                <a:gd name="T52" fmla="*/ 2147483647 w 99"/>
                <a:gd name="T53" fmla="*/ 2147483647 h 162"/>
                <a:gd name="T54" fmla="*/ 2147483647 w 99"/>
                <a:gd name="T55" fmla="*/ 2147483647 h 162"/>
                <a:gd name="T56" fmla="*/ 2147483647 w 99"/>
                <a:gd name="T57" fmla="*/ 2147483647 h 162"/>
                <a:gd name="T58" fmla="*/ 2147483647 w 99"/>
                <a:gd name="T59" fmla="*/ 2147483647 h 162"/>
                <a:gd name="T60" fmla="*/ 2147483647 w 99"/>
                <a:gd name="T61" fmla="*/ 2147483647 h 162"/>
                <a:gd name="T62" fmla="*/ 2147483647 w 99"/>
                <a:gd name="T63" fmla="*/ 2147483647 h 162"/>
                <a:gd name="T64" fmla="*/ 2147483647 w 99"/>
                <a:gd name="T65" fmla="*/ 2147483647 h 16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9" h="162">
                  <a:moveTo>
                    <a:pt x="17" y="155"/>
                  </a:moveTo>
                  <a:cubicBezTo>
                    <a:pt x="18" y="152"/>
                    <a:pt x="18" y="149"/>
                    <a:pt x="19" y="145"/>
                  </a:cubicBezTo>
                  <a:cubicBezTo>
                    <a:pt x="19" y="143"/>
                    <a:pt x="18" y="141"/>
                    <a:pt x="18" y="139"/>
                  </a:cubicBezTo>
                  <a:cubicBezTo>
                    <a:pt x="18" y="137"/>
                    <a:pt x="16" y="134"/>
                    <a:pt x="16" y="131"/>
                  </a:cubicBezTo>
                  <a:cubicBezTo>
                    <a:pt x="16" y="130"/>
                    <a:pt x="17" y="128"/>
                    <a:pt x="16" y="128"/>
                  </a:cubicBezTo>
                  <a:cubicBezTo>
                    <a:pt x="15" y="127"/>
                    <a:pt x="14" y="130"/>
                    <a:pt x="13" y="130"/>
                  </a:cubicBezTo>
                  <a:cubicBezTo>
                    <a:pt x="11" y="129"/>
                    <a:pt x="8" y="128"/>
                    <a:pt x="7" y="127"/>
                  </a:cubicBezTo>
                  <a:cubicBezTo>
                    <a:pt x="6" y="125"/>
                    <a:pt x="8" y="121"/>
                    <a:pt x="6" y="120"/>
                  </a:cubicBezTo>
                  <a:cubicBezTo>
                    <a:pt x="5" y="119"/>
                    <a:pt x="3" y="123"/>
                    <a:pt x="2" y="122"/>
                  </a:cubicBezTo>
                  <a:cubicBezTo>
                    <a:pt x="0" y="121"/>
                    <a:pt x="1" y="119"/>
                    <a:pt x="0" y="117"/>
                  </a:cubicBezTo>
                  <a:cubicBezTo>
                    <a:pt x="2" y="115"/>
                    <a:pt x="4" y="113"/>
                    <a:pt x="5" y="111"/>
                  </a:cubicBezTo>
                  <a:cubicBezTo>
                    <a:pt x="5" y="108"/>
                    <a:pt x="3" y="104"/>
                    <a:pt x="4" y="101"/>
                  </a:cubicBezTo>
                  <a:cubicBezTo>
                    <a:pt x="5" y="99"/>
                    <a:pt x="7" y="97"/>
                    <a:pt x="8" y="95"/>
                  </a:cubicBezTo>
                  <a:cubicBezTo>
                    <a:pt x="10" y="93"/>
                    <a:pt x="13" y="92"/>
                    <a:pt x="15" y="91"/>
                  </a:cubicBezTo>
                  <a:cubicBezTo>
                    <a:pt x="17" y="89"/>
                    <a:pt x="18" y="85"/>
                    <a:pt x="21" y="84"/>
                  </a:cubicBezTo>
                  <a:cubicBezTo>
                    <a:pt x="22" y="84"/>
                    <a:pt x="23" y="86"/>
                    <a:pt x="25" y="87"/>
                  </a:cubicBezTo>
                  <a:cubicBezTo>
                    <a:pt x="26" y="87"/>
                    <a:pt x="27" y="87"/>
                    <a:pt x="27" y="86"/>
                  </a:cubicBezTo>
                  <a:cubicBezTo>
                    <a:pt x="28" y="86"/>
                    <a:pt x="28" y="83"/>
                    <a:pt x="28" y="84"/>
                  </a:cubicBezTo>
                  <a:cubicBezTo>
                    <a:pt x="31" y="85"/>
                    <a:pt x="32" y="89"/>
                    <a:pt x="34" y="91"/>
                  </a:cubicBezTo>
                  <a:cubicBezTo>
                    <a:pt x="35" y="92"/>
                    <a:pt x="38" y="93"/>
                    <a:pt x="39" y="92"/>
                  </a:cubicBezTo>
                  <a:cubicBezTo>
                    <a:pt x="42" y="90"/>
                    <a:pt x="43" y="85"/>
                    <a:pt x="44" y="82"/>
                  </a:cubicBezTo>
                  <a:cubicBezTo>
                    <a:pt x="46" y="79"/>
                    <a:pt x="47" y="76"/>
                    <a:pt x="48" y="73"/>
                  </a:cubicBezTo>
                  <a:cubicBezTo>
                    <a:pt x="48" y="71"/>
                    <a:pt x="47" y="69"/>
                    <a:pt x="48" y="67"/>
                  </a:cubicBezTo>
                  <a:cubicBezTo>
                    <a:pt x="50" y="64"/>
                    <a:pt x="53" y="63"/>
                    <a:pt x="55" y="60"/>
                  </a:cubicBezTo>
                  <a:cubicBezTo>
                    <a:pt x="56" y="57"/>
                    <a:pt x="55" y="53"/>
                    <a:pt x="57" y="50"/>
                  </a:cubicBezTo>
                  <a:cubicBezTo>
                    <a:pt x="58" y="48"/>
                    <a:pt x="60" y="47"/>
                    <a:pt x="61" y="45"/>
                  </a:cubicBezTo>
                  <a:cubicBezTo>
                    <a:pt x="62" y="44"/>
                    <a:pt x="61" y="42"/>
                    <a:pt x="61" y="41"/>
                  </a:cubicBezTo>
                  <a:cubicBezTo>
                    <a:pt x="61" y="39"/>
                    <a:pt x="63" y="37"/>
                    <a:pt x="64" y="35"/>
                  </a:cubicBezTo>
                  <a:cubicBezTo>
                    <a:pt x="65" y="31"/>
                    <a:pt x="66" y="27"/>
                    <a:pt x="69" y="24"/>
                  </a:cubicBezTo>
                  <a:cubicBezTo>
                    <a:pt x="71" y="22"/>
                    <a:pt x="77" y="23"/>
                    <a:pt x="79" y="20"/>
                  </a:cubicBezTo>
                  <a:cubicBezTo>
                    <a:pt x="80" y="17"/>
                    <a:pt x="78" y="13"/>
                    <a:pt x="77" y="10"/>
                  </a:cubicBezTo>
                  <a:cubicBezTo>
                    <a:pt x="76" y="8"/>
                    <a:pt x="72" y="9"/>
                    <a:pt x="71" y="7"/>
                  </a:cubicBezTo>
                  <a:cubicBezTo>
                    <a:pt x="71" y="5"/>
                    <a:pt x="72" y="2"/>
                    <a:pt x="73" y="1"/>
                  </a:cubicBezTo>
                  <a:cubicBezTo>
                    <a:pt x="74" y="1"/>
                    <a:pt x="76" y="0"/>
                    <a:pt x="77" y="0"/>
                  </a:cubicBezTo>
                  <a:cubicBezTo>
                    <a:pt x="80" y="4"/>
                    <a:pt x="82" y="8"/>
                    <a:pt x="83" y="12"/>
                  </a:cubicBezTo>
                  <a:cubicBezTo>
                    <a:pt x="84" y="16"/>
                    <a:pt x="83" y="21"/>
                    <a:pt x="84" y="25"/>
                  </a:cubicBezTo>
                  <a:cubicBezTo>
                    <a:pt x="84" y="29"/>
                    <a:pt x="84" y="32"/>
                    <a:pt x="86" y="35"/>
                  </a:cubicBezTo>
                  <a:cubicBezTo>
                    <a:pt x="88" y="38"/>
                    <a:pt x="91" y="39"/>
                    <a:pt x="93" y="43"/>
                  </a:cubicBezTo>
                  <a:cubicBezTo>
                    <a:pt x="90" y="43"/>
                    <a:pt x="87" y="42"/>
                    <a:pt x="84" y="42"/>
                  </a:cubicBezTo>
                  <a:cubicBezTo>
                    <a:pt x="83" y="42"/>
                    <a:pt x="82" y="43"/>
                    <a:pt x="81" y="42"/>
                  </a:cubicBezTo>
                  <a:cubicBezTo>
                    <a:pt x="78" y="42"/>
                    <a:pt x="76" y="40"/>
                    <a:pt x="73" y="41"/>
                  </a:cubicBezTo>
                  <a:cubicBezTo>
                    <a:pt x="71" y="42"/>
                    <a:pt x="70" y="45"/>
                    <a:pt x="71" y="47"/>
                  </a:cubicBezTo>
                  <a:cubicBezTo>
                    <a:pt x="71" y="49"/>
                    <a:pt x="75" y="51"/>
                    <a:pt x="76" y="53"/>
                  </a:cubicBezTo>
                  <a:cubicBezTo>
                    <a:pt x="79" y="56"/>
                    <a:pt x="81" y="59"/>
                    <a:pt x="84" y="62"/>
                  </a:cubicBezTo>
                  <a:cubicBezTo>
                    <a:pt x="85" y="64"/>
                    <a:pt x="87" y="66"/>
                    <a:pt x="88" y="69"/>
                  </a:cubicBezTo>
                  <a:cubicBezTo>
                    <a:pt x="89" y="71"/>
                    <a:pt x="90" y="73"/>
                    <a:pt x="91" y="75"/>
                  </a:cubicBezTo>
                  <a:cubicBezTo>
                    <a:pt x="91" y="75"/>
                    <a:pt x="91" y="76"/>
                    <a:pt x="91" y="77"/>
                  </a:cubicBezTo>
                  <a:cubicBezTo>
                    <a:pt x="89" y="79"/>
                    <a:pt x="88" y="82"/>
                    <a:pt x="86" y="85"/>
                  </a:cubicBezTo>
                  <a:cubicBezTo>
                    <a:pt x="85" y="89"/>
                    <a:pt x="85" y="93"/>
                    <a:pt x="82" y="96"/>
                  </a:cubicBezTo>
                  <a:cubicBezTo>
                    <a:pt x="81" y="98"/>
                    <a:pt x="77" y="97"/>
                    <a:pt x="77" y="99"/>
                  </a:cubicBezTo>
                  <a:cubicBezTo>
                    <a:pt x="76" y="102"/>
                    <a:pt x="80" y="103"/>
                    <a:pt x="81" y="105"/>
                  </a:cubicBezTo>
                  <a:cubicBezTo>
                    <a:pt x="81" y="110"/>
                    <a:pt x="79" y="115"/>
                    <a:pt x="80" y="120"/>
                  </a:cubicBezTo>
                  <a:cubicBezTo>
                    <a:pt x="80" y="122"/>
                    <a:pt x="81" y="123"/>
                    <a:pt x="82" y="124"/>
                  </a:cubicBezTo>
                  <a:cubicBezTo>
                    <a:pt x="83" y="125"/>
                    <a:pt x="86" y="125"/>
                    <a:pt x="87" y="127"/>
                  </a:cubicBezTo>
                  <a:cubicBezTo>
                    <a:pt x="88" y="128"/>
                    <a:pt x="87" y="130"/>
                    <a:pt x="87" y="131"/>
                  </a:cubicBezTo>
                  <a:cubicBezTo>
                    <a:pt x="88" y="135"/>
                    <a:pt x="89" y="138"/>
                    <a:pt x="91" y="141"/>
                  </a:cubicBezTo>
                  <a:cubicBezTo>
                    <a:pt x="92" y="142"/>
                    <a:pt x="95" y="142"/>
                    <a:pt x="95" y="143"/>
                  </a:cubicBezTo>
                  <a:cubicBezTo>
                    <a:pt x="97" y="145"/>
                    <a:pt x="98" y="148"/>
                    <a:pt x="99" y="151"/>
                  </a:cubicBezTo>
                  <a:cubicBezTo>
                    <a:pt x="98" y="153"/>
                    <a:pt x="98" y="155"/>
                    <a:pt x="98" y="157"/>
                  </a:cubicBezTo>
                  <a:cubicBezTo>
                    <a:pt x="97" y="159"/>
                    <a:pt x="99" y="162"/>
                    <a:pt x="98" y="162"/>
                  </a:cubicBezTo>
                  <a:cubicBezTo>
                    <a:pt x="91" y="161"/>
                    <a:pt x="85" y="156"/>
                    <a:pt x="78" y="155"/>
                  </a:cubicBezTo>
                  <a:cubicBezTo>
                    <a:pt x="73" y="154"/>
                    <a:pt x="69" y="155"/>
                    <a:pt x="64" y="155"/>
                  </a:cubicBezTo>
                  <a:cubicBezTo>
                    <a:pt x="61" y="154"/>
                    <a:pt x="59" y="154"/>
                    <a:pt x="57" y="153"/>
                  </a:cubicBezTo>
                  <a:cubicBezTo>
                    <a:pt x="50" y="153"/>
                    <a:pt x="43" y="153"/>
                    <a:pt x="37" y="153"/>
                  </a:cubicBezTo>
                  <a:cubicBezTo>
                    <a:pt x="36" y="154"/>
                    <a:pt x="36" y="155"/>
                    <a:pt x="36" y="156"/>
                  </a:cubicBezTo>
                  <a:lnTo>
                    <a:pt x="17" y="155"/>
                  </a:ln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299" name="Freeform 68">
              <a:extLst>
                <a:ext uri="{FF2B5EF4-FFF2-40B4-BE49-F238E27FC236}">
                  <a16:creationId xmlns:a16="http://schemas.microsoft.com/office/drawing/2014/main" id="{6B1C58D0-E9CA-EE46-AFFA-83249A6CA35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57554" y="3453248"/>
              <a:ext cx="247475" cy="442599"/>
            </a:xfrm>
            <a:custGeom>
              <a:avLst/>
              <a:gdLst>
                <a:gd name="T0" fmla="*/ 2147483647 w 130"/>
                <a:gd name="T1" fmla="*/ 2147483647 h 232"/>
                <a:gd name="T2" fmla="*/ 2147483647 w 130"/>
                <a:gd name="T3" fmla="*/ 2147483647 h 232"/>
                <a:gd name="T4" fmla="*/ 2147483647 w 130"/>
                <a:gd name="T5" fmla="*/ 2147483647 h 232"/>
                <a:gd name="T6" fmla="*/ 2147483647 w 130"/>
                <a:gd name="T7" fmla="*/ 2147483647 h 232"/>
                <a:gd name="T8" fmla="*/ 2147483647 w 130"/>
                <a:gd name="T9" fmla="*/ 2147483647 h 232"/>
                <a:gd name="T10" fmla="*/ 2147483647 w 130"/>
                <a:gd name="T11" fmla="*/ 2147483647 h 232"/>
                <a:gd name="T12" fmla="*/ 2147483647 w 130"/>
                <a:gd name="T13" fmla="*/ 2147483647 h 232"/>
                <a:gd name="T14" fmla="*/ 2147483647 w 130"/>
                <a:gd name="T15" fmla="*/ 2147483647 h 232"/>
                <a:gd name="T16" fmla="*/ 2147483647 w 130"/>
                <a:gd name="T17" fmla="*/ 2147483647 h 232"/>
                <a:gd name="T18" fmla="*/ 2147483647 w 130"/>
                <a:gd name="T19" fmla="*/ 2147483647 h 232"/>
                <a:gd name="T20" fmla="*/ 2147483647 w 130"/>
                <a:gd name="T21" fmla="*/ 2147483647 h 232"/>
                <a:gd name="T22" fmla="*/ 2147483647 w 130"/>
                <a:gd name="T23" fmla="*/ 2147483647 h 232"/>
                <a:gd name="T24" fmla="*/ 2147483647 w 130"/>
                <a:gd name="T25" fmla="*/ 2147483647 h 232"/>
                <a:gd name="T26" fmla="*/ 2147483647 w 130"/>
                <a:gd name="T27" fmla="*/ 2147483647 h 232"/>
                <a:gd name="T28" fmla="*/ 2147483647 w 130"/>
                <a:gd name="T29" fmla="*/ 2147483647 h 232"/>
                <a:gd name="T30" fmla="*/ 2147483647 w 130"/>
                <a:gd name="T31" fmla="*/ 2147483647 h 232"/>
                <a:gd name="T32" fmla="*/ 2147483647 w 130"/>
                <a:gd name="T33" fmla="*/ 2147483647 h 232"/>
                <a:gd name="T34" fmla="*/ 2147483647 w 130"/>
                <a:gd name="T35" fmla="*/ 2147483647 h 232"/>
                <a:gd name="T36" fmla="*/ 2147483647 w 130"/>
                <a:gd name="T37" fmla="*/ 2147483647 h 232"/>
                <a:gd name="T38" fmla="*/ 2147483647 w 130"/>
                <a:gd name="T39" fmla="*/ 2147483647 h 232"/>
                <a:gd name="T40" fmla="*/ 2147483647 w 130"/>
                <a:gd name="T41" fmla="*/ 2147483647 h 232"/>
                <a:gd name="T42" fmla="*/ 2147483647 w 130"/>
                <a:gd name="T43" fmla="*/ 2147483647 h 232"/>
                <a:gd name="T44" fmla="*/ 2147483647 w 130"/>
                <a:gd name="T45" fmla="*/ 2147483647 h 232"/>
                <a:gd name="T46" fmla="*/ 2147483647 w 130"/>
                <a:gd name="T47" fmla="*/ 2147483647 h 232"/>
                <a:gd name="T48" fmla="*/ 2147483647 w 130"/>
                <a:gd name="T49" fmla="*/ 2147483647 h 232"/>
                <a:gd name="T50" fmla="*/ 2147483647 w 130"/>
                <a:gd name="T51" fmla="*/ 2147483647 h 232"/>
                <a:gd name="T52" fmla="*/ 2147483647 w 130"/>
                <a:gd name="T53" fmla="*/ 2147483647 h 232"/>
                <a:gd name="T54" fmla="*/ 2147483647 w 130"/>
                <a:gd name="T55" fmla="*/ 2147483647 h 232"/>
                <a:gd name="T56" fmla="*/ 2147483647 w 130"/>
                <a:gd name="T57" fmla="*/ 2147483647 h 232"/>
                <a:gd name="T58" fmla="*/ 2147483647 w 130"/>
                <a:gd name="T59" fmla="*/ 2147483647 h 232"/>
                <a:gd name="T60" fmla="*/ 2147483647 w 130"/>
                <a:gd name="T61" fmla="*/ 2147483647 h 232"/>
                <a:gd name="T62" fmla="*/ 2147483647 w 130"/>
                <a:gd name="T63" fmla="*/ 2147483647 h 232"/>
                <a:gd name="T64" fmla="*/ 2147483647 w 130"/>
                <a:gd name="T65" fmla="*/ 2147483647 h 232"/>
                <a:gd name="T66" fmla="*/ 2147483647 w 130"/>
                <a:gd name="T67" fmla="*/ 2147483647 h 232"/>
                <a:gd name="T68" fmla="*/ 2147483647 w 130"/>
                <a:gd name="T69" fmla="*/ 2147483647 h 232"/>
                <a:gd name="T70" fmla="*/ 2147483647 w 130"/>
                <a:gd name="T71" fmla="*/ 0 h 232"/>
                <a:gd name="T72" fmla="*/ 2147483647 w 130"/>
                <a:gd name="T73" fmla="*/ 2147483647 h 232"/>
                <a:gd name="T74" fmla="*/ 2147483647 w 130"/>
                <a:gd name="T75" fmla="*/ 2147483647 h 232"/>
                <a:gd name="T76" fmla="*/ 2147483647 w 130"/>
                <a:gd name="T77" fmla="*/ 2147483647 h 232"/>
                <a:gd name="T78" fmla="*/ 2147483647 w 130"/>
                <a:gd name="T79" fmla="*/ 2147483647 h 232"/>
                <a:gd name="T80" fmla="*/ 2147483647 w 130"/>
                <a:gd name="T81" fmla="*/ 2147483647 h 232"/>
                <a:gd name="T82" fmla="*/ 2147483647 w 130"/>
                <a:gd name="T83" fmla="*/ 2147483647 h 232"/>
                <a:gd name="T84" fmla="*/ 2147483647 w 130"/>
                <a:gd name="T85" fmla="*/ 2147483647 h 232"/>
                <a:gd name="T86" fmla="*/ 2147483647 w 130"/>
                <a:gd name="T87" fmla="*/ 2147483647 h 232"/>
                <a:gd name="T88" fmla="*/ 2147483647 w 130"/>
                <a:gd name="T89" fmla="*/ 2147483647 h 232"/>
                <a:gd name="T90" fmla="*/ 0 w 130"/>
                <a:gd name="T91" fmla="*/ 2147483647 h 232"/>
                <a:gd name="T92" fmla="*/ 0 w 130"/>
                <a:gd name="T93" fmla="*/ 2147483647 h 232"/>
                <a:gd name="T94" fmla="*/ 2147483647 w 130"/>
                <a:gd name="T95" fmla="*/ 2147483647 h 232"/>
                <a:gd name="T96" fmla="*/ 2147483647 w 130"/>
                <a:gd name="T97" fmla="*/ 2147483647 h 232"/>
                <a:gd name="T98" fmla="*/ 2147483647 w 130"/>
                <a:gd name="T99" fmla="*/ 2147483647 h 232"/>
                <a:gd name="T100" fmla="*/ 2147483647 w 130"/>
                <a:gd name="T101" fmla="*/ 2147483647 h 232"/>
                <a:gd name="T102" fmla="*/ 2147483647 w 130"/>
                <a:gd name="T103" fmla="*/ 2147483647 h 232"/>
                <a:gd name="T104" fmla="*/ 2147483647 w 130"/>
                <a:gd name="T105" fmla="*/ 2147483647 h 232"/>
                <a:gd name="T106" fmla="*/ 2147483647 w 130"/>
                <a:gd name="T107" fmla="*/ 2147483647 h 232"/>
                <a:gd name="T108" fmla="*/ 2147483647 w 130"/>
                <a:gd name="T109" fmla="*/ 2147483647 h 232"/>
                <a:gd name="T110" fmla="*/ 2147483647 w 130"/>
                <a:gd name="T111" fmla="*/ 2147483647 h 232"/>
                <a:gd name="T112" fmla="*/ 2147483647 w 130"/>
                <a:gd name="T113" fmla="*/ 2147483647 h 232"/>
                <a:gd name="T114" fmla="*/ 2147483647 w 130"/>
                <a:gd name="T115" fmla="*/ 2147483647 h 232"/>
                <a:gd name="T116" fmla="*/ 2147483647 w 130"/>
                <a:gd name="T117" fmla="*/ 2147483647 h 232"/>
                <a:gd name="T118" fmla="*/ 2147483647 w 130"/>
                <a:gd name="T119" fmla="*/ 2147483647 h 232"/>
                <a:gd name="T120" fmla="*/ 2147483647 w 130"/>
                <a:gd name="T121" fmla="*/ 2147483647 h 232"/>
                <a:gd name="T122" fmla="*/ 2147483647 w 130"/>
                <a:gd name="T123" fmla="*/ 2147483647 h 232"/>
                <a:gd name="T124" fmla="*/ 2147483647 w 130"/>
                <a:gd name="T125" fmla="*/ 2147483647 h 23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30" h="232">
                  <a:moveTo>
                    <a:pt x="26" y="232"/>
                  </a:moveTo>
                  <a:cubicBezTo>
                    <a:pt x="28" y="231"/>
                    <a:pt x="31" y="231"/>
                    <a:pt x="33" y="231"/>
                  </a:cubicBezTo>
                  <a:cubicBezTo>
                    <a:pt x="35" y="230"/>
                    <a:pt x="37" y="228"/>
                    <a:pt x="39" y="228"/>
                  </a:cubicBezTo>
                  <a:cubicBezTo>
                    <a:pt x="41" y="228"/>
                    <a:pt x="43" y="231"/>
                    <a:pt x="45" y="231"/>
                  </a:cubicBezTo>
                  <a:cubicBezTo>
                    <a:pt x="47" y="231"/>
                    <a:pt x="47" y="228"/>
                    <a:pt x="48" y="227"/>
                  </a:cubicBezTo>
                  <a:cubicBezTo>
                    <a:pt x="52" y="226"/>
                    <a:pt x="55" y="225"/>
                    <a:pt x="59" y="225"/>
                  </a:cubicBezTo>
                  <a:cubicBezTo>
                    <a:pt x="60" y="225"/>
                    <a:pt x="61" y="225"/>
                    <a:pt x="63" y="225"/>
                  </a:cubicBezTo>
                  <a:cubicBezTo>
                    <a:pt x="64" y="224"/>
                    <a:pt x="65" y="223"/>
                    <a:pt x="67" y="221"/>
                  </a:cubicBezTo>
                  <a:cubicBezTo>
                    <a:pt x="68" y="220"/>
                    <a:pt x="71" y="218"/>
                    <a:pt x="71" y="216"/>
                  </a:cubicBezTo>
                  <a:cubicBezTo>
                    <a:pt x="71" y="214"/>
                    <a:pt x="67" y="215"/>
                    <a:pt x="67" y="214"/>
                  </a:cubicBezTo>
                  <a:cubicBezTo>
                    <a:pt x="67" y="212"/>
                    <a:pt x="70" y="212"/>
                    <a:pt x="71" y="211"/>
                  </a:cubicBezTo>
                  <a:cubicBezTo>
                    <a:pt x="75" y="211"/>
                    <a:pt x="78" y="212"/>
                    <a:pt x="82" y="211"/>
                  </a:cubicBezTo>
                  <a:cubicBezTo>
                    <a:pt x="86" y="210"/>
                    <a:pt x="90" y="209"/>
                    <a:pt x="93" y="206"/>
                  </a:cubicBezTo>
                  <a:cubicBezTo>
                    <a:pt x="95" y="204"/>
                    <a:pt x="93" y="200"/>
                    <a:pt x="95" y="198"/>
                  </a:cubicBezTo>
                  <a:cubicBezTo>
                    <a:pt x="96" y="197"/>
                    <a:pt x="99" y="199"/>
                    <a:pt x="100" y="198"/>
                  </a:cubicBezTo>
                  <a:cubicBezTo>
                    <a:pt x="102" y="197"/>
                    <a:pt x="104" y="195"/>
                    <a:pt x="105" y="192"/>
                  </a:cubicBezTo>
                  <a:cubicBezTo>
                    <a:pt x="106" y="190"/>
                    <a:pt x="103" y="186"/>
                    <a:pt x="105" y="185"/>
                  </a:cubicBezTo>
                  <a:cubicBezTo>
                    <a:pt x="108" y="182"/>
                    <a:pt x="113" y="184"/>
                    <a:pt x="116" y="183"/>
                  </a:cubicBezTo>
                  <a:cubicBezTo>
                    <a:pt x="117" y="182"/>
                    <a:pt x="118" y="180"/>
                    <a:pt x="117" y="179"/>
                  </a:cubicBezTo>
                  <a:cubicBezTo>
                    <a:pt x="116" y="177"/>
                    <a:pt x="113" y="176"/>
                    <a:pt x="112" y="173"/>
                  </a:cubicBezTo>
                  <a:cubicBezTo>
                    <a:pt x="112" y="171"/>
                    <a:pt x="115" y="170"/>
                    <a:pt x="115" y="169"/>
                  </a:cubicBezTo>
                  <a:cubicBezTo>
                    <a:pt x="115" y="168"/>
                    <a:pt x="113" y="169"/>
                    <a:pt x="112" y="168"/>
                  </a:cubicBezTo>
                  <a:cubicBezTo>
                    <a:pt x="111" y="165"/>
                    <a:pt x="113" y="161"/>
                    <a:pt x="111" y="158"/>
                  </a:cubicBezTo>
                  <a:cubicBezTo>
                    <a:pt x="109" y="157"/>
                    <a:pt x="106" y="161"/>
                    <a:pt x="104" y="160"/>
                  </a:cubicBezTo>
                  <a:cubicBezTo>
                    <a:pt x="103" y="159"/>
                    <a:pt x="103" y="156"/>
                    <a:pt x="104" y="155"/>
                  </a:cubicBezTo>
                  <a:cubicBezTo>
                    <a:pt x="105" y="153"/>
                    <a:pt x="109" y="152"/>
                    <a:pt x="109" y="149"/>
                  </a:cubicBezTo>
                  <a:cubicBezTo>
                    <a:pt x="110" y="146"/>
                    <a:pt x="107" y="143"/>
                    <a:pt x="108" y="140"/>
                  </a:cubicBezTo>
                  <a:cubicBezTo>
                    <a:pt x="108" y="138"/>
                    <a:pt x="113" y="139"/>
                    <a:pt x="113" y="137"/>
                  </a:cubicBezTo>
                  <a:cubicBezTo>
                    <a:pt x="114" y="135"/>
                    <a:pt x="110" y="133"/>
                    <a:pt x="110" y="131"/>
                  </a:cubicBezTo>
                  <a:cubicBezTo>
                    <a:pt x="109" y="130"/>
                    <a:pt x="112" y="129"/>
                    <a:pt x="113" y="128"/>
                  </a:cubicBezTo>
                  <a:cubicBezTo>
                    <a:pt x="115" y="126"/>
                    <a:pt x="117" y="124"/>
                    <a:pt x="118" y="121"/>
                  </a:cubicBezTo>
                  <a:cubicBezTo>
                    <a:pt x="119" y="119"/>
                    <a:pt x="116" y="117"/>
                    <a:pt x="117" y="116"/>
                  </a:cubicBezTo>
                  <a:cubicBezTo>
                    <a:pt x="118" y="114"/>
                    <a:pt x="120" y="113"/>
                    <a:pt x="122" y="113"/>
                  </a:cubicBezTo>
                  <a:cubicBezTo>
                    <a:pt x="124" y="112"/>
                    <a:pt x="128" y="115"/>
                    <a:pt x="128" y="113"/>
                  </a:cubicBezTo>
                  <a:cubicBezTo>
                    <a:pt x="130" y="96"/>
                    <a:pt x="128" y="78"/>
                    <a:pt x="128" y="60"/>
                  </a:cubicBezTo>
                  <a:lnTo>
                    <a:pt x="24" y="0"/>
                  </a:lnTo>
                  <a:lnTo>
                    <a:pt x="16" y="7"/>
                  </a:lnTo>
                  <a:lnTo>
                    <a:pt x="20" y="19"/>
                  </a:lnTo>
                  <a:lnTo>
                    <a:pt x="19" y="28"/>
                  </a:lnTo>
                  <a:lnTo>
                    <a:pt x="23" y="33"/>
                  </a:lnTo>
                  <a:lnTo>
                    <a:pt x="22" y="39"/>
                  </a:lnTo>
                  <a:lnTo>
                    <a:pt x="29" y="44"/>
                  </a:lnTo>
                  <a:lnTo>
                    <a:pt x="22" y="58"/>
                  </a:lnTo>
                  <a:lnTo>
                    <a:pt x="22" y="80"/>
                  </a:lnTo>
                  <a:lnTo>
                    <a:pt x="23" y="100"/>
                  </a:lnTo>
                  <a:lnTo>
                    <a:pt x="0" y="129"/>
                  </a:lnTo>
                  <a:lnTo>
                    <a:pt x="0" y="144"/>
                  </a:lnTo>
                  <a:cubicBezTo>
                    <a:pt x="2" y="146"/>
                    <a:pt x="3" y="150"/>
                    <a:pt x="5" y="152"/>
                  </a:cubicBezTo>
                  <a:cubicBezTo>
                    <a:pt x="6" y="153"/>
                    <a:pt x="7" y="155"/>
                    <a:pt x="8" y="156"/>
                  </a:cubicBezTo>
                  <a:cubicBezTo>
                    <a:pt x="9" y="156"/>
                    <a:pt x="11" y="155"/>
                    <a:pt x="12" y="155"/>
                  </a:cubicBezTo>
                  <a:cubicBezTo>
                    <a:pt x="15" y="159"/>
                    <a:pt x="17" y="163"/>
                    <a:pt x="18" y="167"/>
                  </a:cubicBezTo>
                  <a:cubicBezTo>
                    <a:pt x="19" y="171"/>
                    <a:pt x="18" y="176"/>
                    <a:pt x="19" y="180"/>
                  </a:cubicBezTo>
                  <a:cubicBezTo>
                    <a:pt x="19" y="184"/>
                    <a:pt x="19" y="187"/>
                    <a:pt x="21" y="190"/>
                  </a:cubicBezTo>
                  <a:cubicBezTo>
                    <a:pt x="23" y="193"/>
                    <a:pt x="26" y="194"/>
                    <a:pt x="28" y="198"/>
                  </a:cubicBezTo>
                  <a:cubicBezTo>
                    <a:pt x="25" y="198"/>
                    <a:pt x="22" y="197"/>
                    <a:pt x="19" y="197"/>
                  </a:cubicBezTo>
                  <a:cubicBezTo>
                    <a:pt x="18" y="197"/>
                    <a:pt x="17" y="198"/>
                    <a:pt x="16" y="197"/>
                  </a:cubicBezTo>
                  <a:cubicBezTo>
                    <a:pt x="13" y="197"/>
                    <a:pt x="11" y="195"/>
                    <a:pt x="8" y="196"/>
                  </a:cubicBezTo>
                  <a:cubicBezTo>
                    <a:pt x="6" y="197"/>
                    <a:pt x="5" y="200"/>
                    <a:pt x="6" y="202"/>
                  </a:cubicBezTo>
                  <a:cubicBezTo>
                    <a:pt x="6" y="204"/>
                    <a:pt x="10" y="206"/>
                    <a:pt x="11" y="208"/>
                  </a:cubicBezTo>
                  <a:cubicBezTo>
                    <a:pt x="14" y="211"/>
                    <a:pt x="16" y="214"/>
                    <a:pt x="19" y="217"/>
                  </a:cubicBezTo>
                  <a:cubicBezTo>
                    <a:pt x="20" y="219"/>
                    <a:pt x="22" y="221"/>
                    <a:pt x="23" y="224"/>
                  </a:cubicBezTo>
                  <a:cubicBezTo>
                    <a:pt x="24" y="226"/>
                    <a:pt x="25" y="228"/>
                    <a:pt x="26" y="230"/>
                  </a:cubicBezTo>
                  <a:cubicBezTo>
                    <a:pt x="26" y="230"/>
                    <a:pt x="26" y="231"/>
                    <a:pt x="26" y="23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00" name="Freeform 69">
              <a:extLst>
                <a:ext uri="{FF2B5EF4-FFF2-40B4-BE49-F238E27FC236}">
                  <a16:creationId xmlns:a16="http://schemas.microsoft.com/office/drawing/2014/main" id="{5C9AAA66-EC73-A842-AB63-62FE73B848E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78178" y="3800664"/>
              <a:ext cx="314103" cy="236371"/>
            </a:xfrm>
            <a:custGeom>
              <a:avLst/>
              <a:gdLst>
                <a:gd name="T0" fmla="*/ 2147483647 w 165"/>
                <a:gd name="T1" fmla="*/ 2147483647 h 124"/>
                <a:gd name="T2" fmla="*/ 2147483647 w 165"/>
                <a:gd name="T3" fmla="*/ 2147483647 h 124"/>
                <a:gd name="T4" fmla="*/ 2147483647 w 165"/>
                <a:gd name="T5" fmla="*/ 2147483647 h 124"/>
                <a:gd name="T6" fmla="*/ 2147483647 w 165"/>
                <a:gd name="T7" fmla="*/ 2147483647 h 124"/>
                <a:gd name="T8" fmla="*/ 2147483647 w 165"/>
                <a:gd name="T9" fmla="*/ 2147483647 h 124"/>
                <a:gd name="T10" fmla="*/ 2147483647 w 165"/>
                <a:gd name="T11" fmla="*/ 2147483647 h 124"/>
                <a:gd name="T12" fmla="*/ 2147483647 w 165"/>
                <a:gd name="T13" fmla="*/ 2147483647 h 124"/>
                <a:gd name="T14" fmla="*/ 2147483647 w 165"/>
                <a:gd name="T15" fmla="*/ 2147483647 h 124"/>
                <a:gd name="T16" fmla="*/ 2147483647 w 165"/>
                <a:gd name="T17" fmla="*/ 2147483647 h 124"/>
                <a:gd name="T18" fmla="*/ 2147483647 w 165"/>
                <a:gd name="T19" fmla="*/ 2147483647 h 124"/>
                <a:gd name="T20" fmla="*/ 2147483647 w 165"/>
                <a:gd name="T21" fmla="*/ 2147483647 h 124"/>
                <a:gd name="T22" fmla="*/ 2147483647 w 165"/>
                <a:gd name="T23" fmla="*/ 2147483647 h 124"/>
                <a:gd name="T24" fmla="*/ 2147483647 w 165"/>
                <a:gd name="T25" fmla="*/ 2147483647 h 124"/>
                <a:gd name="T26" fmla="*/ 2147483647 w 165"/>
                <a:gd name="T27" fmla="*/ 2147483647 h 124"/>
                <a:gd name="T28" fmla="*/ 2147483647 w 165"/>
                <a:gd name="T29" fmla="*/ 2147483647 h 124"/>
                <a:gd name="T30" fmla="*/ 2147483647 w 165"/>
                <a:gd name="T31" fmla="*/ 2147483647 h 124"/>
                <a:gd name="T32" fmla="*/ 2147483647 w 165"/>
                <a:gd name="T33" fmla="*/ 2147483647 h 124"/>
                <a:gd name="T34" fmla="*/ 2147483647 w 165"/>
                <a:gd name="T35" fmla="*/ 2147483647 h 124"/>
                <a:gd name="T36" fmla="*/ 2147483647 w 165"/>
                <a:gd name="T37" fmla="*/ 2147483647 h 124"/>
                <a:gd name="T38" fmla="*/ 2147483647 w 165"/>
                <a:gd name="T39" fmla="*/ 2147483647 h 124"/>
                <a:gd name="T40" fmla="*/ 2147483647 w 165"/>
                <a:gd name="T41" fmla="*/ 2147483647 h 124"/>
                <a:gd name="T42" fmla="*/ 2147483647 w 165"/>
                <a:gd name="T43" fmla="*/ 2147483647 h 124"/>
                <a:gd name="T44" fmla="*/ 2147483647 w 165"/>
                <a:gd name="T45" fmla="*/ 2147483647 h 124"/>
                <a:gd name="T46" fmla="*/ 2147483647 w 165"/>
                <a:gd name="T47" fmla="*/ 2147483647 h 124"/>
                <a:gd name="T48" fmla="*/ 2147483647 w 165"/>
                <a:gd name="T49" fmla="*/ 2147483647 h 124"/>
                <a:gd name="T50" fmla="*/ 2147483647 w 165"/>
                <a:gd name="T51" fmla="*/ 2147483647 h 124"/>
                <a:gd name="T52" fmla="*/ 2147483647 w 165"/>
                <a:gd name="T53" fmla="*/ 2147483647 h 124"/>
                <a:gd name="T54" fmla="*/ 2147483647 w 165"/>
                <a:gd name="T55" fmla="*/ 2147483647 h 124"/>
                <a:gd name="T56" fmla="*/ 2147483647 w 165"/>
                <a:gd name="T57" fmla="*/ 2147483647 h 124"/>
                <a:gd name="T58" fmla="*/ 2147483647 w 165"/>
                <a:gd name="T59" fmla="*/ 2147483647 h 124"/>
                <a:gd name="T60" fmla="*/ 2147483647 w 165"/>
                <a:gd name="T61" fmla="*/ 2147483647 h 124"/>
                <a:gd name="T62" fmla="*/ 2147483647 w 165"/>
                <a:gd name="T63" fmla="*/ 2147483647 h 124"/>
                <a:gd name="T64" fmla="*/ 2147483647 w 165"/>
                <a:gd name="T65" fmla="*/ 2147483647 h 124"/>
                <a:gd name="T66" fmla="*/ 2147483647 w 165"/>
                <a:gd name="T67" fmla="*/ 2147483647 h 124"/>
                <a:gd name="T68" fmla="*/ 2147483647 w 165"/>
                <a:gd name="T69" fmla="*/ 2147483647 h 124"/>
                <a:gd name="T70" fmla="*/ 2147483647 w 165"/>
                <a:gd name="T71" fmla="*/ 2147483647 h 124"/>
                <a:gd name="T72" fmla="*/ 2147483647 w 165"/>
                <a:gd name="T73" fmla="*/ 2147483647 h 12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5" h="124">
                  <a:moveTo>
                    <a:pt x="164" y="88"/>
                  </a:moveTo>
                  <a:cubicBezTo>
                    <a:pt x="164" y="85"/>
                    <a:pt x="165" y="83"/>
                    <a:pt x="165" y="81"/>
                  </a:cubicBezTo>
                  <a:cubicBezTo>
                    <a:pt x="165" y="78"/>
                    <a:pt x="163" y="76"/>
                    <a:pt x="162" y="74"/>
                  </a:cubicBezTo>
                  <a:cubicBezTo>
                    <a:pt x="161" y="73"/>
                    <a:pt x="159" y="72"/>
                    <a:pt x="158" y="72"/>
                  </a:cubicBezTo>
                  <a:cubicBezTo>
                    <a:pt x="156" y="70"/>
                    <a:pt x="153" y="70"/>
                    <a:pt x="151" y="67"/>
                  </a:cubicBezTo>
                  <a:cubicBezTo>
                    <a:pt x="151" y="66"/>
                    <a:pt x="155" y="66"/>
                    <a:pt x="154" y="65"/>
                  </a:cubicBezTo>
                  <a:cubicBezTo>
                    <a:pt x="153" y="63"/>
                    <a:pt x="149" y="61"/>
                    <a:pt x="147" y="57"/>
                  </a:cubicBezTo>
                  <a:cubicBezTo>
                    <a:pt x="146" y="56"/>
                    <a:pt x="144" y="58"/>
                    <a:pt x="142" y="57"/>
                  </a:cubicBezTo>
                  <a:cubicBezTo>
                    <a:pt x="140" y="55"/>
                    <a:pt x="138" y="53"/>
                    <a:pt x="137" y="51"/>
                  </a:cubicBezTo>
                  <a:cubicBezTo>
                    <a:pt x="137" y="50"/>
                    <a:pt x="139" y="47"/>
                    <a:pt x="138" y="46"/>
                  </a:cubicBezTo>
                  <a:cubicBezTo>
                    <a:pt x="137" y="45"/>
                    <a:pt x="135" y="47"/>
                    <a:pt x="134" y="46"/>
                  </a:cubicBezTo>
                  <a:cubicBezTo>
                    <a:pt x="133" y="45"/>
                    <a:pt x="134" y="42"/>
                    <a:pt x="133" y="41"/>
                  </a:cubicBezTo>
                  <a:cubicBezTo>
                    <a:pt x="130" y="39"/>
                    <a:pt x="126" y="41"/>
                    <a:pt x="123" y="39"/>
                  </a:cubicBezTo>
                  <a:cubicBezTo>
                    <a:pt x="122" y="37"/>
                    <a:pt x="126" y="35"/>
                    <a:pt x="124" y="34"/>
                  </a:cubicBezTo>
                  <a:cubicBezTo>
                    <a:pt x="122" y="32"/>
                    <a:pt x="119" y="35"/>
                    <a:pt x="117" y="34"/>
                  </a:cubicBezTo>
                  <a:cubicBezTo>
                    <a:pt x="115" y="33"/>
                    <a:pt x="113" y="31"/>
                    <a:pt x="113" y="29"/>
                  </a:cubicBezTo>
                  <a:cubicBezTo>
                    <a:pt x="113" y="28"/>
                    <a:pt x="116" y="27"/>
                    <a:pt x="117" y="25"/>
                  </a:cubicBezTo>
                  <a:cubicBezTo>
                    <a:pt x="117" y="23"/>
                    <a:pt x="118" y="20"/>
                    <a:pt x="117" y="18"/>
                  </a:cubicBezTo>
                  <a:cubicBezTo>
                    <a:pt x="116" y="14"/>
                    <a:pt x="114" y="10"/>
                    <a:pt x="111" y="7"/>
                  </a:cubicBezTo>
                  <a:cubicBezTo>
                    <a:pt x="110" y="5"/>
                    <a:pt x="107" y="3"/>
                    <a:pt x="105" y="1"/>
                  </a:cubicBezTo>
                  <a:cubicBezTo>
                    <a:pt x="102" y="2"/>
                    <a:pt x="97" y="0"/>
                    <a:pt x="94" y="3"/>
                  </a:cubicBezTo>
                  <a:cubicBezTo>
                    <a:pt x="92" y="4"/>
                    <a:pt x="95" y="8"/>
                    <a:pt x="94" y="10"/>
                  </a:cubicBezTo>
                  <a:cubicBezTo>
                    <a:pt x="93" y="13"/>
                    <a:pt x="91" y="15"/>
                    <a:pt x="89" y="16"/>
                  </a:cubicBezTo>
                  <a:cubicBezTo>
                    <a:pt x="88" y="17"/>
                    <a:pt x="85" y="15"/>
                    <a:pt x="84" y="16"/>
                  </a:cubicBezTo>
                  <a:cubicBezTo>
                    <a:pt x="82" y="18"/>
                    <a:pt x="84" y="22"/>
                    <a:pt x="82" y="24"/>
                  </a:cubicBezTo>
                  <a:cubicBezTo>
                    <a:pt x="79" y="27"/>
                    <a:pt x="75" y="28"/>
                    <a:pt x="71" y="29"/>
                  </a:cubicBezTo>
                  <a:cubicBezTo>
                    <a:pt x="67" y="30"/>
                    <a:pt x="64" y="29"/>
                    <a:pt x="60" y="29"/>
                  </a:cubicBezTo>
                  <a:cubicBezTo>
                    <a:pt x="59" y="30"/>
                    <a:pt x="56" y="30"/>
                    <a:pt x="56" y="32"/>
                  </a:cubicBezTo>
                  <a:cubicBezTo>
                    <a:pt x="56" y="33"/>
                    <a:pt x="60" y="32"/>
                    <a:pt x="60" y="34"/>
                  </a:cubicBezTo>
                  <a:cubicBezTo>
                    <a:pt x="60" y="36"/>
                    <a:pt x="57" y="38"/>
                    <a:pt x="56" y="39"/>
                  </a:cubicBezTo>
                  <a:cubicBezTo>
                    <a:pt x="54" y="41"/>
                    <a:pt x="53" y="42"/>
                    <a:pt x="52" y="43"/>
                  </a:cubicBezTo>
                  <a:cubicBezTo>
                    <a:pt x="50" y="43"/>
                    <a:pt x="49" y="43"/>
                    <a:pt x="48" y="43"/>
                  </a:cubicBezTo>
                  <a:cubicBezTo>
                    <a:pt x="44" y="43"/>
                    <a:pt x="41" y="44"/>
                    <a:pt x="37" y="45"/>
                  </a:cubicBezTo>
                  <a:cubicBezTo>
                    <a:pt x="36" y="46"/>
                    <a:pt x="36" y="49"/>
                    <a:pt x="34" y="49"/>
                  </a:cubicBezTo>
                  <a:cubicBezTo>
                    <a:pt x="32" y="49"/>
                    <a:pt x="30" y="46"/>
                    <a:pt x="28" y="46"/>
                  </a:cubicBezTo>
                  <a:cubicBezTo>
                    <a:pt x="26" y="46"/>
                    <a:pt x="24" y="48"/>
                    <a:pt x="22" y="49"/>
                  </a:cubicBezTo>
                  <a:cubicBezTo>
                    <a:pt x="20" y="49"/>
                    <a:pt x="17" y="49"/>
                    <a:pt x="15" y="50"/>
                  </a:cubicBezTo>
                  <a:cubicBezTo>
                    <a:pt x="13" y="52"/>
                    <a:pt x="12" y="55"/>
                    <a:pt x="10" y="58"/>
                  </a:cubicBezTo>
                  <a:cubicBezTo>
                    <a:pt x="9" y="62"/>
                    <a:pt x="9" y="66"/>
                    <a:pt x="6" y="69"/>
                  </a:cubicBezTo>
                  <a:cubicBezTo>
                    <a:pt x="5" y="71"/>
                    <a:pt x="1" y="70"/>
                    <a:pt x="1" y="72"/>
                  </a:cubicBezTo>
                  <a:cubicBezTo>
                    <a:pt x="0" y="75"/>
                    <a:pt x="4" y="76"/>
                    <a:pt x="5" y="78"/>
                  </a:cubicBezTo>
                  <a:cubicBezTo>
                    <a:pt x="5" y="83"/>
                    <a:pt x="3" y="88"/>
                    <a:pt x="4" y="93"/>
                  </a:cubicBezTo>
                  <a:cubicBezTo>
                    <a:pt x="4" y="95"/>
                    <a:pt x="5" y="96"/>
                    <a:pt x="6" y="97"/>
                  </a:cubicBezTo>
                  <a:cubicBezTo>
                    <a:pt x="7" y="98"/>
                    <a:pt x="10" y="98"/>
                    <a:pt x="11" y="100"/>
                  </a:cubicBezTo>
                  <a:cubicBezTo>
                    <a:pt x="12" y="101"/>
                    <a:pt x="11" y="103"/>
                    <a:pt x="11" y="104"/>
                  </a:cubicBezTo>
                  <a:cubicBezTo>
                    <a:pt x="12" y="108"/>
                    <a:pt x="13" y="111"/>
                    <a:pt x="15" y="114"/>
                  </a:cubicBezTo>
                  <a:cubicBezTo>
                    <a:pt x="16" y="115"/>
                    <a:pt x="19" y="115"/>
                    <a:pt x="19" y="116"/>
                  </a:cubicBezTo>
                  <a:cubicBezTo>
                    <a:pt x="21" y="118"/>
                    <a:pt x="22" y="121"/>
                    <a:pt x="23" y="124"/>
                  </a:cubicBezTo>
                  <a:cubicBezTo>
                    <a:pt x="24" y="123"/>
                    <a:pt x="26" y="123"/>
                    <a:pt x="26" y="121"/>
                  </a:cubicBezTo>
                  <a:cubicBezTo>
                    <a:pt x="27" y="119"/>
                    <a:pt x="27" y="116"/>
                    <a:pt x="27" y="113"/>
                  </a:cubicBezTo>
                  <a:cubicBezTo>
                    <a:pt x="27" y="112"/>
                    <a:pt x="27" y="109"/>
                    <a:pt x="28" y="108"/>
                  </a:cubicBezTo>
                  <a:cubicBezTo>
                    <a:pt x="31" y="107"/>
                    <a:pt x="34" y="108"/>
                    <a:pt x="37" y="108"/>
                  </a:cubicBezTo>
                  <a:cubicBezTo>
                    <a:pt x="38" y="108"/>
                    <a:pt x="39" y="106"/>
                    <a:pt x="41" y="106"/>
                  </a:cubicBezTo>
                  <a:cubicBezTo>
                    <a:pt x="43" y="107"/>
                    <a:pt x="45" y="108"/>
                    <a:pt x="47" y="108"/>
                  </a:cubicBezTo>
                  <a:cubicBezTo>
                    <a:pt x="49" y="109"/>
                    <a:pt x="51" y="108"/>
                    <a:pt x="54" y="107"/>
                  </a:cubicBezTo>
                  <a:cubicBezTo>
                    <a:pt x="54" y="104"/>
                    <a:pt x="53" y="101"/>
                    <a:pt x="54" y="97"/>
                  </a:cubicBezTo>
                  <a:cubicBezTo>
                    <a:pt x="54" y="95"/>
                    <a:pt x="56" y="92"/>
                    <a:pt x="57" y="90"/>
                  </a:cubicBezTo>
                  <a:cubicBezTo>
                    <a:pt x="58" y="88"/>
                    <a:pt x="60" y="87"/>
                    <a:pt x="62" y="86"/>
                  </a:cubicBezTo>
                  <a:cubicBezTo>
                    <a:pt x="63" y="86"/>
                    <a:pt x="66" y="85"/>
                    <a:pt x="67" y="86"/>
                  </a:cubicBezTo>
                  <a:cubicBezTo>
                    <a:pt x="71" y="88"/>
                    <a:pt x="74" y="92"/>
                    <a:pt x="78" y="94"/>
                  </a:cubicBezTo>
                  <a:cubicBezTo>
                    <a:pt x="81" y="96"/>
                    <a:pt x="84" y="95"/>
                    <a:pt x="87" y="96"/>
                  </a:cubicBezTo>
                  <a:cubicBezTo>
                    <a:pt x="92" y="97"/>
                    <a:pt x="96" y="100"/>
                    <a:pt x="100" y="99"/>
                  </a:cubicBezTo>
                  <a:cubicBezTo>
                    <a:pt x="103" y="99"/>
                    <a:pt x="103" y="94"/>
                    <a:pt x="104" y="92"/>
                  </a:cubicBezTo>
                  <a:cubicBezTo>
                    <a:pt x="105" y="91"/>
                    <a:pt x="107" y="89"/>
                    <a:pt x="108" y="89"/>
                  </a:cubicBezTo>
                  <a:cubicBezTo>
                    <a:pt x="111" y="89"/>
                    <a:pt x="113" y="92"/>
                    <a:pt x="115" y="92"/>
                  </a:cubicBezTo>
                  <a:cubicBezTo>
                    <a:pt x="118" y="92"/>
                    <a:pt x="122" y="90"/>
                    <a:pt x="125" y="89"/>
                  </a:cubicBezTo>
                  <a:cubicBezTo>
                    <a:pt x="126" y="88"/>
                    <a:pt x="127" y="85"/>
                    <a:pt x="128" y="85"/>
                  </a:cubicBezTo>
                  <a:cubicBezTo>
                    <a:pt x="130" y="85"/>
                    <a:pt x="130" y="88"/>
                    <a:pt x="131" y="88"/>
                  </a:cubicBezTo>
                  <a:cubicBezTo>
                    <a:pt x="133" y="89"/>
                    <a:pt x="135" y="89"/>
                    <a:pt x="137" y="88"/>
                  </a:cubicBezTo>
                  <a:cubicBezTo>
                    <a:pt x="139" y="87"/>
                    <a:pt x="138" y="83"/>
                    <a:pt x="140" y="83"/>
                  </a:cubicBezTo>
                  <a:cubicBezTo>
                    <a:pt x="143" y="83"/>
                    <a:pt x="144" y="87"/>
                    <a:pt x="146" y="87"/>
                  </a:cubicBezTo>
                  <a:cubicBezTo>
                    <a:pt x="148" y="87"/>
                    <a:pt x="149" y="85"/>
                    <a:pt x="150" y="85"/>
                  </a:cubicBezTo>
                  <a:cubicBezTo>
                    <a:pt x="152" y="85"/>
                    <a:pt x="151" y="89"/>
                    <a:pt x="153" y="89"/>
                  </a:cubicBezTo>
                  <a:cubicBezTo>
                    <a:pt x="156" y="88"/>
                    <a:pt x="157" y="85"/>
                    <a:pt x="160" y="85"/>
                  </a:cubicBezTo>
                  <a:cubicBezTo>
                    <a:pt x="161" y="85"/>
                    <a:pt x="163" y="87"/>
                    <a:pt x="164" y="88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01" name="Freeform 70">
              <a:extLst>
                <a:ext uri="{FF2B5EF4-FFF2-40B4-BE49-F238E27FC236}">
                  <a16:creationId xmlns:a16="http://schemas.microsoft.com/office/drawing/2014/main" id="{6B638ACC-5E76-1F49-9209-CF187C40E9F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1401" y="3954544"/>
              <a:ext cx="191951" cy="279203"/>
            </a:xfrm>
            <a:custGeom>
              <a:avLst/>
              <a:gdLst>
                <a:gd name="T0" fmla="*/ 2147483647 w 101"/>
                <a:gd name="T1" fmla="*/ 2147483647 h 147"/>
                <a:gd name="T2" fmla="*/ 2147483647 w 101"/>
                <a:gd name="T3" fmla="*/ 2147483647 h 147"/>
                <a:gd name="T4" fmla="*/ 2147483647 w 101"/>
                <a:gd name="T5" fmla="*/ 2147483647 h 147"/>
                <a:gd name="T6" fmla="*/ 2147483647 w 101"/>
                <a:gd name="T7" fmla="*/ 2147483647 h 147"/>
                <a:gd name="T8" fmla="*/ 2147483647 w 101"/>
                <a:gd name="T9" fmla="*/ 2147483647 h 147"/>
                <a:gd name="T10" fmla="*/ 2147483647 w 101"/>
                <a:gd name="T11" fmla="*/ 2147483647 h 147"/>
                <a:gd name="T12" fmla="*/ 2147483647 w 101"/>
                <a:gd name="T13" fmla="*/ 2147483647 h 147"/>
                <a:gd name="T14" fmla="*/ 2147483647 w 101"/>
                <a:gd name="T15" fmla="*/ 2147483647 h 147"/>
                <a:gd name="T16" fmla="*/ 2147483647 w 101"/>
                <a:gd name="T17" fmla="*/ 2147483647 h 147"/>
                <a:gd name="T18" fmla="*/ 2147483647 w 101"/>
                <a:gd name="T19" fmla="*/ 2147483647 h 147"/>
                <a:gd name="T20" fmla="*/ 2147483647 w 101"/>
                <a:gd name="T21" fmla="*/ 0 h 147"/>
                <a:gd name="T22" fmla="*/ 2147483647 w 101"/>
                <a:gd name="T23" fmla="*/ 2147483647 h 147"/>
                <a:gd name="T24" fmla="*/ 2147483647 w 101"/>
                <a:gd name="T25" fmla="*/ 2147483647 h 147"/>
                <a:gd name="T26" fmla="*/ 2147483647 w 101"/>
                <a:gd name="T27" fmla="*/ 2147483647 h 147"/>
                <a:gd name="T28" fmla="*/ 2147483647 w 101"/>
                <a:gd name="T29" fmla="*/ 2147483647 h 147"/>
                <a:gd name="T30" fmla="*/ 2147483647 w 101"/>
                <a:gd name="T31" fmla="*/ 2147483647 h 147"/>
                <a:gd name="T32" fmla="*/ 2147483647 w 101"/>
                <a:gd name="T33" fmla="*/ 2147483647 h 147"/>
                <a:gd name="T34" fmla="*/ 2147483647 w 101"/>
                <a:gd name="T35" fmla="*/ 2147483647 h 147"/>
                <a:gd name="T36" fmla="*/ 2147483647 w 101"/>
                <a:gd name="T37" fmla="*/ 2147483647 h 147"/>
                <a:gd name="T38" fmla="*/ 0 w 101"/>
                <a:gd name="T39" fmla="*/ 2147483647 h 147"/>
                <a:gd name="T40" fmla="*/ 2147483647 w 101"/>
                <a:gd name="T41" fmla="*/ 2147483647 h 147"/>
                <a:gd name="T42" fmla="*/ 2147483647 w 101"/>
                <a:gd name="T43" fmla="*/ 2147483647 h 147"/>
                <a:gd name="T44" fmla="*/ 2147483647 w 101"/>
                <a:gd name="T45" fmla="*/ 2147483647 h 147"/>
                <a:gd name="T46" fmla="*/ 2147483647 w 101"/>
                <a:gd name="T47" fmla="*/ 2147483647 h 147"/>
                <a:gd name="T48" fmla="*/ 2147483647 w 101"/>
                <a:gd name="T49" fmla="*/ 2147483647 h 147"/>
                <a:gd name="T50" fmla="*/ 2147483647 w 101"/>
                <a:gd name="T51" fmla="*/ 2147483647 h 147"/>
                <a:gd name="T52" fmla="*/ 2147483647 w 101"/>
                <a:gd name="T53" fmla="*/ 2147483647 h 147"/>
                <a:gd name="T54" fmla="*/ 2147483647 w 101"/>
                <a:gd name="T55" fmla="*/ 2147483647 h 147"/>
                <a:gd name="T56" fmla="*/ 2147483647 w 101"/>
                <a:gd name="T57" fmla="*/ 2147483647 h 147"/>
                <a:gd name="T58" fmla="*/ 2147483647 w 101"/>
                <a:gd name="T59" fmla="*/ 2147483647 h 147"/>
                <a:gd name="T60" fmla="*/ 2147483647 w 101"/>
                <a:gd name="T61" fmla="*/ 2147483647 h 147"/>
                <a:gd name="T62" fmla="*/ 2147483647 w 101"/>
                <a:gd name="T63" fmla="*/ 2147483647 h 147"/>
                <a:gd name="T64" fmla="*/ 2147483647 w 101"/>
                <a:gd name="T65" fmla="*/ 2147483647 h 147"/>
                <a:gd name="T66" fmla="*/ 2147483647 w 101"/>
                <a:gd name="T67" fmla="*/ 2147483647 h 147"/>
                <a:gd name="T68" fmla="*/ 2147483647 w 101"/>
                <a:gd name="T69" fmla="*/ 2147483647 h 147"/>
                <a:gd name="T70" fmla="*/ 2147483647 w 101"/>
                <a:gd name="T71" fmla="*/ 2147483647 h 14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1" h="147">
                  <a:moveTo>
                    <a:pt x="101" y="22"/>
                  </a:moveTo>
                  <a:cubicBezTo>
                    <a:pt x="100" y="22"/>
                    <a:pt x="97" y="23"/>
                    <a:pt x="96" y="22"/>
                  </a:cubicBezTo>
                  <a:cubicBezTo>
                    <a:pt x="93" y="21"/>
                    <a:pt x="93" y="16"/>
                    <a:pt x="90" y="16"/>
                  </a:cubicBezTo>
                  <a:cubicBezTo>
                    <a:pt x="85" y="16"/>
                    <a:pt x="82" y="19"/>
                    <a:pt x="78" y="22"/>
                  </a:cubicBezTo>
                  <a:cubicBezTo>
                    <a:pt x="77" y="23"/>
                    <a:pt x="78" y="28"/>
                    <a:pt x="76" y="28"/>
                  </a:cubicBezTo>
                  <a:lnTo>
                    <a:pt x="58" y="27"/>
                  </a:lnTo>
                  <a:cubicBezTo>
                    <a:pt x="52" y="26"/>
                    <a:pt x="49" y="18"/>
                    <a:pt x="44" y="15"/>
                  </a:cubicBezTo>
                  <a:cubicBezTo>
                    <a:pt x="41" y="14"/>
                    <a:pt x="38" y="15"/>
                    <a:pt x="36" y="14"/>
                  </a:cubicBezTo>
                  <a:cubicBezTo>
                    <a:pt x="33" y="14"/>
                    <a:pt x="30" y="14"/>
                    <a:pt x="29" y="12"/>
                  </a:cubicBezTo>
                  <a:cubicBezTo>
                    <a:pt x="27" y="9"/>
                    <a:pt x="30" y="5"/>
                    <a:pt x="28" y="2"/>
                  </a:cubicBezTo>
                  <a:cubicBezTo>
                    <a:pt x="27" y="0"/>
                    <a:pt x="23" y="1"/>
                    <a:pt x="21" y="0"/>
                  </a:cubicBezTo>
                  <a:lnTo>
                    <a:pt x="5" y="17"/>
                  </a:lnTo>
                  <a:cubicBezTo>
                    <a:pt x="6" y="19"/>
                    <a:pt x="6" y="20"/>
                    <a:pt x="7" y="22"/>
                  </a:cubicBezTo>
                  <a:cubicBezTo>
                    <a:pt x="8" y="23"/>
                    <a:pt x="10" y="23"/>
                    <a:pt x="11" y="24"/>
                  </a:cubicBezTo>
                  <a:cubicBezTo>
                    <a:pt x="12" y="27"/>
                    <a:pt x="11" y="30"/>
                    <a:pt x="12" y="33"/>
                  </a:cubicBezTo>
                  <a:cubicBezTo>
                    <a:pt x="13" y="36"/>
                    <a:pt x="17" y="39"/>
                    <a:pt x="18" y="42"/>
                  </a:cubicBezTo>
                  <a:cubicBezTo>
                    <a:pt x="19" y="46"/>
                    <a:pt x="20" y="50"/>
                    <a:pt x="19" y="53"/>
                  </a:cubicBezTo>
                  <a:cubicBezTo>
                    <a:pt x="18" y="57"/>
                    <a:pt x="15" y="59"/>
                    <a:pt x="13" y="62"/>
                  </a:cubicBezTo>
                  <a:cubicBezTo>
                    <a:pt x="11" y="65"/>
                    <a:pt x="7" y="69"/>
                    <a:pt x="5" y="72"/>
                  </a:cubicBezTo>
                  <a:cubicBezTo>
                    <a:pt x="3" y="77"/>
                    <a:pt x="2" y="83"/>
                    <a:pt x="0" y="89"/>
                  </a:cubicBezTo>
                  <a:lnTo>
                    <a:pt x="50" y="122"/>
                  </a:lnTo>
                  <a:lnTo>
                    <a:pt x="51" y="128"/>
                  </a:lnTo>
                  <a:lnTo>
                    <a:pt x="72" y="147"/>
                  </a:lnTo>
                  <a:cubicBezTo>
                    <a:pt x="72" y="145"/>
                    <a:pt x="72" y="144"/>
                    <a:pt x="73" y="142"/>
                  </a:cubicBezTo>
                  <a:cubicBezTo>
                    <a:pt x="73" y="140"/>
                    <a:pt x="74" y="138"/>
                    <a:pt x="75" y="136"/>
                  </a:cubicBezTo>
                  <a:cubicBezTo>
                    <a:pt x="77" y="133"/>
                    <a:pt x="78" y="130"/>
                    <a:pt x="80" y="127"/>
                  </a:cubicBezTo>
                  <a:cubicBezTo>
                    <a:pt x="81" y="124"/>
                    <a:pt x="82" y="122"/>
                    <a:pt x="83" y="120"/>
                  </a:cubicBezTo>
                  <a:cubicBezTo>
                    <a:pt x="83" y="118"/>
                    <a:pt x="81" y="116"/>
                    <a:pt x="83" y="115"/>
                  </a:cubicBezTo>
                  <a:cubicBezTo>
                    <a:pt x="84" y="113"/>
                    <a:pt x="86" y="115"/>
                    <a:pt x="88" y="114"/>
                  </a:cubicBezTo>
                  <a:cubicBezTo>
                    <a:pt x="89" y="113"/>
                    <a:pt x="89" y="110"/>
                    <a:pt x="91" y="109"/>
                  </a:cubicBezTo>
                  <a:cubicBezTo>
                    <a:pt x="92" y="107"/>
                    <a:pt x="94" y="106"/>
                    <a:pt x="95" y="105"/>
                  </a:cubicBezTo>
                  <a:cubicBezTo>
                    <a:pt x="96" y="104"/>
                    <a:pt x="98" y="103"/>
                    <a:pt x="100" y="102"/>
                  </a:cubicBezTo>
                  <a:lnTo>
                    <a:pt x="92" y="92"/>
                  </a:lnTo>
                  <a:lnTo>
                    <a:pt x="92" y="38"/>
                  </a:lnTo>
                  <a:lnTo>
                    <a:pt x="98" y="31"/>
                  </a:lnTo>
                  <a:cubicBezTo>
                    <a:pt x="101" y="29"/>
                    <a:pt x="100" y="25"/>
                    <a:pt x="101" y="22"/>
                  </a:cubicBezTo>
                  <a:close/>
                </a:path>
              </a:pathLst>
            </a:custGeom>
            <a:solidFill>
              <a:srgbClr val="238B46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02" name="Freeform 71">
              <a:extLst>
                <a:ext uri="{FF2B5EF4-FFF2-40B4-BE49-F238E27FC236}">
                  <a16:creationId xmlns:a16="http://schemas.microsoft.com/office/drawing/2014/main" id="{C2B8CD40-4D04-9D4F-A558-C1506F58A47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43045" y="3986271"/>
              <a:ext cx="136429" cy="155465"/>
            </a:xfrm>
            <a:custGeom>
              <a:avLst/>
              <a:gdLst>
                <a:gd name="T0" fmla="*/ 2147483647 w 71"/>
                <a:gd name="T1" fmla="*/ 2147483647 h 81"/>
                <a:gd name="T2" fmla="*/ 2147483647 w 71"/>
                <a:gd name="T3" fmla="*/ 2147483647 h 81"/>
                <a:gd name="T4" fmla="*/ 2147483647 w 71"/>
                <a:gd name="T5" fmla="*/ 2147483647 h 81"/>
                <a:gd name="T6" fmla="*/ 2147483647 w 71"/>
                <a:gd name="T7" fmla="*/ 2147483647 h 81"/>
                <a:gd name="T8" fmla="*/ 2147483647 w 71"/>
                <a:gd name="T9" fmla="*/ 2147483647 h 81"/>
                <a:gd name="T10" fmla="*/ 2147483647 w 71"/>
                <a:gd name="T11" fmla="*/ 2147483647 h 81"/>
                <a:gd name="T12" fmla="*/ 0 w 71"/>
                <a:gd name="T13" fmla="*/ 2147483647 h 81"/>
                <a:gd name="T14" fmla="*/ 2147483647 w 71"/>
                <a:gd name="T15" fmla="*/ 2147483647 h 81"/>
                <a:gd name="T16" fmla="*/ 2147483647 w 71"/>
                <a:gd name="T17" fmla="*/ 2147483647 h 81"/>
                <a:gd name="T18" fmla="*/ 2147483647 w 71"/>
                <a:gd name="T19" fmla="*/ 2147483647 h 81"/>
                <a:gd name="T20" fmla="*/ 2147483647 w 71"/>
                <a:gd name="T21" fmla="*/ 2147483647 h 81"/>
                <a:gd name="T22" fmla="*/ 2147483647 w 71"/>
                <a:gd name="T23" fmla="*/ 2147483647 h 81"/>
                <a:gd name="T24" fmla="*/ 2147483647 w 71"/>
                <a:gd name="T25" fmla="*/ 2147483647 h 81"/>
                <a:gd name="T26" fmla="*/ 2147483647 w 71"/>
                <a:gd name="T27" fmla="*/ 2147483647 h 81"/>
                <a:gd name="T28" fmla="*/ 2147483647 w 71"/>
                <a:gd name="T29" fmla="*/ 2147483647 h 81"/>
                <a:gd name="T30" fmla="*/ 2147483647 w 71"/>
                <a:gd name="T31" fmla="*/ 2147483647 h 81"/>
                <a:gd name="T32" fmla="*/ 2147483647 w 71"/>
                <a:gd name="T33" fmla="*/ 2147483647 h 81"/>
                <a:gd name="T34" fmla="*/ 2147483647 w 71"/>
                <a:gd name="T35" fmla="*/ 2147483647 h 81"/>
                <a:gd name="T36" fmla="*/ 2147483647 w 71"/>
                <a:gd name="T37" fmla="*/ 2147483647 h 81"/>
                <a:gd name="T38" fmla="*/ 2147483647 w 71"/>
                <a:gd name="T39" fmla="*/ 2147483647 h 81"/>
                <a:gd name="T40" fmla="*/ 2147483647 w 71"/>
                <a:gd name="T41" fmla="*/ 2147483647 h 81"/>
                <a:gd name="T42" fmla="*/ 2147483647 w 71"/>
                <a:gd name="T43" fmla="*/ 2147483647 h 81"/>
                <a:gd name="T44" fmla="*/ 2147483647 w 71"/>
                <a:gd name="T45" fmla="*/ 2147483647 h 81"/>
                <a:gd name="T46" fmla="*/ 2147483647 w 71"/>
                <a:gd name="T47" fmla="*/ 2147483647 h 81"/>
                <a:gd name="T48" fmla="*/ 2147483647 w 71"/>
                <a:gd name="T49" fmla="*/ 2147483647 h 81"/>
                <a:gd name="T50" fmla="*/ 2147483647 w 71"/>
                <a:gd name="T51" fmla="*/ 2147483647 h 81"/>
                <a:gd name="T52" fmla="*/ 2147483647 w 71"/>
                <a:gd name="T53" fmla="*/ 2147483647 h 81"/>
                <a:gd name="T54" fmla="*/ 2147483647 w 71"/>
                <a:gd name="T55" fmla="*/ 2147483647 h 81"/>
                <a:gd name="T56" fmla="*/ 2147483647 w 71"/>
                <a:gd name="T57" fmla="*/ 0 h 81"/>
                <a:gd name="T58" fmla="*/ 2147483647 w 71"/>
                <a:gd name="T59" fmla="*/ 2147483647 h 81"/>
                <a:gd name="T60" fmla="*/ 2147483647 w 71"/>
                <a:gd name="T61" fmla="*/ 2147483647 h 81"/>
                <a:gd name="T62" fmla="*/ 2147483647 w 71"/>
                <a:gd name="T63" fmla="*/ 2147483647 h 81"/>
                <a:gd name="T64" fmla="*/ 2147483647 w 71"/>
                <a:gd name="T65" fmla="*/ 2147483647 h 81"/>
                <a:gd name="T66" fmla="*/ 2147483647 w 71"/>
                <a:gd name="T67" fmla="*/ 2147483647 h 81"/>
                <a:gd name="T68" fmla="*/ 2147483647 w 71"/>
                <a:gd name="T69" fmla="*/ 2147483647 h 81"/>
                <a:gd name="T70" fmla="*/ 2147483647 w 71"/>
                <a:gd name="T71" fmla="*/ 2147483647 h 81"/>
                <a:gd name="T72" fmla="*/ 2147483647 w 71"/>
                <a:gd name="T73" fmla="*/ 2147483647 h 8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81">
                  <a:moveTo>
                    <a:pt x="51" y="72"/>
                  </a:moveTo>
                  <a:cubicBezTo>
                    <a:pt x="49" y="73"/>
                    <a:pt x="48" y="74"/>
                    <a:pt x="46" y="75"/>
                  </a:cubicBezTo>
                  <a:cubicBezTo>
                    <a:pt x="42" y="76"/>
                    <a:pt x="38" y="76"/>
                    <a:pt x="34" y="75"/>
                  </a:cubicBezTo>
                  <a:cubicBezTo>
                    <a:pt x="29" y="75"/>
                    <a:pt x="24" y="74"/>
                    <a:pt x="19" y="74"/>
                  </a:cubicBezTo>
                  <a:cubicBezTo>
                    <a:pt x="16" y="74"/>
                    <a:pt x="14" y="76"/>
                    <a:pt x="11" y="76"/>
                  </a:cubicBezTo>
                  <a:cubicBezTo>
                    <a:pt x="10" y="77"/>
                    <a:pt x="9" y="80"/>
                    <a:pt x="6" y="80"/>
                  </a:cubicBezTo>
                  <a:cubicBezTo>
                    <a:pt x="4" y="81"/>
                    <a:pt x="2" y="80"/>
                    <a:pt x="0" y="79"/>
                  </a:cubicBezTo>
                  <a:cubicBezTo>
                    <a:pt x="0" y="75"/>
                    <a:pt x="1" y="72"/>
                    <a:pt x="1" y="68"/>
                  </a:cubicBezTo>
                  <a:cubicBezTo>
                    <a:pt x="1" y="66"/>
                    <a:pt x="1" y="64"/>
                    <a:pt x="2" y="62"/>
                  </a:cubicBezTo>
                  <a:cubicBezTo>
                    <a:pt x="3" y="59"/>
                    <a:pt x="4" y="56"/>
                    <a:pt x="5" y="53"/>
                  </a:cubicBezTo>
                  <a:cubicBezTo>
                    <a:pt x="6" y="50"/>
                    <a:pt x="6" y="48"/>
                    <a:pt x="8" y="46"/>
                  </a:cubicBezTo>
                  <a:cubicBezTo>
                    <a:pt x="8" y="44"/>
                    <a:pt x="10" y="44"/>
                    <a:pt x="11" y="43"/>
                  </a:cubicBezTo>
                  <a:cubicBezTo>
                    <a:pt x="12" y="41"/>
                    <a:pt x="11" y="39"/>
                    <a:pt x="12" y="38"/>
                  </a:cubicBezTo>
                  <a:cubicBezTo>
                    <a:pt x="13" y="36"/>
                    <a:pt x="15" y="35"/>
                    <a:pt x="17" y="34"/>
                  </a:cubicBezTo>
                  <a:cubicBezTo>
                    <a:pt x="18" y="32"/>
                    <a:pt x="22" y="32"/>
                    <a:pt x="22" y="30"/>
                  </a:cubicBezTo>
                  <a:cubicBezTo>
                    <a:pt x="21" y="28"/>
                    <a:pt x="17" y="29"/>
                    <a:pt x="16" y="28"/>
                  </a:cubicBezTo>
                  <a:cubicBezTo>
                    <a:pt x="15" y="26"/>
                    <a:pt x="18" y="24"/>
                    <a:pt x="18" y="21"/>
                  </a:cubicBezTo>
                  <a:cubicBezTo>
                    <a:pt x="17" y="20"/>
                    <a:pt x="14" y="20"/>
                    <a:pt x="14" y="18"/>
                  </a:cubicBezTo>
                  <a:cubicBezTo>
                    <a:pt x="14" y="17"/>
                    <a:pt x="16" y="16"/>
                    <a:pt x="16" y="15"/>
                  </a:cubicBezTo>
                  <a:cubicBezTo>
                    <a:pt x="17" y="14"/>
                    <a:pt x="15" y="12"/>
                    <a:pt x="14" y="11"/>
                  </a:cubicBezTo>
                  <a:cubicBezTo>
                    <a:pt x="15" y="10"/>
                    <a:pt x="15" y="8"/>
                    <a:pt x="17" y="8"/>
                  </a:cubicBezTo>
                  <a:cubicBezTo>
                    <a:pt x="19" y="7"/>
                    <a:pt x="22" y="8"/>
                    <a:pt x="24" y="8"/>
                  </a:cubicBezTo>
                  <a:cubicBezTo>
                    <a:pt x="26" y="7"/>
                    <a:pt x="27" y="4"/>
                    <a:pt x="29" y="5"/>
                  </a:cubicBezTo>
                  <a:cubicBezTo>
                    <a:pt x="31" y="5"/>
                    <a:pt x="30" y="9"/>
                    <a:pt x="32" y="9"/>
                  </a:cubicBezTo>
                  <a:cubicBezTo>
                    <a:pt x="33" y="10"/>
                    <a:pt x="34" y="7"/>
                    <a:pt x="36" y="7"/>
                  </a:cubicBezTo>
                  <a:cubicBezTo>
                    <a:pt x="38" y="5"/>
                    <a:pt x="40" y="4"/>
                    <a:pt x="43" y="4"/>
                  </a:cubicBezTo>
                  <a:cubicBezTo>
                    <a:pt x="44" y="4"/>
                    <a:pt x="45" y="6"/>
                    <a:pt x="46" y="6"/>
                  </a:cubicBezTo>
                  <a:cubicBezTo>
                    <a:pt x="48" y="6"/>
                    <a:pt x="50" y="7"/>
                    <a:pt x="51" y="6"/>
                  </a:cubicBezTo>
                  <a:cubicBezTo>
                    <a:pt x="54" y="5"/>
                    <a:pt x="55" y="2"/>
                    <a:pt x="56" y="0"/>
                  </a:cubicBezTo>
                  <a:cubicBezTo>
                    <a:pt x="57" y="2"/>
                    <a:pt x="57" y="3"/>
                    <a:pt x="58" y="5"/>
                  </a:cubicBezTo>
                  <a:cubicBezTo>
                    <a:pt x="59" y="6"/>
                    <a:pt x="61" y="6"/>
                    <a:pt x="62" y="7"/>
                  </a:cubicBezTo>
                  <a:cubicBezTo>
                    <a:pt x="63" y="10"/>
                    <a:pt x="62" y="13"/>
                    <a:pt x="63" y="16"/>
                  </a:cubicBezTo>
                  <a:cubicBezTo>
                    <a:pt x="64" y="19"/>
                    <a:pt x="68" y="22"/>
                    <a:pt x="69" y="25"/>
                  </a:cubicBezTo>
                  <a:cubicBezTo>
                    <a:pt x="70" y="29"/>
                    <a:pt x="71" y="33"/>
                    <a:pt x="70" y="36"/>
                  </a:cubicBezTo>
                  <a:cubicBezTo>
                    <a:pt x="69" y="40"/>
                    <a:pt x="66" y="42"/>
                    <a:pt x="64" y="45"/>
                  </a:cubicBezTo>
                  <a:cubicBezTo>
                    <a:pt x="62" y="48"/>
                    <a:pt x="58" y="52"/>
                    <a:pt x="56" y="55"/>
                  </a:cubicBezTo>
                  <a:cubicBezTo>
                    <a:pt x="54" y="60"/>
                    <a:pt x="53" y="66"/>
                    <a:pt x="51" y="72"/>
                  </a:cubicBezTo>
                  <a:close/>
                </a:path>
              </a:pathLst>
            </a:custGeom>
            <a:solidFill>
              <a:srgbClr val="74C476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03" name="Freeform 72">
              <a:extLst>
                <a:ext uri="{FF2B5EF4-FFF2-40B4-BE49-F238E27FC236}">
                  <a16:creationId xmlns:a16="http://schemas.microsoft.com/office/drawing/2014/main" id="{C66F8319-39CC-2C4E-99D2-EFE53867B41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19191" y="3688032"/>
              <a:ext cx="368040" cy="320449"/>
            </a:xfrm>
            <a:custGeom>
              <a:avLst/>
              <a:gdLst>
                <a:gd name="T0" fmla="*/ 2147483647 w 193"/>
                <a:gd name="T1" fmla="*/ 2147483647 h 168"/>
                <a:gd name="T2" fmla="*/ 2147483647 w 193"/>
                <a:gd name="T3" fmla="*/ 2147483647 h 168"/>
                <a:gd name="T4" fmla="*/ 2147483647 w 193"/>
                <a:gd name="T5" fmla="*/ 2147483647 h 168"/>
                <a:gd name="T6" fmla="*/ 2147483647 w 193"/>
                <a:gd name="T7" fmla="*/ 2147483647 h 168"/>
                <a:gd name="T8" fmla="*/ 2147483647 w 193"/>
                <a:gd name="T9" fmla="*/ 2147483647 h 168"/>
                <a:gd name="T10" fmla="*/ 2147483647 w 193"/>
                <a:gd name="T11" fmla="*/ 2147483647 h 168"/>
                <a:gd name="T12" fmla="*/ 2147483647 w 193"/>
                <a:gd name="T13" fmla="*/ 2147483647 h 168"/>
                <a:gd name="T14" fmla="*/ 2147483647 w 193"/>
                <a:gd name="T15" fmla="*/ 2147483647 h 168"/>
                <a:gd name="T16" fmla="*/ 2147483647 w 193"/>
                <a:gd name="T17" fmla="*/ 2147483647 h 168"/>
                <a:gd name="T18" fmla="*/ 2147483647 w 193"/>
                <a:gd name="T19" fmla="*/ 2147483647 h 168"/>
                <a:gd name="T20" fmla="*/ 2147483647 w 193"/>
                <a:gd name="T21" fmla="*/ 2147483647 h 168"/>
                <a:gd name="T22" fmla="*/ 2147483647 w 193"/>
                <a:gd name="T23" fmla="*/ 2147483647 h 168"/>
                <a:gd name="T24" fmla="*/ 2147483647 w 193"/>
                <a:gd name="T25" fmla="*/ 2147483647 h 168"/>
                <a:gd name="T26" fmla="*/ 2147483647 w 193"/>
                <a:gd name="T27" fmla="*/ 2147483647 h 168"/>
                <a:gd name="T28" fmla="*/ 2147483647 w 193"/>
                <a:gd name="T29" fmla="*/ 2147483647 h 168"/>
                <a:gd name="T30" fmla="*/ 2147483647 w 193"/>
                <a:gd name="T31" fmla="*/ 2147483647 h 168"/>
                <a:gd name="T32" fmla="*/ 2147483647 w 193"/>
                <a:gd name="T33" fmla="*/ 2147483647 h 168"/>
                <a:gd name="T34" fmla="*/ 2147483647 w 193"/>
                <a:gd name="T35" fmla="*/ 2147483647 h 168"/>
                <a:gd name="T36" fmla="*/ 2147483647 w 193"/>
                <a:gd name="T37" fmla="*/ 2147483647 h 168"/>
                <a:gd name="T38" fmla="*/ 2147483647 w 193"/>
                <a:gd name="T39" fmla="*/ 2147483647 h 168"/>
                <a:gd name="T40" fmla="*/ 2147483647 w 193"/>
                <a:gd name="T41" fmla="*/ 2147483647 h 168"/>
                <a:gd name="T42" fmla="*/ 2147483647 w 193"/>
                <a:gd name="T43" fmla="*/ 2147483647 h 168"/>
                <a:gd name="T44" fmla="*/ 2147483647 w 193"/>
                <a:gd name="T45" fmla="*/ 2147483647 h 168"/>
                <a:gd name="T46" fmla="*/ 2147483647 w 193"/>
                <a:gd name="T47" fmla="*/ 2147483647 h 168"/>
                <a:gd name="T48" fmla="*/ 2147483647 w 193"/>
                <a:gd name="T49" fmla="*/ 2147483647 h 168"/>
                <a:gd name="T50" fmla="*/ 2147483647 w 193"/>
                <a:gd name="T51" fmla="*/ 2147483647 h 168"/>
                <a:gd name="T52" fmla="*/ 2147483647 w 193"/>
                <a:gd name="T53" fmla="*/ 2147483647 h 168"/>
                <a:gd name="T54" fmla="*/ 2147483647 w 193"/>
                <a:gd name="T55" fmla="*/ 2147483647 h 168"/>
                <a:gd name="T56" fmla="*/ 2147483647 w 193"/>
                <a:gd name="T57" fmla="*/ 2147483647 h 168"/>
                <a:gd name="T58" fmla="*/ 2147483647 w 193"/>
                <a:gd name="T59" fmla="*/ 2147483647 h 168"/>
                <a:gd name="T60" fmla="*/ 2147483647 w 193"/>
                <a:gd name="T61" fmla="*/ 2147483647 h 168"/>
                <a:gd name="T62" fmla="*/ 2147483647 w 193"/>
                <a:gd name="T63" fmla="*/ 2147483647 h 16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93" h="168">
                  <a:moveTo>
                    <a:pt x="119" y="39"/>
                  </a:moveTo>
                  <a:cubicBezTo>
                    <a:pt x="118" y="41"/>
                    <a:pt x="117" y="44"/>
                    <a:pt x="116" y="46"/>
                  </a:cubicBezTo>
                  <a:cubicBezTo>
                    <a:pt x="115" y="48"/>
                    <a:pt x="113" y="50"/>
                    <a:pt x="112" y="52"/>
                  </a:cubicBezTo>
                  <a:cubicBezTo>
                    <a:pt x="112" y="55"/>
                    <a:pt x="112" y="57"/>
                    <a:pt x="112" y="60"/>
                  </a:cubicBezTo>
                  <a:cubicBezTo>
                    <a:pt x="113" y="61"/>
                    <a:pt x="114" y="62"/>
                    <a:pt x="115" y="62"/>
                  </a:cubicBezTo>
                  <a:cubicBezTo>
                    <a:pt x="117" y="62"/>
                    <a:pt x="118" y="60"/>
                    <a:pt x="120" y="60"/>
                  </a:cubicBezTo>
                  <a:cubicBezTo>
                    <a:pt x="122" y="60"/>
                    <a:pt x="124" y="60"/>
                    <a:pt x="126" y="60"/>
                  </a:cubicBezTo>
                  <a:cubicBezTo>
                    <a:pt x="124" y="63"/>
                    <a:pt x="120" y="66"/>
                    <a:pt x="121" y="69"/>
                  </a:cubicBezTo>
                  <a:cubicBezTo>
                    <a:pt x="122" y="73"/>
                    <a:pt x="127" y="74"/>
                    <a:pt x="129" y="77"/>
                  </a:cubicBezTo>
                  <a:cubicBezTo>
                    <a:pt x="130" y="78"/>
                    <a:pt x="130" y="80"/>
                    <a:pt x="131" y="82"/>
                  </a:cubicBezTo>
                  <a:cubicBezTo>
                    <a:pt x="133" y="84"/>
                    <a:pt x="134" y="87"/>
                    <a:pt x="137" y="88"/>
                  </a:cubicBezTo>
                  <a:lnTo>
                    <a:pt x="178" y="104"/>
                  </a:lnTo>
                  <a:cubicBezTo>
                    <a:pt x="182" y="105"/>
                    <a:pt x="193" y="99"/>
                    <a:pt x="190" y="102"/>
                  </a:cubicBezTo>
                  <a:lnTo>
                    <a:pt x="153" y="147"/>
                  </a:lnTo>
                  <a:cubicBezTo>
                    <a:pt x="150" y="151"/>
                    <a:pt x="143" y="147"/>
                    <a:pt x="139" y="148"/>
                  </a:cubicBezTo>
                  <a:cubicBezTo>
                    <a:pt x="134" y="149"/>
                    <a:pt x="130" y="152"/>
                    <a:pt x="125" y="154"/>
                  </a:cubicBezTo>
                  <a:cubicBezTo>
                    <a:pt x="121" y="156"/>
                    <a:pt x="116" y="160"/>
                    <a:pt x="112" y="162"/>
                  </a:cubicBezTo>
                  <a:cubicBezTo>
                    <a:pt x="111" y="162"/>
                    <a:pt x="108" y="163"/>
                    <a:pt x="107" y="162"/>
                  </a:cubicBezTo>
                  <a:cubicBezTo>
                    <a:pt x="104" y="161"/>
                    <a:pt x="104" y="156"/>
                    <a:pt x="101" y="156"/>
                  </a:cubicBezTo>
                  <a:cubicBezTo>
                    <a:pt x="96" y="156"/>
                    <a:pt x="93" y="159"/>
                    <a:pt x="89" y="162"/>
                  </a:cubicBezTo>
                  <a:cubicBezTo>
                    <a:pt x="88" y="163"/>
                    <a:pt x="89" y="168"/>
                    <a:pt x="87" y="168"/>
                  </a:cubicBezTo>
                  <a:lnTo>
                    <a:pt x="69" y="167"/>
                  </a:lnTo>
                  <a:cubicBezTo>
                    <a:pt x="63" y="166"/>
                    <a:pt x="60" y="158"/>
                    <a:pt x="55" y="155"/>
                  </a:cubicBezTo>
                  <a:cubicBezTo>
                    <a:pt x="52" y="154"/>
                    <a:pt x="49" y="155"/>
                    <a:pt x="47" y="154"/>
                  </a:cubicBezTo>
                  <a:cubicBezTo>
                    <a:pt x="44" y="154"/>
                    <a:pt x="41" y="154"/>
                    <a:pt x="40" y="152"/>
                  </a:cubicBezTo>
                  <a:cubicBezTo>
                    <a:pt x="38" y="149"/>
                    <a:pt x="41" y="145"/>
                    <a:pt x="39" y="142"/>
                  </a:cubicBezTo>
                  <a:cubicBezTo>
                    <a:pt x="38" y="140"/>
                    <a:pt x="34" y="141"/>
                    <a:pt x="32" y="140"/>
                  </a:cubicBezTo>
                  <a:cubicBezTo>
                    <a:pt x="31" y="138"/>
                    <a:pt x="29" y="137"/>
                    <a:pt x="29" y="135"/>
                  </a:cubicBezTo>
                  <a:cubicBezTo>
                    <a:pt x="27" y="132"/>
                    <a:pt x="28" y="128"/>
                    <a:pt x="26" y="125"/>
                  </a:cubicBezTo>
                  <a:cubicBezTo>
                    <a:pt x="25" y="122"/>
                    <a:pt x="22" y="120"/>
                    <a:pt x="20" y="117"/>
                  </a:cubicBezTo>
                  <a:cubicBezTo>
                    <a:pt x="17" y="114"/>
                    <a:pt x="16" y="109"/>
                    <a:pt x="12" y="107"/>
                  </a:cubicBezTo>
                  <a:cubicBezTo>
                    <a:pt x="9" y="105"/>
                    <a:pt x="5" y="108"/>
                    <a:pt x="2" y="106"/>
                  </a:cubicBezTo>
                  <a:cubicBezTo>
                    <a:pt x="0" y="104"/>
                    <a:pt x="1" y="100"/>
                    <a:pt x="3" y="98"/>
                  </a:cubicBezTo>
                  <a:cubicBezTo>
                    <a:pt x="5" y="96"/>
                    <a:pt x="9" y="98"/>
                    <a:pt x="11" y="97"/>
                  </a:cubicBezTo>
                  <a:cubicBezTo>
                    <a:pt x="13" y="97"/>
                    <a:pt x="16" y="97"/>
                    <a:pt x="16" y="96"/>
                  </a:cubicBezTo>
                  <a:cubicBezTo>
                    <a:pt x="18" y="92"/>
                    <a:pt x="15" y="87"/>
                    <a:pt x="16" y="83"/>
                  </a:cubicBezTo>
                  <a:cubicBezTo>
                    <a:pt x="16" y="79"/>
                    <a:pt x="18" y="75"/>
                    <a:pt x="18" y="71"/>
                  </a:cubicBezTo>
                  <a:cubicBezTo>
                    <a:pt x="18" y="70"/>
                    <a:pt x="16" y="69"/>
                    <a:pt x="16" y="67"/>
                  </a:cubicBezTo>
                  <a:cubicBezTo>
                    <a:pt x="16" y="65"/>
                    <a:pt x="17" y="64"/>
                    <a:pt x="19" y="63"/>
                  </a:cubicBezTo>
                  <a:cubicBezTo>
                    <a:pt x="20" y="63"/>
                    <a:pt x="21" y="64"/>
                    <a:pt x="23" y="64"/>
                  </a:cubicBezTo>
                  <a:cubicBezTo>
                    <a:pt x="24" y="64"/>
                    <a:pt x="26" y="65"/>
                    <a:pt x="26" y="64"/>
                  </a:cubicBezTo>
                  <a:cubicBezTo>
                    <a:pt x="27" y="58"/>
                    <a:pt x="25" y="52"/>
                    <a:pt x="27" y="46"/>
                  </a:cubicBezTo>
                  <a:cubicBezTo>
                    <a:pt x="27" y="44"/>
                    <a:pt x="30" y="44"/>
                    <a:pt x="31" y="43"/>
                  </a:cubicBezTo>
                  <a:cubicBezTo>
                    <a:pt x="32" y="40"/>
                    <a:pt x="32" y="36"/>
                    <a:pt x="34" y="34"/>
                  </a:cubicBezTo>
                  <a:cubicBezTo>
                    <a:pt x="36" y="32"/>
                    <a:pt x="39" y="33"/>
                    <a:pt x="41" y="32"/>
                  </a:cubicBezTo>
                  <a:cubicBezTo>
                    <a:pt x="42" y="31"/>
                    <a:pt x="40" y="30"/>
                    <a:pt x="41" y="29"/>
                  </a:cubicBezTo>
                  <a:cubicBezTo>
                    <a:pt x="42" y="26"/>
                    <a:pt x="44" y="24"/>
                    <a:pt x="44" y="22"/>
                  </a:cubicBezTo>
                  <a:cubicBezTo>
                    <a:pt x="45" y="20"/>
                    <a:pt x="43" y="18"/>
                    <a:pt x="44" y="16"/>
                  </a:cubicBezTo>
                  <a:cubicBezTo>
                    <a:pt x="44" y="14"/>
                    <a:pt x="46" y="13"/>
                    <a:pt x="47" y="12"/>
                  </a:cubicBezTo>
                  <a:cubicBezTo>
                    <a:pt x="48" y="12"/>
                    <a:pt x="50" y="12"/>
                    <a:pt x="52" y="12"/>
                  </a:cubicBezTo>
                  <a:cubicBezTo>
                    <a:pt x="53" y="12"/>
                    <a:pt x="54" y="9"/>
                    <a:pt x="55" y="9"/>
                  </a:cubicBezTo>
                  <a:cubicBezTo>
                    <a:pt x="57" y="9"/>
                    <a:pt x="58" y="15"/>
                    <a:pt x="59" y="13"/>
                  </a:cubicBezTo>
                  <a:cubicBezTo>
                    <a:pt x="62" y="11"/>
                    <a:pt x="60" y="5"/>
                    <a:pt x="62" y="2"/>
                  </a:cubicBezTo>
                  <a:cubicBezTo>
                    <a:pt x="63" y="0"/>
                    <a:pt x="64" y="5"/>
                    <a:pt x="66" y="6"/>
                  </a:cubicBezTo>
                  <a:cubicBezTo>
                    <a:pt x="67" y="7"/>
                    <a:pt x="68" y="8"/>
                    <a:pt x="69" y="9"/>
                  </a:cubicBezTo>
                  <a:cubicBezTo>
                    <a:pt x="71" y="9"/>
                    <a:pt x="73" y="8"/>
                    <a:pt x="75" y="8"/>
                  </a:cubicBezTo>
                  <a:cubicBezTo>
                    <a:pt x="76" y="8"/>
                    <a:pt x="77" y="6"/>
                    <a:pt x="78" y="6"/>
                  </a:cubicBezTo>
                  <a:cubicBezTo>
                    <a:pt x="79" y="6"/>
                    <a:pt x="80" y="8"/>
                    <a:pt x="82" y="9"/>
                  </a:cubicBezTo>
                  <a:cubicBezTo>
                    <a:pt x="86" y="10"/>
                    <a:pt x="89" y="9"/>
                    <a:pt x="93" y="10"/>
                  </a:cubicBezTo>
                  <a:cubicBezTo>
                    <a:pt x="95" y="11"/>
                    <a:pt x="98" y="13"/>
                    <a:pt x="100" y="15"/>
                  </a:cubicBezTo>
                  <a:cubicBezTo>
                    <a:pt x="102" y="17"/>
                    <a:pt x="102" y="20"/>
                    <a:pt x="104" y="22"/>
                  </a:cubicBezTo>
                  <a:cubicBezTo>
                    <a:pt x="107" y="25"/>
                    <a:pt x="110" y="27"/>
                    <a:pt x="113" y="30"/>
                  </a:cubicBezTo>
                  <a:cubicBezTo>
                    <a:pt x="114" y="31"/>
                    <a:pt x="114" y="33"/>
                    <a:pt x="115" y="35"/>
                  </a:cubicBezTo>
                  <a:cubicBezTo>
                    <a:pt x="116" y="36"/>
                    <a:pt x="118" y="38"/>
                    <a:pt x="119" y="39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04" name="Freeform 74">
              <a:extLst>
                <a:ext uri="{FF2B5EF4-FFF2-40B4-BE49-F238E27FC236}">
                  <a16:creationId xmlns:a16="http://schemas.microsoft.com/office/drawing/2014/main" id="{B460DD37-AB23-AB41-AA74-5DB1264EFF9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01683" y="3610299"/>
              <a:ext cx="163397" cy="155465"/>
            </a:xfrm>
            <a:custGeom>
              <a:avLst/>
              <a:gdLst>
                <a:gd name="T0" fmla="*/ 2147483647 w 86"/>
                <a:gd name="T1" fmla="*/ 2147483647 h 82"/>
                <a:gd name="T2" fmla="*/ 2147483647 w 86"/>
                <a:gd name="T3" fmla="*/ 2147483647 h 82"/>
                <a:gd name="T4" fmla="*/ 2147483647 w 86"/>
                <a:gd name="T5" fmla="*/ 2147483647 h 82"/>
                <a:gd name="T6" fmla="*/ 2147483647 w 86"/>
                <a:gd name="T7" fmla="*/ 2147483647 h 82"/>
                <a:gd name="T8" fmla="*/ 2147483647 w 86"/>
                <a:gd name="T9" fmla="*/ 2147483647 h 82"/>
                <a:gd name="T10" fmla="*/ 2147483647 w 86"/>
                <a:gd name="T11" fmla="*/ 2147483647 h 82"/>
                <a:gd name="T12" fmla="*/ 2147483647 w 86"/>
                <a:gd name="T13" fmla="*/ 2147483647 h 82"/>
                <a:gd name="T14" fmla="*/ 2147483647 w 86"/>
                <a:gd name="T15" fmla="*/ 2147483647 h 82"/>
                <a:gd name="T16" fmla="*/ 2147483647 w 86"/>
                <a:gd name="T17" fmla="*/ 2147483647 h 82"/>
                <a:gd name="T18" fmla="*/ 2147483647 w 86"/>
                <a:gd name="T19" fmla="*/ 2147483647 h 82"/>
                <a:gd name="T20" fmla="*/ 2147483647 w 86"/>
                <a:gd name="T21" fmla="*/ 2147483647 h 82"/>
                <a:gd name="T22" fmla="*/ 2147483647 w 86"/>
                <a:gd name="T23" fmla="*/ 2147483647 h 82"/>
                <a:gd name="T24" fmla="*/ 2147483647 w 86"/>
                <a:gd name="T25" fmla="*/ 2147483647 h 82"/>
                <a:gd name="T26" fmla="*/ 2147483647 w 86"/>
                <a:gd name="T27" fmla="*/ 2147483647 h 82"/>
                <a:gd name="T28" fmla="*/ 2147483647 w 86"/>
                <a:gd name="T29" fmla="*/ 2147483647 h 82"/>
                <a:gd name="T30" fmla="*/ 2147483647 w 86"/>
                <a:gd name="T31" fmla="*/ 0 h 82"/>
                <a:gd name="T32" fmla="*/ 2147483647 w 86"/>
                <a:gd name="T33" fmla="*/ 2147483647 h 82"/>
                <a:gd name="T34" fmla="*/ 2147483647 w 86"/>
                <a:gd name="T35" fmla="*/ 2147483647 h 82"/>
                <a:gd name="T36" fmla="*/ 2147483647 w 86"/>
                <a:gd name="T37" fmla="*/ 2147483647 h 82"/>
                <a:gd name="T38" fmla="*/ 2147483647 w 86"/>
                <a:gd name="T39" fmla="*/ 2147483647 h 82"/>
                <a:gd name="T40" fmla="*/ 2147483647 w 86"/>
                <a:gd name="T41" fmla="*/ 2147483647 h 82"/>
                <a:gd name="T42" fmla="*/ 2147483647 w 86"/>
                <a:gd name="T43" fmla="*/ 2147483647 h 82"/>
                <a:gd name="T44" fmla="*/ 2147483647 w 86"/>
                <a:gd name="T45" fmla="*/ 2147483647 h 82"/>
                <a:gd name="T46" fmla="*/ 2147483647 w 86"/>
                <a:gd name="T47" fmla="*/ 2147483647 h 82"/>
                <a:gd name="T48" fmla="*/ 2147483647 w 86"/>
                <a:gd name="T49" fmla="*/ 2147483647 h 82"/>
                <a:gd name="T50" fmla="*/ 2147483647 w 86"/>
                <a:gd name="T51" fmla="*/ 2147483647 h 82"/>
                <a:gd name="T52" fmla="*/ 2147483647 w 86"/>
                <a:gd name="T53" fmla="*/ 2147483647 h 82"/>
                <a:gd name="T54" fmla="*/ 2147483647 w 86"/>
                <a:gd name="T55" fmla="*/ 2147483647 h 82"/>
                <a:gd name="T56" fmla="*/ 2147483647 w 86"/>
                <a:gd name="T57" fmla="*/ 2147483647 h 82"/>
                <a:gd name="T58" fmla="*/ 2147483647 w 86"/>
                <a:gd name="T59" fmla="*/ 2147483647 h 82"/>
                <a:gd name="T60" fmla="*/ 2147483647 w 86"/>
                <a:gd name="T61" fmla="*/ 2147483647 h 82"/>
                <a:gd name="T62" fmla="*/ 2147483647 w 86"/>
                <a:gd name="T63" fmla="*/ 2147483647 h 82"/>
                <a:gd name="T64" fmla="*/ 2147483647 w 86"/>
                <a:gd name="T65" fmla="*/ 2147483647 h 82"/>
                <a:gd name="T66" fmla="*/ 2147483647 w 86"/>
                <a:gd name="T67" fmla="*/ 2147483647 h 82"/>
                <a:gd name="T68" fmla="*/ 2147483647 w 86"/>
                <a:gd name="T69" fmla="*/ 2147483647 h 82"/>
                <a:gd name="T70" fmla="*/ 2147483647 w 86"/>
                <a:gd name="T71" fmla="*/ 2147483647 h 82"/>
                <a:gd name="T72" fmla="*/ 2147483647 w 86"/>
                <a:gd name="T73" fmla="*/ 2147483647 h 82"/>
                <a:gd name="T74" fmla="*/ 2147483647 w 86"/>
                <a:gd name="T75" fmla="*/ 2147483647 h 82"/>
                <a:gd name="T76" fmla="*/ 2147483647 w 86"/>
                <a:gd name="T77" fmla="*/ 2147483647 h 82"/>
                <a:gd name="T78" fmla="*/ 2147483647 w 86"/>
                <a:gd name="T79" fmla="*/ 2147483647 h 82"/>
                <a:gd name="T80" fmla="*/ 2147483647 w 86"/>
                <a:gd name="T81" fmla="*/ 2147483647 h 82"/>
                <a:gd name="T82" fmla="*/ 2147483647 w 86"/>
                <a:gd name="T83" fmla="*/ 2147483647 h 82"/>
                <a:gd name="T84" fmla="*/ 2147483647 w 86"/>
                <a:gd name="T85" fmla="*/ 2147483647 h 82"/>
                <a:gd name="T86" fmla="*/ 2147483647 w 86"/>
                <a:gd name="T87" fmla="*/ 2147483647 h 82"/>
                <a:gd name="T88" fmla="*/ 2147483647 w 86"/>
                <a:gd name="T89" fmla="*/ 2147483647 h 82"/>
                <a:gd name="T90" fmla="*/ 2147483647 w 86"/>
                <a:gd name="T91" fmla="*/ 2147483647 h 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86" h="82">
                  <a:moveTo>
                    <a:pt x="86" y="78"/>
                  </a:moveTo>
                  <a:cubicBezTo>
                    <a:pt x="85" y="77"/>
                    <a:pt x="83" y="76"/>
                    <a:pt x="82" y="74"/>
                  </a:cubicBezTo>
                  <a:cubicBezTo>
                    <a:pt x="80" y="72"/>
                    <a:pt x="79" y="70"/>
                    <a:pt x="77" y="68"/>
                  </a:cubicBezTo>
                  <a:cubicBezTo>
                    <a:pt x="77" y="67"/>
                    <a:pt x="76" y="66"/>
                    <a:pt x="75" y="65"/>
                  </a:cubicBezTo>
                  <a:cubicBezTo>
                    <a:pt x="73" y="62"/>
                    <a:pt x="69" y="61"/>
                    <a:pt x="67" y="58"/>
                  </a:cubicBezTo>
                  <a:cubicBezTo>
                    <a:pt x="65" y="56"/>
                    <a:pt x="64" y="53"/>
                    <a:pt x="61" y="50"/>
                  </a:cubicBezTo>
                  <a:cubicBezTo>
                    <a:pt x="60" y="49"/>
                    <a:pt x="58" y="49"/>
                    <a:pt x="56" y="47"/>
                  </a:cubicBezTo>
                  <a:cubicBezTo>
                    <a:pt x="55" y="46"/>
                    <a:pt x="55" y="45"/>
                    <a:pt x="54" y="44"/>
                  </a:cubicBezTo>
                  <a:cubicBezTo>
                    <a:pt x="53" y="43"/>
                    <a:pt x="51" y="45"/>
                    <a:pt x="50" y="44"/>
                  </a:cubicBezTo>
                  <a:cubicBezTo>
                    <a:pt x="48" y="44"/>
                    <a:pt x="47" y="43"/>
                    <a:pt x="46" y="42"/>
                  </a:cubicBezTo>
                  <a:cubicBezTo>
                    <a:pt x="45" y="41"/>
                    <a:pt x="45" y="38"/>
                    <a:pt x="43" y="37"/>
                  </a:cubicBezTo>
                  <a:cubicBezTo>
                    <a:pt x="42" y="37"/>
                    <a:pt x="41" y="41"/>
                    <a:pt x="40" y="40"/>
                  </a:cubicBezTo>
                  <a:cubicBezTo>
                    <a:pt x="38" y="39"/>
                    <a:pt x="38" y="36"/>
                    <a:pt x="37" y="33"/>
                  </a:cubicBezTo>
                  <a:cubicBezTo>
                    <a:pt x="37" y="31"/>
                    <a:pt x="36" y="28"/>
                    <a:pt x="35" y="25"/>
                  </a:cubicBezTo>
                  <a:cubicBezTo>
                    <a:pt x="34" y="21"/>
                    <a:pt x="33" y="17"/>
                    <a:pt x="32" y="14"/>
                  </a:cubicBezTo>
                  <a:cubicBezTo>
                    <a:pt x="31" y="9"/>
                    <a:pt x="29" y="4"/>
                    <a:pt x="28" y="0"/>
                  </a:cubicBezTo>
                  <a:cubicBezTo>
                    <a:pt x="26" y="1"/>
                    <a:pt x="24" y="2"/>
                    <a:pt x="22" y="3"/>
                  </a:cubicBezTo>
                  <a:cubicBezTo>
                    <a:pt x="20" y="3"/>
                    <a:pt x="19" y="5"/>
                    <a:pt x="18" y="6"/>
                  </a:cubicBezTo>
                  <a:cubicBezTo>
                    <a:pt x="16" y="6"/>
                    <a:pt x="15" y="3"/>
                    <a:pt x="14" y="4"/>
                  </a:cubicBezTo>
                  <a:cubicBezTo>
                    <a:pt x="13" y="5"/>
                    <a:pt x="14" y="9"/>
                    <a:pt x="12" y="10"/>
                  </a:cubicBezTo>
                  <a:cubicBezTo>
                    <a:pt x="10" y="11"/>
                    <a:pt x="8" y="9"/>
                    <a:pt x="7" y="10"/>
                  </a:cubicBezTo>
                  <a:cubicBezTo>
                    <a:pt x="6" y="11"/>
                    <a:pt x="7" y="13"/>
                    <a:pt x="6" y="15"/>
                  </a:cubicBezTo>
                  <a:cubicBezTo>
                    <a:pt x="6" y="16"/>
                    <a:pt x="4" y="18"/>
                    <a:pt x="4" y="19"/>
                  </a:cubicBezTo>
                  <a:cubicBezTo>
                    <a:pt x="4" y="21"/>
                    <a:pt x="6" y="22"/>
                    <a:pt x="7" y="23"/>
                  </a:cubicBezTo>
                  <a:cubicBezTo>
                    <a:pt x="7" y="26"/>
                    <a:pt x="6" y="29"/>
                    <a:pt x="4" y="32"/>
                  </a:cubicBezTo>
                  <a:cubicBezTo>
                    <a:pt x="4" y="35"/>
                    <a:pt x="1" y="36"/>
                    <a:pt x="1" y="38"/>
                  </a:cubicBezTo>
                  <a:cubicBezTo>
                    <a:pt x="0" y="41"/>
                    <a:pt x="1" y="45"/>
                    <a:pt x="2" y="48"/>
                  </a:cubicBezTo>
                  <a:cubicBezTo>
                    <a:pt x="2" y="50"/>
                    <a:pt x="3" y="51"/>
                    <a:pt x="4" y="53"/>
                  </a:cubicBezTo>
                  <a:cubicBezTo>
                    <a:pt x="5" y="53"/>
                    <a:pt x="7" y="53"/>
                    <a:pt x="9" y="53"/>
                  </a:cubicBezTo>
                  <a:cubicBezTo>
                    <a:pt x="10" y="53"/>
                    <a:pt x="11" y="50"/>
                    <a:pt x="12" y="50"/>
                  </a:cubicBezTo>
                  <a:cubicBezTo>
                    <a:pt x="14" y="50"/>
                    <a:pt x="15" y="56"/>
                    <a:pt x="16" y="54"/>
                  </a:cubicBezTo>
                  <a:cubicBezTo>
                    <a:pt x="19" y="52"/>
                    <a:pt x="17" y="46"/>
                    <a:pt x="19" y="43"/>
                  </a:cubicBezTo>
                  <a:cubicBezTo>
                    <a:pt x="20" y="41"/>
                    <a:pt x="21" y="46"/>
                    <a:pt x="23" y="47"/>
                  </a:cubicBezTo>
                  <a:cubicBezTo>
                    <a:pt x="24" y="48"/>
                    <a:pt x="25" y="49"/>
                    <a:pt x="26" y="50"/>
                  </a:cubicBezTo>
                  <a:cubicBezTo>
                    <a:pt x="28" y="50"/>
                    <a:pt x="30" y="49"/>
                    <a:pt x="32" y="49"/>
                  </a:cubicBezTo>
                  <a:cubicBezTo>
                    <a:pt x="33" y="49"/>
                    <a:pt x="34" y="47"/>
                    <a:pt x="35" y="47"/>
                  </a:cubicBezTo>
                  <a:cubicBezTo>
                    <a:pt x="36" y="47"/>
                    <a:pt x="37" y="49"/>
                    <a:pt x="39" y="50"/>
                  </a:cubicBezTo>
                  <a:cubicBezTo>
                    <a:pt x="43" y="51"/>
                    <a:pt x="46" y="50"/>
                    <a:pt x="50" y="51"/>
                  </a:cubicBezTo>
                  <a:cubicBezTo>
                    <a:pt x="52" y="52"/>
                    <a:pt x="55" y="54"/>
                    <a:pt x="57" y="56"/>
                  </a:cubicBezTo>
                  <a:cubicBezTo>
                    <a:pt x="59" y="58"/>
                    <a:pt x="59" y="61"/>
                    <a:pt x="61" y="63"/>
                  </a:cubicBezTo>
                  <a:cubicBezTo>
                    <a:pt x="64" y="66"/>
                    <a:pt x="67" y="68"/>
                    <a:pt x="70" y="71"/>
                  </a:cubicBezTo>
                  <a:cubicBezTo>
                    <a:pt x="71" y="72"/>
                    <a:pt x="71" y="74"/>
                    <a:pt x="72" y="76"/>
                  </a:cubicBezTo>
                  <a:cubicBezTo>
                    <a:pt x="73" y="77"/>
                    <a:pt x="75" y="79"/>
                    <a:pt x="76" y="80"/>
                  </a:cubicBezTo>
                  <a:cubicBezTo>
                    <a:pt x="78" y="80"/>
                    <a:pt x="79" y="82"/>
                    <a:pt x="81" y="81"/>
                  </a:cubicBezTo>
                  <a:cubicBezTo>
                    <a:pt x="82" y="81"/>
                    <a:pt x="82" y="79"/>
                    <a:pt x="83" y="78"/>
                  </a:cubicBezTo>
                  <a:cubicBezTo>
                    <a:pt x="83" y="77"/>
                    <a:pt x="85" y="78"/>
                    <a:pt x="86" y="78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05" name="Freeform 75">
              <a:extLst>
                <a:ext uri="{FF2B5EF4-FFF2-40B4-BE49-F238E27FC236}">
                  <a16:creationId xmlns:a16="http://schemas.microsoft.com/office/drawing/2014/main" id="{E2F09F5F-EE6C-3D40-B888-A3F74EEB13E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52679" y="3462766"/>
              <a:ext cx="402941" cy="545715"/>
            </a:xfrm>
            <a:custGeom>
              <a:avLst/>
              <a:gdLst>
                <a:gd name="T0" fmla="*/ 2147483647 w 211"/>
                <a:gd name="T1" fmla="*/ 2147483647 h 286"/>
                <a:gd name="T2" fmla="*/ 2147483647 w 211"/>
                <a:gd name="T3" fmla="*/ 2147483647 h 286"/>
                <a:gd name="T4" fmla="*/ 2147483647 w 211"/>
                <a:gd name="T5" fmla="*/ 2147483647 h 286"/>
                <a:gd name="T6" fmla="*/ 2147483647 w 211"/>
                <a:gd name="T7" fmla="*/ 2147483647 h 286"/>
                <a:gd name="T8" fmla="*/ 2147483647 w 211"/>
                <a:gd name="T9" fmla="*/ 2147483647 h 286"/>
                <a:gd name="T10" fmla="*/ 2147483647 w 211"/>
                <a:gd name="T11" fmla="*/ 2147483647 h 286"/>
                <a:gd name="T12" fmla="*/ 2147483647 w 211"/>
                <a:gd name="T13" fmla="*/ 2147483647 h 286"/>
                <a:gd name="T14" fmla="*/ 2147483647 w 211"/>
                <a:gd name="T15" fmla="*/ 2147483647 h 286"/>
                <a:gd name="T16" fmla="*/ 2147483647 w 211"/>
                <a:gd name="T17" fmla="*/ 2147483647 h 286"/>
                <a:gd name="T18" fmla="*/ 2147483647 w 211"/>
                <a:gd name="T19" fmla="*/ 2147483647 h 286"/>
                <a:gd name="T20" fmla="*/ 2147483647 w 211"/>
                <a:gd name="T21" fmla="*/ 2147483647 h 286"/>
                <a:gd name="T22" fmla="*/ 2147483647 w 211"/>
                <a:gd name="T23" fmla="*/ 0 h 286"/>
                <a:gd name="T24" fmla="*/ 2147483647 w 211"/>
                <a:gd name="T25" fmla="*/ 2147483647 h 286"/>
                <a:gd name="T26" fmla="*/ 2147483647 w 211"/>
                <a:gd name="T27" fmla="*/ 2147483647 h 286"/>
                <a:gd name="T28" fmla="*/ 2147483647 w 211"/>
                <a:gd name="T29" fmla="*/ 2147483647 h 286"/>
                <a:gd name="T30" fmla="*/ 2147483647 w 211"/>
                <a:gd name="T31" fmla="*/ 2147483647 h 286"/>
                <a:gd name="T32" fmla="*/ 2147483647 w 211"/>
                <a:gd name="T33" fmla="*/ 2147483647 h 286"/>
                <a:gd name="T34" fmla="*/ 2147483647 w 211"/>
                <a:gd name="T35" fmla="*/ 2147483647 h 286"/>
                <a:gd name="T36" fmla="*/ 2147483647 w 211"/>
                <a:gd name="T37" fmla="*/ 2147483647 h 286"/>
                <a:gd name="T38" fmla="*/ 2147483647 w 211"/>
                <a:gd name="T39" fmla="*/ 2147483647 h 286"/>
                <a:gd name="T40" fmla="*/ 2147483647 w 211"/>
                <a:gd name="T41" fmla="*/ 2147483647 h 286"/>
                <a:gd name="T42" fmla="*/ 2147483647 w 211"/>
                <a:gd name="T43" fmla="*/ 2147483647 h 286"/>
                <a:gd name="T44" fmla="*/ 2147483647 w 211"/>
                <a:gd name="T45" fmla="*/ 2147483647 h 286"/>
                <a:gd name="T46" fmla="*/ 2147483647 w 211"/>
                <a:gd name="T47" fmla="*/ 2147483647 h 286"/>
                <a:gd name="T48" fmla="*/ 2147483647 w 211"/>
                <a:gd name="T49" fmla="*/ 2147483647 h 286"/>
                <a:gd name="T50" fmla="*/ 2147483647 w 211"/>
                <a:gd name="T51" fmla="*/ 2147483647 h 286"/>
                <a:gd name="T52" fmla="*/ 2147483647 w 211"/>
                <a:gd name="T53" fmla="*/ 2147483647 h 286"/>
                <a:gd name="T54" fmla="*/ 2147483647 w 211"/>
                <a:gd name="T55" fmla="*/ 2147483647 h 286"/>
                <a:gd name="T56" fmla="*/ 2147483647 w 211"/>
                <a:gd name="T57" fmla="*/ 2147483647 h 286"/>
                <a:gd name="T58" fmla="*/ 2147483647 w 211"/>
                <a:gd name="T59" fmla="*/ 2147483647 h 286"/>
                <a:gd name="T60" fmla="*/ 2147483647 w 211"/>
                <a:gd name="T61" fmla="*/ 2147483647 h 286"/>
                <a:gd name="T62" fmla="*/ 2147483647 w 211"/>
                <a:gd name="T63" fmla="*/ 2147483647 h 286"/>
                <a:gd name="T64" fmla="*/ 2147483647 w 211"/>
                <a:gd name="T65" fmla="*/ 2147483647 h 286"/>
                <a:gd name="T66" fmla="*/ 2147483647 w 211"/>
                <a:gd name="T67" fmla="*/ 2147483647 h 286"/>
                <a:gd name="T68" fmla="*/ 2147483647 w 211"/>
                <a:gd name="T69" fmla="*/ 2147483647 h 286"/>
                <a:gd name="T70" fmla="*/ 2147483647 w 211"/>
                <a:gd name="T71" fmla="*/ 2147483647 h 286"/>
                <a:gd name="T72" fmla="*/ 2147483647 w 211"/>
                <a:gd name="T73" fmla="*/ 2147483647 h 286"/>
                <a:gd name="T74" fmla="*/ 2147483647 w 211"/>
                <a:gd name="T75" fmla="*/ 2147483647 h 286"/>
                <a:gd name="T76" fmla="*/ 2147483647 w 211"/>
                <a:gd name="T77" fmla="*/ 2147483647 h 286"/>
                <a:gd name="T78" fmla="*/ 2147483647 w 211"/>
                <a:gd name="T79" fmla="*/ 2147483647 h 286"/>
                <a:gd name="T80" fmla="*/ 2147483647 w 211"/>
                <a:gd name="T81" fmla="*/ 2147483647 h 286"/>
                <a:gd name="T82" fmla="*/ 2147483647 w 211"/>
                <a:gd name="T83" fmla="*/ 2147483647 h 286"/>
                <a:gd name="T84" fmla="*/ 2147483647 w 211"/>
                <a:gd name="T85" fmla="*/ 2147483647 h 286"/>
                <a:gd name="T86" fmla="*/ 2147483647 w 211"/>
                <a:gd name="T87" fmla="*/ 2147483647 h 286"/>
                <a:gd name="T88" fmla="*/ 2147483647 w 211"/>
                <a:gd name="T89" fmla="*/ 2147483647 h 286"/>
                <a:gd name="T90" fmla="*/ 2147483647 w 211"/>
                <a:gd name="T91" fmla="*/ 2147483647 h 286"/>
                <a:gd name="T92" fmla="*/ 2147483647 w 211"/>
                <a:gd name="T93" fmla="*/ 2147483647 h 286"/>
                <a:gd name="T94" fmla="*/ 2147483647 w 211"/>
                <a:gd name="T95" fmla="*/ 2147483647 h 286"/>
                <a:gd name="T96" fmla="*/ 2147483647 w 211"/>
                <a:gd name="T97" fmla="*/ 2147483647 h 286"/>
                <a:gd name="T98" fmla="*/ 2147483647 w 211"/>
                <a:gd name="T99" fmla="*/ 2147483647 h 286"/>
                <a:gd name="T100" fmla="*/ 2147483647 w 211"/>
                <a:gd name="T101" fmla="*/ 2147483647 h 286"/>
                <a:gd name="T102" fmla="*/ 2147483647 w 211"/>
                <a:gd name="T103" fmla="*/ 2147483647 h 286"/>
                <a:gd name="T104" fmla="*/ 2147483647 w 211"/>
                <a:gd name="T105" fmla="*/ 2147483647 h 286"/>
                <a:gd name="T106" fmla="*/ 2147483647 w 211"/>
                <a:gd name="T107" fmla="*/ 2147483647 h 286"/>
                <a:gd name="T108" fmla="*/ 2147483647 w 211"/>
                <a:gd name="T109" fmla="*/ 2147483647 h 28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11" h="286">
                  <a:moveTo>
                    <a:pt x="187" y="130"/>
                  </a:moveTo>
                  <a:cubicBezTo>
                    <a:pt x="186" y="128"/>
                    <a:pt x="185" y="127"/>
                    <a:pt x="185" y="125"/>
                  </a:cubicBezTo>
                  <a:cubicBezTo>
                    <a:pt x="184" y="122"/>
                    <a:pt x="183" y="118"/>
                    <a:pt x="184" y="115"/>
                  </a:cubicBezTo>
                  <a:cubicBezTo>
                    <a:pt x="184" y="113"/>
                    <a:pt x="187" y="112"/>
                    <a:pt x="187" y="109"/>
                  </a:cubicBezTo>
                  <a:cubicBezTo>
                    <a:pt x="189" y="106"/>
                    <a:pt x="190" y="103"/>
                    <a:pt x="190" y="100"/>
                  </a:cubicBezTo>
                  <a:cubicBezTo>
                    <a:pt x="189" y="99"/>
                    <a:pt x="187" y="98"/>
                    <a:pt x="187" y="96"/>
                  </a:cubicBezTo>
                  <a:cubicBezTo>
                    <a:pt x="187" y="95"/>
                    <a:pt x="189" y="93"/>
                    <a:pt x="189" y="92"/>
                  </a:cubicBezTo>
                  <a:cubicBezTo>
                    <a:pt x="190" y="90"/>
                    <a:pt x="189" y="88"/>
                    <a:pt x="190" y="87"/>
                  </a:cubicBezTo>
                  <a:cubicBezTo>
                    <a:pt x="191" y="86"/>
                    <a:pt x="193" y="88"/>
                    <a:pt x="195" y="87"/>
                  </a:cubicBezTo>
                  <a:cubicBezTo>
                    <a:pt x="197" y="86"/>
                    <a:pt x="196" y="82"/>
                    <a:pt x="197" y="81"/>
                  </a:cubicBezTo>
                  <a:cubicBezTo>
                    <a:pt x="198" y="80"/>
                    <a:pt x="199" y="83"/>
                    <a:pt x="201" y="83"/>
                  </a:cubicBezTo>
                  <a:cubicBezTo>
                    <a:pt x="202" y="82"/>
                    <a:pt x="203" y="80"/>
                    <a:pt x="205" y="80"/>
                  </a:cubicBezTo>
                  <a:cubicBezTo>
                    <a:pt x="207" y="79"/>
                    <a:pt x="209" y="78"/>
                    <a:pt x="211" y="77"/>
                  </a:cubicBezTo>
                  <a:cubicBezTo>
                    <a:pt x="208" y="75"/>
                    <a:pt x="205" y="74"/>
                    <a:pt x="203" y="72"/>
                  </a:cubicBezTo>
                  <a:cubicBezTo>
                    <a:pt x="203" y="71"/>
                    <a:pt x="204" y="69"/>
                    <a:pt x="203" y="69"/>
                  </a:cubicBezTo>
                  <a:cubicBezTo>
                    <a:pt x="202" y="67"/>
                    <a:pt x="198" y="66"/>
                    <a:pt x="197" y="64"/>
                  </a:cubicBezTo>
                  <a:cubicBezTo>
                    <a:pt x="195" y="62"/>
                    <a:pt x="193" y="60"/>
                    <a:pt x="192" y="57"/>
                  </a:cubicBezTo>
                  <a:cubicBezTo>
                    <a:pt x="191" y="52"/>
                    <a:pt x="191" y="47"/>
                    <a:pt x="191" y="43"/>
                  </a:cubicBezTo>
                  <a:cubicBezTo>
                    <a:pt x="191" y="38"/>
                    <a:pt x="192" y="34"/>
                    <a:pt x="191" y="30"/>
                  </a:cubicBezTo>
                  <a:cubicBezTo>
                    <a:pt x="191" y="27"/>
                    <a:pt x="187" y="25"/>
                    <a:pt x="187" y="22"/>
                  </a:cubicBezTo>
                  <a:cubicBezTo>
                    <a:pt x="186" y="19"/>
                    <a:pt x="189" y="17"/>
                    <a:pt x="188" y="15"/>
                  </a:cubicBezTo>
                  <a:cubicBezTo>
                    <a:pt x="186" y="11"/>
                    <a:pt x="183" y="8"/>
                    <a:pt x="179" y="5"/>
                  </a:cubicBezTo>
                  <a:cubicBezTo>
                    <a:pt x="178" y="5"/>
                    <a:pt x="176" y="6"/>
                    <a:pt x="175" y="5"/>
                  </a:cubicBezTo>
                  <a:cubicBezTo>
                    <a:pt x="174" y="4"/>
                    <a:pt x="173" y="2"/>
                    <a:pt x="171" y="0"/>
                  </a:cubicBezTo>
                  <a:cubicBezTo>
                    <a:pt x="170" y="2"/>
                    <a:pt x="168" y="4"/>
                    <a:pt x="166" y="6"/>
                  </a:cubicBezTo>
                  <a:cubicBezTo>
                    <a:pt x="164" y="7"/>
                    <a:pt x="162" y="5"/>
                    <a:pt x="160" y="6"/>
                  </a:cubicBezTo>
                  <a:cubicBezTo>
                    <a:pt x="159" y="7"/>
                    <a:pt x="159" y="9"/>
                    <a:pt x="158" y="11"/>
                  </a:cubicBezTo>
                  <a:cubicBezTo>
                    <a:pt x="156" y="12"/>
                    <a:pt x="154" y="11"/>
                    <a:pt x="153" y="13"/>
                  </a:cubicBezTo>
                  <a:cubicBezTo>
                    <a:pt x="152" y="15"/>
                    <a:pt x="153" y="17"/>
                    <a:pt x="152" y="19"/>
                  </a:cubicBezTo>
                  <a:cubicBezTo>
                    <a:pt x="151" y="21"/>
                    <a:pt x="148" y="23"/>
                    <a:pt x="146" y="22"/>
                  </a:cubicBezTo>
                  <a:cubicBezTo>
                    <a:pt x="144" y="21"/>
                    <a:pt x="145" y="16"/>
                    <a:pt x="142" y="16"/>
                  </a:cubicBezTo>
                  <a:cubicBezTo>
                    <a:pt x="107" y="14"/>
                    <a:pt x="73" y="16"/>
                    <a:pt x="38" y="16"/>
                  </a:cubicBezTo>
                  <a:lnTo>
                    <a:pt x="37" y="48"/>
                  </a:lnTo>
                  <a:lnTo>
                    <a:pt x="26" y="48"/>
                  </a:lnTo>
                  <a:lnTo>
                    <a:pt x="25" y="55"/>
                  </a:lnTo>
                  <a:cubicBezTo>
                    <a:pt x="25" y="73"/>
                    <a:pt x="27" y="91"/>
                    <a:pt x="25" y="108"/>
                  </a:cubicBezTo>
                  <a:cubicBezTo>
                    <a:pt x="25" y="110"/>
                    <a:pt x="21" y="107"/>
                    <a:pt x="19" y="108"/>
                  </a:cubicBezTo>
                  <a:cubicBezTo>
                    <a:pt x="17" y="108"/>
                    <a:pt x="15" y="109"/>
                    <a:pt x="14" y="111"/>
                  </a:cubicBezTo>
                  <a:cubicBezTo>
                    <a:pt x="13" y="112"/>
                    <a:pt x="16" y="114"/>
                    <a:pt x="15" y="116"/>
                  </a:cubicBezTo>
                  <a:cubicBezTo>
                    <a:pt x="14" y="119"/>
                    <a:pt x="12" y="121"/>
                    <a:pt x="10" y="123"/>
                  </a:cubicBezTo>
                  <a:cubicBezTo>
                    <a:pt x="9" y="124"/>
                    <a:pt x="6" y="125"/>
                    <a:pt x="7" y="126"/>
                  </a:cubicBezTo>
                  <a:cubicBezTo>
                    <a:pt x="7" y="128"/>
                    <a:pt x="11" y="130"/>
                    <a:pt x="10" y="132"/>
                  </a:cubicBezTo>
                  <a:cubicBezTo>
                    <a:pt x="10" y="134"/>
                    <a:pt x="5" y="133"/>
                    <a:pt x="5" y="135"/>
                  </a:cubicBezTo>
                  <a:cubicBezTo>
                    <a:pt x="4" y="138"/>
                    <a:pt x="7" y="141"/>
                    <a:pt x="6" y="144"/>
                  </a:cubicBezTo>
                  <a:cubicBezTo>
                    <a:pt x="6" y="147"/>
                    <a:pt x="2" y="148"/>
                    <a:pt x="1" y="150"/>
                  </a:cubicBezTo>
                  <a:cubicBezTo>
                    <a:pt x="0" y="151"/>
                    <a:pt x="0" y="154"/>
                    <a:pt x="1" y="155"/>
                  </a:cubicBezTo>
                  <a:cubicBezTo>
                    <a:pt x="3" y="156"/>
                    <a:pt x="6" y="152"/>
                    <a:pt x="8" y="153"/>
                  </a:cubicBezTo>
                  <a:cubicBezTo>
                    <a:pt x="10" y="156"/>
                    <a:pt x="8" y="160"/>
                    <a:pt x="9" y="163"/>
                  </a:cubicBezTo>
                  <a:cubicBezTo>
                    <a:pt x="10" y="164"/>
                    <a:pt x="12" y="163"/>
                    <a:pt x="12" y="164"/>
                  </a:cubicBezTo>
                  <a:cubicBezTo>
                    <a:pt x="12" y="165"/>
                    <a:pt x="9" y="166"/>
                    <a:pt x="9" y="168"/>
                  </a:cubicBezTo>
                  <a:cubicBezTo>
                    <a:pt x="10" y="171"/>
                    <a:pt x="13" y="172"/>
                    <a:pt x="14" y="174"/>
                  </a:cubicBezTo>
                  <a:cubicBezTo>
                    <a:pt x="15" y="175"/>
                    <a:pt x="14" y="177"/>
                    <a:pt x="13" y="178"/>
                  </a:cubicBezTo>
                  <a:cubicBezTo>
                    <a:pt x="15" y="180"/>
                    <a:pt x="18" y="182"/>
                    <a:pt x="19" y="184"/>
                  </a:cubicBezTo>
                  <a:cubicBezTo>
                    <a:pt x="22" y="187"/>
                    <a:pt x="24" y="191"/>
                    <a:pt x="25" y="195"/>
                  </a:cubicBezTo>
                  <a:cubicBezTo>
                    <a:pt x="26" y="197"/>
                    <a:pt x="25" y="200"/>
                    <a:pt x="25" y="202"/>
                  </a:cubicBezTo>
                  <a:cubicBezTo>
                    <a:pt x="24" y="204"/>
                    <a:pt x="21" y="205"/>
                    <a:pt x="21" y="206"/>
                  </a:cubicBezTo>
                  <a:cubicBezTo>
                    <a:pt x="21" y="208"/>
                    <a:pt x="23" y="210"/>
                    <a:pt x="25" y="211"/>
                  </a:cubicBezTo>
                  <a:cubicBezTo>
                    <a:pt x="27" y="212"/>
                    <a:pt x="30" y="209"/>
                    <a:pt x="32" y="211"/>
                  </a:cubicBezTo>
                  <a:cubicBezTo>
                    <a:pt x="34" y="212"/>
                    <a:pt x="30" y="214"/>
                    <a:pt x="31" y="216"/>
                  </a:cubicBezTo>
                  <a:cubicBezTo>
                    <a:pt x="34" y="218"/>
                    <a:pt x="38" y="216"/>
                    <a:pt x="41" y="218"/>
                  </a:cubicBezTo>
                  <a:cubicBezTo>
                    <a:pt x="42" y="219"/>
                    <a:pt x="41" y="222"/>
                    <a:pt x="42" y="223"/>
                  </a:cubicBezTo>
                  <a:cubicBezTo>
                    <a:pt x="43" y="224"/>
                    <a:pt x="45" y="222"/>
                    <a:pt x="46" y="223"/>
                  </a:cubicBezTo>
                  <a:cubicBezTo>
                    <a:pt x="47" y="224"/>
                    <a:pt x="45" y="227"/>
                    <a:pt x="45" y="228"/>
                  </a:cubicBezTo>
                  <a:cubicBezTo>
                    <a:pt x="46" y="230"/>
                    <a:pt x="48" y="232"/>
                    <a:pt x="50" y="234"/>
                  </a:cubicBezTo>
                  <a:cubicBezTo>
                    <a:pt x="52" y="235"/>
                    <a:pt x="54" y="233"/>
                    <a:pt x="55" y="234"/>
                  </a:cubicBezTo>
                  <a:cubicBezTo>
                    <a:pt x="57" y="238"/>
                    <a:pt x="61" y="240"/>
                    <a:pt x="62" y="242"/>
                  </a:cubicBezTo>
                  <a:cubicBezTo>
                    <a:pt x="63" y="243"/>
                    <a:pt x="59" y="243"/>
                    <a:pt x="59" y="244"/>
                  </a:cubicBezTo>
                  <a:cubicBezTo>
                    <a:pt x="61" y="247"/>
                    <a:pt x="64" y="247"/>
                    <a:pt x="66" y="249"/>
                  </a:cubicBezTo>
                  <a:cubicBezTo>
                    <a:pt x="67" y="249"/>
                    <a:pt x="69" y="250"/>
                    <a:pt x="70" y="251"/>
                  </a:cubicBezTo>
                  <a:cubicBezTo>
                    <a:pt x="71" y="253"/>
                    <a:pt x="73" y="255"/>
                    <a:pt x="73" y="258"/>
                  </a:cubicBezTo>
                  <a:cubicBezTo>
                    <a:pt x="73" y="260"/>
                    <a:pt x="72" y="262"/>
                    <a:pt x="72" y="265"/>
                  </a:cubicBezTo>
                  <a:cubicBezTo>
                    <a:pt x="74" y="266"/>
                    <a:pt x="76" y="268"/>
                    <a:pt x="78" y="269"/>
                  </a:cubicBezTo>
                  <a:cubicBezTo>
                    <a:pt x="80" y="270"/>
                    <a:pt x="83" y="272"/>
                    <a:pt x="85" y="272"/>
                  </a:cubicBezTo>
                  <a:cubicBezTo>
                    <a:pt x="87" y="272"/>
                    <a:pt x="88" y="270"/>
                    <a:pt x="89" y="270"/>
                  </a:cubicBezTo>
                  <a:cubicBezTo>
                    <a:pt x="91" y="269"/>
                    <a:pt x="93" y="270"/>
                    <a:pt x="95" y="270"/>
                  </a:cubicBezTo>
                  <a:cubicBezTo>
                    <a:pt x="97" y="269"/>
                    <a:pt x="97" y="267"/>
                    <a:pt x="99" y="267"/>
                  </a:cubicBezTo>
                  <a:cubicBezTo>
                    <a:pt x="102" y="269"/>
                    <a:pt x="105" y="273"/>
                    <a:pt x="107" y="277"/>
                  </a:cubicBezTo>
                  <a:cubicBezTo>
                    <a:pt x="109" y="278"/>
                    <a:pt x="109" y="281"/>
                    <a:pt x="111" y="283"/>
                  </a:cubicBezTo>
                  <a:cubicBezTo>
                    <a:pt x="112" y="284"/>
                    <a:pt x="113" y="285"/>
                    <a:pt x="114" y="286"/>
                  </a:cubicBezTo>
                  <a:cubicBezTo>
                    <a:pt x="115" y="285"/>
                    <a:pt x="115" y="283"/>
                    <a:pt x="117" y="283"/>
                  </a:cubicBezTo>
                  <a:cubicBezTo>
                    <a:pt x="119" y="282"/>
                    <a:pt x="122" y="283"/>
                    <a:pt x="124" y="283"/>
                  </a:cubicBezTo>
                  <a:cubicBezTo>
                    <a:pt x="126" y="282"/>
                    <a:pt x="127" y="279"/>
                    <a:pt x="129" y="280"/>
                  </a:cubicBezTo>
                  <a:cubicBezTo>
                    <a:pt x="131" y="280"/>
                    <a:pt x="130" y="284"/>
                    <a:pt x="132" y="284"/>
                  </a:cubicBezTo>
                  <a:cubicBezTo>
                    <a:pt x="133" y="285"/>
                    <a:pt x="134" y="282"/>
                    <a:pt x="136" y="282"/>
                  </a:cubicBezTo>
                  <a:cubicBezTo>
                    <a:pt x="138" y="280"/>
                    <a:pt x="140" y="279"/>
                    <a:pt x="143" y="279"/>
                  </a:cubicBezTo>
                  <a:cubicBezTo>
                    <a:pt x="144" y="279"/>
                    <a:pt x="145" y="281"/>
                    <a:pt x="146" y="281"/>
                  </a:cubicBezTo>
                  <a:cubicBezTo>
                    <a:pt x="148" y="281"/>
                    <a:pt x="150" y="282"/>
                    <a:pt x="151" y="281"/>
                  </a:cubicBezTo>
                  <a:cubicBezTo>
                    <a:pt x="154" y="280"/>
                    <a:pt x="155" y="277"/>
                    <a:pt x="156" y="275"/>
                  </a:cubicBezTo>
                  <a:lnTo>
                    <a:pt x="172" y="258"/>
                  </a:lnTo>
                  <a:cubicBezTo>
                    <a:pt x="171" y="256"/>
                    <a:pt x="169" y="255"/>
                    <a:pt x="169" y="253"/>
                  </a:cubicBezTo>
                  <a:cubicBezTo>
                    <a:pt x="167" y="250"/>
                    <a:pt x="168" y="246"/>
                    <a:pt x="166" y="243"/>
                  </a:cubicBezTo>
                  <a:cubicBezTo>
                    <a:pt x="165" y="240"/>
                    <a:pt x="162" y="238"/>
                    <a:pt x="160" y="235"/>
                  </a:cubicBezTo>
                  <a:cubicBezTo>
                    <a:pt x="157" y="232"/>
                    <a:pt x="156" y="227"/>
                    <a:pt x="152" y="225"/>
                  </a:cubicBezTo>
                  <a:cubicBezTo>
                    <a:pt x="149" y="223"/>
                    <a:pt x="145" y="226"/>
                    <a:pt x="142" y="224"/>
                  </a:cubicBezTo>
                  <a:cubicBezTo>
                    <a:pt x="140" y="222"/>
                    <a:pt x="141" y="218"/>
                    <a:pt x="143" y="216"/>
                  </a:cubicBezTo>
                  <a:cubicBezTo>
                    <a:pt x="145" y="214"/>
                    <a:pt x="149" y="216"/>
                    <a:pt x="151" y="215"/>
                  </a:cubicBezTo>
                  <a:cubicBezTo>
                    <a:pt x="153" y="215"/>
                    <a:pt x="156" y="215"/>
                    <a:pt x="156" y="214"/>
                  </a:cubicBezTo>
                  <a:cubicBezTo>
                    <a:pt x="158" y="210"/>
                    <a:pt x="155" y="205"/>
                    <a:pt x="156" y="201"/>
                  </a:cubicBezTo>
                  <a:cubicBezTo>
                    <a:pt x="156" y="197"/>
                    <a:pt x="158" y="193"/>
                    <a:pt x="158" y="189"/>
                  </a:cubicBezTo>
                  <a:cubicBezTo>
                    <a:pt x="158" y="188"/>
                    <a:pt x="156" y="187"/>
                    <a:pt x="156" y="185"/>
                  </a:cubicBezTo>
                  <a:cubicBezTo>
                    <a:pt x="156" y="183"/>
                    <a:pt x="157" y="182"/>
                    <a:pt x="159" y="181"/>
                  </a:cubicBezTo>
                  <a:cubicBezTo>
                    <a:pt x="160" y="181"/>
                    <a:pt x="161" y="182"/>
                    <a:pt x="163" y="182"/>
                  </a:cubicBezTo>
                  <a:cubicBezTo>
                    <a:pt x="164" y="182"/>
                    <a:pt x="166" y="183"/>
                    <a:pt x="166" y="182"/>
                  </a:cubicBezTo>
                  <a:cubicBezTo>
                    <a:pt x="167" y="176"/>
                    <a:pt x="165" y="170"/>
                    <a:pt x="167" y="164"/>
                  </a:cubicBezTo>
                  <a:cubicBezTo>
                    <a:pt x="167" y="162"/>
                    <a:pt x="170" y="162"/>
                    <a:pt x="171" y="161"/>
                  </a:cubicBezTo>
                  <a:cubicBezTo>
                    <a:pt x="172" y="158"/>
                    <a:pt x="172" y="154"/>
                    <a:pt x="174" y="152"/>
                  </a:cubicBezTo>
                  <a:cubicBezTo>
                    <a:pt x="176" y="150"/>
                    <a:pt x="179" y="151"/>
                    <a:pt x="181" y="150"/>
                  </a:cubicBezTo>
                  <a:cubicBezTo>
                    <a:pt x="182" y="149"/>
                    <a:pt x="180" y="148"/>
                    <a:pt x="181" y="147"/>
                  </a:cubicBezTo>
                  <a:cubicBezTo>
                    <a:pt x="182" y="144"/>
                    <a:pt x="184" y="142"/>
                    <a:pt x="184" y="140"/>
                  </a:cubicBezTo>
                  <a:cubicBezTo>
                    <a:pt x="185" y="138"/>
                    <a:pt x="183" y="136"/>
                    <a:pt x="184" y="134"/>
                  </a:cubicBezTo>
                  <a:cubicBezTo>
                    <a:pt x="184" y="132"/>
                    <a:pt x="186" y="131"/>
                    <a:pt x="187" y="13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06" name="Freeform 76">
              <a:extLst>
                <a:ext uri="{FF2B5EF4-FFF2-40B4-BE49-F238E27FC236}">
                  <a16:creationId xmlns:a16="http://schemas.microsoft.com/office/drawing/2014/main" id="{544E48A7-11EF-7045-BDAE-746B70AFFE7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46508" y="3166113"/>
              <a:ext cx="379145" cy="401355"/>
            </a:xfrm>
            <a:custGeom>
              <a:avLst/>
              <a:gdLst>
                <a:gd name="T0" fmla="*/ 2147483647 w 199"/>
                <a:gd name="T1" fmla="*/ 2147483647 h 211"/>
                <a:gd name="T2" fmla="*/ 2147483647 w 199"/>
                <a:gd name="T3" fmla="*/ 2147483647 h 211"/>
                <a:gd name="T4" fmla="*/ 2147483647 w 199"/>
                <a:gd name="T5" fmla="*/ 2147483647 h 211"/>
                <a:gd name="T6" fmla="*/ 2147483647 w 199"/>
                <a:gd name="T7" fmla="*/ 2147483647 h 211"/>
                <a:gd name="T8" fmla="*/ 2147483647 w 199"/>
                <a:gd name="T9" fmla="*/ 2147483647 h 211"/>
                <a:gd name="T10" fmla="*/ 2147483647 w 199"/>
                <a:gd name="T11" fmla="*/ 2147483647 h 211"/>
                <a:gd name="T12" fmla="*/ 2147483647 w 199"/>
                <a:gd name="T13" fmla="*/ 2147483647 h 211"/>
                <a:gd name="T14" fmla="*/ 2147483647 w 199"/>
                <a:gd name="T15" fmla="*/ 2147483647 h 211"/>
                <a:gd name="T16" fmla="*/ 2147483647 w 199"/>
                <a:gd name="T17" fmla="*/ 2147483647 h 211"/>
                <a:gd name="T18" fmla="*/ 2147483647 w 199"/>
                <a:gd name="T19" fmla="*/ 2147483647 h 211"/>
                <a:gd name="T20" fmla="*/ 2147483647 w 199"/>
                <a:gd name="T21" fmla="*/ 2147483647 h 211"/>
                <a:gd name="T22" fmla="*/ 2147483647 w 199"/>
                <a:gd name="T23" fmla="*/ 2147483647 h 211"/>
                <a:gd name="T24" fmla="*/ 2147483647 w 199"/>
                <a:gd name="T25" fmla="*/ 2147483647 h 211"/>
                <a:gd name="T26" fmla="*/ 2147483647 w 199"/>
                <a:gd name="T27" fmla="*/ 2147483647 h 211"/>
                <a:gd name="T28" fmla="*/ 2147483647 w 199"/>
                <a:gd name="T29" fmla="*/ 2147483647 h 211"/>
                <a:gd name="T30" fmla="*/ 2147483647 w 199"/>
                <a:gd name="T31" fmla="*/ 2147483647 h 211"/>
                <a:gd name="T32" fmla="*/ 2147483647 w 199"/>
                <a:gd name="T33" fmla="*/ 2147483647 h 211"/>
                <a:gd name="T34" fmla="*/ 2147483647 w 199"/>
                <a:gd name="T35" fmla="*/ 2147483647 h 211"/>
                <a:gd name="T36" fmla="*/ 2147483647 w 199"/>
                <a:gd name="T37" fmla="*/ 2147483647 h 211"/>
                <a:gd name="T38" fmla="*/ 0 w 199"/>
                <a:gd name="T39" fmla="*/ 2147483647 h 211"/>
                <a:gd name="T40" fmla="*/ 2147483647 w 199"/>
                <a:gd name="T41" fmla="*/ 2147483647 h 211"/>
                <a:gd name="T42" fmla="*/ 2147483647 w 199"/>
                <a:gd name="T43" fmla="*/ 2147483647 h 211"/>
                <a:gd name="T44" fmla="*/ 2147483647 w 199"/>
                <a:gd name="T45" fmla="*/ 2147483647 h 211"/>
                <a:gd name="T46" fmla="*/ 2147483647 w 199"/>
                <a:gd name="T47" fmla="*/ 2147483647 h 211"/>
                <a:gd name="T48" fmla="*/ 2147483647 w 199"/>
                <a:gd name="T49" fmla="*/ 2147483647 h 211"/>
                <a:gd name="T50" fmla="*/ 2147483647 w 199"/>
                <a:gd name="T51" fmla="*/ 2147483647 h 211"/>
                <a:gd name="T52" fmla="*/ 2147483647 w 199"/>
                <a:gd name="T53" fmla="*/ 2147483647 h 211"/>
                <a:gd name="T54" fmla="*/ 2147483647 w 199"/>
                <a:gd name="T55" fmla="*/ 2147483647 h 211"/>
                <a:gd name="T56" fmla="*/ 2147483647 w 199"/>
                <a:gd name="T57" fmla="*/ 0 h 211"/>
                <a:gd name="T58" fmla="*/ 2147483647 w 199"/>
                <a:gd name="T59" fmla="*/ 2147483647 h 211"/>
                <a:gd name="T60" fmla="*/ 2147483647 w 199"/>
                <a:gd name="T61" fmla="*/ 2147483647 h 211"/>
                <a:gd name="T62" fmla="*/ 2147483647 w 199"/>
                <a:gd name="T63" fmla="*/ 2147483647 h 211"/>
                <a:gd name="T64" fmla="*/ 2147483647 w 199"/>
                <a:gd name="T65" fmla="*/ 2147483647 h 211"/>
                <a:gd name="T66" fmla="*/ 2147483647 w 199"/>
                <a:gd name="T67" fmla="*/ 2147483647 h 211"/>
                <a:gd name="T68" fmla="*/ 2147483647 w 199"/>
                <a:gd name="T69" fmla="*/ 2147483647 h 211"/>
                <a:gd name="T70" fmla="*/ 2147483647 w 199"/>
                <a:gd name="T71" fmla="*/ 2147483647 h 211"/>
                <a:gd name="T72" fmla="*/ 2147483647 w 199"/>
                <a:gd name="T73" fmla="*/ 2147483647 h 211"/>
                <a:gd name="T74" fmla="*/ 2147483647 w 199"/>
                <a:gd name="T75" fmla="*/ 2147483647 h 211"/>
                <a:gd name="T76" fmla="*/ 2147483647 w 199"/>
                <a:gd name="T77" fmla="*/ 2147483647 h 211"/>
                <a:gd name="T78" fmla="*/ 2147483647 w 199"/>
                <a:gd name="T79" fmla="*/ 2147483647 h 211"/>
                <a:gd name="T80" fmla="*/ 2147483647 w 199"/>
                <a:gd name="T81" fmla="*/ 2147483647 h 211"/>
                <a:gd name="T82" fmla="*/ 2147483647 w 199"/>
                <a:gd name="T83" fmla="*/ 2147483647 h 211"/>
                <a:gd name="T84" fmla="*/ 2147483647 w 199"/>
                <a:gd name="T85" fmla="*/ 2147483647 h 211"/>
                <a:gd name="T86" fmla="*/ 2147483647 w 199"/>
                <a:gd name="T87" fmla="*/ 2147483647 h 211"/>
                <a:gd name="T88" fmla="*/ 2147483647 w 199"/>
                <a:gd name="T89" fmla="*/ 2147483647 h 211"/>
                <a:gd name="T90" fmla="*/ 2147483647 w 199"/>
                <a:gd name="T91" fmla="*/ 2147483647 h 211"/>
                <a:gd name="T92" fmla="*/ 2147483647 w 199"/>
                <a:gd name="T93" fmla="*/ 2147483647 h 211"/>
                <a:gd name="T94" fmla="*/ 2147483647 w 199"/>
                <a:gd name="T95" fmla="*/ 2147483647 h 211"/>
                <a:gd name="T96" fmla="*/ 2147483647 w 199"/>
                <a:gd name="T97" fmla="*/ 2147483647 h 211"/>
                <a:gd name="T98" fmla="*/ 2147483647 w 199"/>
                <a:gd name="T99" fmla="*/ 2147483647 h 211"/>
                <a:gd name="T100" fmla="*/ 2147483647 w 199"/>
                <a:gd name="T101" fmla="*/ 2147483647 h 211"/>
                <a:gd name="T102" fmla="*/ 2147483647 w 199"/>
                <a:gd name="T103" fmla="*/ 2147483647 h 211"/>
                <a:gd name="T104" fmla="*/ 2147483647 w 199"/>
                <a:gd name="T105" fmla="*/ 2147483647 h 211"/>
                <a:gd name="T106" fmla="*/ 2147483647 w 199"/>
                <a:gd name="T107" fmla="*/ 2147483647 h 211"/>
                <a:gd name="T108" fmla="*/ 2147483647 w 199"/>
                <a:gd name="T109" fmla="*/ 2147483647 h 211"/>
                <a:gd name="T110" fmla="*/ 2147483647 w 199"/>
                <a:gd name="T111" fmla="*/ 2147483647 h 211"/>
                <a:gd name="T112" fmla="*/ 2147483647 w 199"/>
                <a:gd name="T113" fmla="*/ 2147483647 h 211"/>
                <a:gd name="T114" fmla="*/ 2147483647 w 199"/>
                <a:gd name="T115" fmla="*/ 2147483647 h 21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99" h="211">
                  <a:moveTo>
                    <a:pt x="199" y="172"/>
                  </a:moveTo>
                  <a:lnTo>
                    <a:pt x="198" y="204"/>
                  </a:lnTo>
                  <a:lnTo>
                    <a:pt x="187" y="204"/>
                  </a:lnTo>
                  <a:lnTo>
                    <a:pt x="186" y="211"/>
                  </a:lnTo>
                  <a:lnTo>
                    <a:pt x="82" y="151"/>
                  </a:lnTo>
                  <a:lnTo>
                    <a:pt x="74" y="158"/>
                  </a:lnTo>
                  <a:cubicBezTo>
                    <a:pt x="69" y="160"/>
                    <a:pt x="65" y="163"/>
                    <a:pt x="60" y="164"/>
                  </a:cubicBezTo>
                  <a:cubicBezTo>
                    <a:pt x="59" y="162"/>
                    <a:pt x="58" y="157"/>
                    <a:pt x="54" y="155"/>
                  </a:cubicBezTo>
                  <a:cubicBezTo>
                    <a:pt x="51" y="153"/>
                    <a:pt x="46" y="156"/>
                    <a:pt x="42" y="154"/>
                  </a:cubicBezTo>
                  <a:cubicBezTo>
                    <a:pt x="39" y="154"/>
                    <a:pt x="37" y="151"/>
                    <a:pt x="35" y="149"/>
                  </a:cubicBezTo>
                  <a:cubicBezTo>
                    <a:pt x="33" y="148"/>
                    <a:pt x="29" y="147"/>
                    <a:pt x="28" y="144"/>
                  </a:cubicBezTo>
                  <a:cubicBezTo>
                    <a:pt x="28" y="143"/>
                    <a:pt x="32" y="142"/>
                    <a:pt x="31" y="141"/>
                  </a:cubicBezTo>
                  <a:cubicBezTo>
                    <a:pt x="29" y="138"/>
                    <a:pt x="25" y="137"/>
                    <a:pt x="21" y="136"/>
                  </a:cubicBezTo>
                  <a:cubicBezTo>
                    <a:pt x="19" y="136"/>
                    <a:pt x="15" y="139"/>
                    <a:pt x="13" y="137"/>
                  </a:cubicBezTo>
                  <a:cubicBezTo>
                    <a:pt x="11" y="134"/>
                    <a:pt x="13" y="129"/>
                    <a:pt x="12" y="126"/>
                  </a:cubicBezTo>
                  <a:cubicBezTo>
                    <a:pt x="10" y="120"/>
                    <a:pt x="3" y="115"/>
                    <a:pt x="3" y="108"/>
                  </a:cubicBezTo>
                  <a:cubicBezTo>
                    <a:pt x="2" y="105"/>
                    <a:pt x="9" y="106"/>
                    <a:pt x="10" y="103"/>
                  </a:cubicBezTo>
                  <a:cubicBezTo>
                    <a:pt x="11" y="98"/>
                    <a:pt x="7" y="93"/>
                    <a:pt x="7" y="88"/>
                  </a:cubicBezTo>
                  <a:cubicBezTo>
                    <a:pt x="6" y="82"/>
                    <a:pt x="9" y="75"/>
                    <a:pt x="8" y="69"/>
                  </a:cubicBezTo>
                  <a:cubicBezTo>
                    <a:pt x="7" y="62"/>
                    <a:pt x="2" y="55"/>
                    <a:pt x="0" y="48"/>
                  </a:cubicBezTo>
                  <a:cubicBezTo>
                    <a:pt x="0" y="46"/>
                    <a:pt x="2" y="46"/>
                    <a:pt x="3" y="46"/>
                  </a:cubicBezTo>
                  <a:cubicBezTo>
                    <a:pt x="5" y="45"/>
                    <a:pt x="8" y="44"/>
                    <a:pt x="10" y="42"/>
                  </a:cubicBezTo>
                  <a:cubicBezTo>
                    <a:pt x="11" y="40"/>
                    <a:pt x="12" y="38"/>
                    <a:pt x="12" y="36"/>
                  </a:cubicBezTo>
                  <a:cubicBezTo>
                    <a:pt x="12" y="32"/>
                    <a:pt x="10" y="29"/>
                    <a:pt x="10" y="25"/>
                  </a:cubicBezTo>
                  <a:cubicBezTo>
                    <a:pt x="11" y="23"/>
                    <a:pt x="14" y="24"/>
                    <a:pt x="15" y="22"/>
                  </a:cubicBezTo>
                  <a:cubicBezTo>
                    <a:pt x="17" y="21"/>
                    <a:pt x="19" y="18"/>
                    <a:pt x="21" y="16"/>
                  </a:cubicBezTo>
                  <a:cubicBezTo>
                    <a:pt x="23" y="14"/>
                    <a:pt x="27" y="13"/>
                    <a:pt x="29" y="11"/>
                  </a:cubicBezTo>
                  <a:cubicBezTo>
                    <a:pt x="30" y="10"/>
                    <a:pt x="27" y="9"/>
                    <a:pt x="27" y="8"/>
                  </a:cubicBezTo>
                  <a:cubicBezTo>
                    <a:pt x="26" y="5"/>
                    <a:pt x="27" y="2"/>
                    <a:pt x="28" y="0"/>
                  </a:cubicBezTo>
                  <a:cubicBezTo>
                    <a:pt x="30" y="1"/>
                    <a:pt x="32" y="3"/>
                    <a:pt x="34" y="3"/>
                  </a:cubicBezTo>
                  <a:cubicBezTo>
                    <a:pt x="39" y="4"/>
                    <a:pt x="44" y="4"/>
                    <a:pt x="48" y="5"/>
                  </a:cubicBezTo>
                  <a:cubicBezTo>
                    <a:pt x="53" y="5"/>
                    <a:pt x="57" y="6"/>
                    <a:pt x="61" y="8"/>
                  </a:cubicBezTo>
                  <a:cubicBezTo>
                    <a:pt x="65" y="9"/>
                    <a:pt x="69" y="10"/>
                    <a:pt x="72" y="12"/>
                  </a:cubicBezTo>
                  <a:cubicBezTo>
                    <a:pt x="75" y="15"/>
                    <a:pt x="75" y="20"/>
                    <a:pt x="77" y="23"/>
                  </a:cubicBezTo>
                  <a:cubicBezTo>
                    <a:pt x="79" y="26"/>
                    <a:pt x="81" y="29"/>
                    <a:pt x="84" y="30"/>
                  </a:cubicBezTo>
                  <a:cubicBezTo>
                    <a:pt x="87" y="32"/>
                    <a:pt x="91" y="31"/>
                    <a:pt x="94" y="32"/>
                  </a:cubicBezTo>
                  <a:cubicBezTo>
                    <a:pt x="99" y="33"/>
                    <a:pt x="104" y="34"/>
                    <a:pt x="109" y="36"/>
                  </a:cubicBezTo>
                  <a:cubicBezTo>
                    <a:pt x="112" y="38"/>
                    <a:pt x="114" y="43"/>
                    <a:pt x="118" y="44"/>
                  </a:cubicBezTo>
                  <a:cubicBezTo>
                    <a:pt x="121" y="46"/>
                    <a:pt x="124" y="46"/>
                    <a:pt x="127" y="45"/>
                  </a:cubicBezTo>
                  <a:cubicBezTo>
                    <a:pt x="129" y="44"/>
                    <a:pt x="131" y="41"/>
                    <a:pt x="132" y="39"/>
                  </a:cubicBezTo>
                  <a:cubicBezTo>
                    <a:pt x="134" y="37"/>
                    <a:pt x="135" y="35"/>
                    <a:pt x="135" y="32"/>
                  </a:cubicBezTo>
                  <a:cubicBezTo>
                    <a:pt x="135" y="30"/>
                    <a:pt x="133" y="28"/>
                    <a:pt x="133" y="26"/>
                  </a:cubicBezTo>
                  <a:cubicBezTo>
                    <a:pt x="132" y="23"/>
                    <a:pt x="132" y="20"/>
                    <a:pt x="133" y="17"/>
                  </a:cubicBezTo>
                  <a:cubicBezTo>
                    <a:pt x="133" y="14"/>
                    <a:pt x="136" y="12"/>
                    <a:pt x="138" y="10"/>
                  </a:cubicBezTo>
                  <a:cubicBezTo>
                    <a:pt x="141" y="8"/>
                    <a:pt x="145" y="7"/>
                    <a:pt x="149" y="6"/>
                  </a:cubicBezTo>
                  <a:cubicBezTo>
                    <a:pt x="152" y="5"/>
                    <a:pt x="154" y="4"/>
                    <a:pt x="157" y="4"/>
                  </a:cubicBezTo>
                  <a:cubicBezTo>
                    <a:pt x="160" y="4"/>
                    <a:pt x="162" y="6"/>
                    <a:pt x="165" y="7"/>
                  </a:cubicBezTo>
                  <a:cubicBezTo>
                    <a:pt x="166" y="8"/>
                    <a:pt x="169" y="7"/>
                    <a:pt x="170" y="9"/>
                  </a:cubicBezTo>
                  <a:cubicBezTo>
                    <a:pt x="172" y="10"/>
                    <a:pt x="172" y="13"/>
                    <a:pt x="174" y="15"/>
                  </a:cubicBezTo>
                  <a:cubicBezTo>
                    <a:pt x="177" y="17"/>
                    <a:pt x="181" y="18"/>
                    <a:pt x="185" y="19"/>
                  </a:cubicBezTo>
                  <a:cubicBezTo>
                    <a:pt x="187" y="19"/>
                    <a:pt x="190" y="19"/>
                    <a:pt x="192" y="19"/>
                  </a:cubicBezTo>
                  <a:cubicBezTo>
                    <a:pt x="193" y="19"/>
                    <a:pt x="195" y="18"/>
                    <a:pt x="196" y="19"/>
                  </a:cubicBezTo>
                  <a:cubicBezTo>
                    <a:pt x="197" y="20"/>
                    <a:pt x="197" y="21"/>
                    <a:pt x="198" y="22"/>
                  </a:cubicBezTo>
                  <a:cubicBezTo>
                    <a:pt x="197" y="23"/>
                    <a:pt x="195" y="25"/>
                    <a:pt x="195" y="27"/>
                  </a:cubicBezTo>
                  <a:cubicBezTo>
                    <a:pt x="194" y="31"/>
                    <a:pt x="196" y="35"/>
                    <a:pt x="195" y="38"/>
                  </a:cubicBezTo>
                  <a:cubicBezTo>
                    <a:pt x="195" y="41"/>
                    <a:pt x="192" y="43"/>
                    <a:pt x="192" y="46"/>
                  </a:cubicBezTo>
                  <a:cubicBezTo>
                    <a:pt x="192" y="51"/>
                    <a:pt x="195" y="56"/>
                    <a:pt x="196" y="62"/>
                  </a:cubicBezTo>
                  <a:cubicBezTo>
                    <a:pt x="198" y="99"/>
                    <a:pt x="198" y="136"/>
                    <a:pt x="199" y="17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07" name="Freeform 100">
              <a:extLst>
                <a:ext uri="{FF2B5EF4-FFF2-40B4-BE49-F238E27FC236}">
                  <a16:creationId xmlns:a16="http://schemas.microsoft.com/office/drawing/2014/main" id="{7FE7AAA9-2C7C-6043-8E55-6CF60ABFA9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12962" y="3208945"/>
              <a:ext cx="272857" cy="298239"/>
            </a:xfrm>
            <a:custGeom>
              <a:avLst/>
              <a:gdLst>
                <a:gd name="T0" fmla="*/ 2147483647 w 144"/>
                <a:gd name="T1" fmla="*/ 2147483647 h 157"/>
                <a:gd name="T2" fmla="*/ 2147483647 w 144"/>
                <a:gd name="T3" fmla="*/ 2147483647 h 157"/>
                <a:gd name="T4" fmla="*/ 2147483647 w 144"/>
                <a:gd name="T5" fmla="*/ 2147483647 h 157"/>
                <a:gd name="T6" fmla="*/ 2147483647 w 144"/>
                <a:gd name="T7" fmla="*/ 2147483647 h 157"/>
                <a:gd name="T8" fmla="*/ 2147483647 w 144"/>
                <a:gd name="T9" fmla="*/ 2147483647 h 157"/>
                <a:gd name="T10" fmla="*/ 2147483647 w 144"/>
                <a:gd name="T11" fmla="*/ 2147483647 h 157"/>
                <a:gd name="T12" fmla="*/ 2147483647 w 144"/>
                <a:gd name="T13" fmla="*/ 2147483647 h 157"/>
                <a:gd name="T14" fmla="*/ 2147483647 w 144"/>
                <a:gd name="T15" fmla="*/ 2147483647 h 157"/>
                <a:gd name="T16" fmla="*/ 2147483647 w 144"/>
                <a:gd name="T17" fmla="*/ 2147483647 h 157"/>
                <a:gd name="T18" fmla="*/ 2147483647 w 144"/>
                <a:gd name="T19" fmla="*/ 2147483647 h 157"/>
                <a:gd name="T20" fmla="*/ 2147483647 w 144"/>
                <a:gd name="T21" fmla="*/ 2147483647 h 157"/>
                <a:gd name="T22" fmla="*/ 2147483647 w 144"/>
                <a:gd name="T23" fmla="*/ 2147483647 h 157"/>
                <a:gd name="T24" fmla="*/ 2147483647 w 144"/>
                <a:gd name="T25" fmla="*/ 2147483647 h 157"/>
                <a:gd name="T26" fmla="*/ 2147483647 w 144"/>
                <a:gd name="T27" fmla="*/ 2147483647 h 157"/>
                <a:gd name="T28" fmla="*/ 2147483647 w 144"/>
                <a:gd name="T29" fmla="*/ 2147483647 h 157"/>
                <a:gd name="T30" fmla="*/ 2147483647 w 144"/>
                <a:gd name="T31" fmla="*/ 2147483647 h 157"/>
                <a:gd name="T32" fmla="*/ 2147483647 w 144"/>
                <a:gd name="T33" fmla="*/ 2147483647 h 157"/>
                <a:gd name="T34" fmla="*/ 2147483647 w 144"/>
                <a:gd name="T35" fmla="*/ 2147483647 h 157"/>
                <a:gd name="T36" fmla="*/ 2147483647 w 144"/>
                <a:gd name="T37" fmla="*/ 2147483647 h 157"/>
                <a:gd name="T38" fmla="*/ 2147483647 w 144"/>
                <a:gd name="T39" fmla="*/ 2147483647 h 157"/>
                <a:gd name="T40" fmla="*/ 2147483647 w 144"/>
                <a:gd name="T41" fmla="*/ 2147483647 h 157"/>
                <a:gd name="T42" fmla="*/ 2147483647 w 144"/>
                <a:gd name="T43" fmla="*/ 2147483647 h 157"/>
                <a:gd name="T44" fmla="*/ 2147483647 w 144"/>
                <a:gd name="T45" fmla="*/ 2147483647 h 157"/>
                <a:gd name="T46" fmla="*/ 2147483647 w 144"/>
                <a:gd name="T47" fmla="*/ 2147483647 h 157"/>
                <a:gd name="T48" fmla="*/ 2147483647 w 144"/>
                <a:gd name="T49" fmla="*/ 0 h 157"/>
                <a:gd name="T50" fmla="*/ 2147483647 w 144"/>
                <a:gd name="T51" fmla="*/ 2147483647 h 157"/>
                <a:gd name="T52" fmla="*/ 2147483647 w 144"/>
                <a:gd name="T53" fmla="*/ 2147483647 h 157"/>
                <a:gd name="T54" fmla="*/ 0 w 144"/>
                <a:gd name="T55" fmla="*/ 2147483647 h 157"/>
                <a:gd name="T56" fmla="*/ 2147483647 w 144"/>
                <a:gd name="T57" fmla="*/ 2147483647 h 157"/>
                <a:gd name="T58" fmla="*/ 2147483647 w 144"/>
                <a:gd name="T59" fmla="*/ 2147483647 h 157"/>
                <a:gd name="T60" fmla="*/ 2147483647 w 144"/>
                <a:gd name="T61" fmla="*/ 2147483647 h 157"/>
                <a:gd name="T62" fmla="*/ 2147483647 w 144"/>
                <a:gd name="T63" fmla="*/ 2147483647 h 157"/>
                <a:gd name="T64" fmla="*/ 2147483647 w 144"/>
                <a:gd name="T65" fmla="*/ 2147483647 h 157"/>
                <a:gd name="T66" fmla="*/ 2147483647 w 144"/>
                <a:gd name="T67" fmla="*/ 2147483647 h 157"/>
                <a:gd name="T68" fmla="*/ 2147483647 w 144"/>
                <a:gd name="T69" fmla="*/ 2147483647 h 157"/>
                <a:gd name="T70" fmla="*/ 2147483647 w 144"/>
                <a:gd name="T71" fmla="*/ 2147483647 h 157"/>
                <a:gd name="T72" fmla="*/ 2147483647 w 144"/>
                <a:gd name="T73" fmla="*/ 2147483647 h 157"/>
                <a:gd name="T74" fmla="*/ 2147483647 w 144"/>
                <a:gd name="T75" fmla="*/ 2147483647 h 15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44" h="157">
                  <a:moveTo>
                    <a:pt x="140" y="134"/>
                  </a:moveTo>
                  <a:cubicBezTo>
                    <a:pt x="140" y="131"/>
                    <a:pt x="137" y="126"/>
                    <a:pt x="138" y="123"/>
                  </a:cubicBezTo>
                  <a:cubicBezTo>
                    <a:pt x="138" y="121"/>
                    <a:pt x="144" y="124"/>
                    <a:pt x="143" y="123"/>
                  </a:cubicBezTo>
                  <a:cubicBezTo>
                    <a:pt x="142" y="118"/>
                    <a:pt x="137" y="117"/>
                    <a:pt x="135" y="113"/>
                  </a:cubicBezTo>
                  <a:cubicBezTo>
                    <a:pt x="132" y="109"/>
                    <a:pt x="129" y="104"/>
                    <a:pt x="126" y="99"/>
                  </a:cubicBezTo>
                  <a:cubicBezTo>
                    <a:pt x="123" y="94"/>
                    <a:pt x="121" y="89"/>
                    <a:pt x="118" y="83"/>
                  </a:cubicBezTo>
                  <a:cubicBezTo>
                    <a:pt x="116" y="79"/>
                    <a:pt x="115" y="74"/>
                    <a:pt x="114" y="70"/>
                  </a:cubicBezTo>
                  <a:cubicBezTo>
                    <a:pt x="113" y="66"/>
                    <a:pt x="112" y="63"/>
                    <a:pt x="110" y="60"/>
                  </a:cubicBezTo>
                  <a:cubicBezTo>
                    <a:pt x="108" y="56"/>
                    <a:pt x="103" y="53"/>
                    <a:pt x="100" y="49"/>
                  </a:cubicBezTo>
                  <a:cubicBezTo>
                    <a:pt x="98" y="45"/>
                    <a:pt x="96" y="41"/>
                    <a:pt x="95" y="36"/>
                  </a:cubicBezTo>
                  <a:cubicBezTo>
                    <a:pt x="94" y="33"/>
                    <a:pt x="96" y="30"/>
                    <a:pt x="96" y="26"/>
                  </a:cubicBezTo>
                  <a:cubicBezTo>
                    <a:pt x="95" y="24"/>
                    <a:pt x="93" y="22"/>
                    <a:pt x="92" y="19"/>
                  </a:cubicBezTo>
                  <a:cubicBezTo>
                    <a:pt x="92" y="16"/>
                    <a:pt x="95" y="13"/>
                    <a:pt x="93" y="10"/>
                  </a:cubicBezTo>
                  <a:cubicBezTo>
                    <a:pt x="92" y="8"/>
                    <a:pt x="89" y="9"/>
                    <a:pt x="87" y="8"/>
                  </a:cubicBezTo>
                  <a:cubicBezTo>
                    <a:pt x="84" y="7"/>
                    <a:pt x="82" y="5"/>
                    <a:pt x="80" y="5"/>
                  </a:cubicBezTo>
                  <a:cubicBezTo>
                    <a:pt x="78" y="5"/>
                    <a:pt x="77" y="6"/>
                    <a:pt x="76" y="6"/>
                  </a:cubicBezTo>
                  <a:cubicBezTo>
                    <a:pt x="74" y="7"/>
                    <a:pt x="72" y="5"/>
                    <a:pt x="70" y="6"/>
                  </a:cubicBezTo>
                  <a:cubicBezTo>
                    <a:pt x="68" y="6"/>
                    <a:pt x="67" y="9"/>
                    <a:pt x="65" y="10"/>
                  </a:cubicBezTo>
                  <a:cubicBezTo>
                    <a:pt x="62" y="12"/>
                    <a:pt x="59" y="15"/>
                    <a:pt x="56" y="15"/>
                  </a:cubicBezTo>
                  <a:cubicBezTo>
                    <a:pt x="53" y="15"/>
                    <a:pt x="50" y="11"/>
                    <a:pt x="47" y="10"/>
                  </a:cubicBezTo>
                  <a:cubicBezTo>
                    <a:pt x="45" y="9"/>
                    <a:pt x="42" y="9"/>
                    <a:pt x="39" y="8"/>
                  </a:cubicBezTo>
                  <a:cubicBezTo>
                    <a:pt x="36" y="7"/>
                    <a:pt x="34" y="6"/>
                    <a:pt x="31" y="5"/>
                  </a:cubicBezTo>
                  <a:cubicBezTo>
                    <a:pt x="28" y="4"/>
                    <a:pt x="24" y="2"/>
                    <a:pt x="20" y="2"/>
                  </a:cubicBezTo>
                  <a:cubicBezTo>
                    <a:pt x="17" y="1"/>
                    <a:pt x="14" y="3"/>
                    <a:pt x="11" y="2"/>
                  </a:cubicBezTo>
                  <a:cubicBezTo>
                    <a:pt x="9" y="2"/>
                    <a:pt x="7" y="1"/>
                    <a:pt x="6" y="0"/>
                  </a:cubicBezTo>
                  <a:cubicBezTo>
                    <a:pt x="5" y="1"/>
                    <a:pt x="3" y="3"/>
                    <a:pt x="3" y="5"/>
                  </a:cubicBezTo>
                  <a:cubicBezTo>
                    <a:pt x="2" y="9"/>
                    <a:pt x="4" y="13"/>
                    <a:pt x="3" y="16"/>
                  </a:cubicBezTo>
                  <a:cubicBezTo>
                    <a:pt x="3" y="19"/>
                    <a:pt x="0" y="21"/>
                    <a:pt x="0" y="24"/>
                  </a:cubicBezTo>
                  <a:cubicBezTo>
                    <a:pt x="0" y="29"/>
                    <a:pt x="3" y="34"/>
                    <a:pt x="4" y="40"/>
                  </a:cubicBezTo>
                  <a:cubicBezTo>
                    <a:pt x="6" y="77"/>
                    <a:pt x="6" y="113"/>
                    <a:pt x="7" y="150"/>
                  </a:cubicBezTo>
                  <a:cubicBezTo>
                    <a:pt x="42" y="150"/>
                    <a:pt x="76" y="148"/>
                    <a:pt x="111" y="150"/>
                  </a:cubicBezTo>
                  <a:cubicBezTo>
                    <a:pt x="114" y="150"/>
                    <a:pt x="113" y="155"/>
                    <a:pt x="115" y="156"/>
                  </a:cubicBezTo>
                  <a:cubicBezTo>
                    <a:pt x="117" y="157"/>
                    <a:pt x="120" y="155"/>
                    <a:pt x="121" y="153"/>
                  </a:cubicBezTo>
                  <a:cubicBezTo>
                    <a:pt x="122" y="151"/>
                    <a:pt x="121" y="149"/>
                    <a:pt x="122" y="147"/>
                  </a:cubicBezTo>
                  <a:cubicBezTo>
                    <a:pt x="123" y="145"/>
                    <a:pt x="125" y="146"/>
                    <a:pt x="127" y="145"/>
                  </a:cubicBezTo>
                  <a:cubicBezTo>
                    <a:pt x="128" y="143"/>
                    <a:pt x="128" y="141"/>
                    <a:pt x="129" y="140"/>
                  </a:cubicBezTo>
                  <a:cubicBezTo>
                    <a:pt x="131" y="139"/>
                    <a:pt x="133" y="141"/>
                    <a:pt x="135" y="140"/>
                  </a:cubicBezTo>
                  <a:cubicBezTo>
                    <a:pt x="137" y="138"/>
                    <a:pt x="139" y="136"/>
                    <a:pt x="140" y="13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08" name="Freeform 101">
              <a:extLst>
                <a:ext uri="{FF2B5EF4-FFF2-40B4-BE49-F238E27FC236}">
                  <a16:creationId xmlns:a16="http://schemas.microsoft.com/office/drawing/2014/main" id="{8C7FCE08-6D9E-5E46-8220-94354249570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35055" y="3164527"/>
              <a:ext cx="34900" cy="111047"/>
            </a:xfrm>
            <a:custGeom>
              <a:avLst/>
              <a:gdLst>
                <a:gd name="T0" fmla="*/ 0 w 18"/>
                <a:gd name="T1" fmla="*/ 2147483647 h 58"/>
                <a:gd name="T2" fmla="*/ 2147483647 w 18"/>
                <a:gd name="T3" fmla="*/ 2147483647 h 58"/>
                <a:gd name="T4" fmla="*/ 2147483647 w 18"/>
                <a:gd name="T5" fmla="*/ 2147483647 h 58"/>
                <a:gd name="T6" fmla="*/ 2147483647 w 18"/>
                <a:gd name="T7" fmla="*/ 2147483647 h 58"/>
                <a:gd name="T8" fmla="*/ 2147483647 w 18"/>
                <a:gd name="T9" fmla="*/ 2147483647 h 58"/>
                <a:gd name="T10" fmla="*/ 2147483647 w 18"/>
                <a:gd name="T11" fmla="*/ 2147483647 h 58"/>
                <a:gd name="T12" fmla="*/ 2147483647 w 18"/>
                <a:gd name="T13" fmla="*/ 2147483647 h 58"/>
                <a:gd name="T14" fmla="*/ 2147483647 w 18"/>
                <a:gd name="T15" fmla="*/ 2147483647 h 58"/>
                <a:gd name="T16" fmla="*/ 2147483647 w 18"/>
                <a:gd name="T17" fmla="*/ 2147483647 h 58"/>
                <a:gd name="T18" fmla="*/ 2147483647 w 18"/>
                <a:gd name="T19" fmla="*/ 2147483647 h 58"/>
                <a:gd name="T20" fmla="*/ 2147483647 w 18"/>
                <a:gd name="T21" fmla="*/ 2147483647 h 58"/>
                <a:gd name="T22" fmla="*/ 2147483647 w 18"/>
                <a:gd name="T23" fmla="*/ 2147483647 h 58"/>
                <a:gd name="T24" fmla="*/ 2147483647 w 18"/>
                <a:gd name="T25" fmla="*/ 0 h 58"/>
                <a:gd name="T26" fmla="*/ 2147483647 w 18"/>
                <a:gd name="T27" fmla="*/ 2147483647 h 58"/>
                <a:gd name="T28" fmla="*/ 2147483647 w 18"/>
                <a:gd name="T29" fmla="*/ 2147483647 h 58"/>
                <a:gd name="T30" fmla="*/ 2147483647 w 18"/>
                <a:gd name="T31" fmla="*/ 2147483647 h 58"/>
                <a:gd name="T32" fmla="*/ 2147483647 w 18"/>
                <a:gd name="T33" fmla="*/ 2147483647 h 58"/>
                <a:gd name="T34" fmla="*/ 2147483647 w 18"/>
                <a:gd name="T35" fmla="*/ 2147483647 h 58"/>
                <a:gd name="T36" fmla="*/ 2147483647 w 18"/>
                <a:gd name="T37" fmla="*/ 2147483647 h 58"/>
                <a:gd name="T38" fmla="*/ 0 w 18"/>
                <a:gd name="T39" fmla="*/ 2147483647 h 5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8" h="58">
                  <a:moveTo>
                    <a:pt x="0" y="33"/>
                  </a:moveTo>
                  <a:lnTo>
                    <a:pt x="11" y="58"/>
                  </a:lnTo>
                  <a:cubicBezTo>
                    <a:pt x="11" y="56"/>
                    <a:pt x="11" y="53"/>
                    <a:pt x="11" y="50"/>
                  </a:cubicBezTo>
                  <a:cubicBezTo>
                    <a:pt x="12" y="46"/>
                    <a:pt x="12" y="42"/>
                    <a:pt x="13" y="38"/>
                  </a:cubicBezTo>
                  <a:cubicBezTo>
                    <a:pt x="13" y="36"/>
                    <a:pt x="14" y="34"/>
                    <a:pt x="14" y="32"/>
                  </a:cubicBezTo>
                  <a:cubicBezTo>
                    <a:pt x="13" y="32"/>
                    <a:pt x="11" y="33"/>
                    <a:pt x="11" y="32"/>
                  </a:cubicBezTo>
                  <a:cubicBezTo>
                    <a:pt x="10" y="31"/>
                    <a:pt x="10" y="30"/>
                    <a:pt x="10" y="29"/>
                  </a:cubicBezTo>
                  <a:cubicBezTo>
                    <a:pt x="10" y="27"/>
                    <a:pt x="11" y="25"/>
                    <a:pt x="11" y="23"/>
                  </a:cubicBezTo>
                  <a:cubicBezTo>
                    <a:pt x="11" y="21"/>
                    <a:pt x="10" y="19"/>
                    <a:pt x="10" y="18"/>
                  </a:cubicBezTo>
                  <a:cubicBezTo>
                    <a:pt x="10" y="16"/>
                    <a:pt x="11" y="15"/>
                    <a:pt x="12" y="14"/>
                  </a:cubicBezTo>
                  <a:cubicBezTo>
                    <a:pt x="13" y="13"/>
                    <a:pt x="14" y="13"/>
                    <a:pt x="16" y="12"/>
                  </a:cubicBezTo>
                  <a:cubicBezTo>
                    <a:pt x="16" y="10"/>
                    <a:pt x="16" y="8"/>
                    <a:pt x="17" y="7"/>
                  </a:cubicBezTo>
                  <a:cubicBezTo>
                    <a:pt x="17" y="5"/>
                    <a:pt x="17" y="2"/>
                    <a:pt x="18" y="0"/>
                  </a:cubicBezTo>
                  <a:cubicBezTo>
                    <a:pt x="17" y="0"/>
                    <a:pt x="16" y="0"/>
                    <a:pt x="15" y="1"/>
                  </a:cubicBezTo>
                  <a:cubicBezTo>
                    <a:pt x="14" y="1"/>
                    <a:pt x="13" y="2"/>
                    <a:pt x="12" y="2"/>
                  </a:cubicBezTo>
                  <a:cubicBezTo>
                    <a:pt x="11" y="4"/>
                    <a:pt x="10" y="6"/>
                    <a:pt x="10" y="8"/>
                  </a:cubicBezTo>
                  <a:cubicBezTo>
                    <a:pt x="9" y="10"/>
                    <a:pt x="8" y="13"/>
                    <a:pt x="8" y="15"/>
                  </a:cubicBezTo>
                  <a:cubicBezTo>
                    <a:pt x="7" y="18"/>
                    <a:pt x="7" y="21"/>
                    <a:pt x="6" y="24"/>
                  </a:cubicBezTo>
                  <a:cubicBezTo>
                    <a:pt x="5" y="26"/>
                    <a:pt x="5" y="28"/>
                    <a:pt x="4" y="29"/>
                  </a:cubicBezTo>
                  <a:cubicBezTo>
                    <a:pt x="3" y="31"/>
                    <a:pt x="1" y="32"/>
                    <a:pt x="0" y="33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09" name="Freeform 102">
              <a:extLst>
                <a:ext uri="{FF2B5EF4-FFF2-40B4-BE49-F238E27FC236}">
                  <a16:creationId xmlns:a16="http://schemas.microsoft.com/office/drawing/2014/main" id="{41DC63B9-78CF-F644-9171-D7A0F716FE1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54092" y="3186736"/>
              <a:ext cx="11104" cy="41246"/>
            </a:xfrm>
            <a:custGeom>
              <a:avLst/>
              <a:gdLst>
                <a:gd name="T0" fmla="*/ 2147483647 w 6"/>
                <a:gd name="T1" fmla="*/ 2147483647 h 21"/>
                <a:gd name="T2" fmla="*/ 2147483647 w 6"/>
                <a:gd name="T3" fmla="*/ 2147483647 h 21"/>
                <a:gd name="T4" fmla="*/ 2147483647 w 6"/>
                <a:gd name="T5" fmla="*/ 0 h 21"/>
                <a:gd name="T6" fmla="*/ 2147483647 w 6"/>
                <a:gd name="T7" fmla="*/ 2147483647 h 21"/>
                <a:gd name="T8" fmla="*/ 0 w 6"/>
                <a:gd name="T9" fmla="*/ 2147483647 h 21"/>
                <a:gd name="T10" fmla="*/ 2147483647 w 6"/>
                <a:gd name="T11" fmla="*/ 2147483647 h 21"/>
                <a:gd name="T12" fmla="*/ 0 w 6"/>
                <a:gd name="T13" fmla="*/ 2147483647 h 21"/>
                <a:gd name="T14" fmla="*/ 2147483647 w 6"/>
                <a:gd name="T15" fmla="*/ 2147483647 h 21"/>
                <a:gd name="T16" fmla="*/ 2147483647 w 6"/>
                <a:gd name="T17" fmla="*/ 2147483647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" h="21">
                  <a:moveTo>
                    <a:pt x="4" y="20"/>
                  </a:moveTo>
                  <a:cubicBezTo>
                    <a:pt x="4" y="16"/>
                    <a:pt x="4" y="12"/>
                    <a:pt x="5" y="8"/>
                  </a:cubicBezTo>
                  <a:cubicBezTo>
                    <a:pt x="5" y="6"/>
                    <a:pt x="5" y="3"/>
                    <a:pt x="6" y="0"/>
                  </a:cubicBezTo>
                  <a:cubicBezTo>
                    <a:pt x="4" y="1"/>
                    <a:pt x="3" y="1"/>
                    <a:pt x="2" y="2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7"/>
                    <a:pt x="1" y="9"/>
                    <a:pt x="1" y="11"/>
                  </a:cubicBezTo>
                  <a:cubicBezTo>
                    <a:pt x="1" y="13"/>
                    <a:pt x="0" y="15"/>
                    <a:pt x="0" y="17"/>
                  </a:cubicBezTo>
                  <a:cubicBezTo>
                    <a:pt x="0" y="18"/>
                    <a:pt x="0" y="19"/>
                    <a:pt x="1" y="20"/>
                  </a:cubicBezTo>
                  <a:cubicBezTo>
                    <a:pt x="1" y="21"/>
                    <a:pt x="3" y="20"/>
                    <a:pt x="4" y="2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10" name="Freeform 103">
              <a:extLst>
                <a:ext uri="{FF2B5EF4-FFF2-40B4-BE49-F238E27FC236}">
                  <a16:creationId xmlns:a16="http://schemas.microsoft.com/office/drawing/2014/main" id="{C8746AE2-106B-5E49-A799-D07156CA19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65196" y="3040789"/>
              <a:ext cx="152292" cy="158638"/>
            </a:xfrm>
            <a:custGeom>
              <a:avLst/>
              <a:gdLst>
                <a:gd name="T0" fmla="*/ 2147483647 w 80"/>
                <a:gd name="T1" fmla="*/ 2147483647 h 83"/>
                <a:gd name="T2" fmla="*/ 2147483647 w 80"/>
                <a:gd name="T3" fmla="*/ 2147483647 h 83"/>
                <a:gd name="T4" fmla="*/ 2147483647 w 80"/>
                <a:gd name="T5" fmla="*/ 2147483647 h 83"/>
                <a:gd name="T6" fmla="*/ 2147483647 w 80"/>
                <a:gd name="T7" fmla="*/ 2147483647 h 83"/>
                <a:gd name="T8" fmla="*/ 2147483647 w 80"/>
                <a:gd name="T9" fmla="*/ 2147483647 h 83"/>
                <a:gd name="T10" fmla="*/ 2147483647 w 80"/>
                <a:gd name="T11" fmla="*/ 2147483647 h 83"/>
                <a:gd name="T12" fmla="*/ 2147483647 w 80"/>
                <a:gd name="T13" fmla="*/ 2147483647 h 83"/>
                <a:gd name="T14" fmla="*/ 2147483647 w 80"/>
                <a:gd name="T15" fmla="*/ 2147483647 h 83"/>
                <a:gd name="T16" fmla="*/ 2147483647 w 80"/>
                <a:gd name="T17" fmla="*/ 2147483647 h 83"/>
                <a:gd name="T18" fmla="*/ 2147483647 w 80"/>
                <a:gd name="T19" fmla="*/ 2147483647 h 83"/>
                <a:gd name="T20" fmla="*/ 2147483647 w 80"/>
                <a:gd name="T21" fmla="*/ 2147483647 h 83"/>
                <a:gd name="T22" fmla="*/ 2147483647 w 80"/>
                <a:gd name="T23" fmla="*/ 2147483647 h 83"/>
                <a:gd name="T24" fmla="*/ 2147483647 w 80"/>
                <a:gd name="T25" fmla="*/ 2147483647 h 83"/>
                <a:gd name="T26" fmla="*/ 2147483647 w 80"/>
                <a:gd name="T27" fmla="*/ 2147483647 h 83"/>
                <a:gd name="T28" fmla="*/ 2147483647 w 80"/>
                <a:gd name="T29" fmla="*/ 2147483647 h 83"/>
                <a:gd name="T30" fmla="*/ 2147483647 w 80"/>
                <a:gd name="T31" fmla="*/ 2147483647 h 83"/>
                <a:gd name="T32" fmla="*/ 2147483647 w 80"/>
                <a:gd name="T33" fmla="*/ 2147483647 h 83"/>
                <a:gd name="T34" fmla="*/ 2147483647 w 80"/>
                <a:gd name="T35" fmla="*/ 2147483647 h 83"/>
                <a:gd name="T36" fmla="*/ 2147483647 w 80"/>
                <a:gd name="T37" fmla="*/ 2147483647 h 83"/>
                <a:gd name="T38" fmla="*/ 2147483647 w 80"/>
                <a:gd name="T39" fmla="*/ 0 h 83"/>
                <a:gd name="T40" fmla="*/ 2147483647 w 80"/>
                <a:gd name="T41" fmla="*/ 2147483647 h 83"/>
                <a:gd name="T42" fmla="*/ 2147483647 w 80"/>
                <a:gd name="T43" fmla="*/ 2147483647 h 83"/>
                <a:gd name="T44" fmla="*/ 2147483647 w 80"/>
                <a:gd name="T45" fmla="*/ 2147483647 h 83"/>
                <a:gd name="T46" fmla="*/ 2147483647 w 80"/>
                <a:gd name="T47" fmla="*/ 2147483647 h 83"/>
                <a:gd name="T48" fmla="*/ 2147483647 w 80"/>
                <a:gd name="T49" fmla="*/ 2147483647 h 83"/>
                <a:gd name="T50" fmla="*/ 2147483647 w 80"/>
                <a:gd name="T51" fmla="*/ 2147483647 h 83"/>
                <a:gd name="T52" fmla="*/ 2147483647 w 80"/>
                <a:gd name="T53" fmla="*/ 2147483647 h 83"/>
                <a:gd name="T54" fmla="*/ 2147483647 w 80"/>
                <a:gd name="T55" fmla="*/ 2147483647 h 83"/>
                <a:gd name="T56" fmla="*/ 2147483647 w 80"/>
                <a:gd name="T57" fmla="*/ 2147483647 h 83"/>
                <a:gd name="T58" fmla="*/ 2147483647 w 80"/>
                <a:gd name="T59" fmla="*/ 2147483647 h 83"/>
                <a:gd name="T60" fmla="*/ 2147483647 w 80"/>
                <a:gd name="T61" fmla="*/ 2147483647 h 83"/>
                <a:gd name="T62" fmla="*/ 2147483647 w 80"/>
                <a:gd name="T63" fmla="*/ 2147483647 h 83"/>
                <a:gd name="T64" fmla="*/ 2147483647 w 80"/>
                <a:gd name="T65" fmla="*/ 2147483647 h 83"/>
                <a:gd name="T66" fmla="*/ 0 w 80"/>
                <a:gd name="T67" fmla="*/ 2147483647 h 83"/>
                <a:gd name="T68" fmla="*/ 2147483647 w 80"/>
                <a:gd name="T69" fmla="*/ 2147483647 h 83"/>
                <a:gd name="T70" fmla="*/ 2147483647 w 80"/>
                <a:gd name="T71" fmla="*/ 2147483647 h 8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0" h="83">
                  <a:moveTo>
                    <a:pt x="2" y="65"/>
                  </a:moveTo>
                  <a:cubicBezTo>
                    <a:pt x="2" y="65"/>
                    <a:pt x="3" y="66"/>
                    <a:pt x="4" y="65"/>
                  </a:cubicBezTo>
                  <a:cubicBezTo>
                    <a:pt x="5" y="63"/>
                    <a:pt x="4" y="60"/>
                    <a:pt x="6" y="58"/>
                  </a:cubicBezTo>
                  <a:cubicBezTo>
                    <a:pt x="7" y="57"/>
                    <a:pt x="9" y="59"/>
                    <a:pt x="11" y="58"/>
                  </a:cubicBezTo>
                  <a:cubicBezTo>
                    <a:pt x="12" y="56"/>
                    <a:pt x="14" y="54"/>
                    <a:pt x="14" y="52"/>
                  </a:cubicBezTo>
                  <a:cubicBezTo>
                    <a:pt x="14" y="49"/>
                    <a:pt x="12" y="47"/>
                    <a:pt x="10" y="45"/>
                  </a:cubicBezTo>
                  <a:cubicBezTo>
                    <a:pt x="9" y="44"/>
                    <a:pt x="7" y="44"/>
                    <a:pt x="5" y="44"/>
                  </a:cubicBezTo>
                  <a:cubicBezTo>
                    <a:pt x="5" y="41"/>
                    <a:pt x="4" y="38"/>
                    <a:pt x="4" y="35"/>
                  </a:cubicBezTo>
                  <a:cubicBezTo>
                    <a:pt x="4" y="34"/>
                    <a:pt x="5" y="32"/>
                    <a:pt x="5" y="30"/>
                  </a:cubicBezTo>
                  <a:cubicBezTo>
                    <a:pt x="4" y="29"/>
                    <a:pt x="2" y="29"/>
                    <a:pt x="2" y="28"/>
                  </a:cubicBezTo>
                  <a:cubicBezTo>
                    <a:pt x="1" y="27"/>
                    <a:pt x="2" y="24"/>
                    <a:pt x="2" y="23"/>
                  </a:cubicBezTo>
                  <a:cubicBezTo>
                    <a:pt x="3" y="23"/>
                    <a:pt x="5" y="23"/>
                    <a:pt x="6" y="22"/>
                  </a:cubicBezTo>
                  <a:cubicBezTo>
                    <a:pt x="8" y="20"/>
                    <a:pt x="10" y="18"/>
                    <a:pt x="11" y="16"/>
                  </a:cubicBezTo>
                  <a:cubicBezTo>
                    <a:pt x="11" y="14"/>
                    <a:pt x="9" y="11"/>
                    <a:pt x="11" y="10"/>
                  </a:cubicBezTo>
                  <a:cubicBezTo>
                    <a:pt x="14" y="9"/>
                    <a:pt x="17" y="13"/>
                    <a:pt x="21" y="13"/>
                  </a:cubicBezTo>
                  <a:cubicBezTo>
                    <a:pt x="24" y="13"/>
                    <a:pt x="27" y="9"/>
                    <a:pt x="31" y="9"/>
                  </a:cubicBezTo>
                  <a:cubicBezTo>
                    <a:pt x="34" y="9"/>
                    <a:pt x="37" y="13"/>
                    <a:pt x="41" y="13"/>
                  </a:cubicBezTo>
                  <a:cubicBezTo>
                    <a:pt x="46" y="12"/>
                    <a:pt x="50" y="9"/>
                    <a:pt x="54" y="7"/>
                  </a:cubicBezTo>
                  <a:cubicBezTo>
                    <a:pt x="59" y="5"/>
                    <a:pt x="64" y="4"/>
                    <a:pt x="69" y="2"/>
                  </a:cubicBezTo>
                  <a:cubicBezTo>
                    <a:pt x="72" y="1"/>
                    <a:pt x="75" y="0"/>
                    <a:pt x="77" y="0"/>
                  </a:cubicBezTo>
                  <a:cubicBezTo>
                    <a:pt x="79" y="0"/>
                    <a:pt x="79" y="1"/>
                    <a:pt x="80" y="2"/>
                  </a:cubicBezTo>
                  <a:cubicBezTo>
                    <a:pt x="79" y="4"/>
                    <a:pt x="78" y="8"/>
                    <a:pt x="76" y="9"/>
                  </a:cubicBezTo>
                  <a:cubicBezTo>
                    <a:pt x="74" y="11"/>
                    <a:pt x="71" y="11"/>
                    <a:pt x="69" y="13"/>
                  </a:cubicBezTo>
                  <a:cubicBezTo>
                    <a:pt x="68" y="14"/>
                    <a:pt x="67" y="16"/>
                    <a:pt x="66" y="18"/>
                  </a:cubicBezTo>
                  <a:cubicBezTo>
                    <a:pt x="66" y="21"/>
                    <a:pt x="68" y="24"/>
                    <a:pt x="68" y="27"/>
                  </a:cubicBezTo>
                  <a:cubicBezTo>
                    <a:pt x="68" y="29"/>
                    <a:pt x="67" y="31"/>
                    <a:pt x="67" y="33"/>
                  </a:cubicBezTo>
                  <a:cubicBezTo>
                    <a:pt x="66" y="36"/>
                    <a:pt x="67" y="40"/>
                    <a:pt x="65" y="43"/>
                  </a:cubicBezTo>
                  <a:cubicBezTo>
                    <a:pt x="63" y="46"/>
                    <a:pt x="59" y="46"/>
                    <a:pt x="57" y="48"/>
                  </a:cubicBezTo>
                  <a:cubicBezTo>
                    <a:pt x="56" y="49"/>
                    <a:pt x="56" y="51"/>
                    <a:pt x="55" y="52"/>
                  </a:cubicBezTo>
                  <a:cubicBezTo>
                    <a:pt x="51" y="56"/>
                    <a:pt x="46" y="59"/>
                    <a:pt x="42" y="62"/>
                  </a:cubicBezTo>
                  <a:cubicBezTo>
                    <a:pt x="33" y="68"/>
                    <a:pt x="24" y="74"/>
                    <a:pt x="16" y="80"/>
                  </a:cubicBezTo>
                  <a:cubicBezTo>
                    <a:pt x="15" y="81"/>
                    <a:pt x="14" y="83"/>
                    <a:pt x="13" y="83"/>
                  </a:cubicBezTo>
                  <a:cubicBezTo>
                    <a:pt x="12" y="83"/>
                    <a:pt x="14" y="80"/>
                    <a:pt x="13" y="80"/>
                  </a:cubicBezTo>
                  <a:cubicBezTo>
                    <a:pt x="9" y="78"/>
                    <a:pt x="4" y="78"/>
                    <a:pt x="0" y="77"/>
                  </a:cubicBezTo>
                  <a:cubicBezTo>
                    <a:pt x="0" y="75"/>
                    <a:pt x="0" y="73"/>
                    <a:pt x="1" y="72"/>
                  </a:cubicBezTo>
                  <a:cubicBezTo>
                    <a:pt x="1" y="70"/>
                    <a:pt x="1" y="67"/>
                    <a:pt x="2" y="6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11" name="Freeform 104">
              <a:extLst>
                <a:ext uri="{FF2B5EF4-FFF2-40B4-BE49-F238E27FC236}">
                  <a16:creationId xmlns:a16="http://schemas.microsoft.com/office/drawing/2014/main" id="{8C71B623-4DC4-E441-9E77-568D39B9DC8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57264" y="3124867"/>
              <a:ext cx="34900" cy="42833"/>
            </a:xfrm>
            <a:custGeom>
              <a:avLst/>
              <a:gdLst>
                <a:gd name="T0" fmla="*/ 0 w 18"/>
                <a:gd name="T1" fmla="*/ 2147483647 h 23"/>
                <a:gd name="T2" fmla="*/ 2147483647 w 18"/>
                <a:gd name="T3" fmla="*/ 2147483647 h 23"/>
                <a:gd name="T4" fmla="*/ 2147483647 w 18"/>
                <a:gd name="T5" fmla="*/ 2147483647 h 23"/>
                <a:gd name="T6" fmla="*/ 2147483647 w 18"/>
                <a:gd name="T7" fmla="*/ 0 h 23"/>
                <a:gd name="T8" fmla="*/ 2147483647 w 18"/>
                <a:gd name="T9" fmla="*/ 2147483647 h 23"/>
                <a:gd name="T10" fmla="*/ 2147483647 w 18"/>
                <a:gd name="T11" fmla="*/ 2147483647 h 23"/>
                <a:gd name="T12" fmla="*/ 2147483647 w 18"/>
                <a:gd name="T13" fmla="*/ 2147483647 h 23"/>
                <a:gd name="T14" fmla="*/ 2147483647 w 18"/>
                <a:gd name="T15" fmla="*/ 2147483647 h 23"/>
                <a:gd name="T16" fmla="*/ 2147483647 w 18"/>
                <a:gd name="T17" fmla="*/ 2147483647 h 23"/>
                <a:gd name="T18" fmla="*/ 2147483647 w 18"/>
                <a:gd name="T19" fmla="*/ 2147483647 h 23"/>
                <a:gd name="T20" fmla="*/ 2147483647 w 18"/>
                <a:gd name="T21" fmla="*/ 2147483647 h 23"/>
                <a:gd name="T22" fmla="*/ 0 w 18"/>
                <a:gd name="T23" fmla="*/ 2147483647 h 2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" h="23">
                  <a:moveTo>
                    <a:pt x="0" y="23"/>
                  </a:moveTo>
                  <a:cubicBezTo>
                    <a:pt x="0" y="21"/>
                    <a:pt x="0" y="18"/>
                    <a:pt x="1" y="15"/>
                  </a:cubicBezTo>
                  <a:cubicBezTo>
                    <a:pt x="2" y="12"/>
                    <a:pt x="4" y="10"/>
                    <a:pt x="6" y="7"/>
                  </a:cubicBezTo>
                  <a:cubicBezTo>
                    <a:pt x="7" y="5"/>
                    <a:pt x="8" y="2"/>
                    <a:pt x="9" y="0"/>
                  </a:cubicBezTo>
                  <a:cubicBezTo>
                    <a:pt x="11" y="0"/>
                    <a:pt x="13" y="0"/>
                    <a:pt x="14" y="1"/>
                  </a:cubicBezTo>
                  <a:cubicBezTo>
                    <a:pt x="16" y="3"/>
                    <a:pt x="18" y="5"/>
                    <a:pt x="18" y="8"/>
                  </a:cubicBezTo>
                  <a:cubicBezTo>
                    <a:pt x="18" y="10"/>
                    <a:pt x="16" y="12"/>
                    <a:pt x="15" y="14"/>
                  </a:cubicBezTo>
                  <a:cubicBezTo>
                    <a:pt x="13" y="15"/>
                    <a:pt x="11" y="13"/>
                    <a:pt x="10" y="14"/>
                  </a:cubicBezTo>
                  <a:cubicBezTo>
                    <a:pt x="8" y="16"/>
                    <a:pt x="9" y="19"/>
                    <a:pt x="8" y="21"/>
                  </a:cubicBezTo>
                  <a:cubicBezTo>
                    <a:pt x="7" y="22"/>
                    <a:pt x="6" y="21"/>
                    <a:pt x="6" y="21"/>
                  </a:cubicBezTo>
                  <a:cubicBezTo>
                    <a:pt x="5" y="21"/>
                    <a:pt x="4" y="21"/>
                    <a:pt x="3" y="22"/>
                  </a:cubicBezTo>
                  <a:cubicBezTo>
                    <a:pt x="2" y="22"/>
                    <a:pt x="1" y="23"/>
                    <a:pt x="0" y="2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12" name="Freeform 105">
              <a:extLst>
                <a:ext uri="{FF2B5EF4-FFF2-40B4-BE49-F238E27FC236}">
                  <a16:creationId xmlns:a16="http://schemas.microsoft.com/office/drawing/2014/main" id="{96025B77-7E3A-664C-B51E-96AC5D8146E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7746" y="3193082"/>
              <a:ext cx="509228" cy="460050"/>
            </a:xfrm>
            <a:custGeom>
              <a:avLst/>
              <a:gdLst>
                <a:gd name="T0" fmla="*/ 2147483647 w 267"/>
                <a:gd name="T1" fmla="*/ 2147483647 h 242"/>
                <a:gd name="T2" fmla="*/ 2147483647 w 267"/>
                <a:gd name="T3" fmla="*/ 2147483647 h 242"/>
                <a:gd name="T4" fmla="*/ 2147483647 w 267"/>
                <a:gd name="T5" fmla="*/ 2147483647 h 242"/>
                <a:gd name="T6" fmla="*/ 2147483647 w 267"/>
                <a:gd name="T7" fmla="*/ 2147483647 h 242"/>
                <a:gd name="T8" fmla="*/ 2147483647 w 267"/>
                <a:gd name="T9" fmla="*/ 2147483647 h 242"/>
                <a:gd name="T10" fmla="*/ 2147483647 w 267"/>
                <a:gd name="T11" fmla="*/ 2147483647 h 242"/>
                <a:gd name="T12" fmla="*/ 2147483647 w 267"/>
                <a:gd name="T13" fmla="*/ 2147483647 h 242"/>
                <a:gd name="T14" fmla="*/ 2147483647 w 267"/>
                <a:gd name="T15" fmla="*/ 2147483647 h 242"/>
                <a:gd name="T16" fmla="*/ 2147483647 w 267"/>
                <a:gd name="T17" fmla="*/ 2147483647 h 242"/>
                <a:gd name="T18" fmla="*/ 2147483647 w 267"/>
                <a:gd name="T19" fmla="*/ 2147483647 h 242"/>
                <a:gd name="T20" fmla="*/ 2147483647 w 267"/>
                <a:gd name="T21" fmla="*/ 2147483647 h 242"/>
                <a:gd name="T22" fmla="*/ 2147483647 w 267"/>
                <a:gd name="T23" fmla="*/ 2147483647 h 242"/>
                <a:gd name="T24" fmla="*/ 2147483647 w 267"/>
                <a:gd name="T25" fmla="*/ 2147483647 h 242"/>
                <a:gd name="T26" fmla="*/ 2147483647 w 267"/>
                <a:gd name="T27" fmla="*/ 2147483647 h 242"/>
                <a:gd name="T28" fmla="*/ 2147483647 w 267"/>
                <a:gd name="T29" fmla="*/ 2147483647 h 242"/>
                <a:gd name="T30" fmla="*/ 2147483647 w 267"/>
                <a:gd name="T31" fmla="*/ 2147483647 h 242"/>
                <a:gd name="T32" fmla="*/ 2147483647 w 267"/>
                <a:gd name="T33" fmla="*/ 2147483647 h 242"/>
                <a:gd name="T34" fmla="*/ 2147483647 w 267"/>
                <a:gd name="T35" fmla="*/ 2147483647 h 242"/>
                <a:gd name="T36" fmla="*/ 2147483647 w 267"/>
                <a:gd name="T37" fmla="*/ 2147483647 h 242"/>
                <a:gd name="T38" fmla="*/ 2147483647 w 267"/>
                <a:gd name="T39" fmla="*/ 2147483647 h 242"/>
                <a:gd name="T40" fmla="*/ 2147483647 w 267"/>
                <a:gd name="T41" fmla="*/ 2147483647 h 242"/>
                <a:gd name="T42" fmla="*/ 2147483647 w 267"/>
                <a:gd name="T43" fmla="*/ 2147483647 h 242"/>
                <a:gd name="T44" fmla="*/ 2147483647 w 267"/>
                <a:gd name="T45" fmla="*/ 2147483647 h 242"/>
                <a:gd name="T46" fmla="*/ 2147483647 w 267"/>
                <a:gd name="T47" fmla="*/ 2147483647 h 242"/>
                <a:gd name="T48" fmla="*/ 2147483647 w 267"/>
                <a:gd name="T49" fmla="*/ 2147483647 h 242"/>
                <a:gd name="T50" fmla="*/ 2147483647 w 267"/>
                <a:gd name="T51" fmla="*/ 2147483647 h 242"/>
                <a:gd name="T52" fmla="*/ 2147483647 w 267"/>
                <a:gd name="T53" fmla="*/ 2147483647 h 242"/>
                <a:gd name="T54" fmla="*/ 2147483647 w 267"/>
                <a:gd name="T55" fmla="*/ 2147483647 h 242"/>
                <a:gd name="T56" fmla="*/ 2147483647 w 267"/>
                <a:gd name="T57" fmla="*/ 2147483647 h 242"/>
                <a:gd name="T58" fmla="*/ 2147483647 w 267"/>
                <a:gd name="T59" fmla="*/ 2147483647 h 242"/>
                <a:gd name="T60" fmla="*/ 2147483647 w 267"/>
                <a:gd name="T61" fmla="*/ 2147483647 h 242"/>
                <a:gd name="T62" fmla="*/ 2147483647 w 267"/>
                <a:gd name="T63" fmla="*/ 2147483647 h 242"/>
                <a:gd name="T64" fmla="*/ 2147483647 w 267"/>
                <a:gd name="T65" fmla="*/ 2147483647 h 242"/>
                <a:gd name="T66" fmla="*/ 2147483647 w 267"/>
                <a:gd name="T67" fmla="*/ 2147483647 h 242"/>
                <a:gd name="T68" fmla="*/ 2147483647 w 267"/>
                <a:gd name="T69" fmla="*/ 2147483647 h 242"/>
                <a:gd name="T70" fmla="*/ 2147483647 w 267"/>
                <a:gd name="T71" fmla="*/ 2147483647 h 242"/>
                <a:gd name="T72" fmla="*/ 2147483647 w 267"/>
                <a:gd name="T73" fmla="*/ 2147483647 h 2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67" h="242">
                  <a:moveTo>
                    <a:pt x="210" y="119"/>
                  </a:moveTo>
                  <a:cubicBezTo>
                    <a:pt x="209" y="120"/>
                    <a:pt x="208" y="121"/>
                    <a:pt x="207" y="121"/>
                  </a:cubicBezTo>
                  <a:cubicBezTo>
                    <a:pt x="206" y="120"/>
                    <a:pt x="205" y="118"/>
                    <a:pt x="205" y="117"/>
                  </a:cubicBezTo>
                  <a:cubicBezTo>
                    <a:pt x="204" y="115"/>
                    <a:pt x="204" y="112"/>
                    <a:pt x="202" y="110"/>
                  </a:cubicBezTo>
                  <a:cubicBezTo>
                    <a:pt x="201" y="108"/>
                    <a:pt x="199" y="106"/>
                    <a:pt x="197" y="104"/>
                  </a:cubicBezTo>
                  <a:cubicBezTo>
                    <a:pt x="196" y="102"/>
                    <a:pt x="193" y="101"/>
                    <a:pt x="193" y="98"/>
                  </a:cubicBezTo>
                  <a:cubicBezTo>
                    <a:pt x="192" y="96"/>
                    <a:pt x="194" y="94"/>
                    <a:pt x="194" y="92"/>
                  </a:cubicBezTo>
                  <a:cubicBezTo>
                    <a:pt x="195" y="90"/>
                    <a:pt x="195" y="87"/>
                    <a:pt x="194" y="86"/>
                  </a:cubicBezTo>
                  <a:cubicBezTo>
                    <a:pt x="192" y="83"/>
                    <a:pt x="188" y="82"/>
                    <a:pt x="186" y="80"/>
                  </a:cubicBezTo>
                  <a:cubicBezTo>
                    <a:pt x="184" y="79"/>
                    <a:pt x="184" y="77"/>
                    <a:pt x="183" y="76"/>
                  </a:cubicBezTo>
                  <a:cubicBezTo>
                    <a:pt x="182" y="74"/>
                    <a:pt x="179" y="75"/>
                    <a:pt x="178" y="74"/>
                  </a:cubicBezTo>
                  <a:cubicBezTo>
                    <a:pt x="177" y="73"/>
                    <a:pt x="178" y="71"/>
                    <a:pt x="178" y="70"/>
                  </a:cubicBezTo>
                  <a:cubicBezTo>
                    <a:pt x="176" y="67"/>
                    <a:pt x="175" y="63"/>
                    <a:pt x="173" y="60"/>
                  </a:cubicBezTo>
                  <a:cubicBezTo>
                    <a:pt x="169" y="60"/>
                    <a:pt x="165" y="60"/>
                    <a:pt x="162" y="60"/>
                  </a:cubicBezTo>
                  <a:cubicBezTo>
                    <a:pt x="160" y="58"/>
                    <a:pt x="160" y="54"/>
                    <a:pt x="158" y="52"/>
                  </a:cubicBezTo>
                  <a:cubicBezTo>
                    <a:pt x="154" y="51"/>
                    <a:pt x="150" y="50"/>
                    <a:pt x="146" y="49"/>
                  </a:cubicBezTo>
                  <a:cubicBezTo>
                    <a:pt x="139" y="48"/>
                    <a:pt x="131" y="48"/>
                    <a:pt x="124" y="48"/>
                  </a:cubicBezTo>
                  <a:cubicBezTo>
                    <a:pt x="114" y="38"/>
                    <a:pt x="104" y="29"/>
                    <a:pt x="94" y="20"/>
                  </a:cubicBezTo>
                  <a:cubicBezTo>
                    <a:pt x="91" y="18"/>
                    <a:pt x="87" y="16"/>
                    <a:pt x="84" y="14"/>
                  </a:cubicBezTo>
                  <a:cubicBezTo>
                    <a:pt x="80" y="11"/>
                    <a:pt x="77" y="9"/>
                    <a:pt x="74" y="6"/>
                  </a:cubicBezTo>
                  <a:cubicBezTo>
                    <a:pt x="68" y="4"/>
                    <a:pt x="63" y="2"/>
                    <a:pt x="58" y="0"/>
                  </a:cubicBezTo>
                  <a:cubicBezTo>
                    <a:pt x="56" y="1"/>
                    <a:pt x="54" y="4"/>
                    <a:pt x="52" y="5"/>
                  </a:cubicBezTo>
                  <a:cubicBezTo>
                    <a:pt x="45" y="8"/>
                    <a:pt x="38" y="9"/>
                    <a:pt x="29" y="11"/>
                  </a:cubicBezTo>
                  <a:cubicBezTo>
                    <a:pt x="29" y="11"/>
                    <a:pt x="28" y="12"/>
                    <a:pt x="29" y="13"/>
                  </a:cubicBezTo>
                  <a:cubicBezTo>
                    <a:pt x="32" y="19"/>
                    <a:pt x="38" y="23"/>
                    <a:pt x="40" y="29"/>
                  </a:cubicBezTo>
                  <a:cubicBezTo>
                    <a:pt x="41" y="30"/>
                    <a:pt x="37" y="29"/>
                    <a:pt x="36" y="31"/>
                  </a:cubicBezTo>
                  <a:cubicBezTo>
                    <a:pt x="35" y="32"/>
                    <a:pt x="36" y="35"/>
                    <a:pt x="34" y="36"/>
                  </a:cubicBezTo>
                  <a:cubicBezTo>
                    <a:pt x="31" y="37"/>
                    <a:pt x="26" y="37"/>
                    <a:pt x="23" y="39"/>
                  </a:cubicBezTo>
                  <a:cubicBezTo>
                    <a:pt x="21" y="41"/>
                    <a:pt x="20" y="45"/>
                    <a:pt x="18" y="49"/>
                  </a:cubicBezTo>
                  <a:cubicBezTo>
                    <a:pt x="13" y="49"/>
                    <a:pt x="9" y="47"/>
                    <a:pt x="4" y="47"/>
                  </a:cubicBezTo>
                  <a:cubicBezTo>
                    <a:pt x="3" y="50"/>
                    <a:pt x="3" y="55"/>
                    <a:pt x="2" y="58"/>
                  </a:cubicBezTo>
                  <a:cubicBezTo>
                    <a:pt x="1" y="61"/>
                    <a:pt x="0" y="64"/>
                    <a:pt x="1" y="66"/>
                  </a:cubicBezTo>
                  <a:cubicBezTo>
                    <a:pt x="1" y="67"/>
                    <a:pt x="4" y="66"/>
                    <a:pt x="5" y="66"/>
                  </a:cubicBezTo>
                  <a:cubicBezTo>
                    <a:pt x="7" y="66"/>
                    <a:pt x="10" y="65"/>
                    <a:pt x="11" y="66"/>
                  </a:cubicBezTo>
                  <a:cubicBezTo>
                    <a:pt x="15" y="72"/>
                    <a:pt x="16" y="80"/>
                    <a:pt x="19" y="86"/>
                  </a:cubicBezTo>
                  <a:cubicBezTo>
                    <a:pt x="21" y="89"/>
                    <a:pt x="24" y="92"/>
                    <a:pt x="26" y="95"/>
                  </a:cubicBezTo>
                  <a:cubicBezTo>
                    <a:pt x="28" y="98"/>
                    <a:pt x="30" y="100"/>
                    <a:pt x="32" y="103"/>
                  </a:cubicBezTo>
                  <a:cubicBezTo>
                    <a:pt x="34" y="105"/>
                    <a:pt x="37" y="107"/>
                    <a:pt x="37" y="110"/>
                  </a:cubicBezTo>
                  <a:cubicBezTo>
                    <a:pt x="38" y="112"/>
                    <a:pt x="35" y="115"/>
                    <a:pt x="36" y="117"/>
                  </a:cubicBezTo>
                  <a:cubicBezTo>
                    <a:pt x="37" y="120"/>
                    <a:pt x="41" y="123"/>
                    <a:pt x="43" y="124"/>
                  </a:cubicBezTo>
                  <a:cubicBezTo>
                    <a:pt x="46" y="126"/>
                    <a:pt x="48" y="129"/>
                    <a:pt x="51" y="132"/>
                  </a:cubicBezTo>
                  <a:cubicBezTo>
                    <a:pt x="52" y="134"/>
                    <a:pt x="54" y="136"/>
                    <a:pt x="55" y="138"/>
                  </a:cubicBezTo>
                  <a:cubicBezTo>
                    <a:pt x="56" y="142"/>
                    <a:pt x="58" y="146"/>
                    <a:pt x="59" y="151"/>
                  </a:cubicBezTo>
                  <a:cubicBezTo>
                    <a:pt x="59" y="153"/>
                    <a:pt x="59" y="156"/>
                    <a:pt x="59" y="159"/>
                  </a:cubicBezTo>
                  <a:cubicBezTo>
                    <a:pt x="59" y="161"/>
                    <a:pt x="58" y="164"/>
                    <a:pt x="59" y="167"/>
                  </a:cubicBezTo>
                  <a:cubicBezTo>
                    <a:pt x="61" y="172"/>
                    <a:pt x="64" y="177"/>
                    <a:pt x="67" y="181"/>
                  </a:cubicBezTo>
                  <a:cubicBezTo>
                    <a:pt x="69" y="183"/>
                    <a:pt x="72" y="183"/>
                    <a:pt x="74" y="185"/>
                  </a:cubicBezTo>
                  <a:cubicBezTo>
                    <a:pt x="76" y="187"/>
                    <a:pt x="78" y="190"/>
                    <a:pt x="80" y="193"/>
                  </a:cubicBezTo>
                  <a:cubicBezTo>
                    <a:pt x="82" y="195"/>
                    <a:pt x="84" y="198"/>
                    <a:pt x="86" y="200"/>
                  </a:cubicBezTo>
                  <a:cubicBezTo>
                    <a:pt x="87" y="203"/>
                    <a:pt x="88" y="206"/>
                    <a:pt x="89" y="208"/>
                  </a:cubicBezTo>
                  <a:cubicBezTo>
                    <a:pt x="93" y="214"/>
                    <a:pt x="96" y="219"/>
                    <a:pt x="100" y="224"/>
                  </a:cubicBezTo>
                  <a:cubicBezTo>
                    <a:pt x="101" y="226"/>
                    <a:pt x="99" y="228"/>
                    <a:pt x="100" y="230"/>
                  </a:cubicBezTo>
                  <a:cubicBezTo>
                    <a:pt x="101" y="231"/>
                    <a:pt x="102" y="227"/>
                    <a:pt x="103" y="228"/>
                  </a:cubicBezTo>
                  <a:cubicBezTo>
                    <a:pt x="105" y="229"/>
                    <a:pt x="103" y="232"/>
                    <a:pt x="105" y="234"/>
                  </a:cubicBezTo>
                  <a:cubicBezTo>
                    <a:pt x="106" y="237"/>
                    <a:pt x="108" y="240"/>
                    <a:pt x="109" y="242"/>
                  </a:cubicBezTo>
                  <a:cubicBezTo>
                    <a:pt x="111" y="240"/>
                    <a:pt x="112" y="239"/>
                    <a:pt x="113" y="237"/>
                  </a:cubicBezTo>
                  <a:cubicBezTo>
                    <a:pt x="114" y="234"/>
                    <a:pt x="113" y="231"/>
                    <a:pt x="113" y="229"/>
                  </a:cubicBezTo>
                  <a:cubicBezTo>
                    <a:pt x="114" y="227"/>
                    <a:pt x="115" y="226"/>
                    <a:pt x="116" y="226"/>
                  </a:cubicBezTo>
                  <a:cubicBezTo>
                    <a:pt x="118" y="225"/>
                    <a:pt x="119" y="228"/>
                    <a:pt x="120" y="228"/>
                  </a:cubicBezTo>
                  <a:cubicBezTo>
                    <a:pt x="132" y="228"/>
                    <a:pt x="144" y="226"/>
                    <a:pt x="155" y="226"/>
                  </a:cubicBezTo>
                  <a:lnTo>
                    <a:pt x="162" y="231"/>
                  </a:lnTo>
                  <a:cubicBezTo>
                    <a:pt x="164" y="233"/>
                    <a:pt x="167" y="232"/>
                    <a:pt x="169" y="230"/>
                  </a:cubicBezTo>
                  <a:cubicBezTo>
                    <a:pt x="174" y="226"/>
                    <a:pt x="176" y="220"/>
                    <a:pt x="180" y="215"/>
                  </a:cubicBezTo>
                  <a:cubicBezTo>
                    <a:pt x="194" y="211"/>
                    <a:pt x="208" y="206"/>
                    <a:pt x="222" y="202"/>
                  </a:cubicBezTo>
                  <a:lnTo>
                    <a:pt x="261" y="188"/>
                  </a:lnTo>
                  <a:lnTo>
                    <a:pt x="267" y="158"/>
                  </a:lnTo>
                  <a:lnTo>
                    <a:pt x="261" y="146"/>
                  </a:lnTo>
                  <a:lnTo>
                    <a:pt x="257" y="150"/>
                  </a:lnTo>
                  <a:lnTo>
                    <a:pt x="218" y="142"/>
                  </a:lnTo>
                  <a:lnTo>
                    <a:pt x="214" y="130"/>
                  </a:lnTo>
                  <a:lnTo>
                    <a:pt x="217" y="126"/>
                  </a:lnTo>
                  <a:cubicBezTo>
                    <a:pt x="217" y="125"/>
                    <a:pt x="216" y="124"/>
                    <a:pt x="215" y="124"/>
                  </a:cubicBezTo>
                  <a:cubicBezTo>
                    <a:pt x="214" y="124"/>
                    <a:pt x="212" y="127"/>
                    <a:pt x="212" y="126"/>
                  </a:cubicBezTo>
                  <a:cubicBezTo>
                    <a:pt x="211" y="124"/>
                    <a:pt x="214" y="123"/>
                    <a:pt x="214" y="121"/>
                  </a:cubicBezTo>
                  <a:cubicBezTo>
                    <a:pt x="213" y="120"/>
                    <a:pt x="211" y="120"/>
                    <a:pt x="210" y="119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13" name="Freeform 106">
              <a:extLst>
                <a:ext uri="{FF2B5EF4-FFF2-40B4-BE49-F238E27FC236}">
                  <a16:creationId xmlns:a16="http://schemas.microsoft.com/office/drawing/2014/main" id="{8BF048B2-BEA6-CD47-838B-34F7D7CBED7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55678" y="3158181"/>
              <a:ext cx="103115" cy="128496"/>
            </a:xfrm>
            <a:custGeom>
              <a:avLst/>
              <a:gdLst>
                <a:gd name="T0" fmla="*/ 0 w 54"/>
                <a:gd name="T1" fmla="*/ 2147483647 h 67"/>
                <a:gd name="T2" fmla="*/ 0 w 54"/>
                <a:gd name="T3" fmla="*/ 2147483647 h 67"/>
                <a:gd name="T4" fmla="*/ 0 w 54"/>
                <a:gd name="T5" fmla="*/ 2147483647 h 67"/>
                <a:gd name="T6" fmla="*/ 0 w 54"/>
                <a:gd name="T7" fmla="*/ 2147483647 h 67"/>
                <a:gd name="T8" fmla="*/ 2147483647 w 54"/>
                <a:gd name="T9" fmla="*/ 2147483647 h 67"/>
                <a:gd name="T10" fmla="*/ 2147483647 w 54"/>
                <a:gd name="T11" fmla="*/ 2147483647 h 67"/>
                <a:gd name="T12" fmla="*/ 2147483647 w 54"/>
                <a:gd name="T13" fmla="*/ 2147483647 h 67"/>
                <a:gd name="T14" fmla="*/ 2147483647 w 54"/>
                <a:gd name="T15" fmla="*/ 2147483647 h 67"/>
                <a:gd name="T16" fmla="*/ 2147483647 w 54"/>
                <a:gd name="T17" fmla="*/ 2147483647 h 67"/>
                <a:gd name="T18" fmla="*/ 2147483647 w 54"/>
                <a:gd name="T19" fmla="*/ 2147483647 h 67"/>
                <a:gd name="T20" fmla="*/ 2147483647 w 54"/>
                <a:gd name="T21" fmla="*/ 2147483647 h 67"/>
                <a:gd name="T22" fmla="*/ 2147483647 w 54"/>
                <a:gd name="T23" fmla="*/ 0 h 67"/>
                <a:gd name="T24" fmla="*/ 2147483647 w 54"/>
                <a:gd name="T25" fmla="*/ 2147483647 h 67"/>
                <a:gd name="T26" fmla="*/ 2147483647 w 54"/>
                <a:gd name="T27" fmla="*/ 2147483647 h 67"/>
                <a:gd name="T28" fmla="*/ 2147483647 w 54"/>
                <a:gd name="T29" fmla="*/ 2147483647 h 67"/>
                <a:gd name="T30" fmla="*/ 2147483647 w 54"/>
                <a:gd name="T31" fmla="*/ 2147483647 h 67"/>
                <a:gd name="T32" fmla="*/ 2147483647 w 54"/>
                <a:gd name="T33" fmla="*/ 2147483647 h 67"/>
                <a:gd name="T34" fmla="*/ 2147483647 w 54"/>
                <a:gd name="T35" fmla="*/ 2147483647 h 67"/>
                <a:gd name="T36" fmla="*/ 2147483647 w 54"/>
                <a:gd name="T37" fmla="*/ 2147483647 h 67"/>
                <a:gd name="T38" fmla="*/ 2147483647 w 54"/>
                <a:gd name="T39" fmla="*/ 2147483647 h 67"/>
                <a:gd name="T40" fmla="*/ 2147483647 w 54"/>
                <a:gd name="T41" fmla="*/ 2147483647 h 67"/>
                <a:gd name="T42" fmla="*/ 2147483647 w 54"/>
                <a:gd name="T43" fmla="*/ 2147483647 h 67"/>
                <a:gd name="T44" fmla="*/ 2147483647 w 54"/>
                <a:gd name="T45" fmla="*/ 2147483647 h 67"/>
                <a:gd name="T46" fmla="*/ 2147483647 w 54"/>
                <a:gd name="T47" fmla="*/ 2147483647 h 67"/>
                <a:gd name="T48" fmla="*/ 0 w 54"/>
                <a:gd name="T49" fmla="*/ 2147483647 h 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54" h="67">
                  <a:moveTo>
                    <a:pt x="0" y="65"/>
                  </a:moveTo>
                  <a:cubicBezTo>
                    <a:pt x="0" y="64"/>
                    <a:pt x="0" y="63"/>
                    <a:pt x="0" y="63"/>
                  </a:cubicBezTo>
                  <a:cubicBezTo>
                    <a:pt x="0" y="62"/>
                    <a:pt x="0" y="62"/>
                    <a:pt x="0" y="61"/>
                  </a:cubicBezTo>
                  <a:cubicBezTo>
                    <a:pt x="0" y="59"/>
                    <a:pt x="0" y="56"/>
                    <a:pt x="0" y="53"/>
                  </a:cubicBezTo>
                  <a:cubicBezTo>
                    <a:pt x="1" y="49"/>
                    <a:pt x="1" y="45"/>
                    <a:pt x="2" y="41"/>
                  </a:cubicBezTo>
                  <a:cubicBezTo>
                    <a:pt x="2" y="39"/>
                    <a:pt x="3" y="37"/>
                    <a:pt x="3" y="35"/>
                  </a:cubicBezTo>
                  <a:cubicBezTo>
                    <a:pt x="3" y="31"/>
                    <a:pt x="3" y="27"/>
                    <a:pt x="4" y="23"/>
                  </a:cubicBezTo>
                  <a:cubicBezTo>
                    <a:pt x="4" y="21"/>
                    <a:pt x="4" y="18"/>
                    <a:pt x="5" y="15"/>
                  </a:cubicBezTo>
                  <a:cubicBezTo>
                    <a:pt x="9" y="16"/>
                    <a:pt x="14" y="16"/>
                    <a:pt x="18" y="18"/>
                  </a:cubicBezTo>
                  <a:cubicBezTo>
                    <a:pt x="19" y="18"/>
                    <a:pt x="17" y="21"/>
                    <a:pt x="18" y="21"/>
                  </a:cubicBezTo>
                  <a:cubicBezTo>
                    <a:pt x="19" y="21"/>
                    <a:pt x="20" y="19"/>
                    <a:pt x="21" y="18"/>
                  </a:cubicBezTo>
                  <a:cubicBezTo>
                    <a:pt x="29" y="12"/>
                    <a:pt x="38" y="6"/>
                    <a:pt x="47" y="0"/>
                  </a:cubicBezTo>
                  <a:cubicBezTo>
                    <a:pt x="47" y="2"/>
                    <a:pt x="47" y="3"/>
                    <a:pt x="48" y="4"/>
                  </a:cubicBezTo>
                  <a:cubicBezTo>
                    <a:pt x="48" y="7"/>
                    <a:pt x="50" y="9"/>
                    <a:pt x="50" y="11"/>
                  </a:cubicBezTo>
                  <a:cubicBezTo>
                    <a:pt x="50" y="13"/>
                    <a:pt x="48" y="13"/>
                    <a:pt x="48" y="14"/>
                  </a:cubicBezTo>
                  <a:cubicBezTo>
                    <a:pt x="50" y="16"/>
                    <a:pt x="52" y="17"/>
                    <a:pt x="54" y="18"/>
                  </a:cubicBezTo>
                  <a:cubicBezTo>
                    <a:pt x="52" y="19"/>
                    <a:pt x="50" y="22"/>
                    <a:pt x="48" y="23"/>
                  </a:cubicBezTo>
                  <a:cubicBezTo>
                    <a:pt x="41" y="26"/>
                    <a:pt x="34" y="27"/>
                    <a:pt x="25" y="29"/>
                  </a:cubicBezTo>
                  <a:cubicBezTo>
                    <a:pt x="25" y="29"/>
                    <a:pt x="24" y="30"/>
                    <a:pt x="25" y="31"/>
                  </a:cubicBezTo>
                  <a:cubicBezTo>
                    <a:pt x="28" y="37"/>
                    <a:pt x="34" y="41"/>
                    <a:pt x="36" y="47"/>
                  </a:cubicBezTo>
                  <a:cubicBezTo>
                    <a:pt x="37" y="48"/>
                    <a:pt x="33" y="47"/>
                    <a:pt x="32" y="49"/>
                  </a:cubicBezTo>
                  <a:cubicBezTo>
                    <a:pt x="31" y="50"/>
                    <a:pt x="32" y="53"/>
                    <a:pt x="30" y="54"/>
                  </a:cubicBezTo>
                  <a:cubicBezTo>
                    <a:pt x="27" y="55"/>
                    <a:pt x="22" y="55"/>
                    <a:pt x="19" y="57"/>
                  </a:cubicBezTo>
                  <a:cubicBezTo>
                    <a:pt x="17" y="59"/>
                    <a:pt x="16" y="63"/>
                    <a:pt x="14" y="67"/>
                  </a:cubicBezTo>
                  <a:cubicBezTo>
                    <a:pt x="9" y="67"/>
                    <a:pt x="5" y="65"/>
                    <a:pt x="0" y="6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14" name="Freeform 107">
              <a:extLst>
                <a:ext uri="{FF2B5EF4-FFF2-40B4-BE49-F238E27FC236}">
                  <a16:creationId xmlns:a16="http://schemas.microsoft.com/office/drawing/2014/main" id="{B0A45265-62FB-0E4B-9A55-2077CDC8E28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89050" y="3224809"/>
              <a:ext cx="66628" cy="101528"/>
            </a:xfrm>
            <a:custGeom>
              <a:avLst/>
              <a:gdLst>
                <a:gd name="T0" fmla="*/ 2147483647 w 35"/>
                <a:gd name="T1" fmla="*/ 2147483647 h 53"/>
                <a:gd name="T2" fmla="*/ 2147483647 w 35"/>
                <a:gd name="T3" fmla="*/ 2147483647 h 53"/>
                <a:gd name="T4" fmla="*/ 2147483647 w 35"/>
                <a:gd name="T5" fmla="*/ 2147483647 h 53"/>
                <a:gd name="T6" fmla="*/ 2147483647 w 35"/>
                <a:gd name="T7" fmla="*/ 2147483647 h 53"/>
                <a:gd name="T8" fmla="*/ 2147483647 w 35"/>
                <a:gd name="T9" fmla="*/ 2147483647 h 53"/>
                <a:gd name="T10" fmla="*/ 2147483647 w 35"/>
                <a:gd name="T11" fmla="*/ 2147483647 h 53"/>
                <a:gd name="T12" fmla="*/ 2147483647 w 35"/>
                <a:gd name="T13" fmla="*/ 2147483647 h 53"/>
                <a:gd name="T14" fmla="*/ 2147483647 w 35"/>
                <a:gd name="T15" fmla="*/ 2147483647 h 53"/>
                <a:gd name="T16" fmla="*/ 2147483647 w 35"/>
                <a:gd name="T17" fmla="*/ 2147483647 h 53"/>
                <a:gd name="T18" fmla="*/ 2147483647 w 35"/>
                <a:gd name="T19" fmla="*/ 2147483647 h 53"/>
                <a:gd name="T20" fmla="*/ 2147483647 w 35"/>
                <a:gd name="T21" fmla="*/ 2147483647 h 53"/>
                <a:gd name="T22" fmla="*/ 2147483647 w 35"/>
                <a:gd name="T23" fmla="*/ 2147483647 h 53"/>
                <a:gd name="T24" fmla="*/ 2147483647 w 35"/>
                <a:gd name="T25" fmla="*/ 2147483647 h 53"/>
                <a:gd name="T26" fmla="*/ 2147483647 w 35"/>
                <a:gd name="T27" fmla="*/ 0 h 53"/>
                <a:gd name="T28" fmla="*/ 2147483647 w 35"/>
                <a:gd name="T29" fmla="*/ 2147483647 h 53"/>
                <a:gd name="T30" fmla="*/ 2147483647 w 35"/>
                <a:gd name="T31" fmla="*/ 2147483647 h 53"/>
                <a:gd name="T32" fmla="*/ 2147483647 w 35"/>
                <a:gd name="T33" fmla="*/ 2147483647 h 5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5" h="53">
                  <a:moveTo>
                    <a:pt x="35" y="26"/>
                  </a:moveTo>
                  <a:cubicBezTo>
                    <a:pt x="33" y="27"/>
                    <a:pt x="31" y="29"/>
                    <a:pt x="31" y="31"/>
                  </a:cubicBezTo>
                  <a:cubicBezTo>
                    <a:pt x="30" y="34"/>
                    <a:pt x="32" y="36"/>
                    <a:pt x="31" y="39"/>
                  </a:cubicBezTo>
                  <a:cubicBezTo>
                    <a:pt x="31" y="40"/>
                    <a:pt x="28" y="41"/>
                    <a:pt x="28" y="43"/>
                  </a:cubicBezTo>
                  <a:cubicBezTo>
                    <a:pt x="28" y="46"/>
                    <a:pt x="29" y="48"/>
                    <a:pt x="29" y="51"/>
                  </a:cubicBezTo>
                  <a:cubicBezTo>
                    <a:pt x="29" y="52"/>
                    <a:pt x="29" y="53"/>
                    <a:pt x="28" y="53"/>
                  </a:cubicBezTo>
                  <a:cubicBezTo>
                    <a:pt x="25" y="52"/>
                    <a:pt x="21" y="50"/>
                    <a:pt x="19" y="47"/>
                  </a:cubicBezTo>
                  <a:cubicBezTo>
                    <a:pt x="17" y="46"/>
                    <a:pt x="18" y="43"/>
                    <a:pt x="17" y="41"/>
                  </a:cubicBezTo>
                  <a:cubicBezTo>
                    <a:pt x="14" y="37"/>
                    <a:pt x="10" y="33"/>
                    <a:pt x="7" y="29"/>
                  </a:cubicBezTo>
                  <a:cubicBezTo>
                    <a:pt x="6" y="28"/>
                    <a:pt x="7" y="26"/>
                    <a:pt x="7" y="25"/>
                  </a:cubicBezTo>
                  <a:cubicBezTo>
                    <a:pt x="6" y="23"/>
                    <a:pt x="5" y="20"/>
                    <a:pt x="4" y="18"/>
                  </a:cubicBezTo>
                  <a:cubicBezTo>
                    <a:pt x="3" y="15"/>
                    <a:pt x="1" y="13"/>
                    <a:pt x="1" y="10"/>
                  </a:cubicBezTo>
                  <a:cubicBezTo>
                    <a:pt x="1" y="7"/>
                    <a:pt x="0" y="4"/>
                    <a:pt x="2" y="2"/>
                  </a:cubicBezTo>
                  <a:cubicBezTo>
                    <a:pt x="4" y="0"/>
                    <a:pt x="7" y="0"/>
                    <a:pt x="9" y="0"/>
                  </a:cubicBezTo>
                  <a:cubicBezTo>
                    <a:pt x="12" y="0"/>
                    <a:pt x="15" y="2"/>
                    <a:pt x="17" y="2"/>
                  </a:cubicBezTo>
                  <a:cubicBezTo>
                    <a:pt x="20" y="2"/>
                    <a:pt x="22" y="1"/>
                    <a:pt x="24" y="1"/>
                  </a:cubicBezTo>
                  <a:lnTo>
                    <a:pt x="35" y="26"/>
                  </a:ln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15" name="Freeform 111">
              <a:extLst>
                <a:ext uri="{FF2B5EF4-FFF2-40B4-BE49-F238E27FC236}">
                  <a16:creationId xmlns:a16="http://schemas.microsoft.com/office/drawing/2014/main" id="{04D08163-20A3-DC46-937F-B15440AAB01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46102" y="3037616"/>
              <a:ext cx="233197" cy="249061"/>
            </a:xfrm>
            <a:custGeom>
              <a:avLst/>
              <a:gdLst>
                <a:gd name="T0" fmla="*/ 2147483647 w 123"/>
                <a:gd name="T1" fmla="*/ 2147483647 h 131"/>
                <a:gd name="T2" fmla="*/ 2147483647 w 123"/>
                <a:gd name="T3" fmla="*/ 2147483647 h 131"/>
                <a:gd name="T4" fmla="*/ 2147483647 w 123"/>
                <a:gd name="T5" fmla="*/ 2147483647 h 131"/>
                <a:gd name="T6" fmla="*/ 2147483647 w 123"/>
                <a:gd name="T7" fmla="*/ 2147483647 h 131"/>
                <a:gd name="T8" fmla="*/ 2147483647 w 123"/>
                <a:gd name="T9" fmla="*/ 2147483647 h 131"/>
                <a:gd name="T10" fmla="*/ 2147483647 w 123"/>
                <a:gd name="T11" fmla="*/ 2147483647 h 131"/>
                <a:gd name="T12" fmla="*/ 2147483647 w 123"/>
                <a:gd name="T13" fmla="*/ 2147483647 h 131"/>
                <a:gd name="T14" fmla="*/ 2147483647 w 123"/>
                <a:gd name="T15" fmla="*/ 2147483647 h 131"/>
                <a:gd name="T16" fmla="*/ 2147483647 w 123"/>
                <a:gd name="T17" fmla="*/ 2147483647 h 131"/>
                <a:gd name="T18" fmla="*/ 2147483647 w 123"/>
                <a:gd name="T19" fmla="*/ 2147483647 h 131"/>
                <a:gd name="T20" fmla="*/ 2147483647 w 123"/>
                <a:gd name="T21" fmla="*/ 2147483647 h 131"/>
                <a:gd name="T22" fmla="*/ 2147483647 w 123"/>
                <a:gd name="T23" fmla="*/ 2147483647 h 131"/>
                <a:gd name="T24" fmla="*/ 2147483647 w 123"/>
                <a:gd name="T25" fmla="*/ 2147483647 h 131"/>
                <a:gd name="T26" fmla="*/ 2147483647 w 123"/>
                <a:gd name="T27" fmla="*/ 2147483647 h 131"/>
                <a:gd name="T28" fmla="*/ 0 w 123"/>
                <a:gd name="T29" fmla="*/ 2147483647 h 131"/>
                <a:gd name="T30" fmla="*/ 2147483647 w 123"/>
                <a:gd name="T31" fmla="*/ 2147483647 h 131"/>
                <a:gd name="T32" fmla="*/ 2147483647 w 123"/>
                <a:gd name="T33" fmla="*/ 2147483647 h 131"/>
                <a:gd name="T34" fmla="*/ 2147483647 w 123"/>
                <a:gd name="T35" fmla="*/ 2147483647 h 131"/>
                <a:gd name="T36" fmla="*/ 2147483647 w 123"/>
                <a:gd name="T37" fmla="*/ 2147483647 h 131"/>
                <a:gd name="T38" fmla="*/ 2147483647 w 123"/>
                <a:gd name="T39" fmla="*/ 2147483647 h 131"/>
                <a:gd name="T40" fmla="*/ 2147483647 w 123"/>
                <a:gd name="T41" fmla="*/ 2147483647 h 131"/>
                <a:gd name="T42" fmla="*/ 2147483647 w 123"/>
                <a:gd name="T43" fmla="*/ 2147483647 h 131"/>
                <a:gd name="T44" fmla="*/ 2147483647 w 123"/>
                <a:gd name="T45" fmla="*/ 2147483647 h 131"/>
                <a:gd name="T46" fmla="*/ 2147483647 w 123"/>
                <a:gd name="T47" fmla="*/ 2147483647 h 131"/>
                <a:gd name="T48" fmla="*/ 2147483647 w 123"/>
                <a:gd name="T49" fmla="*/ 0 h 131"/>
                <a:gd name="T50" fmla="*/ 2147483647 w 123"/>
                <a:gd name="T51" fmla="*/ 2147483647 h 131"/>
                <a:gd name="T52" fmla="*/ 2147483647 w 123"/>
                <a:gd name="T53" fmla="*/ 2147483647 h 131"/>
                <a:gd name="T54" fmla="*/ 2147483647 w 123"/>
                <a:gd name="T55" fmla="*/ 2147483647 h 131"/>
                <a:gd name="T56" fmla="*/ 2147483647 w 123"/>
                <a:gd name="T57" fmla="*/ 2147483647 h 131"/>
                <a:gd name="T58" fmla="*/ 2147483647 w 123"/>
                <a:gd name="T59" fmla="*/ 2147483647 h 131"/>
                <a:gd name="T60" fmla="*/ 2147483647 w 123"/>
                <a:gd name="T61" fmla="*/ 2147483647 h 131"/>
                <a:gd name="T62" fmla="*/ 2147483647 w 123"/>
                <a:gd name="T63" fmla="*/ 2147483647 h 131"/>
                <a:gd name="T64" fmla="*/ 2147483647 w 123"/>
                <a:gd name="T65" fmla="*/ 2147483647 h 131"/>
                <a:gd name="T66" fmla="*/ 2147483647 w 123"/>
                <a:gd name="T67" fmla="*/ 2147483647 h 131"/>
                <a:gd name="T68" fmla="*/ 2147483647 w 123"/>
                <a:gd name="T69" fmla="*/ 2147483647 h 131"/>
                <a:gd name="T70" fmla="*/ 2147483647 w 123"/>
                <a:gd name="T71" fmla="*/ 2147483647 h 131"/>
                <a:gd name="T72" fmla="*/ 2147483647 w 123"/>
                <a:gd name="T73" fmla="*/ 2147483647 h 131"/>
                <a:gd name="T74" fmla="*/ 2147483647 w 123"/>
                <a:gd name="T75" fmla="*/ 2147483647 h 131"/>
                <a:gd name="T76" fmla="*/ 2147483647 w 123"/>
                <a:gd name="T77" fmla="*/ 2147483647 h 131"/>
                <a:gd name="T78" fmla="*/ 2147483647 w 123"/>
                <a:gd name="T79" fmla="*/ 2147483647 h 131"/>
                <a:gd name="T80" fmla="*/ 2147483647 w 123"/>
                <a:gd name="T81" fmla="*/ 2147483647 h 131"/>
                <a:gd name="T82" fmla="*/ 2147483647 w 123"/>
                <a:gd name="T83" fmla="*/ 2147483647 h 131"/>
                <a:gd name="T84" fmla="*/ 2147483647 w 123"/>
                <a:gd name="T85" fmla="*/ 2147483647 h 131"/>
                <a:gd name="T86" fmla="*/ 2147483647 w 123"/>
                <a:gd name="T87" fmla="*/ 2147483647 h 131"/>
                <a:gd name="T88" fmla="*/ 2147483647 w 123"/>
                <a:gd name="T89" fmla="*/ 2147483647 h 131"/>
                <a:gd name="T90" fmla="*/ 2147483647 w 123"/>
                <a:gd name="T91" fmla="*/ 2147483647 h 131"/>
                <a:gd name="T92" fmla="*/ 2147483647 w 123"/>
                <a:gd name="T93" fmla="*/ 2147483647 h 131"/>
                <a:gd name="T94" fmla="*/ 2147483647 w 123"/>
                <a:gd name="T95" fmla="*/ 2147483647 h 131"/>
                <a:gd name="T96" fmla="*/ 2147483647 w 123"/>
                <a:gd name="T97" fmla="*/ 2147483647 h 13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23" h="131">
                  <a:moveTo>
                    <a:pt x="123" y="119"/>
                  </a:moveTo>
                  <a:cubicBezTo>
                    <a:pt x="121" y="118"/>
                    <a:pt x="119" y="118"/>
                    <a:pt x="116" y="117"/>
                  </a:cubicBezTo>
                  <a:cubicBezTo>
                    <a:pt x="115" y="117"/>
                    <a:pt x="114" y="117"/>
                    <a:pt x="113" y="117"/>
                  </a:cubicBezTo>
                  <a:cubicBezTo>
                    <a:pt x="110" y="117"/>
                    <a:pt x="107" y="116"/>
                    <a:pt x="104" y="118"/>
                  </a:cubicBezTo>
                  <a:cubicBezTo>
                    <a:pt x="102" y="119"/>
                    <a:pt x="102" y="122"/>
                    <a:pt x="100" y="124"/>
                  </a:cubicBezTo>
                  <a:cubicBezTo>
                    <a:pt x="99" y="127"/>
                    <a:pt x="96" y="129"/>
                    <a:pt x="95" y="131"/>
                  </a:cubicBezTo>
                  <a:cubicBezTo>
                    <a:pt x="88" y="130"/>
                    <a:pt x="80" y="130"/>
                    <a:pt x="73" y="130"/>
                  </a:cubicBezTo>
                  <a:cubicBezTo>
                    <a:pt x="63" y="120"/>
                    <a:pt x="53" y="111"/>
                    <a:pt x="43" y="102"/>
                  </a:cubicBezTo>
                  <a:cubicBezTo>
                    <a:pt x="40" y="100"/>
                    <a:pt x="36" y="98"/>
                    <a:pt x="33" y="96"/>
                  </a:cubicBezTo>
                  <a:cubicBezTo>
                    <a:pt x="29" y="93"/>
                    <a:pt x="26" y="91"/>
                    <a:pt x="23" y="88"/>
                  </a:cubicBezTo>
                  <a:cubicBezTo>
                    <a:pt x="17" y="86"/>
                    <a:pt x="12" y="84"/>
                    <a:pt x="7" y="82"/>
                  </a:cubicBezTo>
                  <a:cubicBezTo>
                    <a:pt x="5" y="81"/>
                    <a:pt x="3" y="80"/>
                    <a:pt x="1" y="78"/>
                  </a:cubicBezTo>
                  <a:cubicBezTo>
                    <a:pt x="1" y="77"/>
                    <a:pt x="3" y="77"/>
                    <a:pt x="3" y="75"/>
                  </a:cubicBezTo>
                  <a:cubicBezTo>
                    <a:pt x="3" y="73"/>
                    <a:pt x="1" y="71"/>
                    <a:pt x="1" y="68"/>
                  </a:cubicBezTo>
                  <a:cubicBezTo>
                    <a:pt x="0" y="67"/>
                    <a:pt x="0" y="66"/>
                    <a:pt x="0" y="64"/>
                  </a:cubicBezTo>
                  <a:cubicBezTo>
                    <a:pt x="4" y="61"/>
                    <a:pt x="9" y="58"/>
                    <a:pt x="13" y="54"/>
                  </a:cubicBezTo>
                  <a:cubicBezTo>
                    <a:pt x="14" y="53"/>
                    <a:pt x="14" y="51"/>
                    <a:pt x="15" y="50"/>
                  </a:cubicBezTo>
                  <a:cubicBezTo>
                    <a:pt x="17" y="48"/>
                    <a:pt x="21" y="48"/>
                    <a:pt x="23" y="45"/>
                  </a:cubicBezTo>
                  <a:cubicBezTo>
                    <a:pt x="25" y="42"/>
                    <a:pt x="24" y="38"/>
                    <a:pt x="25" y="35"/>
                  </a:cubicBezTo>
                  <a:cubicBezTo>
                    <a:pt x="25" y="33"/>
                    <a:pt x="26" y="31"/>
                    <a:pt x="26" y="29"/>
                  </a:cubicBezTo>
                  <a:cubicBezTo>
                    <a:pt x="26" y="26"/>
                    <a:pt x="24" y="23"/>
                    <a:pt x="24" y="20"/>
                  </a:cubicBezTo>
                  <a:cubicBezTo>
                    <a:pt x="25" y="18"/>
                    <a:pt x="26" y="16"/>
                    <a:pt x="27" y="15"/>
                  </a:cubicBezTo>
                  <a:cubicBezTo>
                    <a:pt x="29" y="13"/>
                    <a:pt x="32" y="13"/>
                    <a:pt x="34" y="11"/>
                  </a:cubicBezTo>
                  <a:cubicBezTo>
                    <a:pt x="36" y="10"/>
                    <a:pt x="37" y="6"/>
                    <a:pt x="38" y="4"/>
                  </a:cubicBezTo>
                  <a:cubicBezTo>
                    <a:pt x="40" y="3"/>
                    <a:pt x="40" y="1"/>
                    <a:pt x="43" y="0"/>
                  </a:cubicBezTo>
                  <a:cubicBezTo>
                    <a:pt x="45" y="0"/>
                    <a:pt x="47" y="2"/>
                    <a:pt x="50" y="3"/>
                  </a:cubicBezTo>
                  <a:cubicBezTo>
                    <a:pt x="52" y="3"/>
                    <a:pt x="53" y="5"/>
                    <a:pt x="55" y="5"/>
                  </a:cubicBezTo>
                  <a:cubicBezTo>
                    <a:pt x="57" y="5"/>
                    <a:pt x="58" y="1"/>
                    <a:pt x="59" y="2"/>
                  </a:cubicBezTo>
                  <a:cubicBezTo>
                    <a:pt x="61" y="3"/>
                    <a:pt x="59" y="7"/>
                    <a:pt x="61" y="7"/>
                  </a:cubicBezTo>
                  <a:cubicBezTo>
                    <a:pt x="63" y="8"/>
                    <a:pt x="64" y="6"/>
                    <a:pt x="66" y="5"/>
                  </a:cubicBezTo>
                  <a:cubicBezTo>
                    <a:pt x="67" y="7"/>
                    <a:pt x="68" y="9"/>
                    <a:pt x="69" y="11"/>
                  </a:cubicBezTo>
                  <a:cubicBezTo>
                    <a:pt x="70" y="12"/>
                    <a:pt x="71" y="14"/>
                    <a:pt x="72" y="15"/>
                  </a:cubicBezTo>
                  <a:cubicBezTo>
                    <a:pt x="74" y="18"/>
                    <a:pt x="76" y="21"/>
                    <a:pt x="78" y="23"/>
                  </a:cubicBezTo>
                  <a:cubicBezTo>
                    <a:pt x="78" y="24"/>
                    <a:pt x="79" y="23"/>
                    <a:pt x="80" y="23"/>
                  </a:cubicBezTo>
                  <a:cubicBezTo>
                    <a:pt x="81" y="24"/>
                    <a:pt x="82" y="25"/>
                    <a:pt x="83" y="25"/>
                  </a:cubicBezTo>
                  <a:cubicBezTo>
                    <a:pt x="84" y="25"/>
                    <a:pt x="86" y="24"/>
                    <a:pt x="86" y="25"/>
                  </a:cubicBezTo>
                  <a:cubicBezTo>
                    <a:pt x="87" y="27"/>
                    <a:pt x="85" y="29"/>
                    <a:pt x="85" y="30"/>
                  </a:cubicBezTo>
                  <a:cubicBezTo>
                    <a:pt x="84" y="33"/>
                    <a:pt x="86" y="35"/>
                    <a:pt x="86" y="38"/>
                  </a:cubicBezTo>
                  <a:cubicBezTo>
                    <a:pt x="85" y="39"/>
                    <a:pt x="83" y="38"/>
                    <a:pt x="82" y="39"/>
                  </a:cubicBezTo>
                  <a:cubicBezTo>
                    <a:pt x="80" y="42"/>
                    <a:pt x="80" y="45"/>
                    <a:pt x="80" y="48"/>
                  </a:cubicBezTo>
                  <a:cubicBezTo>
                    <a:pt x="80" y="51"/>
                    <a:pt x="79" y="54"/>
                    <a:pt x="80" y="56"/>
                  </a:cubicBezTo>
                  <a:cubicBezTo>
                    <a:pt x="82" y="61"/>
                    <a:pt x="86" y="64"/>
                    <a:pt x="89" y="68"/>
                  </a:cubicBezTo>
                  <a:cubicBezTo>
                    <a:pt x="89" y="69"/>
                    <a:pt x="88" y="70"/>
                    <a:pt x="89" y="71"/>
                  </a:cubicBezTo>
                  <a:cubicBezTo>
                    <a:pt x="94" y="75"/>
                    <a:pt x="100" y="78"/>
                    <a:pt x="105" y="83"/>
                  </a:cubicBezTo>
                  <a:cubicBezTo>
                    <a:pt x="108" y="87"/>
                    <a:pt x="110" y="90"/>
                    <a:pt x="111" y="94"/>
                  </a:cubicBezTo>
                  <a:cubicBezTo>
                    <a:pt x="112" y="97"/>
                    <a:pt x="111" y="100"/>
                    <a:pt x="111" y="102"/>
                  </a:cubicBezTo>
                  <a:cubicBezTo>
                    <a:pt x="112" y="104"/>
                    <a:pt x="114" y="103"/>
                    <a:pt x="114" y="105"/>
                  </a:cubicBezTo>
                  <a:cubicBezTo>
                    <a:pt x="115" y="107"/>
                    <a:pt x="113" y="109"/>
                    <a:pt x="114" y="111"/>
                  </a:cubicBezTo>
                  <a:cubicBezTo>
                    <a:pt x="117" y="114"/>
                    <a:pt x="120" y="116"/>
                    <a:pt x="123" y="119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16" name="Freeform 152">
              <a:extLst>
                <a:ext uri="{FF2B5EF4-FFF2-40B4-BE49-F238E27FC236}">
                  <a16:creationId xmlns:a16="http://schemas.microsoft.com/office/drawing/2014/main" id="{00BE1862-1B19-7F4A-833F-FD6D877E05A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15902" y="3775282"/>
              <a:ext cx="247475" cy="372800"/>
            </a:xfrm>
            <a:custGeom>
              <a:avLst/>
              <a:gdLst>
                <a:gd name="T0" fmla="*/ 2147483647 w 130"/>
                <a:gd name="T1" fmla="*/ 2147483647 h 196"/>
                <a:gd name="T2" fmla="*/ 2147483647 w 130"/>
                <a:gd name="T3" fmla="*/ 2147483647 h 196"/>
                <a:gd name="T4" fmla="*/ 0 w 130"/>
                <a:gd name="T5" fmla="*/ 2147483647 h 196"/>
                <a:gd name="T6" fmla="*/ 0 w 130"/>
                <a:gd name="T7" fmla="*/ 2147483647 h 196"/>
                <a:gd name="T8" fmla="*/ 2147483647 w 130"/>
                <a:gd name="T9" fmla="*/ 2147483647 h 196"/>
                <a:gd name="T10" fmla="*/ 2147483647 w 130"/>
                <a:gd name="T11" fmla="*/ 2147483647 h 196"/>
                <a:gd name="T12" fmla="*/ 2147483647 w 130"/>
                <a:gd name="T13" fmla="*/ 2147483647 h 196"/>
                <a:gd name="T14" fmla="*/ 2147483647 w 130"/>
                <a:gd name="T15" fmla="*/ 2147483647 h 196"/>
                <a:gd name="T16" fmla="*/ 2147483647 w 130"/>
                <a:gd name="T17" fmla="*/ 2147483647 h 196"/>
                <a:gd name="T18" fmla="*/ 2147483647 w 130"/>
                <a:gd name="T19" fmla="*/ 2147483647 h 196"/>
                <a:gd name="T20" fmla="*/ 2147483647 w 130"/>
                <a:gd name="T21" fmla="*/ 2147483647 h 196"/>
                <a:gd name="T22" fmla="*/ 2147483647 w 130"/>
                <a:gd name="T23" fmla="*/ 2147483647 h 196"/>
                <a:gd name="T24" fmla="*/ 2147483647 w 130"/>
                <a:gd name="T25" fmla="*/ 2147483647 h 196"/>
                <a:gd name="T26" fmla="*/ 2147483647 w 130"/>
                <a:gd name="T27" fmla="*/ 2147483647 h 196"/>
                <a:gd name="T28" fmla="*/ 2147483647 w 130"/>
                <a:gd name="T29" fmla="*/ 2147483647 h 196"/>
                <a:gd name="T30" fmla="*/ 2147483647 w 130"/>
                <a:gd name="T31" fmla="*/ 2147483647 h 196"/>
                <a:gd name="T32" fmla="*/ 2147483647 w 130"/>
                <a:gd name="T33" fmla="*/ 2147483647 h 196"/>
                <a:gd name="T34" fmla="*/ 2147483647 w 130"/>
                <a:gd name="T35" fmla="*/ 2147483647 h 196"/>
                <a:gd name="T36" fmla="*/ 2147483647 w 130"/>
                <a:gd name="T37" fmla="*/ 2147483647 h 196"/>
                <a:gd name="T38" fmla="*/ 2147483647 w 130"/>
                <a:gd name="T39" fmla="*/ 2147483647 h 196"/>
                <a:gd name="T40" fmla="*/ 2147483647 w 130"/>
                <a:gd name="T41" fmla="*/ 2147483647 h 196"/>
                <a:gd name="T42" fmla="*/ 2147483647 w 130"/>
                <a:gd name="T43" fmla="*/ 2147483647 h 196"/>
                <a:gd name="T44" fmla="*/ 2147483647 w 130"/>
                <a:gd name="T45" fmla="*/ 2147483647 h 196"/>
                <a:gd name="T46" fmla="*/ 2147483647 w 130"/>
                <a:gd name="T47" fmla="*/ 2147483647 h 196"/>
                <a:gd name="T48" fmla="*/ 2147483647 w 130"/>
                <a:gd name="T49" fmla="*/ 2147483647 h 196"/>
                <a:gd name="T50" fmla="*/ 2147483647 w 130"/>
                <a:gd name="T51" fmla="*/ 2147483647 h 196"/>
                <a:gd name="T52" fmla="*/ 2147483647 w 130"/>
                <a:gd name="T53" fmla="*/ 0 h 196"/>
                <a:gd name="T54" fmla="*/ 2147483647 w 130"/>
                <a:gd name="T55" fmla="*/ 2147483647 h 196"/>
                <a:gd name="T56" fmla="*/ 2147483647 w 130"/>
                <a:gd name="T57" fmla="*/ 2147483647 h 196"/>
                <a:gd name="T58" fmla="*/ 2147483647 w 130"/>
                <a:gd name="T59" fmla="*/ 2147483647 h 196"/>
                <a:gd name="T60" fmla="*/ 2147483647 w 130"/>
                <a:gd name="T61" fmla="*/ 2147483647 h 196"/>
                <a:gd name="T62" fmla="*/ 2147483647 w 130"/>
                <a:gd name="T63" fmla="*/ 2147483647 h 196"/>
                <a:gd name="T64" fmla="*/ 2147483647 w 130"/>
                <a:gd name="T65" fmla="*/ 2147483647 h 196"/>
                <a:gd name="T66" fmla="*/ 2147483647 w 130"/>
                <a:gd name="T67" fmla="*/ 2147483647 h 196"/>
                <a:gd name="T68" fmla="*/ 2147483647 w 130"/>
                <a:gd name="T69" fmla="*/ 2147483647 h 196"/>
                <a:gd name="T70" fmla="*/ 2147483647 w 130"/>
                <a:gd name="T71" fmla="*/ 2147483647 h 196"/>
                <a:gd name="T72" fmla="*/ 2147483647 w 130"/>
                <a:gd name="T73" fmla="*/ 2147483647 h 196"/>
                <a:gd name="T74" fmla="*/ 2147483647 w 130"/>
                <a:gd name="T75" fmla="*/ 2147483647 h 196"/>
                <a:gd name="T76" fmla="*/ 2147483647 w 130"/>
                <a:gd name="T77" fmla="*/ 2147483647 h 196"/>
                <a:gd name="T78" fmla="*/ 2147483647 w 130"/>
                <a:gd name="T79" fmla="*/ 2147483647 h 196"/>
                <a:gd name="T80" fmla="*/ 2147483647 w 130"/>
                <a:gd name="T81" fmla="*/ 2147483647 h 196"/>
                <a:gd name="T82" fmla="*/ 2147483647 w 130"/>
                <a:gd name="T83" fmla="*/ 2147483647 h 196"/>
                <a:gd name="T84" fmla="*/ 2147483647 w 130"/>
                <a:gd name="T85" fmla="*/ 2147483647 h 196"/>
                <a:gd name="T86" fmla="*/ 2147483647 w 130"/>
                <a:gd name="T87" fmla="*/ 2147483647 h 196"/>
                <a:gd name="T88" fmla="*/ 2147483647 w 130"/>
                <a:gd name="T89" fmla="*/ 2147483647 h 196"/>
                <a:gd name="T90" fmla="*/ 2147483647 w 130"/>
                <a:gd name="T91" fmla="*/ 2147483647 h 196"/>
                <a:gd name="T92" fmla="*/ 2147483647 w 130"/>
                <a:gd name="T93" fmla="*/ 2147483647 h 196"/>
                <a:gd name="T94" fmla="*/ 2147483647 w 130"/>
                <a:gd name="T95" fmla="*/ 2147483647 h 196"/>
                <a:gd name="T96" fmla="*/ 2147483647 w 130"/>
                <a:gd name="T97" fmla="*/ 2147483647 h 196"/>
                <a:gd name="T98" fmla="*/ 2147483647 w 130"/>
                <a:gd name="T99" fmla="*/ 2147483647 h 196"/>
                <a:gd name="T100" fmla="*/ 2147483647 w 130"/>
                <a:gd name="T101" fmla="*/ 2147483647 h 196"/>
                <a:gd name="T102" fmla="*/ 2147483647 w 130"/>
                <a:gd name="T103" fmla="*/ 2147483647 h 196"/>
                <a:gd name="T104" fmla="*/ 2147483647 w 130"/>
                <a:gd name="T105" fmla="*/ 2147483647 h 196"/>
                <a:gd name="T106" fmla="*/ 2147483647 w 130"/>
                <a:gd name="T107" fmla="*/ 2147483647 h 19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30" h="196">
                  <a:moveTo>
                    <a:pt x="9" y="116"/>
                  </a:moveTo>
                  <a:cubicBezTo>
                    <a:pt x="8" y="119"/>
                    <a:pt x="9" y="123"/>
                    <a:pt x="6" y="125"/>
                  </a:cubicBezTo>
                  <a:lnTo>
                    <a:pt x="0" y="132"/>
                  </a:lnTo>
                  <a:lnTo>
                    <a:pt x="0" y="186"/>
                  </a:lnTo>
                  <a:lnTo>
                    <a:pt x="8" y="196"/>
                  </a:lnTo>
                  <a:cubicBezTo>
                    <a:pt x="9" y="192"/>
                    <a:pt x="11" y="188"/>
                    <a:pt x="13" y="184"/>
                  </a:cubicBezTo>
                  <a:cubicBezTo>
                    <a:pt x="17" y="179"/>
                    <a:pt x="21" y="175"/>
                    <a:pt x="26" y="171"/>
                  </a:cubicBezTo>
                  <a:cubicBezTo>
                    <a:pt x="30" y="166"/>
                    <a:pt x="34" y="162"/>
                    <a:pt x="38" y="158"/>
                  </a:cubicBezTo>
                  <a:cubicBezTo>
                    <a:pt x="39" y="157"/>
                    <a:pt x="41" y="156"/>
                    <a:pt x="43" y="155"/>
                  </a:cubicBezTo>
                  <a:cubicBezTo>
                    <a:pt x="45" y="153"/>
                    <a:pt x="46" y="150"/>
                    <a:pt x="47" y="149"/>
                  </a:cubicBezTo>
                  <a:cubicBezTo>
                    <a:pt x="51" y="146"/>
                    <a:pt x="54" y="145"/>
                    <a:pt x="58" y="143"/>
                  </a:cubicBezTo>
                  <a:cubicBezTo>
                    <a:pt x="61" y="141"/>
                    <a:pt x="64" y="141"/>
                    <a:pt x="66" y="139"/>
                  </a:cubicBezTo>
                  <a:cubicBezTo>
                    <a:pt x="70" y="136"/>
                    <a:pt x="72" y="132"/>
                    <a:pt x="75" y="128"/>
                  </a:cubicBezTo>
                  <a:cubicBezTo>
                    <a:pt x="78" y="124"/>
                    <a:pt x="81" y="120"/>
                    <a:pt x="84" y="116"/>
                  </a:cubicBezTo>
                  <a:cubicBezTo>
                    <a:pt x="87" y="111"/>
                    <a:pt x="90" y="106"/>
                    <a:pt x="92" y="102"/>
                  </a:cubicBezTo>
                  <a:cubicBezTo>
                    <a:pt x="96" y="96"/>
                    <a:pt x="100" y="90"/>
                    <a:pt x="104" y="84"/>
                  </a:cubicBezTo>
                  <a:cubicBezTo>
                    <a:pt x="104" y="83"/>
                    <a:pt x="103" y="81"/>
                    <a:pt x="103" y="80"/>
                  </a:cubicBezTo>
                  <a:cubicBezTo>
                    <a:pt x="106" y="74"/>
                    <a:pt x="110" y="69"/>
                    <a:pt x="113" y="63"/>
                  </a:cubicBezTo>
                  <a:cubicBezTo>
                    <a:pt x="113" y="62"/>
                    <a:pt x="112" y="60"/>
                    <a:pt x="112" y="59"/>
                  </a:cubicBezTo>
                  <a:cubicBezTo>
                    <a:pt x="113" y="58"/>
                    <a:pt x="116" y="57"/>
                    <a:pt x="117" y="55"/>
                  </a:cubicBezTo>
                  <a:cubicBezTo>
                    <a:pt x="119" y="52"/>
                    <a:pt x="120" y="48"/>
                    <a:pt x="121" y="45"/>
                  </a:cubicBezTo>
                  <a:cubicBezTo>
                    <a:pt x="122" y="42"/>
                    <a:pt x="124" y="39"/>
                    <a:pt x="125" y="36"/>
                  </a:cubicBezTo>
                  <a:cubicBezTo>
                    <a:pt x="125" y="32"/>
                    <a:pt x="124" y="28"/>
                    <a:pt x="125" y="25"/>
                  </a:cubicBezTo>
                  <a:cubicBezTo>
                    <a:pt x="125" y="23"/>
                    <a:pt x="128" y="21"/>
                    <a:pt x="128" y="19"/>
                  </a:cubicBezTo>
                  <a:cubicBezTo>
                    <a:pt x="128" y="16"/>
                    <a:pt x="127" y="13"/>
                    <a:pt x="127" y="10"/>
                  </a:cubicBezTo>
                  <a:cubicBezTo>
                    <a:pt x="127" y="7"/>
                    <a:pt x="130" y="5"/>
                    <a:pt x="129" y="2"/>
                  </a:cubicBezTo>
                  <a:cubicBezTo>
                    <a:pt x="128" y="0"/>
                    <a:pt x="125" y="0"/>
                    <a:pt x="123" y="0"/>
                  </a:cubicBezTo>
                  <a:cubicBezTo>
                    <a:pt x="121" y="0"/>
                    <a:pt x="120" y="1"/>
                    <a:pt x="120" y="1"/>
                  </a:cubicBezTo>
                  <a:cubicBezTo>
                    <a:pt x="118" y="2"/>
                    <a:pt x="117" y="4"/>
                    <a:pt x="116" y="5"/>
                  </a:cubicBezTo>
                  <a:cubicBezTo>
                    <a:pt x="113" y="7"/>
                    <a:pt x="109" y="7"/>
                    <a:pt x="106" y="8"/>
                  </a:cubicBezTo>
                  <a:cubicBezTo>
                    <a:pt x="104" y="9"/>
                    <a:pt x="103" y="10"/>
                    <a:pt x="100" y="11"/>
                  </a:cubicBezTo>
                  <a:cubicBezTo>
                    <a:pt x="98" y="11"/>
                    <a:pt x="96" y="9"/>
                    <a:pt x="94" y="9"/>
                  </a:cubicBezTo>
                  <a:cubicBezTo>
                    <a:pt x="92" y="9"/>
                    <a:pt x="91" y="12"/>
                    <a:pt x="89" y="12"/>
                  </a:cubicBezTo>
                  <a:cubicBezTo>
                    <a:pt x="86" y="13"/>
                    <a:pt x="83" y="11"/>
                    <a:pt x="80" y="12"/>
                  </a:cubicBezTo>
                  <a:cubicBezTo>
                    <a:pt x="77" y="13"/>
                    <a:pt x="75" y="15"/>
                    <a:pt x="73" y="16"/>
                  </a:cubicBezTo>
                  <a:cubicBezTo>
                    <a:pt x="70" y="18"/>
                    <a:pt x="67" y="19"/>
                    <a:pt x="64" y="19"/>
                  </a:cubicBezTo>
                  <a:cubicBezTo>
                    <a:pt x="63" y="19"/>
                    <a:pt x="61" y="18"/>
                    <a:pt x="59" y="18"/>
                  </a:cubicBezTo>
                  <a:cubicBezTo>
                    <a:pt x="56" y="19"/>
                    <a:pt x="53" y="22"/>
                    <a:pt x="49" y="22"/>
                  </a:cubicBezTo>
                  <a:cubicBezTo>
                    <a:pt x="46" y="23"/>
                    <a:pt x="42" y="22"/>
                    <a:pt x="39" y="21"/>
                  </a:cubicBezTo>
                  <a:cubicBezTo>
                    <a:pt x="37" y="20"/>
                    <a:pt x="35" y="18"/>
                    <a:pt x="34" y="16"/>
                  </a:cubicBezTo>
                  <a:cubicBezTo>
                    <a:pt x="33" y="15"/>
                    <a:pt x="35" y="13"/>
                    <a:pt x="34" y="12"/>
                  </a:cubicBezTo>
                  <a:cubicBezTo>
                    <a:pt x="32" y="11"/>
                    <a:pt x="31" y="11"/>
                    <a:pt x="29" y="10"/>
                  </a:cubicBezTo>
                  <a:cubicBezTo>
                    <a:pt x="28" y="11"/>
                    <a:pt x="27" y="11"/>
                    <a:pt x="26" y="12"/>
                  </a:cubicBezTo>
                  <a:cubicBezTo>
                    <a:pt x="25" y="13"/>
                    <a:pt x="24" y="14"/>
                    <a:pt x="23" y="14"/>
                  </a:cubicBezTo>
                  <a:cubicBezTo>
                    <a:pt x="21" y="17"/>
                    <a:pt x="17" y="20"/>
                    <a:pt x="18" y="23"/>
                  </a:cubicBezTo>
                  <a:cubicBezTo>
                    <a:pt x="19" y="27"/>
                    <a:pt x="24" y="28"/>
                    <a:pt x="26" y="31"/>
                  </a:cubicBezTo>
                  <a:cubicBezTo>
                    <a:pt x="27" y="32"/>
                    <a:pt x="27" y="34"/>
                    <a:pt x="28" y="36"/>
                  </a:cubicBezTo>
                  <a:cubicBezTo>
                    <a:pt x="30" y="38"/>
                    <a:pt x="31" y="41"/>
                    <a:pt x="34" y="42"/>
                  </a:cubicBezTo>
                  <a:lnTo>
                    <a:pt x="75" y="58"/>
                  </a:lnTo>
                  <a:cubicBezTo>
                    <a:pt x="79" y="59"/>
                    <a:pt x="90" y="53"/>
                    <a:pt x="87" y="56"/>
                  </a:cubicBezTo>
                  <a:lnTo>
                    <a:pt x="50" y="101"/>
                  </a:lnTo>
                  <a:cubicBezTo>
                    <a:pt x="47" y="105"/>
                    <a:pt x="40" y="101"/>
                    <a:pt x="36" y="102"/>
                  </a:cubicBezTo>
                  <a:cubicBezTo>
                    <a:pt x="31" y="103"/>
                    <a:pt x="27" y="106"/>
                    <a:pt x="22" y="108"/>
                  </a:cubicBezTo>
                  <a:cubicBezTo>
                    <a:pt x="18" y="110"/>
                    <a:pt x="13" y="114"/>
                    <a:pt x="9" y="11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17" name="Freeform 153">
              <a:extLst>
                <a:ext uri="{FF2B5EF4-FFF2-40B4-BE49-F238E27FC236}">
                  <a16:creationId xmlns:a16="http://schemas.microsoft.com/office/drawing/2014/main" id="{D0DF1F71-D57B-4746-A4DE-3F8AC4AABDC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73244" y="4907957"/>
              <a:ext cx="57110" cy="61869"/>
            </a:xfrm>
            <a:custGeom>
              <a:avLst/>
              <a:gdLst>
                <a:gd name="T0" fmla="*/ 2147483647 w 30"/>
                <a:gd name="T1" fmla="*/ 0 h 32"/>
                <a:gd name="T2" fmla="*/ 2147483647 w 30"/>
                <a:gd name="T3" fmla="*/ 2147483647 h 32"/>
                <a:gd name="T4" fmla="*/ 2147483647 w 30"/>
                <a:gd name="T5" fmla="*/ 2147483647 h 32"/>
                <a:gd name="T6" fmla="*/ 2147483647 w 30"/>
                <a:gd name="T7" fmla="*/ 2147483647 h 32"/>
                <a:gd name="T8" fmla="*/ 2147483647 w 30"/>
                <a:gd name="T9" fmla="*/ 2147483647 h 32"/>
                <a:gd name="T10" fmla="*/ 2147483647 w 30"/>
                <a:gd name="T11" fmla="*/ 2147483647 h 32"/>
                <a:gd name="T12" fmla="*/ 2147483647 w 30"/>
                <a:gd name="T13" fmla="*/ 2147483647 h 32"/>
                <a:gd name="T14" fmla="*/ 2147483647 w 30"/>
                <a:gd name="T15" fmla="*/ 2147483647 h 32"/>
                <a:gd name="T16" fmla="*/ 2147483647 w 30"/>
                <a:gd name="T17" fmla="*/ 2147483647 h 32"/>
                <a:gd name="T18" fmla="*/ 2147483647 w 30"/>
                <a:gd name="T19" fmla="*/ 2147483647 h 32"/>
                <a:gd name="T20" fmla="*/ 2147483647 w 30"/>
                <a:gd name="T21" fmla="*/ 2147483647 h 32"/>
                <a:gd name="T22" fmla="*/ 2147483647 w 30"/>
                <a:gd name="T23" fmla="*/ 2147483647 h 32"/>
                <a:gd name="T24" fmla="*/ 2147483647 w 30"/>
                <a:gd name="T25" fmla="*/ 2147483647 h 32"/>
                <a:gd name="T26" fmla="*/ 2147483647 w 30"/>
                <a:gd name="T27" fmla="*/ 2147483647 h 32"/>
                <a:gd name="T28" fmla="*/ 2147483647 w 30"/>
                <a:gd name="T29" fmla="*/ 0 h 3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0" h="32">
                  <a:moveTo>
                    <a:pt x="19" y="0"/>
                  </a:moveTo>
                  <a:cubicBezTo>
                    <a:pt x="23" y="2"/>
                    <a:pt x="26" y="6"/>
                    <a:pt x="29" y="9"/>
                  </a:cubicBezTo>
                  <a:cubicBezTo>
                    <a:pt x="30" y="11"/>
                    <a:pt x="30" y="13"/>
                    <a:pt x="29" y="15"/>
                  </a:cubicBezTo>
                  <a:cubicBezTo>
                    <a:pt x="28" y="18"/>
                    <a:pt x="26" y="20"/>
                    <a:pt x="24" y="23"/>
                  </a:cubicBezTo>
                  <a:cubicBezTo>
                    <a:pt x="23" y="24"/>
                    <a:pt x="22" y="24"/>
                    <a:pt x="21" y="24"/>
                  </a:cubicBezTo>
                  <a:cubicBezTo>
                    <a:pt x="19" y="24"/>
                    <a:pt x="17" y="23"/>
                    <a:pt x="16" y="24"/>
                  </a:cubicBezTo>
                  <a:cubicBezTo>
                    <a:pt x="14" y="26"/>
                    <a:pt x="14" y="30"/>
                    <a:pt x="12" y="31"/>
                  </a:cubicBezTo>
                  <a:cubicBezTo>
                    <a:pt x="11" y="32"/>
                    <a:pt x="9" y="32"/>
                    <a:pt x="8" y="31"/>
                  </a:cubicBezTo>
                  <a:cubicBezTo>
                    <a:pt x="6" y="30"/>
                    <a:pt x="5" y="28"/>
                    <a:pt x="4" y="26"/>
                  </a:cubicBezTo>
                  <a:cubicBezTo>
                    <a:pt x="3" y="24"/>
                    <a:pt x="2" y="23"/>
                    <a:pt x="1" y="21"/>
                  </a:cubicBezTo>
                  <a:cubicBezTo>
                    <a:pt x="1" y="19"/>
                    <a:pt x="0" y="17"/>
                    <a:pt x="1" y="15"/>
                  </a:cubicBezTo>
                  <a:cubicBezTo>
                    <a:pt x="2" y="14"/>
                    <a:pt x="5" y="14"/>
                    <a:pt x="6" y="12"/>
                  </a:cubicBezTo>
                  <a:cubicBezTo>
                    <a:pt x="8" y="10"/>
                    <a:pt x="8" y="7"/>
                    <a:pt x="11" y="5"/>
                  </a:cubicBezTo>
                  <a:cubicBezTo>
                    <a:pt x="12" y="4"/>
                    <a:pt x="14" y="4"/>
                    <a:pt x="16" y="3"/>
                  </a:cubicBezTo>
                  <a:cubicBezTo>
                    <a:pt x="17" y="3"/>
                    <a:pt x="18" y="0"/>
                    <a:pt x="19" y="0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18" name="Freeform 154">
              <a:extLst>
                <a:ext uri="{FF2B5EF4-FFF2-40B4-BE49-F238E27FC236}">
                  <a16:creationId xmlns:a16="http://schemas.microsoft.com/office/drawing/2014/main" id="{D8594AFF-EC07-1448-8D54-43604624514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81408" y="3143903"/>
              <a:ext cx="9518" cy="7932"/>
            </a:xfrm>
            <a:custGeom>
              <a:avLst/>
              <a:gdLst>
                <a:gd name="T0" fmla="*/ 2147483647 w 5"/>
                <a:gd name="T1" fmla="*/ 0 h 4"/>
                <a:gd name="T2" fmla="*/ 2147483647 w 5"/>
                <a:gd name="T3" fmla="*/ 2147483647 h 4"/>
                <a:gd name="T4" fmla="*/ 2147483647 w 5"/>
                <a:gd name="T5" fmla="*/ 2147483647 h 4"/>
                <a:gd name="T6" fmla="*/ 0 w 5"/>
                <a:gd name="T7" fmla="*/ 2147483647 h 4"/>
                <a:gd name="T8" fmla="*/ 2147483647 w 5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4">
                  <a:moveTo>
                    <a:pt x="2" y="0"/>
                  </a:moveTo>
                  <a:cubicBezTo>
                    <a:pt x="3" y="0"/>
                    <a:pt x="5" y="1"/>
                    <a:pt x="5" y="2"/>
                  </a:cubicBezTo>
                  <a:cubicBezTo>
                    <a:pt x="5" y="3"/>
                    <a:pt x="3" y="4"/>
                    <a:pt x="2" y="4"/>
                  </a:cubicBezTo>
                  <a:cubicBezTo>
                    <a:pt x="2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19" name="Freeform 156">
              <a:extLst>
                <a:ext uri="{FF2B5EF4-FFF2-40B4-BE49-F238E27FC236}">
                  <a16:creationId xmlns:a16="http://schemas.microsoft.com/office/drawing/2014/main" id="{10DC4220-ECD9-E247-B50C-38CE3AD9C70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74657" y="4255956"/>
              <a:ext cx="11104" cy="23795"/>
            </a:xfrm>
            <a:custGeom>
              <a:avLst/>
              <a:gdLst>
                <a:gd name="T0" fmla="*/ 2147483647 w 6"/>
                <a:gd name="T1" fmla="*/ 2147483647 h 13"/>
                <a:gd name="T2" fmla="*/ 2147483647 w 6"/>
                <a:gd name="T3" fmla="*/ 2147483647 h 13"/>
                <a:gd name="T4" fmla="*/ 2147483647 w 6"/>
                <a:gd name="T5" fmla="*/ 2147483647 h 13"/>
                <a:gd name="T6" fmla="*/ 2147483647 w 6"/>
                <a:gd name="T7" fmla="*/ 2147483647 h 1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13">
                  <a:moveTo>
                    <a:pt x="2" y="1"/>
                  </a:moveTo>
                  <a:cubicBezTo>
                    <a:pt x="5" y="3"/>
                    <a:pt x="6" y="8"/>
                    <a:pt x="6" y="11"/>
                  </a:cubicBezTo>
                  <a:cubicBezTo>
                    <a:pt x="5" y="13"/>
                    <a:pt x="2" y="10"/>
                    <a:pt x="1" y="8"/>
                  </a:cubicBezTo>
                  <a:cubicBezTo>
                    <a:pt x="0" y="6"/>
                    <a:pt x="0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20" name="Freeform 157">
              <a:extLst>
                <a:ext uri="{FF2B5EF4-FFF2-40B4-BE49-F238E27FC236}">
                  <a16:creationId xmlns:a16="http://schemas.microsoft.com/office/drawing/2014/main" id="{7D77C31F-FCF7-F14C-8A7F-16E85D7566A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27471" y="3998962"/>
              <a:ext cx="17451" cy="20622"/>
            </a:xfrm>
            <a:custGeom>
              <a:avLst/>
              <a:gdLst>
                <a:gd name="T0" fmla="*/ 2147483647 w 9"/>
                <a:gd name="T1" fmla="*/ 2147483647 h 11"/>
                <a:gd name="T2" fmla="*/ 2147483647 w 9"/>
                <a:gd name="T3" fmla="*/ 2147483647 h 11"/>
                <a:gd name="T4" fmla="*/ 2147483647 w 9"/>
                <a:gd name="T5" fmla="*/ 2147483647 h 11"/>
                <a:gd name="T6" fmla="*/ 2147483647 w 9"/>
                <a:gd name="T7" fmla="*/ 2147483647 h 11"/>
                <a:gd name="T8" fmla="*/ 2147483647 w 9"/>
                <a:gd name="T9" fmla="*/ 214748364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1">
                  <a:moveTo>
                    <a:pt x="8" y="2"/>
                  </a:moveTo>
                  <a:cubicBezTo>
                    <a:pt x="9" y="4"/>
                    <a:pt x="9" y="8"/>
                    <a:pt x="6" y="10"/>
                  </a:cubicBezTo>
                  <a:cubicBezTo>
                    <a:pt x="5" y="11"/>
                    <a:pt x="1" y="10"/>
                    <a:pt x="1" y="8"/>
                  </a:cubicBezTo>
                  <a:cubicBezTo>
                    <a:pt x="0" y="6"/>
                    <a:pt x="3" y="4"/>
                    <a:pt x="5" y="3"/>
                  </a:cubicBezTo>
                  <a:cubicBezTo>
                    <a:pt x="6" y="2"/>
                    <a:pt x="8" y="0"/>
                    <a:pt x="8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21" name="Freeform 159">
              <a:extLst>
                <a:ext uri="{FF2B5EF4-FFF2-40B4-BE49-F238E27FC236}">
                  <a16:creationId xmlns:a16="http://schemas.microsoft.com/office/drawing/2014/main" id="{BA9F9D97-A8C1-324F-AD46-DE9F9ED010B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81756" y="3296196"/>
              <a:ext cx="20623" cy="26969"/>
            </a:xfrm>
            <a:custGeom>
              <a:avLst/>
              <a:gdLst>
                <a:gd name="T0" fmla="*/ 2147483647 w 11"/>
                <a:gd name="T1" fmla="*/ 2147483647 h 14"/>
                <a:gd name="T2" fmla="*/ 2147483647 w 11"/>
                <a:gd name="T3" fmla="*/ 2147483647 h 14"/>
                <a:gd name="T4" fmla="*/ 2147483647 w 11"/>
                <a:gd name="T5" fmla="*/ 2147483647 h 14"/>
                <a:gd name="T6" fmla="*/ 2147483647 w 11"/>
                <a:gd name="T7" fmla="*/ 2147483647 h 14"/>
                <a:gd name="T8" fmla="*/ 2147483647 w 11"/>
                <a:gd name="T9" fmla="*/ 0 h 14"/>
                <a:gd name="T10" fmla="*/ 2147483647 w 11"/>
                <a:gd name="T11" fmla="*/ 2147483647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" h="14">
                  <a:moveTo>
                    <a:pt x="11" y="1"/>
                  </a:moveTo>
                  <a:cubicBezTo>
                    <a:pt x="11" y="4"/>
                    <a:pt x="11" y="7"/>
                    <a:pt x="9" y="9"/>
                  </a:cubicBezTo>
                  <a:cubicBezTo>
                    <a:pt x="8" y="11"/>
                    <a:pt x="3" y="14"/>
                    <a:pt x="2" y="12"/>
                  </a:cubicBezTo>
                  <a:cubicBezTo>
                    <a:pt x="0" y="9"/>
                    <a:pt x="5" y="8"/>
                    <a:pt x="7" y="5"/>
                  </a:cubicBezTo>
                  <a:cubicBezTo>
                    <a:pt x="8" y="4"/>
                    <a:pt x="8" y="2"/>
                    <a:pt x="9" y="0"/>
                  </a:cubicBezTo>
                  <a:cubicBezTo>
                    <a:pt x="10" y="0"/>
                    <a:pt x="11" y="0"/>
                    <a:pt x="1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22" name="Freeform 160">
              <a:extLst>
                <a:ext uri="{FF2B5EF4-FFF2-40B4-BE49-F238E27FC236}">
                  <a16:creationId xmlns:a16="http://schemas.microsoft.com/office/drawing/2014/main" id="{104180FE-FC0E-6F44-9589-EBD01F83432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202380" y="3278746"/>
              <a:ext cx="14277" cy="17450"/>
            </a:xfrm>
            <a:custGeom>
              <a:avLst/>
              <a:gdLst>
                <a:gd name="T0" fmla="*/ 2147483647 w 8"/>
                <a:gd name="T1" fmla="*/ 2147483647 h 9"/>
                <a:gd name="T2" fmla="*/ 2147483647 w 8"/>
                <a:gd name="T3" fmla="*/ 2147483647 h 9"/>
                <a:gd name="T4" fmla="*/ 2147483647 w 8"/>
                <a:gd name="T5" fmla="*/ 2147483647 h 9"/>
                <a:gd name="T6" fmla="*/ 2147483647 w 8"/>
                <a:gd name="T7" fmla="*/ 2147483647 h 9"/>
                <a:gd name="T8" fmla="*/ 2147483647 w 8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9">
                  <a:moveTo>
                    <a:pt x="7" y="2"/>
                  </a:moveTo>
                  <a:cubicBezTo>
                    <a:pt x="8" y="2"/>
                    <a:pt x="6" y="5"/>
                    <a:pt x="5" y="6"/>
                  </a:cubicBezTo>
                  <a:cubicBezTo>
                    <a:pt x="4" y="7"/>
                    <a:pt x="2" y="9"/>
                    <a:pt x="1" y="8"/>
                  </a:cubicBezTo>
                  <a:cubicBezTo>
                    <a:pt x="0" y="7"/>
                    <a:pt x="0" y="5"/>
                    <a:pt x="1" y="4"/>
                  </a:cubicBezTo>
                  <a:cubicBezTo>
                    <a:pt x="3" y="2"/>
                    <a:pt x="5" y="0"/>
                    <a:pt x="7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23" name="Freeform 161">
              <a:extLst>
                <a:ext uri="{FF2B5EF4-FFF2-40B4-BE49-F238E27FC236}">
                  <a16:creationId xmlns:a16="http://schemas.microsoft.com/office/drawing/2014/main" id="{95E0BB56-6622-9D49-9263-8AC4929D9EE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54788" y="3308887"/>
              <a:ext cx="14277" cy="15864"/>
            </a:xfrm>
            <a:custGeom>
              <a:avLst/>
              <a:gdLst>
                <a:gd name="T0" fmla="*/ 2147483647 w 8"/>
                <a:gd name="T1" fmla="*/ 2147483647 h 8"/>
                <a:gd name="T2" fmla="*/ 2147483647 w 8"/>
                <a:gd name="T3" fmla="*/ 2147483647 h 8"/>
                <a:gd name="T4" fmla="*/ 2147483647 w 8"/>
                <a:gd name="T5" fmla="*/ 2147483647 h 8"/>
                <a:gd name="T6" fmla="*/ 0 w 8"/>
                <a:gd name="T7" fmla="*/ 2147483647 h 8"/>
                <a:gd name="T8" fmla="*/ 2147483647 w 8"/>
                <a:gd name="T9" fmla="*/ 2147483647 h 8"/>
                <a:gd name="T10" fmla="*/ 2147483647 w 8"/>
                <a:gd name="T11" fmla="*/ 2147483647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8">
                  <a:moveTo>
                    <a:pt x="7" y="1"/>
                  </a:moveTo>
                  <a:cubicBezTo>
                    <a:pt x="8" y="2"/>
                    <a:pt x="8" y="4"/>
                    <a:pt x="7" y="5"/>
                  </a:cubicBezTo>
                  <a:cubicBezTo>
                    <a:pt x="7" y="6"/>
                    <a:pt x="5" y="7"/>
                    <a:pt x="4" y="8"/>
                  </a:cubicBezTo>
                  <a:cubicBezTo>
                    <a:pt x="3" y="8"/>
                    <a:pt x="1" y="7"/>
                    <a:pt x="0" y="6"/>
                  </a:cubicBezTo>
                  <a:cubicBezTo>
                    <a:pt x="0" y="4"/>
                    <a:pt x="1" y="2"/>
                    <a:pt x="2" y="1"/>
                  </a:cubicBezTo>
                  <a:cubicBezTo>
                    <a:pt x="4" y="0"/>
                    <a:pt x="6" y="0"/>
                    <a:pt x="7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24" name="Freeform 162">
              <a:extLst>
                <a:ext uri="{FF2B5EF4-FFF2-40B4-BE49-F238E27FC236}">
                  <a16:creationId xmlns:a16="http://schemas.microsoft.com/office/drawing/2014/main" id="{0BD9ABB6-7D08-254F-9C78-34EC5F0D2C8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29406" y="3299368"/>
              <a:ext cx="20622" cy="19037"/>
            </a:xfrm>
            <a:custGeom>
              <a:avLst/>
              <a:gdLst>
                <a:gd name="T0" fmla="*/ 2147483647 w 11"/>
                <a:gd name="T1" fmla="*/ 2147483647 h 10"/>
                <a:gd name="T2" fmla="*/ 2147483647 w 11"/>
                <a:gd name="T3" fmla="*/ 2147483647 h 10"/>
                <a:gd name="T4" fmla="*/ 2147483647 w 11"/>
                <a:gd name="T5" fmla="*/ 2147483647 h 10"/>
                <a:gd name="T6" fmla="*/ 2147483647 w 11"/>
                <a:gd name="T7" fmla="*/ 2147483647 h 10"/>
                <a:gd name="T8" fmla="*/ 2147483647 w 11"/>
                <a:gd name="T9" fmla="*/ 2147483647 h 10"/>
                <a:gd name="T10" fmla="*/ 2147483647 w 11"/>
                <a:gd name="T11" fmla="*/ 2147483647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" h="10">
                  <a:moveTo>
                    <a:pt x="11" y="2"/>
                  </a:moveTo>
                  <a:cubicBezTo>
                    <a:pt x="9" y="5"/>
                    <a:pt x="7" y="8"/>
                    <a:pt x="4" y="10"/>
                  </a:cubicBezTo>
                  <a:cubicBezTo>
                    <a:pt x="3" y="10"/>
                    <a:pt x="2" y="8"/>
                    <a:pt x="1" y="7"/>
                  </a:cubicBezTo>
                  <a:cubicBezTo>
                    <a:pt x="1" y="6"/>
                    <a:pt x="0" y="5"/>
                    <a:pt x="1" y="4"/>
                  </a:cubicBezTo>
                  <a:cubicBezTo>
                    <a:pt x="3" y="2"/>
                    <a:pt x="5" y="1"/>
                    <a:pt x="7" y="1"/>
                  </a:cubicBezTo>
                  <a:cubicBezTo>
                    <a:pt x="8" y="0"/>
                    <a:pt x="11" y="1"/>
                    <a:pt x="1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25" name="Freeform 163">
              <a:extLst>
                <a:ext uri="{FF2B5EF4-FFF2-40B4-BE49-F238E27FC236}">
                  <a16:creationId xmlns:a16="http://schemas.microsoft.com/office/drawing/2014/main" id="{7DD56B9E-AA6A-644F-9DA7-F68AD440A5C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18301" y="3310474"/>
              <a:ext cx="11105" cy="9518"/>
            </a:xfrm>
            <a:custGeom>
              <a:avLst/>
              <a:gdLst>
                <a:gd name="T0" fmla="*/ 2147483647 w 6"/>
                <a:gd name="T1" fmla="*/ 2147483647 h 5"/>
                <a:gd name="T2" fmla="*/ 2147483647 w 6"/>
                <a:gd name="T3" fmla="*/ 2147483647 h 5"/>
                <a:gd name="T4" fmla="*/ 2147483647 w 6"/>
                <a:gd name="T5" fmla="*/ 2147483647 h 5"/>
                <a:gd name="T6" fmla="*/ 2147483647 w 6"/>
                <a:gd name="T7" fmla="*/ 2147483647 h 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5">
                  <a:moveTo>
                    <a:pt x="1" y="1"/>
                  </a:moveTo>
                  <a:cubicBezTo>
                    <a:pt x="3" y="0"/>
                    <a:pt x="5" y="1"/>
                    <a:pt x="6" y="3"/>
                  </a:cubicBezTo>
                  <a:cubicBezTo>
                    <a:pt x="6" y="4"/>
                    <a:pt x="4" y="5"/>
                    <a:pt x="3" y="4"/>
                  </a:cubicBezTo>
                  <a:cubicBezTo>
                    <a:pt x="2" y="4"/>
                    <a:pt x="0" y="2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26" name="Freeform 164">
              <a:extLst>
                <a:ext uri="{FF2B5EF4-FFF2-40B4-BE49-F238E27FC236}">
                  <a16:creationId xmlns:a16="http://schemas.microsoft.com/office/drawing/2014/main" id="{320A34A9-082C-0446-B697-1C3BD4261B6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02437" y="3323165"/>
              <a:ext cx="9518" cy="11104"/>
            </a:xfrm>
            <a:custGeom>
              <a:avLst/>
              <a:gdLst>
                <a:gd name="T0" fmla="*/ 2147483647 w 5"/>
                <a:gd name="T1" fmla="*/ 0 h 6"/>
                <a:gd name="T2" fmla="*/ 2147483647 w 5"/>
                <a:gd name="T3" fmla="*/ 2147483647 h 6"/>
                <a:gd name="T4" fmla="*/ 2147483647 w 5"/>
                <a:gd name="T5" fmla="*/ 2147483647 h 6"/>
                <a:gd name="T6" fmla="*/ 2147483647 w 5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cubicBezTo>
                    <a:pt x="5" y="2"/>
                    <a:pt x="4" y="4"/>
                    <a:pt x="3" y="5"/>
                  </a:cubicBezTo>
                  <a:cubicBezTo>
                    <a:pt x="2" y="6"/>
                    <a:pt x="0" y="3"/>
                    <a:pt x="1" y="2"/>
                  </a:cubicBezTo>
                  <a:cubicBezTo>
                    <a:pt x="1" y="1"/>
                    <a:pt x="3" y="0"/>
                    <a:pt x="4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27" name="Freeform 165">
              <a:extLst>
                <a:ext uri="{FF2B5EF4-FFF2-40B4-BE49-F238E27FC236}">
                  <a16:creationId xmlns:a16="http://schemas.microsoft.com/office/drawing/2014/main" id="{D9815492-5025-1748-8C67-3C5EEDA35F0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05610" y="3289850"/>
              <a:ext cx="6346" cy="14278"/>
            </a:xfrm>
            <a:custGeom>
              <a:avLst/>
              <a:gdLst>
                <a:gd name="T0" fmla="*/ 2147483647 w 4"/>
                <a:gd name="T1" fmla="*/ 2147483647 h 7"/>
                <a:gd name="T2" fmla="*/ 2147483647 w 4"/>
                <a:gd name="T3" fmla="*/ 2147483647 h 7"/>
                <a:gd name="T4" fmla="*/ 2147483647 w 4"/>
                <a:gd name="T5" fmla="*/ 2147483647 h 7"/>
                <a:gd name="T6" fmla="*/ 2147483647 w 4"/>
                <a:gd name="T7" fmla="*/ 2147483647 h 7"/>
                <a:gd name="T8" fmla="*/ 2147483647 w 4"/>
                <a:gd name="T9" fmla="*/ 214748364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7">
                  <a:moveTo>
                    <a:pt x="4" y="2"/>
                  </a:moveTo>
                  <a:cubicBezTo>
                    <a:pt x="4" y="4"/>
                    <a:pt x="4" y="6"/>
                    <a:pt x="3" y="7"/>
                  </a:cubicBezTo>
                  <a:cubicBezTo>
                    <a:pt x="2" y="7"/>
                    <a:pt x="1" y="5"/>
                    <a:pt x="1" y="4"/>
                  </a:cubicBezTo>
                  <a:cubicBezTo>
                    <a:pt x="0" y="3"/>
                    <a:pt x="0" y="1"/>
                    <a:pt x="1" y="1"/>
                  </a:cubicBezTo>
                  <a:cubicBezTo>
                    <a:pt x="2" y="0"/>
                    <a:pt x="4" y="1"/>
                    <a:pt x="4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28" name="Freeform 197">
              <a:extLst>
                <a:ext uri="{FF2B5EF4-FFF2-40B4-BE49-F238E27FC236}">
                  <a16:creationId xmlns:a16="http://schemas.microsoft.com/office/drawing/2014/main" id="{3E39EF95-34F1-954C-AE63-7EC0EE69D3A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63494" y="4435216"/>
              <a:ext cx="180847" cy="387077"/>
            </a:xfrm>
            <a:custGeom>
              <a:avLst/>
              <a:gdLst>
                <a:gd name="T0" fmla="*/ 2147483647 w 95"/>
                <a:gd name="T1" fmla="*/ 2147483647 h 204"/>
                <a:gd name="T2" fmla="*/ 2147483647 w 95"/>
                <a:gd name="T3" fmla="*/ 2147483647 h 204"/>
                <a:gd name="T4" fmla="*/ 2147483647 w 95"/>
                <a:gd name="T5" fmla="*/ 2147483647 h 204"/>
                <a:gd name="T6" fmla="*/ 2147483647 w 95"/>
                <a:gd name="T7" fmla="*/ 2147483647 h 204"/>
                <a:gd name="T8" fmla="*/ 2147483647 w 95"/>
                <a:gd name="T9" fmla="*/ 2147483647 h 204"/>
                <a:gd name="T10" fmla="*/ 2147483647 w 95"/>
                <a:gd name="T11" fmla="*/ 2147483647 h 204"/>
                <a:gd name="T12" fmla="*/ 2147483647 w 95"/>
                <a:gd name="T13" fmla="*/ 2147483647 h 204"/>
                <a:gd name="T14" fmla="*/ 2147483647 w 95"/>
                <a:gd name="T15" fmla="*/ 2147483647 h 204"/>
                <a:gd name="T16" fmla="*/ 2147483647 w 95"/>
                <a:gd name="T17" fmla="*/ 2147483647 h 204"/>
                <a:gd name="T18" fmla="*/ 2147483647 w 95"/>
                <a:gd name="T19" fmla="*/ 2147483647 h 204"/>
                <a:gd name="T20" fmla="*/ 2147483647 w 95"/>
                <a:gd name="T21" fmla="*/ 2147483647 h 204"/>
                <a:gd name="T22" fmla="*/ 2147483647 w 95"/>
                <a:gd name="T23" fmla="*/ 2147483647 h 204"/>
                <a:gd name="T24" fmla="*/ 0 w 95"/>
                <a:gd name="T25" fmla="*/ 2147483647 h 204"/>
                <a:gd name="T26" fmla="*/ 2147483647 w 95"/>
                <a:gd name="T27" fmla="*/ 2147483647 h 204"/>
                <a:gd name="T28" fmla="*/ 2147483647 w 95"/>
                <a:gd name="T29" fmla="*/ 2147483647 h 204"/>
                <a:gd name="T30" fmla="*/ 2147483647 w 95"/>
                <a:gd name="T31" fmla="*/ 2147483647 h 204"/>
                <a:gd name="T32" fmla="*/ 2147483647 w 95"/>
                <a:gd name="T33" fmla="*/ 2147483647 h 204"/>
                <a:gd name="T34" fmla="*/ 2147483647 w 95"/>
                <a:gd name="T35" fmla="*/ 2147483647 h 204"/>
                <a:gd name="T36" fmla="*/ 2147483647 w 95"/>
                <a:gd name="T37" fmla="*/ 2147483647 h 204"/>
                <a:gd name="T38" fmla="*/ 2147483647 w 95"/>
                <a:gd name="T39" fmla="*/ 2147483647 h 204"/>
                <a:gd name="T40" fmla="*/ 2147483647 w 95"/>
                <a:gd name="T41" fmla="*/ 2147483647 h 204"/>
                <a:gd name="T42" fmla="*/ 2147483647 w 95"/>
                <a:gd name="T43" fmla="*/ 2147483647 h 204"/>
                <a:gd name="T44" fmla="*/ 2147483647 w 95"/>
                <a:gd name="T45" fmla="*/ 2147483647 h 204"/>
                <a:gd name="T46" fmla="*/ 2147483647 w 95"/>
                <a:gd name="T47" fmla="*/ 2147483647 h 204"/>
                <a:gd name="T48" fmla="*/ 2147483647 w 95"/>
                <a:gd name="T49" fmla="*/ 2147483647 h 204"/>
                <a:gd name="T50" fmla="*/ 2147483647 w 95"/>
                <a:gd name="T51" fmla="*/ 2147483647 h 204"/>
                <a:gd name="T52" fmla="*/ 2147483647 w 95"/>
                <a:gd name="T53" fmla="*/ 2147483647 h 204"/>
                <a:gd name="T54" fmla="*/ 2147483647 w 95"/>
                <a:gd name="T55" fmla="*/ 2147483647 h 204"/>
                <a:gd name="T56" fmla="*/ 2147483647 w 95"/>
                <a:gd name="T57" fmla="*/ 2147483647 h 204"/>
                <a:gd name="T58" fmla="*/ 2147483647 w 95"/>
                <a:gd name="T59" fmla="*/ 2147483647 h 204"/>
                <a:gd name="T60" fmla="*/ 2147483647 w 95"/>
                <a:gd name="T61" fmla="*/ 2147483647 h 204"/>
                <a:gd name="T62" fmla="*/ 2147483647 w 95"/>
                <a:gd name="T63" fmla="*/ 2147483647 h 20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95" h="204">
                  <a:moveTo>
                    <a:pt x="81" y="1"/>
                  </a:moveTo>
                  <a:cubicBezTo>
                    <a:pt x="85" y="3"/>
                    <a:pt x="84" y="9"/>
                    <a:pt x="85" y="13"/>
                  </a:cubicBezTo>
                  <a:cubicBezTo>
                    <a:pt x="86" y="17"/>
                    <a:pt x="88" y="22"/>
                    <a:pt x="90" y="26"/>
                  </a:cubicBezTo>
                  <a:cubicBezTo>
                    <a:pt x="91" y="31"/>
                    <a:pt x="92" y="37"/>
                    <a:pt x="93" y="42"/>
                  </a:cubicBezTo>
                  <a:cubicBezTo>
                    <a:pt x="94" y="45"/>
                    <a:pt x="94" y="48"/>
                    <a:pt x="94" y="51"/>
                  </a:cubicBezTo>
                  <a:cubicBezTo>
                    <a:pt x="94" y="54"/>
                    <a:pt x="95" y="61"/>
                    <a:pt x="92" y="60"/>
                  </a:cubicBezTo>
                  <a:cubicBezTo>
                    <a:pt x="87" y="59"/>
                    <a:pt x="87" y="51"/>
                    <a:pt x="83" y="49"/>
                  </a:cubicBezTo>
                  <a:cubicBezTo>
                    <a:pt x="81" y="48"/>
                    <a:pt x="83" y="54"/>
                    <a:pt x="83" y="56"/>
                  </a:cubicBezTo>
                  <a:cubicBezTo>
                    <a:pt x="83" y="61"/>
                    <a:pt x="86" y="65"/>
                    <a:pt x="85" y="70"/>
                  </a:cubicBezTo>
                  <a:cubicBezTo>
                    <a:pt x="85" y="75"/>
                    <a:pt x="82" y="79"/>
                    <a:pt x="81" y="83"/>
                  </a:cubicBezTo>
                  <a:cubicBezTo>
                    <a:pt x="80" y="85"/>
                    <a:pt x="81" y="87"/>
                    <a:pt x="81" y="89"/>
                  </a:cubicBezTo>
                  <a:cubicBezTo>
                    <a:pt x="80" y="95"/>
                    <a:pt x="79" y="101"/>
                    <a:pt x="76" y="107"/>
                  </a:cubicBezTo>
                  <a:cubicBezTo>
                    <a:pt x="74" y="111"/>
                    <a:pt x="69" y="112"/>
                    <a:pt x="67" y="117"/>
                  </a:cubicBezTo>
                  <a:cubicBezTo>
                    <a:pt x="65" y="123"/>
                    <a:pt x="67" y="130"/>
                    <a:pt x="65" y="136"/>
                  </a:cubicBezTo>
                  <a:cubicBezTo>
                    <a:pt x="63" y="145"/>
                    <a:pt x="60" y="153"/>
                    <a:pt x="58" y="161"/>
                  </a:cubicBezTo>
                  <a:cubicBezTo>
                    <a:pt x="56" y="166"/>
                    <a:pt x="55" y="170"/>
                    <a:pt x="54" y="175"/>
                  </a:cubicBezTo>
                  <a:cubicBezTo>
                    <a:pt x="52" y="181"/>
                    <a:pt x="52" y="187"/>
                    <a:pt x="49" y="192"/>
                  </a:cubicBezTo>
                  <a:cubicBezTo>
                    <a:pt x="48" y="195"/>
                    <a:pt x="45" y="196"/>
                    <a:pt x="42" y="197"/>
                  </a:cubicBezTo>
                  <a:cubicBezTo>
                    <a:pt x="39" y="199"/>
                    <a:pt x="35" y="197"/>
                    <a:pt x="32" y="198"/>
                  </a:cubicBezTo>
                  <a:cubicBezTo>
                    <a:pt x="31" y="199"/>
                    <a:pt x="32" y="204"/>
                    <a:pt x="30" y="203"/>
                  </a:cubicBezTo>
                  <a:cubicBezTo>
                    <a:pt x="23" y="203"/>
                    <a:pt x="16" y="200"/>
                    <a:pt x="10" y="197"/>
                  </a:cubicBezTo>
                  <a:cubicBezTo>
                    <a:pt x="7" y="194"/>
                    <a:pt x="5" y="190"/>
                    <a:pt x="4" y="186"/>
                  </a:cubicBezTo>
                  <a:cubicBezTo>
                    <a:pt x="3" y="183"/>
                    <a:pt x="4" y="180"/>
                    <a:pt x="4" y="176"/>
                  </a:cubicBezTo>
                  <a:cubicBezTo>
                    <a:pt x="4" y="174"/>
                    <a:pt x="6" y="173"/>
                    <a:pt x="6" y="171"/>
                  </a:cubicBezTo>
                  <a:cubicBezTo>
                    <a:pt x="5" y="168"/>
                    <a:pt x="2" y="165"/>
                    <a:pt x="1" y="162"/>
                  </a:cubicBezTo>
                  <a:cubicBezTo>
                    <a:pt x="0" y="158"/>
                    <a:pt x="0" y="154"/>
                    <a:pt x="0" y="150"/>
                  </a:cubicBezTo>
                  <a:cubicBezTo>
                    <a:pt x="0" y="147"/>
                    <a:pt x="1" y="144"/>
                    <a:pt x="3" y="141"/>
                  </a:cubicBezTo>
                  <a:cubicBezTo>
                    <a:pt x="4" y="139"/>
                    <a:pt x="7" y="139"/>
                    <a:pt x="8" y="137"/>
                  </a:cubicBezTo>
                  <a:cubicBezTo>
                    <a:pt x="9" y="135"/>
                    <a:pt x="9" y="132"/>
                    <a:pt x="10" y="130"/>
                  </a:cubicBezTo>
                  <a:cubicBezTo>
                    <a:pt x="11" y="127"/>
                    <a:pt x="13" y="124"/>
                    <a:pt x="15" y="122"/>
                  </a:cubicBezTo>
                  <a:cubicBezTo>
                    <a:pt x="16" y="119"/>
                    <a:pt x="17" y="117"/>
                    <a:pt x="17" y="115"/>
                  </a:cubicBezTo>
                  <a:cubicBezTo>
                    <a:pt x="17" y="111"/>
                    <a:pt x="14" y="108"/>
                    <a:pt x="13" y="105"/>
                  </a:cubicBezTo>
                  <a:cubicBezTo>
                    <a:pt x="13" y="103"/>
                    <a:pt x="13" y="101"/>
                    <a:pt x="13" y="99"/>
                  </a:cubicBezTo>
                  <a:cubicBezTo>
                    <a:pt x="13" y="96"/>
                    <a:pt x="11" y="93"/>
                    <a:pt x="11" y="90"/>
                  </a:cubicBezTo>
                  <a:cubicBezTo>
                    <a:pt x="11" y="89"/>
                    <a:pt x="12" y="88"/>
                    <a:pt x="12" y="87"/>
                  </a:cubicBezTo>
                  <a:cubicBezTo>
                    <a:pt x="12" y="85"/>
                    <a:pt x="10" y="84"/>
                    <a:pt x="11" y="82"/>
                  </a:cubicBezTo>
                  <a:cubicBezTo>
                    <a:pt x="12" y="77"/>
                    <a:pt x="16" y="74"/>
                    <a:pt x="18" y="70"/>
                  </a:cubicBezTo>
                  <a:cubicBezTo>
                    <a:pt x="19" y="67"/>
                    <a:pt x="17" y="64"/>
                    <a:pt x="19" y="62"/>
                  </a:cubicBezTo>
                  <a:cubicBezTo>
                    <a:pt x="20" y="61"/>
                    <a:pt x="23" y="62"/>
                    <a:pt x="25" y="62"/>
                  </a:cubicBezTo>
                  <a:cubicBezTo>
                    <a:pt x="27" y="62"/>
                    <a:pt x="28" y="61"/>
                    <a:pt x="30" y="60"/>
                  </a:cubicBezTo>
                  <a:cubicBezTo>
                    <a:pt x="32" y="59"/>
                    <a:pt x="34" y="57"/>
                    <a:pt x="37" y="56"/>
                  </a:cubicBezTo>
                  <a:cubicBezTo>
                    <a:pt x="38" y="56"/>
                    <a:pt x="39" y="57"/>
                    <a:pt x="40" y="58"/>
                  </a:cubicBezTo>
                  <a:cubicBezTo>
                    <a:pt x="42" y="59"/>
                    <a:pt x="45" y="64"/>
                    <a:pt x="47" y="62"/>
                  </a:cubicBezTo>
                  <a:cubicBezTo>
                    <a:pt x="48" y="59"/>
                    <a:pt x="42" y="56"/>
                    <a:pt x="43" y="53"/>
                  </a:cubicBezTo>
                  <a:cubicBezTo>
                    <a:pt x="43" y="51"/>
                    <a:pt x="46" y="51"/>
                    <a:pt x="49" y="50"/>
                  </a:cubicBezTo>
                  <a:cubicBezTo>
                    <a:pt x="50" y="50"/>
                    <a:pt x="51" y="50"/>
                    <a:pt x="52" y="50"/>
                  </a:cubicBezTo>
                  <a:cubicBezTo>
                    <a:pt x="54" y="48"/>
                    <a:pt x="52" y="43"/>
                    <a:pt x="55" y="42"/>
                  </a:cubicBezTo>
                  <a:cubicBezTo>
                    <a:pt x="56" y="42"/>
                    <a:pt x="54" y="49"/>
                    <a:pt x="56" y="48"/>
                  </a:cubicBezTo>
                  <a:cubicBezTo>
                    <a:pt x="58" y="47"/>
                    <a:pt x="58" y="42"/>
                    <a:pt x="60" y="41"/>
                  </a:cubicBezTo>
                  <a:cubicBezTo>
                    <a:pt x="61" y="40"/>
                    <a:pt x="62" y="45"/>
                    <a:pt x="63" y="44"/>
                  </a:cubicBezTo>
                  <a:cubicBezTo>
                    <a:pt x="65" y="43"/>
                    <a:pt x="64" y="40"/>
                    <a:pt x="63" y="39"/>
                  </a:cubicBezTo>
                  <a:cubicBezTo>
                    <a:pt x="63" y="38"/>
                    <a:pt x="61" y="38"/>
                    <a:pt x="60" y="37"/>
                  </a:cubicBezTo>
                  <a:cubicBezTo>
                    <a:pt x="59" y="36"/>
                    <a:pt x="59" y="34"/>
                    <a:pt x="60" y="34"/>
                  </a:cubicBezTo>
                  <a:cubicBezTo>
                    <a:pt x="61" y="33"/>
                    <a:pt x="64" y="35"/>
                    <a:pt x="64" y="34"/>
                  </a:cubicBezTo>
                  <a:cubicBezTo>
                    <a:pt x="65" y="32"/>
                    <a:pt x="62" y="31"/>
                    <a:pt x="62" y="29"/>
                  </a:cubicBezTo>
                  <a:cubicBezTo>
                    <a:pt x="62" y="27"/>
                    <a:pt x="61" y="24"/>
                    <a:pt x="62" y="23"/>
                  </a:cubicBezTo>
                  <a:cubicBezTo>
                    <a:pt x="64" y="23"/>
                    <a:pt x="64" y="27"/>
                    <a:pt x="66" y="27"/>
                  </a:cubicBezTo>
                  <a:cubicBezTo>
                    <a:pt x="67" y="27"/>
                    <a:pt x="67" y="25"/>
                    <a:pt x="68" y="24"/>
                  </a:cubicBezTo>
                  <a:cubicBezTo>
                    <a:pt x="69" y="23"/>
                    <a:pt x="71" y="22"/>
                    <a:pt x="72" y="21"/>
                  </a:cubicBezTo>
                  <a:cubicBezTo>
                    <a:pt x="73" y="20"/>
                    <a:pt x="73" y="18"/>
                    <a:pt x="74" y="17"/>
                  </a:cubicBezTo>
                  <a:cubicBezTo>
                    <a:pt x="74" y="15"/>
                    <a:pt x="74" y="13"/>
                    <a:pt x="74" y="12"/>
                  </a:cubicBezTo>
                  <a:cubicBezTo>
                    <a:pt x="73" y="10"/>
                    <a:pt x="71" y="9"/>
                    <a:pt x="72" y="8"/>
                  </a:cubicBezTo>
                  <a:cubicBezTo>
                    <a:pt x="72" y="6"/>
                    <a:pt x="74" y="8"/>
                    <a:pt x="75" y="8"/>
                  </a:cubicBezTo>
                  <a:cubicBezTo>
                    <a:pt x="77" y="6"/>
                    <a:pt x="79" y="0"/>
                    <a:pt x="8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29" name="Freeform 198">
              <a:extLst>
                <a:ext uri="{FF2B5EF4-FFF2-40B4-BE49-F238E27FC236}">
                  <a16:creationId xmlns:a16="http://schemas.microsoft.com/office/drawing/2014/main" id="{3D8BF57C-8A38-0A46-9CFB-E71894A74DE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69839" y="4420939"/>
              <a:ext cx="4759" cy="11104"/>
            </a:xfrm>
            <a:custGeom>
              <a:avLst/>
              <a:gdLst>
                <a:gd name="T0" fmla="*/ 2147483647 w 3"/>
                <a:gd name="T1" fmla="*/ 0 h 6"/>
                <a:gd name="T2" fmla="*/ 0 w 3"/>
                <a:gd name="T3" fmla="*/ 2147483647 h 6"/>
                <a:gd name="T4" fmla="*/ 2147483647 w 3"/>
                <a:gd name="T5" fmla="*/ 2147483647 h 6"/>
                <a:gd name="T6" fmla="*/ 2147483647 w 3"/>
                <a:gd name="T7" fmla="*/ 2147483647 h 6"/>
                <a:gd name="T8" fmla="*/ 2147483647 w 3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6">
                  <a:moveTo>
                    <a:pt x="1" y="0"/>
                  </a:moveTo>
                  <a:cubicBezTo>
                    <a:pt x="0" y="0"/>
                    <a:pt x="0" y="2"/>
                    <a:pt x="0" y="3"/>
                  </a:cubicBezTo>
                  <a:cubicBezTo>
                    <a:pt x="0" y="4"/>
                    <a:pt x="0" y="6"/>
                    <a:pt x="1" y="6"/>
                  </a:cubicBezTo>
                  <a:cubicBezTo>
                    <a:pt x="3" y="6"/>
                    <a:pt x="2" y="4"/>
                    <a:pt x="2" y="3"/>
                  </a:cubicBezTo>
                  <a:cubicBezTo>
                    <a:pt x="2" y="2"/>
                    <a:pt x="2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30" name="Freeform 199">
              <a:extLst>
                <a:ext uri="{FF2B5EF4-FFF2-40B4-BE49-F238E27FC236}">
                  <a16:creationId xmlns:a16="http://schemas.microsoft.com/office/drawing/2014/main" id="{567F09F8-FCD2-6344-8EF3-70C6127C3F0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93635" y="4436803"/>
              <a:ext cx="9518" cy="11104"/>
            </a:xfrm>
            <a:custGeom>
              <a:avLst/>
              <a:gdLst>
                <a:gd name="T0" fmla="*/ 2147483647 w 5"/>
                <a:gd name="T1" fmla="*/ 2147483647 h 6"/>
                <a:gd name="T2" fmla="*/ 2147483647 w 5"/>
                <a:gd name="T3" fmla="*/ 2147483647 h 6"/>
                <a:gd name="T4" fmla="*/ 2147483647 w 5"/>
                <a:gd name="T5" fmla="*/ 2147483647 h 6"/>
                <a:gd name="T6" fmla="*/ 2147483647 w 5"/>
                <a:gd name="T7" fmla="*/ 2147483647 h 6"/>
                <a:gd name="T8" fmla="*/ 2147483647 w 5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6">
                  <a:moveTo>
                    <a:pt x="1" y="1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4"/>
                    <a:pt x="2" y="6"/>
                    <a:pt x="3" y="6"/>
                  </a:cubicBezTo>
                  <a:cubicBezTo>
                    <a:pt x="5" y="5"/>
                    <a:pt x="4" y="3"/>
                    <a:pt x="3" y="2"/>
                  </a:cubicBezTo>
                  <a:cubicBezTo>
                    <a:pt x="3" y="1"/>
                    <a:pt x="2" y="0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31" name="Freeform 200">
              <a:extLst>
                <a:ext uri="{FF2B5EF4-FFF2-40B4-BE49-F238E27FC236}">
                  <a16:creationId xmlns:a16="http://schemas.microsoft.com/office/drawing/2014/main" id="{9EDCFD43-1E66-E84B-8E68-066B8CE4F61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12671" y="4454253"/>
              <a:ext cx="9518" cy="11105"/>
            </a:xfrm>
            <a:custGeom>
              <a:avLst/>
              <a:gdLst>
                <a:gd name="T0" fmla="*/ 2147483647 w 5"/>
                <a:gd name="T1" fmla="*/ 0 h 6"/>
                <a:gd name="T2" fmla="*/ 2147483647 w 5"/>
                <a:gd name="T3" fmla="*/ 2147483647 h 6"/>
                <a:gd name="T4" fmla="*/ 2147483647 w 5"/>
                <a:gd name="T5" fmla="*/ 2147483647 h 6"/>
                <a:gd name="T6" fmla="*/ 2147483647 w 5"/>
                <a:gd name="T7" fmla="*/ 2147483647 h 6"/>
                <a:gd name="T8" fmla="*/ 2147483647 w 5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6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4"/>
                    <a:pt x="2" y="6"/>
                    <a:pt x="3" y="6"/>
                  </a:cubicBezTo>
                  <a:cubicBezTo>
                    <a:pt x="5" y="5"/>
                    <a:pt x="4" y="3"/>
                    <a:pt x="3" y="2"/>
                  </a:cubicBezTo>
                  <a:cubicBezTo>
                    <a:pt x="3" y="1"/>
                    <a:pt x="2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32" name="Freeform 201">
              <a:extLst>
                <a:ext uri="{FF2B5EF4-FFF2-40B4-BE49-F238E27FC236}">
                  <a16:creationId xmlns:a16="http://schemas.microsoft.com/office/drawing/2014/main" id="{D9E21F78-32F4-274E-9850-152D24925F1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87232" y="4465358"/>
              <a:ext cx="7931" cy="12691"/>
            </a:xfrm>
            <a:custGeom>
              <a:avLst/>
              <a:gdLst>
                <a:gd name="T0" fmla="*/ 0 w 4"/>
                <a:gd name="T1" fmla="*/ 2147483647 h 7"/>
                <a:gd name="T2" fmla="*/ 0 w 4"/>
                <a:gd name="T3" fmla="*/ 2147483647 h 7"/>
                <a:gd name="T4" fmla="*/ 2147483647 w 4"/>
                <a:gd name="T5" fmla="*/ 2147483647 h 7"/>
                <a:gd name="T6" fmla="*/ 2147483647 w 4"/>
                <a:gd name="T7" fmla="*/ 2147483647 h 7"/>
                <a:gd name="T8" fmla="*/ 0 w 4"/>
                <a:gd name="T9" fmla="*/ 214748364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7">
                  <a:moveTo>
                    <a:pt x="0" y="1"/>
                  </a:moveTo>
                  <a:cubicBezTo>
                    <a:pt x="0" y="1"/>
                    <a:pt x="0" y="3"/>
                    <a:pt x="0" y="3"/>
                  </a:cubicBezTo>
                  <a:cubicBezTo>
                    <a:pt x="1" y="5"/>
                    <a:pt x="2" y="7"/>
                    <a:pt x="3" y="6"/>
                  </a:cubicBezTo>
                  <a:cubicBezTo>
                    <a:pt x="4" y="5"/>
                    <a:pt x="3" y="3"/>
                    <a:pt x="3" y="2"/>
                  </a:cubicBezTo>
                  <a:cubicBezTo>
                    <a:pt x="2" y="1"/>
                    <a:pt x="1" y="0"/>
                    <a:pt x="0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33" name="Freeform 206">
              <a:extLst>
                <a:ext uri="{FF2B5EF4-FFF2-40B4-BE49-F238E27FC236}">
                  <a16:creationId xmlns:a16="http://schemas.microsoft.com/office/drawing/2014/main" id="{D0DE8AE8-5192-634D-BBC6-03B33B9B13A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400677" y="3075689"/>
              <a:ext cx="6346" cy="4759"/>
            </a:xfrm>
            <a:custGeom>
              <a:avLst/>
              <a:gdLst>
                <a:gd name="T0" fmla="*/ 0 w 4"/>
                <a:gd name="T1" fmla="*/ 2147483647 h 3"/>
                <a:gd name="T2" fmla="*/ 2147483647 w 4"/>
                <a:gd name="T3" fmla="*/ 2147483647 h 3"/>
                <a:gd name="T4" fmla="*/ 2147483647 w 4"/>
                <a:gd name="T5" fmla="*/ 0 h 3"/>
                <a:gd name="T6" fmla="*/ 2147483647 w 4"/>
                <a:gd name="T7" fmla="*/ 2147483647 h 3"/>
                <a:gd name="T8" fmla="*/ 2147483647 w 4"/>
                <a:gd name="T9" fmla="*/ 2147483647 h 3"/>
                <a:gd name="T10" fmla="*/ 0 w 4"/>
                <a:gd name="T11" fmla="*/ 2147483647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cubicBezTo>
                    <a:pt x="0" y="1"/>
                    <a:pt x="1" y="1"/>
                    <a:pt x="2" y="1"/>
                  </a:cubicBezTo>
                  <a:cubicBezTo>
                    <a:pt x="2" y="1"/>
                    <a:pt x="2" y="0"/>
                    <a:pt x="3" y="0"/>
                  </a:cubicBezTo>
                  <a:cubicBezTo>
                    <a:pt x="4" y="1"/>
                    <a:pt x="4" y="1"/>
                    <a:pt x="4" y="2"/>
                  </a:cubicBezTo>
                  <a:cubicBezTo>
                    <a:pt x="4" y="3"/>
                    <a:pt x="2" y="3"/>
                    <a:pt x="2" y="3"/>
                  </a:cubicBezTo>
                  <a:cubicBezTo>
                    <a:pt x="1" y="3"/>
                    <a:pt x="0" y="2"/>
                    <a:pt x="0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34" name="Freeform 209">
              <a:extLst>
                <a:ext uri="{FF2B5EF4-FFF2-40B4-BE49-F238E27FC236}">
                  <a16:creationId xmlns:a16="http://schemas.microsoft.com/office/drawing/2014/main" id="{10606E4F-2D0E-934D-9225-7F39A13A409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54556" y="2982093"/>
              <a:ext cx="12691" cy="11105"/>
            </a:xfrm>
            <a:custGeom>
              <a:avLst/>
              <a:gdLst>
                <a:gd name="T0" fmla="*/ 2147483647 w 7"/>
                <a:gd name="T1" fmla="*/ 2147483647 h 6"/>
                <a:gd name="T2" fmla="*/ 2147483647 w 7"/>
                <a:gd name="T3" fmla="*/ 2147483647 h 6"/>
                <a:gd name="T4" fmla="*/ 0 w 7"/>
                <a:gd name="T5" fmla="*/ 2147483647 h 6"/>
                <a:gd name="T6" fmla="*/ 2147483647 w 7"/>
                <a:gd name="T7" fmla="*/ 2147483647 h 6"/>
                <a:gd name="T8" fmla="*/ 2147483647 w 7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6">
                  <a:moveTo>
                    <a:pt x="6" y="1"/>
                  </a:moveTo>
                  <a:cubicBezTo>
                    <a:pt x="7" y="2"/>
                    <a:pt x="5" y="4"/>
                    <a:pt x="4" y="4"/>
                  </a:cubicBezTo>
                  <a:cubicBezTo>
                    <a:pt x="3" y="5"/>
                    <a:pt x="1" y="6"/>
                    <a:pt x="0" y="5"/>
                  </a:cubicBezTo>
                  <a:cubicBezTo>
                    <a:pt x="0" y="4"/>
                    <a:pt x="1" y="3"/>
                    <a:pt x="2" y="2"/>
                  </a:cubicBezTo>
                  <a:cubicBezTo>
                    <a:pt x="3" y="1"/>
                    <a:pt x="5" y="0"/>
                    <a:pt x="6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35" name="Freeform 210">
              <a:extLst>
                <a:ext uri="{FF2B5EF4-FFF2-40B4-BE49-F238E27FC236}">
                  <a16:creationId xmlns:a16="http://schemas.microsoft.com/office/drawing/2014/main" id="{007A1E83-3B21-F34C-8668-2F688A9C4D2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59315" y="2994784"/>
              <a:ext cx="11105" cy="6346"/>
            </a:xfrm>
            <a:custGeom>
              <a:avLst/>
              <a:gdLst>
                <a:gd name="T0" fmla="*/ 2147483647 w 5"/>
                <a:gd name="T1" fmla="*/ 0 h 3"/>
                <a:gd name="T2" fmla="*/ 2147483647 w 5"/>
                <a:gd name="T3" fmla="*/ 2147483647 h 3"/>
                <a:gd name="T4" fmla="*/ 2147483647 w 5"/>
                <a:gd name="T5" fmla="*/ 2147483647 h 3"/>
                <a:gd name="T6" fmla="*/ 2147483647 w 5"/>
                <a:gd name="T7" fmla="*/ 0 h 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3">
                  <a:moveTo>
                    <a:pt x="2" y="0"/>
                  </a:moveTo>
                  <a:cubicBezTo>
                    <a:pt x="3" y="0"/>
                    <a:pt x="5" y="1"/>
                    <a:pt x="4" y="2"/>
                  </a:cubicBezTo>
                  <a:cubicBezTo>
                    <a:pt x="4" y="3"/>
                    <a:pt x="1" y="3"/>
                    <a:pt x="1" y="2"/>
                  </a:cubicBezTo>
                  <a:cubicBezTo>
                    <a:pt x="0" y="2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36" name="Freeform 211">
              <a:extLst>
                <a:ext uri="{FF2B5EF4-FFF2-40B4-BE49-F238E27FC236}">
                  <a16:creationId xmlns:a16="http://schemas.microsoft.com/office/drawing/2014/main" id="{E73A42B6-3BC9-4242-9BBC-222DAA10593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03501" y="2993198"/>
              <a:ext cx="7932" cy="4759"/>
            </a:xfrm>
            <a:custGeom>
              <a:avLst/>
              <a:gdLst>
                <a:gd name="T0" fmla="*/ 2147483647 w 4"/>
                <a:gd name="T1" fmla="*/ 0 h 3"/>
                <a:gd name="T2" fmla="*/ 2147483647 w 4"/>
                <a:gd name="T3" fmla="*/ 2147483647 h 3"/>
                <a:gd name="T4" fmla="*/ 2147483647 w 4"/>
                <a:gd name="T5" fmla="*/ 2147483647 h 3"/>
                <a:gd name="T6" fmla="*/ 2147483647 w 4"/>
                <a:gd name="T7" fmla="*/ 0 h 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3">
                  <a:moveTo>
                    <a:pt x="2" y="0"/>
                  </a:moveTo>
                  <a:cubicBezTo>
                    <a:pt x="3" y="0"/>
                    <a:pt x="4" y="2"/>
                    <a:pt x="4" y="2"/>
                  </a:cubicBezTo>
                  <a:cubicBezTo>
                    <a:pt x="3" y="3"/>
                    <a:pt x="1" y="3"/>
                    <a:pt x="1" y="2"/>
                  </a:cubicBezTo>
                  <a:cubicBezTo>
                    <a:pt x="0" y="2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37" name="Freeform 212">
              <a:extLst>
                <a:ext uri="{FF2B5EF4-FFF2-40B4-BE49-F238E27FC236}">
                  <a16:creationId xmlns:a16="http://schemas.microsoft.com/office/drawing/2014/main" id="{E05E372B-EA76-D045-B2C2-F9C917B2544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08261" y="3020166"/>
              <a:ext cx="6346" cy="7932"/>
            </a:xfrm>
            <a:custGeom>
              <a:avLst/>
              <a:gdLst>
                <a:gd name="T0" fmla="*/ 2147483647 w 4"/>
                <a:gd name="T1" fmla="*/ 0 h 4"/>
                <a:gd name="T2" fmla="*/ 2147483647 w 4"/>
                <a:gd name="T3" fmla="*/ 2147483647 h 4"/>
                <a:gd name="T4" fmla="*/ 0 w 4"/>
                <a:gd name="T5" fmla="*/ 2147483647 h 4"/>
                <a:gd name="T6" fmla="*/ 2147483647 w 4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4">
                  <a:moveTo>
                    <a:pt x="2" y="0"/>
                  </a:moveTo>
                  <a:cubicBezTo>
                    <a:pt x="3" y="0"/>
                    <a:pt x="4" y="2"/>
                    <a:pt x="4" y="3"/>
                  </a:cubicBezTo>
                  <a:cubicBezTo>
                    <a:pt x="3" y="4"/>
                    <a:pt x="1" y="4"/>
                    <a:pt x="0" y="3"/>
                  </a:cubicBezTo>
                  <a:cubicBezTo>
                    <a:pt x="0" y="2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38" name="Freeform 216">
              <a:extLst>
                <a:ext uri="{FF2B5EF4-FFF2-40B4-BE49-F238E27FC236}">
                  <a16:creationId xmlns:a16="http://schemas.microsoft.com/office/drawing/2014/main" id="{AB68B88A-AF89-1A4F-8139-93C43E29204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97098" y="2986852"/>
              <a:ext cx="7931" cy="6346"/>
            </a:xfrm>
            <a:custGeom>
              <a:avLst/>
              <a:gdLst>
                <a:gd name="T0" fmla="*/ 2147483647 w 4"/>
                <a:gd name="T1" fmla="*/ 0 h 3"/>
                <a:gd name="T2" fmla="*/ 2147483647 w 4"/>
                <a:gd name="T3" fmla="*/ 2147483647 h 3"/>
                <a:gd name="T4" fmla="*/ 0 w 4"/>
                <a:gd name="T5" fmla="*/ 2147483647 h 3"/>
                <a:gd name="T6" fmla="*/ 2147483647 w 4"/>
                <a:gd name="T7" fmla="*/ 0 h 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3">
                  <a:moveTo>
                    <a:pt x="1" y="0"/>
                  </a:moveTo>
                  <a:cubicBezTo>
                    <a:pt x="2" y="0"/>
                    <a:pt x="4" y="2"/>
                    <a:pt x="3" y="3"/>
                  </a:cubicBezTo>
                  <a:cubicBezTo>
                    <a:pt x="3" y="3"/>
                    <a:pt x="1" y="3"/>
                    <a:pt x="0" y="3"/>
                  </a:cubicBezTo>
                  <a:cubicBezTo>
                    <a:pt x="0" y="2"/>
                    <a:pt x="1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39" name="Freeform 217">
              <a:extLst>
                <a:ext uri="{FF2B5EF4-FFF2-40B4-BE49-F238E27FC236}">
                  <a16:creationId xmlns:a16="http://schemas.microsoft.com/office/drawing/2014/main" id="{B424342C-DBE1-C040-9535-89D51AD1E5E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03444" y="3018580"/>
              <a:ext cx="9518" cy="6346"/>
            </a:xfrm>
            <a:custGeom>
              <a:avLst/>
              <a:gdLst>
                <a:gd name="T0" fmla="*/ 2147483647 w 5"/>
                <a:gd name="T1" fmla="*/ 2147483647 h 4"/>
                <a:gd name="T2" fmla="*/ 2147483647 w 5"/>
                <a:gd name="T3" fmla="*/ 2147483647 h 4"/>
                <a:gd name="T4" fmla="*/ 0 w 5"/>
                <a:gd name="T5" fmla="*/ 2147483647 h 4"/>
                <a:gd name="T6" fmla="*/ 2147483647 w 5"/>
                <a:gd name="T7" fmla="*/ 2147483647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4">
                  <a:moveTo>
                    <a:pt x="3" y="1"/>
                  </a:moveTo>
                  <a:cubicBezTo>
                    <a:pt x="4" y="2"/>
                    <a:pt x="5" y="3"/>
                    <a:pt x="4" y="4"/>
                  </a:cubicBezTo>
                  <a:cubicBezTo>
                    <a:pt x="4" y="4"/>
                    <a:pt x="1" y="2"/>
                    <a:pt x="0" y="1"/>
                  </a:cubicBezTo>
                  <a:cubicBezTo>
                    <a:pt x="0" y="0"/>
                    <a:pt x="1" y="0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40" name="Freeform 218">
              <a:extLst>
                <a:ext uri="{FF2B5EF4-FFF2-40B4-BE49-F238E27FC236}">
                  <a16:creationId xmlns:a16="http://schemas.microsoft.com/office/drawing/2014/main" id="{1A3EEEEE-12FD-8B4B-AC44-8D4A6C6F3F1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47862" y="3023338"/>
              <a:ext cx="9518" cy="6346"/>
            </a:xfrm>
            <a:custGeom>
              <a:avLst/>
              <a:gdLst>
                <a:gd name="T0" fmla="*/ 2147483647 w 5"/>
                <a:gd name="T1" fmla="*/ 2147483647 h 3"/>
                <a:gd name="T2" fmla="*/ 2147483647 w 5"/>
                <a:gd name="T3" fmla="*/ 2147483647 h 3"/>
                <a:gd name="T4" fmla="*/ 0 w 5"/>
                <a:gd name="T5" fmla="*/ 2147483647 h 3"/>
                <a:gd name="T6" fmla="*/ 2147483647 w 5"/>
                <a:gd name="T7" fmla="*/ 2147483647 h 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3">
                  <a:moveTo>
                    <a:pt x="3" y="1"/>
                  </a:moveTo>
                  <a:cubicBezTo>
                    <a:pt x="4" y="1"/>
                    <a:pt x="5" y="3"/>
                    <a:pt x="4" y="3"/>
                  </a:cubicBezTo>
                  <a:cubicBezTo>
                    <a:pt x="4" y="3"/>
                    <a:pt x="1" y="2"/>
                    <a:pt x="0" y="1"/>
                  </a:cubicBezTo>
                  <a:cubicBezTo>
                    <a:pt x="0" y="0"/>
                    <a:pt x="1" y="0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41" name="Freeform 219">
              <a:extLst>
                <a:ext uri="{FF2B5EF4-FFF2-40B4-BE49-F238E27FC236}">
                  <a16:creationId xmlns:a16="http://schemas.microsoft.com/office/drawing/2014/main" id="{51EA9134-5B4F-444A-AB9D-432928BF126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97098" y="3053480"/>
              <a:ext cx="6346" cy="7931"/>
            </a:xfrm>
            <a:custGeom>
              <a:avLst/>
              <a:gdLst>
                <a:gd name="T0" fmla="*/ 2147483647 w 3"/>
                <a:gd name="T1" fmla="*/ 2147483647 h 4"/>
                <a:gd name="T2" fmla="*/ 2147483647 w 3"/>
                <a:gd name="T3" fmla="*/ 2147483647 h 4"/>
                <a:gd name="T4" fmla="*/ 2147483647 w 3"/>
                <a:gd name="T5" fmla="*/ 2147483647 h 4"/>
                <a:gd name="T6" fmla="*/ 2147483647 w 3"/>
                <a:gd name="T7" fmla="*/ 2147483647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" h="4">
                  <a:moveTo>
                    <a:pt x="1" y="2"/>
                  </a:moveTo>
                  <a:cubicBezTo>
                    <a:pt x="2" y="1"/>
                    <a:pt x="3" y="0"/>
                    <a:pt x="3" y="1"/>
                  </a:cubicBezTo>
                  <a:cubicBezTo>
                    <a:pt x="3" y="2"/>
                    <a:pt x="2" y="3"/>
                    <a:pt x="1" y="4"/>
                  </a:cubicBezTo>
                  <a:cubicBezTo>
                    <a:pt x="0" y="4"/>
                    <a:pt x="0" y="3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42" name="Freeform 220">
              <a:extLst>
                <a:ext uri="{FF2B5EF4-FFF2-40B4-BE49-F238E27FC236}">
                  <a16:creationId xmlns:a16="http://schemas.microsoft.com/office/drawing/2014/main" id="{0B8EFA9B-08D5-7648-9CDB-1E950A21DB6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33584" y="3028098"/>
              <a:ext cx="7932" cy="4759"/>
            </a:xfrm>
            <a:custGeom>
              <a:avLst/>
              <a:gdLst>
                <a:gd name="T0" fmla="*/ 2147483647 w 4"/>
                <a:gd name="T1" fmla="*/ 2147483647 h 3"/>
                <a:gd name="T2" fmla="*/ 2147483647 w 4"/>
                <a:gd name="T3" fmla="*/ 2147483647 h 3"/>
                <a:gd name="T4" fmla="*/ 2147483647 w 4"/>
                <a:gd name="T5" fmla="*/ 2147483647 h 3"/>
                <a:gd name="T6" fmla="*/ 2147483647 w 4"/>
                <a:gd name="T7" fmla="*/ 2147483647 h 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3">
                  <a:moveTo>
                    <a:pt x="1" y="1"/>
                  </a:moveTo>
                  <a:cubicBezTo>
                    <a:pt x="2" y="1"/>
                    <a:pt x="4" y="0"/>
                    <a:pt x="4" y="1"/>
                  </a:cubicBezTo>
                  <a:cubicBezTo>
                    <a:pt x="4" y="1"/>
                    <a:pt x="2" y="3"/>
                    <a:pt x="1" y="3"/>
                  </a:cubicBezTo>
                  <a:cubicBezTo>
                    <a:pt x="0" y="3"/>
                    <a:pt x="0" y="2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43" name="Freeform 221">
              <a:extLst>
                <a:ext uri="{FF2B5EF4-FFF2-40B4-BE49-F238E27FC236}">
                  <a16:creationId xmlns:a16="http://schemas.microsoft.com/office/drawing/2014/main" id="{F9B48F71-42C3-4C4E-B61F-D14656FCD2B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31998" y="3050307"/>
              <a:ext cx="4759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0 h 3"/>
                <a:gd name="T4" fmla="*/ 2147483647 w 3"/>
                <a:gd name="T5" fmla="*/ 2147483647 h 3"/>
                <a:gd name="T6" fmla="*/ 2147483647 w 3"/>
                <a:gd name="T7" fmla="*/ 2147483647 h 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2" y="1"/>
                    <a:pt x="3" y="0"/>
                    <a:pt x="3" y="0"/>
                  </a:cubicBezTo>
                  <a:cubicBezTo>
                    <a:pt x="3" y="1"/>
                    <a:pt x="1" y="3"/>
                    <a:pt x="1" y="3"/>
                  </a:cubicBezTo>
                  <a:cubicBezTo>
                    <a:pt x="0" y="3"/>
                    <a:pt x="0" y="2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44" name="Freeform 236">
              <a:extLst>
                <a:ext uri="{FF2B5EF4-FFF2-40B4-BE49-F238E27FC236}">
                  <a16:creationId xmlns:a16="http://schemas.microsoft.com/office/drawing/2014/main" id="{01375909-60FC-0941-A082-6A8BC25FD3B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17895" y="3009061"/>
              <a:ext cx="72973" cy="52350"/>
            </a:xfrm>
            <a:custGeom>
              <a:avLst/>
              <a:gdLst>
                <a:gd name="T0" fmla="*/ 2147483647 w 39"/>
                <a:gd name="T1" fmla="*/ 0 h 28"/>
                <a:gd name="T2" fmla="*/ 2147483647 w 39"/>
                <a:gd name="T3" fmla="*/ 2147483647 h 28"/>
                <a:gd name="T4" fmla="*/ 2147483647 w 39"/>
                <a:gd name="T5" fmla="*/ 2147483647 h 28"/>
                <a:gd name="T6" fmla="*/ 2147483647 w 39"/>
                <a:gd name="T7" fmla="*/ 2147483647 h 28"/>
                <a:gd name="T8" fmla="*/ 2147483647 w 39"/>
                <a:gd name="T9" fmla="*/ 2147483647 h 28"/>
                <a:gd name="T10" fmla="*/ 2147483647 w 39"/>
                <a:gd name="T11" fmla="*/ 2147483647 h 28"/>
                <a:gd name="T12" fmla="*/ 2147483647 w 39"/>
                <a:gd name="T13" fmla="*/ 2147483647 h 28"/>
                <a:gd name="T14" fmla="*/ 2147483647 w 39"/>
                <a:gd name="T15" fmla="*/ 2147483647 h 28"/>
                <a:gd name="T16" fmla="*/ 2147483647 w 39"/>
                <a:gd name="T17" fmla="*/ 2147483647 h 28"/>
                <a:gd name="T18" fmla="*/ 2147483647 w 39"/>
                <a:gd name="T19" fmla="*/ 2147483647 h 28"/>
                <a:gd name="T20" fmla="*/ 2147483647 w 39"/>
                <a:gd name="T21" fmla="*/ 2147483647 h 28"/>
                <a:gd name="T22" fmla="*/ 2147483647 w 39"/>
                <a:gd name="T23" fmla="*/ 2147483647 h 28"/>
                <a:gd name="T24" fmla="*/ 2147483647 w 39"/>
                <a:gd name="T25" fmla="*/ 2147483647 h 28"/>
                <a:gd name="T26" fmla="*/ 2147483647 w 39"/>
                <a:gd name="T27" fmla="*/ 2147483647 h 28"/>
                <a:gd name="T28" fmla="*/ 2147483647 w 39"/>
                <a:gd name="T29" fmla="*/ 2147483647 h 28"/>
                <a:gd name="T30" fmla="*/ 2147483647 w 39"/>
                <a:gd name="T31" fmla="*/ 2147483647 h 28"/>
                <a:gd name="T32" fmla="*/ 2147483647 w 39"/>
                <a:gd name="T33" fmla="*/ 0 h 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28">
                  <a:moveTo>
                    <a:pt x="39" y="0"/>
                  </a:moveTo>
                  <a:cubicBezTo>
                    <a:pt x="38" y="3"/>
                    <a:pt x="35" y="7"/>
                    <a:pt x="34" y="11"/>
                  </a:cubicBezTo>
                  <a:cubicBezTo>
                    <a:pt x="33" y="13"/>
                    <a:pt x="34" y="15"/>
                    <a:pt x="34" y="17"/>
                  </a:cubicBezTo>
                  <a:cubicBezTo>
                    <a:pt x="35" y="19"/>
                    <a:pt x="37" y="20"/>
                    <a:pt x="36" y="21"/>
                  </a:cubicBezTo>
                  <a:cubicBezTo>
                    <a:pt x="36" y="23"/>
                    <a:pt x="34" y="23"/>
                    <a:pt x="34" y="24"/>
                  </a:cubicBezTo>
                  <a:cubicBezTo>
                    <a:pt x="33" y="25"/>
                    <a:pt x="35" y="28"/>
                    <a:pt x="34" y="28"/>
                  </a:cubicBezTo>
                  <a:cubicBezTo>
                    <a:pt x="31" y="28"/>
                    <a:pt x="28" y="26"/>
                    <a:pt x="26" y="24"/>
                  </a:cubicBezTo>
                  <a:cubicBezTo>
                    <a:pt x="24" y="23"/>
                    <a:pt x="23" y="21"/>
                    <a:pt x="21" y="20"/>
                  </a:cubicBezTo>
                  <a:cubicBezTo>
                    <a:pt x="18" y="19"/>
                    <a:pt x="15" y="18"/>
                    <a:pt x="12" y="16"/>
                  </a:cubicBezTo>
                  <a:cubicBezTo>
                    <a:pt x="11" y="15"/>
                    <a:pt x="10" y="13"/>
                    <a:pt x="8" y="12"/>
                  </a:cubicBezTo>
                  <a:cubicBezTo>
                    <a:pt x="6" y="11"/>
                    <a:pt x="3" y="12"/>
                    <a:pt x="1" y="10"/>
                  </a:cubicBezTo>
                  <a:cubicBezTo>
                    <a:pt x="0" y="8"/>
                    <a:pt x="1" y="5"/>
                    <a:pt x="2" y="4"/>
                  </a:cubicBezTo>
                  <a:cubicBezTo>
                    <a:pt x="4" y="3"/>
                    <a:pt x="6" y="4"/>
                    <a:pt x="8" y="4"/>
                  </a:cubicBezTo>
                  <a:cubicBezTo>
                    <a:pt x="10" y="3"/>
                    <a:pt x="12" y="5"/>
                    <a:pt x="13" y="5"/>
                  </a:cubicBezTo>
                  <a:cubicBezTo>
                    <a:pt x="16" y="5"/>
                    <a:pt x="19" y="5"/>
                    <a:pt x="21" y="5"/>
                  </a:cubicBezTo>
                  <a:cubicBezTo>
                    <a:pt x="25" y="5"/>
                    <a:pt x="29" y="3"/>
                    <a:pt x="32" y="2"/>
                  </a:cubicBezTo>
                  <a:cubicBezTo>
                    <a:pt x="35" y="2"/>
                    <a:pt x="37" y="0"/>
                    <a:pt x="39" y="0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45" name="Freeform 326">
              <a:extLst>
                <a:ext uri="{FF2B5EF4-FFF2-40B4-BE49-F238E27FC236}">
                  <a16:creationId xmlns:a16="http://schemas.microsoft.com/office/drawing/2014/main" id="{63379B03-052D-714A-A6ED-9564C5FC106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62198" y="2985265"/>
              <a:ext cx="41246" cy="36487"/>
            </a:xfrm>
            <a:custGeom>
              <a:avLst/>
              <a:gdLst>
                <a:gd name="T0" fmla="*/ 0 w 21"/>
                <a:gd name="T1" fmla="*/ 2147483647 h 19"/>
                <a:gd name="T2" fmla="*/ 2147483647 w 21"/>
                <a:gd name="T3" fmla="*/ 2147483647 h 19"/>
                <a:gd name="T4" fmla="*/ 2147483647 w 21"/>
                <a:gd name="T5" fmla="*/ 2147483647 h 19"/>
                <a:gd name="T6" fmla="*/ 2147483647 w 21"/>
                <a:gd name="T7" fmla="*/ 2147483647 h 19"/>
                <a:gd name="T8" fmla="*/ 2147483647 w 21"/>
                <a:gd name="T9" fmla="*/ 2147483647 h 19"/>
                <a:gd name="T10" fmla="*/ 2147483647 w 21"/>
                <a:gd name="T11" fmla="*/ 2147483647 h 19"/>
                <a:gd name="T12" fmla="*/ 2147483647 w 21"/>
                <a:gd name="T13" fmla="*/ 2147483647 h 19"/>
                <a:gd name="T14" fmla="*/ 2147483647 w 21"/>
                <a:gd name="T15" fmla="*/ 2147483647 h 19"/>
                <a:gd name="T16" fmla="*/ 2147483647 w 21"/>
                <a:gd name="T17" fmla="*/ 2147483647 h 19"/>
                <a:gd name="T18" fmla="*/ 2147483647 w 21"/>
                <a:gd name="T19" fmla="*/ 2147483647 h 19"/>
                <a:gd name="T20" fmla="*/ 2147483647 w 21"/>
                <a:gd name="T21" fmla="*/ 2147483647 h 19"/>
                <a:gd name="T22" fmla="*/ 2147483647 w 21"/>
                <a:gd name="T23" fmla="*/ 2147483647 h 19"/>
                <a:gd name="T24" fmla="*/ 2147483647 w 21"/>
                <a:gd name="T25" fmla="*/ 2147483647 h 19"/>
                <a:gd name="T26" fmla="*/ 0 w 21"/>
                <a:gd name="T27" fmla="*/ 2147483647 h 1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1" h="19">
                  <a:moveTo>
                    <a:pt x="0" y="2"/>
                  </a:moveTo>
                  <a:cubicBezTo>
                    <a:pt x="0" y="1"/>
                    <a:pt x="2" y="0"/>
                    <a:pt x="4" y="1"/>
                  </a:cubicBezTo>
                  <a:cubicBezTo>
                    <a:pt x="6" y="1"/>
                    <a:pt x="7" y="3"/>
                    <a:pt x="9" y="4"/>
                  </a:cubicBezTo>
                  <a:cubicBezTo>
                    <a:pt x="11" y="5"/>
                    <a:pt x="13" y="6"/>
                    <a:pt x="14" y="7"/>
                  </a:cubicBezTo>
                  <a:cubicBezTo>
                    <a:pt x="16" y="9"/>
                    <a:pt x="15" y="12"/>
                    <a:pt x="17" y="14"/>
                  </a:cubicBezTo>
                  <a:cubicBezTo>
                    <a:pt x="18" y="15"/>
                    <a:pt x="20" y="14"/>
                    <a:pt x="20" y="15"/>
                  </a:cubicBezTo>
                  <a:cubicBezTo>
                    <a:pt x="21" y="16"/>
                    <a:pt x="21" y="18"/>
                    <a:pt x="19" y="18"/>
                  </a:cubicBezTo>
                  <a:cubicBezTo>
                    <a:pt x="18" y="19"/>
                    <a:pt x="17" y="17"/>
                    <a:pt x="16" y="16"/>
                  </a:cubicBezTo>
                  <a:cubicBezTo>
                    <a:pt x="16" y="15"/>
                    <a:pt x="16" y="14"/>
                    <a:pt x="15" y="14"/>
                  </a:cubicBezTo>
                  <a:cubicBezTo>
                    <a:pt x="15" y="13"/>
                    <a:pt x="14" y="11"/>
                    <a:pt x="13" y="11"/>
                  </a:cubicBezTo>
                  <a:cubicBezTo>
                    <a:pt x="12" y="10"/>
                    <a:pt x="11" y="11"/>
                    <a:pt x="9" y="11"/>
                  </a:cubicBezTo>
                  <a:cubicBezTo>
                    <a:pt x="8" y="10"/>
                    <a:pt x="8" y="8"/>
                    <a:pt x="7" y="7"/>
                  </a:cubicBezTo>
                  <a:cubicBezTo>
                    <a:pt x="6" y="6"/>
                    <a:pt x="5" y="5"/>
                    <a:pt x="4" y="4"/>
                  </a:cubicBezTo>
                  <a:cubicBezTo>
                    <a:pt x="3" y="4"/>
                    <a:pt x="0" y="4"/>
                    <a:pt x="0" y="2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46" name="Freeform 327">
              <a:extLst>
                <a:ext uri="{FF2B5EF4-FFF2-40B4-BE49-F238E27FC236}">
                  <a16:creationId xmlns:a16="http://schemas.microsoft.com/office/drawing/2014/main" id="{43C403D5-72CE-724D-9AD6-9FA65AD090E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01915" y="3002716"/>
              <a:ext cx="11104" cy="15864"/>
            </a:xfrm>
            <a:custGeom>
              <a:avLst/>
              <a:gdLst>
                <a:gd name="T0" fmla="*/ 2147483647 w 6"/>
                <a:gd name="T1" fmla="*/ 0 h 8"/>
                <a:gd name="T2" fmla="*/ 2147483647 w 6"/>
                <a:gd name="T3" fmla="*/ 2147483647 h 8"/>
                <a:gd name="T4" fmla="*/ 0 w 6"/>
                <a:gd name="T5" fmla="*/ 2147483647 h 8"/>
                <a:gd name="T6" fmla="*/ 2147483647 w 6"/>
                <a:gd name="T7" fmla="*/ 0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8">
                  <a:moveTo>
                    <a:pt x="4" y="0"/>
                  </a:moveTo>
                  <a:cubicBezTo>
                    <a:pt x="4" y="1"/>
                    <a:pt x="5" y="5"/>
                    <a:pt x="6" y="7"/>
                  </a:cubicBezTo>
                  <a:cubicBezTo>
                    <a:pt x="5" y="8"/>
                    <a:pt x="1" y="6"/>
                    <a:pt x="0" y="5"/>
                  </a:cubicBezTo>
                  <a:cubicBezTo>
                    <a:pt x="0" y="4"/>
                    <a:pt x="2" y="0"/>
                    <a:pt x="4" y="0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47" name="Freeform 329">
              <a:extLst>
                <a:ext uri="{FF2B5EF4-FFF2-40B4-BE49-F238E27FC236}">
                  <a16:creationId xmlns:a16="http://schemas.microsoft.com/office/drawing/2014/main" id="{F7C1AAD5-5C28-7D48-8680-CBBCE7E915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19307" y="3042375"/>
              <a:ext cx="7931" cy="9518"/>
            </a:xfrm>
            <a:custGeom>
              <a:avLst/>
              <a:gdLst>
                <a:gd name="T0" fmla="*/ 2147483647 w 4"/>
                <a:gd name="T1" fmla="*/ 0 h 5"/>
                <a:gd name="T2" fmla="*/ 2147483647 w 4"/>
                <a:gd name="T3" fmla="*/ 2147483647 h 5"/>
                <a:gd name="T4" fmla="*/ 2147483647 w 4"/>
                <a:gd name="T5" fmla="*/ 2147483647 h 5"/>
                <a:gd name="T6" fmla="*/ 0 w 4"/>
                <a:gd name="T7" fmla="*/ 2147483647 h 5"/>
                <a:gd name="T8" fmla="*/ 2147483647 w 4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5">
                  <a:moveTo>
                    <a:pt x="2" y="0"/>
                  </a:moveTo>
                  <a:cubicBezTo>
                    <a:pt x="3" y="0"/>
                    <a:pt x="4" y="2"/>
                    <a:pt x="4" y="3"/>
                  </a:cubicBezTo>
                  <a:cubicBezTo>
                    <a:pt x="4" y="4"/>
                    <a:pt x="3" y="5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1" y="2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48" name="Freeform 330">
              <a:extLst>
                <a:ext uri="{FF2B5EF4-FFF2-40B4-BE49-F238E27FC236}">
                  <a16:creationId xmlns:a16="http://schemas.microsoft.com/office/drawing/2014/main" id="{C7991A9F-3D5F-2A4E-9A58-100105F69E7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19307" y="3066171"/>
              <a:ext cx="6346" cy="4759"/>
            </a:xfrm>
            <a:custGeom>
              <a:avLst/>
              <a:gdLst>
                <a:gd name="T0" fmla="*/ 2147483647 w 3"/>
                <a:gd name="T1" fmla="*/ 0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0 w 3"/>
                <a:gd name="T7" fmla="*/ 2147483647 h 3"/>
                <a:gd name="T8" fmla="*/ 2147483647 w 3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cubicBezTo>
                    <a:pt x="2" y="0"/>
                    <a:pt x="3" y="1"/>
                    <a:pt x="3" y="2"/>
                  </a:cubicBezTo>
                  <a:cubicBezTo>
                    <a:pt x="3" y="2"/>
                    <a:pt x="2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49" name="Oval 331">
              <a:extLst>
                <a:ext uri="{FF2B5EF4-FFF2-40B4-BE49-F238E27FC236}">
                  <a16:creationId xmlns:a16="http://schemas.microsoft.com/office/drawing/2014/main" id="{1DC8E68A-D2BA-874B-BBA3-8F16E380C0C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03444" y="3048720"/>
              <a:ext cx="3173" cy="3173"/>
            </a:xfrm>
            <a:prstGeom prst="ellipse">
              <a:avLst/>
            </a:prstGeom>
            <a:grpFill/>
            <a:ln w="3175" cap="rnd">
              <a:solidFill>
                <a:srgbClr val="FFFFFF"/>
              </a:solidFill>
              <a:round/>
              <a:headEnd/>
              <a:tailEnd/>
            </a:ln>
            <a:extLst/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6858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en-US" alt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50" name="Freeform 332">
              <a:extLst>
                <a:ext uri="{FF2B5EF4-FFF2-40B4-BE49-F238E27FC236}">
                  <a16:creationId xmlns:a16="http://schemas.microsoft.com/office/drawing/2014/main" id="{E71BA882-55BE-4E44-A79B-D36A24C683A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31998" y="3067757"/>
              <a:ext cx="3173" cy="3173"/>
            </a:xfrm>
            <a:custGeom>
              <a:avLst/>
              <a:gdLst>
                <a:gd name="T0" fmla="*/ 2147483647 w 2"/>
                <a:gd name="T1" fmla="*/ 0 h 2"/>
                <a:gd name="T2" fmla="*/ 2147483647 w 2"/>
                <a:gd name="T3" fmla="*/ 2147483647 h 2"/>
                <a:gd name="T4" fmla="*/ 2147483647 w 2"/>
                <a:gd name="T5" fmla="*/ 2147483647 h 2"/>
                <a:gd name="T6" fmla="*/ 0 w 2"/>
                <a:gd name="T7" fmla="*/ 2147483647 h 2"/>
                <a:gd name="T8" fmla="*/ 2147483647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cubicBezTo>
                    <a:pt x="1" y="0"/>
                    <a:pt x="2" y="0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51" name="Oval 333">
              <a:extLst>
                <a:ext uri="{FF2B5EF4-FFF2-40B4-BE49-F238E27FC236}">
                  <a16:creationId xmlns:a16="http://schemas.microsoft.com/office/drawing/2014/main" id="{3253850A-0FD5-E548-8314-A331BFC75BD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97098" y="3042375"/>
              <a:ext cx="3173" cy="4760"/>
            </a:xfrm>
            <a:prstGeom prst="ellipse">
              <a:avLst/>
            </a:prstGeom>
            <a:grpFill/>
            <a:ln w="3175" cap="rnd">
              <a:solidFill>
                <a:srgbClr val="FFFFFF"/>
              </a:solidFill>
              <a:round/>
              <a:headEnd/>
              <a:tailEnd/>
            </a:ln>
            <a:extLst/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6858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en-US" alt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52" name="Freeform 334">
              <a:extLst>
                <a:ext uri="{FF2B5EF4-FFF2-40B4-BE49-F238E27FC236}">
                  <a16:creationId xmlns:a16="http://schemas.microsoft.com/office/drawing/2014/main" id="{7DC72886-62CD-A241-B9E6-08EDD455B39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14548" y="3029684"/>
              <a:ext cx="3173" cy="3173"/>
            </a:xfrm>
            <a:custGeom>
              <a:avLst/>
              <a:gdLst>
                <a:gd name="T0" fmla="*/ 2147483647 w 2"/>
                <a:gd name="T1" fmla="*/ 0 h 2"/>
                <a:gd name="T2" fmla="*/ 2147483647 w 2"/>
                <a:gd name="T3" fmla="*/ 2147483647 h 2"/>
                <a:gd name="T4" fmla="*/ 2147483647 w 2"/>
                <a:gd name="T5" fmla="*/ 2147483647 h 2"/>
                <a:gd name="T6" fmla="*/ 0 w 2"/>
                <a:gd name="T7" fmla="*/ 0 h 2"/>
                <a:gd name="T8" fmla="*/ 2147483647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53" name="Freeform 335">
              <a:extLst>
                <a:ext uri="{FF2B5EF4-FFF2-40B4-BE49-F238E27FC236}">
                  <a16:creationId xmlns:a16="http://schemas.microsoft.com/office/drawing/2014/main" id="{6A635C04-DB49-3449-8EBF-51A0683C4BA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98684" y="3031271"/>
              <a:ext cx="6346" cy="3173"/>
            </a:xfrm>
            <a:custGeom>
              <a:avLst/>
              <a:gdLst>
                <a:gd name="T0" fmla="*/ 2147483647 w 3"/>
                <a:gd name="T1" fmla="*/ 0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2147483647 w 3"/>
                <a:gd name="T7" fmla="*/ 0 h 2"/>
                <a:gd name="T8" fmla="*/ 2147483647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cubicBezTo>
                    <a:pt x="2" y="0"/>
                    <a:pt x="3" y="1"/>
                    <a:pt x="3" y="1"/>
                  </a:cubicBezTo>
                  <a:cubicBezTo>
                    <a:pt x="3" y="2"/>
                    <a:pt x="2" y="2"/>
                    <a:pt x="1" y="2"/>
                  </a:cubicBezTo>
                  <a:cubicBezTo>
                    <a:pt x="1" y="1"/>
                    <a:pt x="0" y="1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54" name="Freeform 336">
              <a:extLst>
                <a:ext uri="{FF2B5EF4-FFF2-40B4-BE49-F238E27FC236}">
                  <a16:creationId xmlns:a16="http://schemas.microsoft.com/office/drawing/2014/main" id="{56C9D5F8-CCE1-C249-B3FF-C86E44C74F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93925" y="3028098"/>
              <a:ext cx="3173" cy="3173"/>
            </a:xfrm>
            <a:custGeom>
              <a:avLst/>
              <a:gdLst>
                <a:gd name="T0" fmla="*/ 2147483647 w 2"/>
                <a:gd name="T1" fmla="*/ 0 h 2"/>
                <a:gd name="T2" fmla="*/ 2147483647 w 2"/>
                <a:gd name="T3" fmla="*/ 2147483647 h 2"/>
                <a:gd name="T4" fmla="*/ 2147483647 w 2"/>
                <a:gd name="T5" fmla="*/ 2147483647 h 2"/>
                <a:gd name="T6" fmla="*/ 0 w 2"/>
                <a:gd name="T7" fmla="*/ 0 h 2"/>
                <a:gd name="T8" fmla="*/ 2147483647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55" name="Freeform 337">
              <a:extLst>
                <a:ext uri="{FF2B5EF4-FFF2-40B4-BE49-F238E27FC236}">
                  <a16:creationId xmlns:a16="http://schemas.microsoft.com/office/drawing/2014/main" id="{615ECF39-1F63-DA4E-93DC-FB8002E241D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17721" y="3056653"/>
              <a:ext cx="6346" cy="3173"/>
            </a:xfrm>
            <a:custGeom>
              <a:avLst/>
              <a:gdLst>
                <a:gd name="T0" fmla="*/ 2147483647 w 3"/>
                <a:gd name="T1" fmla="*/ 0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2147483647 h 2"/>
                <a:gd name="T8" fmla="*/ 2147483647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cubicBezTo>
                    <a:pt x="2" y="1"/>
                    <a:pt x="3" y="1"/>
                    <a:pt x="3" y="2"/>
                  </a:cubicBezTo>
                  <a:cubicBezTo>
                    <a:pt x="3" y="2"/>
                    <a:pt x="2" y="2"/>
                    <a:pt x="1" y="2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56" name="Freeform 338">
              <a:extLst>
                <a:ext uri="{FF2B5EF4-FFF2-40B4-BE49-F238E27FC236}">
                  <a16:creationId xmlns:a16="http://schemas.microsoft.com/office/drawing/2014/main" id="{35957512-6B9E-7844-A4EF-EE58A49B30A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08202" y="3058239"/>
              <a:ext cx="4760" cy="3173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2147483647 w 2"/>
                <a:gd name="T5" fmla="*/ 2147483647 h 2"/>
                <a:gd name="T6" fmla="*/ 0 w 2"/>
                <a:gd name="T7" fmla="*/ 2147483647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0" y="0"/>
                    <a:pt x="1" y="0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57" name="Freeform 339">
              <a:extLst>
                <a:ext uri="{FF2B5EF4-FFF2-40B4-BE49-F238E27FC236}">
                  <a16:creationId xmlns:a16="http://schemas.microsoft.com/office/drawing/2014/main" id="{3E813E7C-13FE-3748-8103-D27B685B484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22480" y="3032857"/>
              <a:ext cx="3173" cy="1587"/>
            </a:xfrm>
            <a:custGeom>
              <a:avLst/>
              <a:gdLst>
                <a:gd name="T0" fmla="*/ 2147483647 w 2"/>
                <a:gd name="T1" fmla="*/ 0 h 1"/>
                <a:gd name="T2" fmla="*/ 2147483647 w 2"/>
                <a:gd name="T3" fmla="*/ 2147483647 h 1"/>
                <a:gd name="T4" fmla="*/ 2147483647 w 2"/>
                <a:gd name="T5" fmla="*/ 2147483647 h 1"/>
                <a:gd name="T6" fmla="*/ 0 w 2"/>
                <a:gd name="T7" fmla="*/ 0 h 1"/>
                <a:gd name="T8" fmla="*/ 2147483647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1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58" name="Freeform 340">
              <a:extLst>
                <a:ext uri="{FF2B5EF4-FFF2-40B4-BE49-F238E27FC236}">
                  <a16:creationId xmlns:a16="http://schemas.microsoft.com/office/drawing/2014/main" id="{FD1D2FC9-6127-8B48-BD7C-20469D1AE26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12962" y="3043962"/>
              <a:ext cx="6346" cy="6346"/>
            </a:xfrm>
            <a:custGeom>
              <a:avLst/>
              <a:gdLst>
                <a:gd name="T0" fmla="*/ 2147483647 w 4"/>
                <a:gd name="T1" fmla="*/ 2147483647 h 3"/>
                <a:gd name="T2" fmla="*/ 2147483647 w 4"/>
                <a:gd name="T3" fmla="*/ 2147483647 h 3"/>
                <a:gd name="T4" fmla="*/ 2147483647 w 4"/>
                <a:gd name="T5" fmla="*/ 2147483647 h 3"/>
                <a:gd name="T6" fmla="*/ 0 w 4"/>
                <a:gd name="T7" fmla="*/ 2147483647 h 3"/>
                <a:gd name="T8" fmla="*/ 2147483647 w 4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1"/>
                  </a:moveTo>
                  <a:cubicBezTo>
                    <a:pt x="2" y="0"/>
                    <a:pt x="3" y="0"/>
                    <a:pt x="3" y="1"/>
                  </a:cubicBezTo>
                  <a:cubicBezTo>
                    <a:pt x="4" y="1"/>
                    <a:pt x="3" y="2"/>
                    <a:pt x="2" y="2"/>
                  </a:cubicBezTo>
                  <a:cubicBezTo>
                    <a:pt x="2" y="3"/>
                    <a:pt x="1" y="3"/>
                    <a:pt x="0" y="3"/>
                  </a:cubicBezTo>
                  <a:cubicBezTo>
                    <a:pt x="0" y="2"/>
                    <a:pt x="0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59" name="Freeform 341">
              <a:extLst>
                <a:ext uri="{FF2B5EF4-FFF2-40B4-BE49-F238E27FC236}">
                  <a16:creationId xmlns:a16="http://schemas.microsoft.com/office/drawing/2014/main" id="{1E052F29-0354-0443-829B-11CE2BA8632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41517" y="3059826"/>
              <a:ext cx="4759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0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2" y="1"/>
                    <a:pt x="2" y="0"/>
                    <a:pt x="3" y="1"/>
                  </a:cubicBezTo>
                  <a:cubicBezTo>
                    <a:pt x="3" y="1"/>
                    <a:pt x="3" y="2"/>
                    <a:pt x="2" y="2"/>
                  </a:cubicBezTo>
                  <a:cubicBezTo>
                    <a:pt x="2" y="2"/>
                    <a:pt x="1" y="3"/>
                    <a:pt x="0" y="2"/>
                  </a:cubicBezTo>
                  <a:cubicBezTo>
                    <a:pt x="0" y="2"/>
                    <a:pt x="1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60" name="Freeform 342">
              <a:extLst>
                <a:ext uri="{FF2B5EF4-FFF2-40B4-BE49-F238E27FC236}">
                  <a16:creationId xmlns:a16="http://schemas.microsoft.com/office/drawing/2014/main" id="{483ACC31-E07F-B146-A3EE-B66ED3698F1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57381" y="3053480"/>
              <a:ext cx="6346" cy="4759"/>
            </a:xfrm>
            <a:custGeom>
              <a:avLst/>
              <a:gdLst>
                <a:gd name="T0" fmla="*/ 2147483647 w 3"/>
                <a:gd name="T1" fmla="*/ 0 h 2"/>
                <a:gd name="T2" fmla="*/ 2147483647 w 3"/>
                <a:gd name="T3" fmla="*/ 0 h 2"/>
                <a:gd name="T4" fmla="*/ 2147483647 w 3"/>
                <a:gd name="T5" fmla="*/ 2147483647 h 2"/>
                <a:gd name="T6" fmla="*/ 0 w 3"/>
                <a:gd name="T7" fmla="*/ 2147483647 h 2"/>
                <a:gd name="T8" fmla="*/ 2147483647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3" y="0"/>
                    <a:pt x="2" y="1"/>
                    <a:pt x="2" y="1"/>
                  </a:cubicBezTo>
                  <a:cubicBezTo>
                    <a:pt x="1" y="2"/>
                    <a:pt x="1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61" name="Freeform 344">
              <a:extLst>
                <a:ext uri="{FF2B5EF4-FFF2-40B4-BE49-F238E27FC236}">
                  <a16:creationId xmlns:a16="http://schemas.microsoft.com/office/drawing/2014/main" id="{09B90E25-A166-264E-B773-2FCB3902E69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28826" y="2996370"/>
              <a:ext cx="9518" cy="19037"/>
            </a:xfrm>
            <a:custGeom>
              <a:avLst/>
              <a:gdLst>
                <a:gd name="T0" fmla="*/ 0 w 5"/>
                <a:gd name="T1" fmla="*/ 2147483647 h 10"/>
                <a:gd name="T2" fmla="*/ 2147483647 w 5"/>
                <a:gd name="T3" fmla="*/ 2147483647 h 10"/>
                <a:gd name="T4" fmla="*/ 2147483647 w 5"/>
                <a:gd name="T5" fmla="*/ 2147483647 h 10"/>
                <a:gd name="T6" fmla="*/ 2147483647 w 5"/>
                <a:gd name="T7" fmla="*/ 2147483647 h 10"/>
                <a:gd name="T8" fmla="*/ 2147483647 w 5"/>
                <a:gd name="T9" fmla="*/ 2147483647 h 10"/>
                <a:gd name="T10" fmla="*/ 0 w 5"/>
                <a:gd name="T11" fmla="*/ 2147483647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" h="10">
                  <a:moveTo>
                    <a:pt x="0" y="1"/>
                  </a:moveTo>
                  <a:cubicBezTo>
                    <a:pt x="1" y="0"/>
                    <a:pt x="4" y="1"/>
                    <a:pt x="4" y="2"/>
                  </a:cubicBezTo>
                  <a:cubicBezTo>
                    <a:pt x="5" y="4"/>
                    <a:pt x="5" y="7"/>
                    <a:pt x="4" y="9"/>
                  </a:cubicBezTo>
                  <a:cubicBezTo>
                    <a:pt x="4" y="10"/>
                    <a:pt x="1" y="8"/>
                    <a:pt x="1" y="7"/>
                  </a:cubicBezTo>
                  <a:cubicBezTo>
                    <a:pt x="1" y="6"/>
                    <a:pt x="3" y="6"/>
                    <a:pt x="3" y="5"/>
                  </a:cubicBezTo>
                  <a:cubicBezTo>
                    <a:pt x="3" y="4"/>
                    <a:pt x="0" y="3"/>
                    <a:pt x="0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62" name="Freeform 345">
              <a:extLst>
                <a:ext uri="{FF2B5EF4-FFF2-40B4-BE49-F238E27FC236}">
                  <a16:creationId xmlns:a16="http://schemas.microsoft.com/office/drawing/2014/main" id="{FEB9BBB9-529B-1D49-95FF-9CAB3081E50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22480" y="2996370"/>
              <a:ext cx="4759" cy="6346"/>
            </a:xfrm>
            <a:custGeom>
              <a:avLst/>
              <a:gdLst>
                <a:gd name="T0" fmla="*/ 0 w 3"/>
                <a:gd name="T1" fmla="*/ 0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0 w 3"/>
                <a:gd name="T7" fmla="*/ 0 h 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cubicBezTo>
                    <a:pt x="1" y="0"/>
                    <a:pt x="2" y="1"/>
                    <a:pt x="2" y="2"/>
                  </a:cubicBezTo>
                  <a:cubicBezTo>
                    <a:pt x="3" y="2"/>
                    <a:pt x="2" y="3"/>
                    <a:pt x="1" y="3"/>
                  </a:cubicBezTo>
                  <a:cubicBezTo>
                    <a:pt x="0" y="3"/>
                    <a:pt x="0" y="1"/>
                    <a:pt x="0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63" name="Freeform 346">
              <a:extLst>
                <a:ext uri="{FF2B5EF4-FFF2-40B4-BE49-F238E27FC236}">
                  <a16:creationId xmlns:a16="http://schemas.microsoft.com/office/drawing/2014/main" id="{AACA2179-94D4-4642-957C-2CFE4AD8C4D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78062" y="3089966"/>
              <a:ext cx="68214" cy="25382"/>
            </a:xfrm>
            <a:custGeom>
              <a:avLst/>
              <a:gdLst>
                <a:gd name="T0" fmla="*/ 2147483647 w 36"/>
                <a:gd name="T1" fmla="*/ 0 h 13"/>
                <a:gd name="T2" fmla="*/ 2147483647 w 36"/>
                <a:gd name="T3" fmla="*/ 2147483647 h 13"/>
                <a:gd name="T4" fmla="*/ 2147483647 w 36"/>
                <a:gd name="T5" fmla="*/ 2147483647 h 13"/>
                <a:gd name="T6" fmla="*/ 2147483647 w 36"/>
                <a:gd name="T7" fmla="*/ 2147483647 h 13"/>
                <a:gd name="T8" fmla="*/ 2147483647 w 36"/>
                <a:gd name="T9" fmla="*/ 2147483647 h 13"/>
                <a:gd name="T10" fmla="*/ 2147483647 w 36"/>
                <a:gd name="T11" fmla="*/ 2147483647 h 13"/>
                <a:gd name="T12" fmla="*/ 2147483647 w 36"/>
                <a:gd name="T13" fmla="*/ 2147483647 h 13"/>
                <a:gd name="T14" fmla="*/ 2147483647 w 36"/>
                <a:gd name="T15" fmla="*/ 2147483647 h 13"/>
                <a:gd name="T16" fmla="*/ 2147483647 w 36"/>
                <a:gd name="T17" fmla="*/ 2147483647 h 13"/>
                <a:gd name="T18" fmla="*/ 2147483647 w 36"/>
                <a:gd name="T19" fmla="*/ 2147483647 h 13"/>
                <a:gd name="T20" fmla="*/ 2147483647 w 36"/>
                <a:gd name="T21" fmla="*/ 2147483647 h 13"/>
                <a:gd name="T22" fmla="*/ 2147483647 w 36"/>
                <a:gd name="T23" fmla="*/ 2147483647 h 13"/>
                <a:gd name="T24" fmla="*/ 2147483647 w 36"/>
                <a:gd name="T25" fmla="*/ 2147483647 h 13"/>
                <a:gd name="T26" fmla="*/ 2147483647 w 36"/>
                <a:gd name="T27" fmla="*/ 2147483647 h 13"/>
                <a:gd name="T28" fmla="*/ 2147483647 w 36"/>
                <a:gd name="T29" fmla="*/ 0 h 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6" h="13">
                  <a:moveTo>
                    <a:pt x="3" y="0"/>
                  </a:moveTo>
                  <a:cubicBezTo>
                    <a:pt x="2" y="1"/>
                    <a:pt x="2" y="3"/>
                    <a:pt x="1" y="4"/>
                  </a:cubicBezTo>
                  <a:cubicBezTo>
                    <a:pt x="1" y="5"/>
                    <a:pt x="0" y="7"/>
                    <a:pt x="1" y="7"/>
                  </a:cubicBezTo>
                  <a:cubicBezTo>
                    <a:pt x="5" y="8"/>
                    <a:pt x="9" y="8"/>
                    <a:pt x="12" y="8"/>
                  </a:cubicBezTo>
                  <a:cubicBezTo>
                    <a:pt x="14" y="8"/>
                    <a:pt x="15" y="9"/>
                    <a:pt x="16" y="10"/>
                  </a:cubicBezTo>
                  <a:cubicBezTo>
                    <a:pt x="16" y="11"/>
                    <a:pt x="16" y="13"/>
                    <a:pt x="17" y="13"/>
                  </a:cubicBezTo>
                  <a:cubicBezTo>
                    <a:pt x="22" y="12"/>
                    <a:pt x="28" y="10"/>
                    <a:pt x="34" y="11"/>
                  </a:cubicBezTo>
                  <a:cubicBezTo>
                    <a:pt x="35" y="11"/>
                    <a:pt x="36" y="8"/>
                    <a:pt x="35" y="8"/>
                  </a:cubicBezTo>
                  <a:cubicBezTo>
                    <a:pt x="33" y="7"/>
                    <a:pt x="31" y="9"/>
                    <a:pt x="29" y="9"/>
                  </a:cubicBezTo>
                  <a:cubicBezTo>
                    <a:pt x="28" y="9"/>
                    <a:pt x="29" y="7"/>
                    <a:pt x="29" y="6"/>
                  </a:cubicBezTo>
                  <a:cubicBezTo>
                    <a:pt x="26" y="6"/>
                    <a:pt x="24" y="7"/>
                    <a:pt x="22" y="6"/>
                  </a:cubicBezTo>
                  <a:cubicBezTo>
                    <a:pt x="20" y="6"/>
                    <a:pt x="19" y="4"/>
                    <a:pt x="17" y="4"/>
                  </a:cubicBezTo>
                  <a:cubicBezTo>
                    <a:pt x="15" y="3"/>
                    <a:pt x="13" y="5"/>
                    <a:pt x="11" y="5"/>
                  </a:cubicBezTo>
                  <a:cubicBezTo>
                    <a:pt x="9" y="5"/>
                    <a:pt x="8" y="3"/>
                    <a:pt x="7" y="2"/>
                  </a:cubicBezTo>
                  <a:cubicBezTo>
                    <a:pt x="6" y="1"/>
                    <a:pt x="4" y="0"/>
                    <a:pt x="3" y="0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64" name="Freeform 347">
              <a:extLst>
                <a:ext uri="{FF2B5EF4-FFF2-40B4-BE49-F238E27FC236}">
                  <a16:creationId xmlns:a16="http://schemas.microsoft.com/office/drawing/2014/main" id="{FF28B234-1518-ED40-B1FE-5879ACE1794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76417" y="3061412"/>
              <a:ext cx="14277" cy="25382"/>
            </a:xfrm>
            <a:custGeom>
              <a:avLst/>
              <a:gdLst>
                <a:gd name="T0" fmla="*/ 2147483647 w 7"/>
                <a:gd name="T1" fmla="*/ 2147483647 h 13"/>
                <a:gd name="T2" fmla="*/ 0 w 7"/>
                <a:gd name="T3" fmla="*/ 2147483647 h 13"/>
                <a:gd name="T4" fmla="*/ 0 w 7"/>
                <a:gd name="T5" fmla="*/ 2147483647 h 13"/>
                <a:gd name="T6" fmla="*/ 2147483647 w 7"/>
                <a:gd name="T7" fmla="*/ 2147483647 h 13"/>
                <a:gd name="T8" fmla="*/ 2147483647 w 7"/>
                <a:gd name="T9" fmla="*/ 2147483647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13">
                  <a:moveTo>
                    <a:pt x="7" y="2"/>
                  </a:moveTo>
                  <a:cubicBezTo>
                    <a:pt x="6" y="6"/>
                    <a:pt x="3" y="10"/>
                    <a:pt x="0" y="12"/>
                  </a:cubicBezTo>
                  <a:cubicBezTo>
                    <a:pt x="0" y="13"/>
                    <a:pt x="0" y="10"/>
                    <a:pt x="0" y="9"/>
                  </a:cubicBezTo>
                  <a:cubicBezTo>
                    <a:pt x="0" y="8"/>
                    <a:pt x="0" y="6"/>
                    <a:pt x="1" y="5"/>
                  </a:cubicBezTo>
                  <a:cubicBezTo>
                    <a:pt x="3" y="4"/>
                    <a:pt x="7" y="0"/>
                    <a:pt x="7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65" name="Freeform 348">
              <a:extLst>
                <a:ext uri="{FF2B5EF4-FFF2-40B4-BE49-F238E27FC236}">
                  <a16:creationId xmlns:a16="http://schemas.microsoft.com/office/drawing/2014/main" id="{CAB4FD0B-FD7F-ED49-BE6D-EAEEC41594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62139" y="3088380"/>
              <a:ext cx="9518" cy="12691"/>
            </a:xfrm>
            <a:custGeom>
              <a:avLst/>
              <a:gdLst>
                <a:gd name="T0" fmla="*/ 2147483647 w 5"/>
                <a:gd name="T1" fmla="*/ 2147483647 h 7"/>
                <a:gd name="T2" fmla="*/ 2147483647 w 5"/>
                <a:gd name="T3" fmla="*/ 2147483647 h 7"/>
                <a:gd name="T4" fmla="*/ 2147483647 w 5"/>
                <a:gd name="T5" fmla="*/ 2147483647 h 7"/>
                <a:gd name="T6" fmla="*/ 2147483647 w 5"/>
                <a:gd name="T7" fmla="*/ 2147483647 h 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7">
                  <a:moveTo>
                    <a:pt x="2" y="1"/>
                  </a:moveTo>
                  <a:cubicBezTo>
                    <a:pt x="4" y="1"/>
                    <a:pt x="5" y="4"/>
                    <a:pt x="5" y="6"/>
                  </a:cubicBezTo>
                  <a:cubicBezTo>
                    <a:pt x="5" y="7"/>
                    <a:pt x="2" y="6"/>
                    <a:pt x="1" y="5"/>
                  </a:cubicBezTo>
                  <a:cubicBezTo>
                    <a:pt x="1" y="4"/>
                    <a:pt x="0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66" name="Freeform 349">
              <a:extLst>
                <a:ext uri="{FF2B5EF4-FFF2-40B4-BE49-F238E27FC236}">
                  <a16:creationId xmlns:a16="http://schemas.microsoft.com/office/drawing/2014/main" id="{18BA2C27-4555-B448-904F-AEBA2857686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63726" y="3066171"/>
              <a:ext cx="6346" cy="3173"/>
            </a:xfrm>
            <a:custGeom>
              <a:avLst/>
              <a:gdLst>
                <a:gd name="T0" fmla="*/ 2147483647 w 3"/>
                <a:gd name="T1" fmla="*/ 0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0 h 2"/>
                <a:gd name="T8" fmla="*/ 2147483647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cubicBezTo>
                    <a:pt x="2" y="0"/>
                    <a:pt x="3" y="1"/>
                    <a:pt x="3" y="1"/>
                  </a:cubicBezTo>
                  <a:cubicBezTo>
                    <a:pt x="3" y="2"/>
                    <a:pt x="2" y="2"/>
                    <a:pt x="1" y="1"/>
                  </a:cubicBezTo>
                  <a:cubicBezTo>
                    <a:pt x="1" y="1"/>
                    <a:pt x="0" y="1"/>
                    <a:pt x="0" y="0"/>
                  </a:cubicBezTo>
                  <a:cubicBezTo>
                    <a:pt x="0" y="0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67" name="Freeform 350">
              <a:extLst>
                <a:ext uri="{FF2B5EF4-FFF2-40B4-BE49-F238E27FC236}">
                  <a16:creationId xmlns:a16="http://schemas.microsoft.com/office/drawing/2014/main" id="{65E5E35B-F8EE-7C48-AD3F-9EA18FA6208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52621" y="3042375"/>
              <a:ext cx="4760" cy="4760"/>
            </a:xfrm>
            <a:custGeom>
              <a:avLst/>
              <a:gdLst>
                <a:gd name="T0" fmla="*/ 2147483647 w 3"/>
                <a:gd name="T1" fmla="*/ 2147483647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1"/>
                  </a:moveTo>
                  <a:cubicBezTo>
                    <a:pt x="2" y="1"/>
                    <a:pt x="3" y="1"/>
                    <a:pt x="3" y="2"/>
                  </a:cubicBezTo>
                  <a:cubicBezTo>
                    <a:pt x="3" y="2"/>
                    <a:pt x="2" y="2"/>
                    <a:pt x="1" y="2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0" y="0"/>
                    <a:pt x="1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68" name="Freeform 355">
              <a:extLst>
                <a:ext uri="{FF2B5EF4-FFF2-40B4-BE49-F238E27FC236}">
                  <a16:creationId xmlns:a16="http://schemas.microsoft.com/office/drawing/2014/main" id="{295D3DB6-DC2A-C642-A75A-3C6DF579415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81118" y="3089966"/>
              <a:ext cx="60282" cy="36487"/>
            </a:xfrm>
            <a:custGeom>
              <a:avLst/>
              <a:gdLst>
                <a:gd name="T0" fmla="*/ 2147483647 w 31"/>
                <a:gd name="T1" fmla="*/ 2147483647 h 19"/>
                <a:gd name="T2" fmla="*/ 2147483647 w 31"/>
                <a:gd name="T3" fmla="*/ 2147483647 h 19"/>
                <a:gd name="T4" fmla="*/ 2147483647 w 31"/>
                <a:gd name="T5" fmla="*/ 0 h 19"/>
                <a:gd name="T6" fmla="*/ 2147483647 w 31"/>
                <a:gd name="T7" fmla="*/ 2147483647 h 19"/>
                <a:gd name="T8" fmla="*/ 2147483647 w 31"/>
                <a:gd name="T9" fmla="*/ 2147483647 h 19"/>
                <a:gd name="T10" fmla="*/ 2147483647 w 31"/>
                <a:gd name="T11" fmla="*/ 2147483647 h 19"/>
                <a:gd name="T12" fmla="*/ 2147483647 w 31"/>
                <a:gd name="T13" fmla="*/ 2147483647 h 19"/>
                <a:gd name="T14" fmla="*/ 2147483647 w 31"/>
                <a:gd name="T15" fmla="*/ 2147483647 h 19"/>
                <a:gd name="T16" fmla="*/ 2147483647 w 31"/>
                <a:gd name="T17" fmla="*/ 2147483647 h 19"/>
                <a:gd name="T18" fmla="*/ 0 w 31"/>
                <a:gd name="T19" fmla="*/ 2147483647 h 19"/>
                <a:gd name="T20" fmla="*/ 2147483647 w 31"/>
                <a:gd name="T21" fmla="*/ 2147483647 h 19"/>
                <a:gd name="T22" fmla="*/ 2147483647 w 31"/>
                <a:gd name="T23" fmla="*/ 2147483647 h 19"/>
                <a:gd name="T24" fmla="*/ 2147483647 w 31"/>
                <a:gd name="T25" fmla="*/ 2147483647 h 19"/>
                <a:gd name="T26" fmla="*/ 2147483647 w 31"/>
                <a:gd name="T27" fmla="*/ 2147483647 h 19"/>
                <a:gd name="T28" fmla="*/ 2147483647 w 31"/>
                <a:gd name="T29" fmla="*/ 2147483647 h 19"/>
                <a:gd name="T30" fmla="*/ 2147483647 w 31"/>
                <a:gd name="T31" fmla="*/ 2147483647 h 19"/>
                <a:gd name="T32" fmla="*/ 2147483647 w 31"/>
                <a:gd name="T33" fmla="*/ 2147483647 h 19"/>
                <a:gd name="T34" fmla="*/ 2147483647 w 31"/>
                <a:gd name="T35" fmla="*/ 2147483647 h 1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1" h="19">
                  <a:moveTo>
                    <a:pt x="21" y="7"/>
                  </a:moveTo>
                  <a:cubicBezTo>
                    <a:pt x="24" y="4"/>
                    <a:pt x="28" y="3"/>
                    <a:pt x="30" y="1"/>
                  </a:cubicBezTo>
                  <a:cubicBezTo>
                    <a:pt x="31" y="1"/>
                    <a:pt x="29" y="0"/>
                    <a:pt x="29" y="0"/>
                  </a:cubicBezTo>
                  <a:cubicBezTo>
                    <a:pt x="25" y="1"/>
                    <a:pt x="22" y="3"/>
                    <a:pt x="19" y="5"/>
                  </a:cubicBezTo>
                  <a:cubicBezTo>
                    <a:pt x="18" y="5"/>
                    <a:pt x="17" y="6"/>
                    <a:pt x="16" y="6"/>
                  </a:cubicBezTo>
                  <a:cubicBezTo>
                    <a:pt x="14" y="6"/>
                    <a:pt x="12" y="6"/>
                    <a:pt x="10" y="5"/>
                  </a:cubicBezTo>
                  <a:cubicBezTo>
                    <a:pt x="9" y="5"/>
                    <a:pt x="8" y="4"/>
                    <a:pt x="7" y="4"/>
                  </a:cubicBezTo>
                  <a:cubicBezTo>
                    <a:pt x="6" y="4"/>
                    <a:pt x="8" y="6"/>
                    <a:pt x="7" y="7"/>
                  </a:cubicBezTo>
                  <a:cubicBezTo>
                    <a:pt x="5" y="8"/>
                    <a:pt x="2" y="7"/>
                    <a:pt x="1" y="8"/>
                  </a:cubicBezTo>
                  <a:cubicBezTo>
                    <a:pt x="1" y="10"/>
                    <a:pt x="0" y="13"/>
                    <a:pt x="0" y="14"/>
                  </a:cubicBezTo>
                  <a:cubicBezTo>
                    <a:pt x="2" y="14"/>
                    <a:pt x="4" y="15"/>
                    <a:pt x="5" y="16"/>
                  </a:cubicBezTo>
                  <a:cubicBezTo>
                    <a:pt x="7" y="16"/>
                    <a:pt x="8" y="16"/>
                    <a:pt x="9" y="16"/>
                  </a:cubicBezTo>
                  <a:cubicBezTo>
                    <a:pt x="10" y="16"/>
                    <a:pt x="11" y="19"/>
                    <a:pt x="12" y="18"/>
                  </a:cubicBezTo>
                  <a:cubicBezTo>
                    <a:pt x="13" y="16"/>
                    <a:pt x="14" y="15"/>
                    <a:pt x="16" y="14"/>
                  </a:cubicBezTo>
                  <a:cubicBezTo>
                    <a:pt x="17" y="13"/>
                    <a:pt x="18" y="12"/>
                    <a:pt x="19" y="11"/>
                  </a:cubicBezTo>
                  <a:cubicBezTo>
                    <a:pt x="20" y="11"/>
                    <a:pt x="22" y="12"/>
                    <a:pt x="23" y="11"/>
                  </a:cubicBezTo>
                  <a:cubicBezTo>
                    <a:pt x="23" y="11"/>
                    <a:pt x="23" y="10"/>
                    <a:pt x="23" y="10"/>
                  </a:cubicBezTo>
                  <a:cubicBezTo>
                    <a:pt x="22" y="9"/>
                    <a:pt x="21" y="7"/>
                    <a:pt x="21" y="7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69" name="Freeform 370">
              <a:extLst>
                <a:ext uri="{FF2B5EF4-FFF2-40B4-BE49-F238E27FC236}">
                  <a16:creationId xmlns:a16="http://schemas.microsoft.com/office/drawing/2014/main" id="{56E1DD78-1F0E-C440-8920-ED6A9C481F2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41157" y="1574100"/>
              <a:ext cx="3467827" cy="1361114"/>
            </a:xfrm>
            <a:custGeom>
              <a:avLst/>
              <a:gdLst>
                <a:gd name="T0" fmla="*/ 2147483647 w 1821"/>
                <a:gd name="T1" fmla="*/ 2147483647 h 715"/>
                <a:gd name="T2" fmla="*/ 2147483647 w 1821"/>
                <a:gd name="T3" fmla="*/ 2147483647 h 715"/>
                <a:gd name="T4" fmla="*/ 2147483647 w 1821"/>
                <a:gd name="T5" fmla="*/ 2147483647 h 715"/>
                <a:gd name="T6" fmla="*/ 2147483647 w 1821"/>
                <a:gd name="T7" fmla="*/ 2147483647 h 715"/>
                <a:gd name="T8" fmla="*/ 2147483647 w 1821"/>
                <a:gd name="T9" fmla="*/ 2147483647 h 715"/>
                <a:gd name="T10" fmla="*/ 2147483647 w 1821"/>
                <a:gd name="T11" fmla="*/ 2147483647 h 715"/>
                <a:gd name="T12" fmla="*/ 2147483647 w 1821"/>
                <a:gd name="T13" fmla="*/ 2147483647 h 715"/>
                <a:gd name="T14" fmla="*/ 2147483647 w 1821"/>
                <a:gd name="T15" fmla="*/ 2147483647 h 715"/>
                <a:gd name="T16" fmla="*/ 2147483647 w 1821"/>
                <a:gd name="T17" fmla="*/ 2147483647 h 715"/>
                <a:gd name="T18" fmla="*/ 2147483647 w 1821"/>
                <a:gd name="T19" fmla="*/ 2147483647 h 715"/>
                <a:gd name="T20" fmla="*/ 2147483647 w 1821"/>
                <a:gd name="T21" fmla="*/ 2147483647 h 715"/>
                <a:gd name="T22" fmla="*/ 2147483647 w 1821"/>
                <a:gd name="T23" fmla="*/ 2147483647 h 715"/>
                <a:gd name="T24" fmla="*/ 2147483647 w 1821"/>
                <a:gd name="T25" fmla="*/ 2147483647 h 715"/>
                <a:gd name="T26" fmla="*/ 2147483647 w 1821"/>
                <a:gd name="T27" fmla="*/ 2147483647 h 715"/>
                <a:gd name="T28" fmla="*/ 2147483647 w 1821"/>
                <a:gd name="T29" fmla="*/ 2147483647 h 715"/>
                <a:gd name="T30" fmla="*/ 2147483647 w 1821"/>
                <a:gd name="T31" fmla="*/ 2147483647 h 715"/>
                <a:gd name="T32" fmla="*/ 2147483647 w 1821"/>
                <a:gd name="T33" fmla="*/ 2147483647 h 715"/>
                <a:gd name="T34" fmla="*/ 2147483647 w 1821"/>
                <a:gd name="T35" fmla="*/ 2147483647 h 715"/>
                <a:gd name="T36" fmla="*/ 2147483647 w 1821"/>
                <a:gd name="T37" fmla="*/ 2147483647 h 715"/>
                <a:gd name="T38" fmla="*/ 2147483647 w 1821"/>
                <a:gd name="T39" fmla="*/ 2147483647 h 715"/>
                <a:gd name="T40" fmla="*/ 2147483647 w 1821"/>
                <a:gd name="T41" fmla="*/ 2147483647 h 715"/>
                <a:gd name="T42" fmla="*/ 2147483647 w 1821"/>
                <a:gd name="T43" fmla="*/ 2147483647 h 715"/>
                <a:gd name="T44" fmla="*/ 2147483647 w 1821"/>
                <a:gd name="T45" fmla="*/ 2147483647 h 715"/>
                <a:gd name="T46" fmla="*/ 2147483647 w 1821"/>
                <a:gd name="T47" fmla="*/ 2147483647 h 715"/>
                <a:gd name="T48" fmla="*/ 2147483647 w 1821"/>
                <a:gd name="T49" fmla="*/ 2147483647 h 715"/>
                <a:gd name="T50" fmla="*/ 2147483647 w 1821"/>
                <a:gd name="T51" fmla="*/ 2147483647 h 715"/>
                <a:gd name="T52" fmla="*/ 2147483647 w 1821"/>
                <a:gd name="T53" fmla="*/ 2147483647 h 715"/>
                <a:gd name="T54" fmla="*/ 2147483647 w 1821"/>
                <a:gd name="T55" fmla="*/ 2147483647 h 715"/>
                <a:gd name="T56" fmla="*/ 2147483647 w 1821"/>
                <a:gd name="T57" fmla="*/ 2147483647 h 715"/>
                <a:gd name="T58" fmla="*/ 2147483647 w 1821"/>
                <a:gd name="T59" fmla="*/ 2147483647 h 715"/>
                <a:gd name="T60" fmla="*/ 2147483647 w 1821"/>
                <a:gd name="T61" fmla="*/ 2147483647 h 715"/>
                <a:gd name="T62" fmla="*/ 2147483647 w 1821"/>
                <a:gd name="T63" fmla="*/ 2147483647 h 715"/>
                <a:gd name="T64" fmla="*/ 2147483647 w 1821"/>
                <a:gd name="T65" fmla="*/ 2147483647 h 715"/>
                <a:gd name="T66" fmla="*/ 2147483647 w 1821"/>
                <a:gd name="T67" fmla="*/ 2147483647 h 715"/>
                <a:gd name="T68" fmla="*/ 2147483647 w 1821"/>
                <a:gd name="T69" fmla="*/ 2147483647 h 715"/>
                <a:gd name="T70" fmla="*/ 2147483647 w 1821"/>
                <a:gd name="T71" fmla="*/ 2147483647 h 715"/>
                <a:gd name="T72" fmla="*/ 2147483647 w 1821"/>
                <a:gd name="T73" fmla="*/ 2147483647 h 715"/>
                <a:gd name="T74" fmla="*/ 2147483647 w 1821"/>
                <a:gd name="T75" fmla="*/ 2147483647 h 715"/>
                <a:gd name="T76" fmla="*/ 2147483647 w 1821"/>
                <a:gd name="T77" fmla="*/ 2147483647 h 715"/>
                <a:gd name="T78" fmla="*/ 2147483647 w 1821"/>
                <a:gd name="T79" fmla="*/ 2147483647 h 715"/>
                <a:gd name="T80" fmla="*/ 2147483647 w 1821"/>
                <a:gd name="T81" fmla="*/ 2147483647 h 715"/>
                <a:gd name="T82" fmla="*/ 2147483647 w 1821"/>
                <a:gd name="T83" fmla="*/ 2147483647 h 715"/>
                <a:gd name="T84" fmla="*/ 2147483647 w 1821"/>
                <a:gd name="T85" fmla="*/ 2147483647 h 715"/>
                <a:gd name="T86" fmla="*/ 2147483647 w 1821"/>
                <a:gd name="T87" fmla="*/ 2147483647 h 715"/>
                <a:gd name="T88" fmla="*/ 2147483647 w 1821"/>
                <a:gd name="T89" fmla="*/ 2147483647 h 715"/>
                <a:gd name="T90" fmla="*/ 2147483647 w 1821"/>
                <a:gd name="T91" fmla="*/ 2147483647 h 715"/>
                <a:gd name="T92" fmla="*/ 2147483647 w 1821"/>
                <a:gd name="T93" fmla="*/ 2147483647 h 715"/>
                <a:gd name="T94" fmla="*/ 2147483647 w 1821"/>
                <a:gd name="T95" fmla="*/ 2147483647 h 715"/>
                <a:gd name="T96" fmla="*/ 2147483647 w 1821"/>
                <a:gd name="T97" fmla="*/ 2147483647 h 715"/>
                <a:gd name="T98" fmla="*/ 2147483647 w 1821"/>
                <a:gd name="T99" fmla="*/ 2147483647 h 715"/>
                <a:gd name="T100" fmla="*/ 2147483647 w 1821"/>
                <a:gd name="T101" fmla="*/ 2147483647 h 715"/>
                <a:gd name="T102" fmla="*/ 2147483647 w 1821"/>
                <a:gd name="T103" fmla="*/ 2147483647 h 715"/>
                <a:gd name="T104" fmla="*/ 2147483647 w 1821"/>
                <a:gd name="T105" fmla="*/ 2147483647 h 715"/>
                <a:gd name="T106" fmla="*/ 2147483647 w 1821"/>
                <a:gd name="T107" fmla="*/ 2147483647 h 715"/>
                <a:gd name="T108" fmla="*/ 2147483647 w 1821"/>
                <a:gd name="T109" fmla="*/ 2147483647 h 715"/>
                <a:gd name="T110" fmla="*/ 2147483647 w 1821"/>
                <a:gd name="T111" fmla="*/ 2147483647 h 715"/>
                <a:gd name="T112" fmla="*/ 2147483647 w 1821"/>
                <a:gd name="T113" fmla="*/ 2147483647 h 715"/>
                <a:gd name="T114" fmla="*/ 2147483647 w 1821"/>
                <a:gd name="T115" fmla="*/ 2147483647 h 715"/>
                <a:gd name="T116" fmla="*/ 2147483647 w 1821"/>
                <a:gd name="T117" fmla="*/ 2147483647 h 715"/>
                <a:gd name="T118" fmla="*/ 2147483647 w 1821"/>
                <a:gd name="T119" fmla="*/ 2147483647 h 715"/>
                <a:gd name="T120" fmla="*/ 2147483647 w 1821"/>
                <a:gd name="T121" fmla="*/ 2147483647 h 71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821" h="715">
                  <a:moveTo>
                    <a:pt x="1266" y="694"/>
                  </a:moveTo>
                  <a:cubicBezTo>
                    <a:pt x="1272" y="691"/>
                    <a:pt x="1278" y="683"/>
                    <a:pt x="1283" y="682"/>
                  </a:cubicBezTo>
                  <a:cubicBezTo>
                    <a:pt x="1285" y="681"/>
                    <a:pt x="1286" y="685"/>
                    <a:pt x="1288" y="686"/>
                  </a:cubicBezTo>
                  <a:cubicBezTo>
                    <a:pt x="1292" y="687"/>
                    <a:pt x="1297" y="688"/>
                    <a:pt x="1301" y="686"/>
                  </a:cubicBezTo>
                  <a:cubicBezTo>
                    <a:pt x="1307" y="684"/>
                    <a:pt x="1314" y="682"/>
                    <a:pt x="1318" y="676"/>
                  </a:cubicBezTo>
                  <a:cubicBezTo>
                    <a:pt x="1328" y="663"/>
                    <a:pt x="1334" y="646"/>
                    <a:pt x="1342" y="631"/>
                  </a:cubicBezTo>
                  <a:cubicBezTo>
                    <a:pt x="1348" y="618"/>
                    <a:pt x="1354" y="606"/>
                    <a:pt x="1361" y="593"/>
                  </a:cubicBezTo>
                  <a:cubicBezTo>
                    <a:pt x="1358" y="580"/>
                    <a:pt x="1359" y="566"/>
                    <a:pt x="1354" y="553"/>
                  </a:cubicBezTo>
                  <a:cubicBezTo>
                    <a:pt x="1350" y="544"/>
                    <a:pt x="1355" y="536"/>
                    <a:pt x="1356" y="529"/>
                  </a:cubicBezTo>
                  <a:cubicBezTo>
                    <a:pt x="1355" y="523"/>
                    <a:pt x="1353" y="516"/>
                    <a:pt x="1352" y="510"/>
                  </a:cubicBezTo>
                  <a:cubicBezTo>
                    <a:pt x="1342" y="504"/>
                    <a:pt x="1334" y="494"/>
                    <a:pt x="1323" y="490"/>
                  </a:cubicBezTo>
                  <a:cubicBezTo>
                    <a:pt x="1314" y="487"/>
                    <a:pt x="1319" y="498"/>
                    <a:pt x="1315" y="499"/>
                  </a:cubicBezTo>
                  <a:cubicBezTo>
                    <a:pt x="1312" y="500"/>
                    <a:pt x="1308" y="501"/>
                    <a:pt x="1304" y="500"/>
                  </a:cubicBezTo>
                  <a:cubicBezTo>
                    <a:pt x="1302" y="500"/>
                    <a:pt x="1301" y="487"/>
                    <a:pt x="1300" y="486"/>
                  </a:cubicBezTo>
                  <a:cubicBezTo>
                    <a:pt x="1299" y="486"/>
                    <a:pt x="1297" y="499"/>
                    <a:pt x="1296" y="498"/>
                  </a:cubicBezTo>
                  <a:cubicBezTo>
                    <a:pt x="1291" y="494"/>
                    <a:pt x="1296" y="481"/>
                    <a:pt x="1290" y="481"/>
                  </a:cubicBezTo>
                  <a:cubicBezTo>
                    <a:pt x="1286" y="481"/>
                    <a:pt x="1273" y="486"/>
                    <a:pt x="1271" y="478"/>
                  </a:cubicBezTo>
                  <a:cubicBezTo>
                    <a:pt x="1269" y="470"/>
                    <a:pt x="1281" y="467"/>
                    <a:pt x="1286" y="461"/>
                  </a:cubicBezTo>
                  <a:cubicBezTo>
                    <a:pt x="1294" y="451"/>
                    <a:pt x="1302" y="441"/>
                    <a:pt x="1309" y="431"/>
                  </a:cubicBezTo>
                  <a:cubicBezTo>
                    <a:pt x="1314" y="423"/>
                    <a:pt x="1317" y="412"/>
                    <a:pt x="1325" y="405"/>
                  </a:cubicBezTo>
                  <a:cubicBezTo>
                    <a:pt x="1333" y="399"/>
                    <a:pt x="1344" y="398"/>
                    <a:pt x="1354" y="396"/>
                  </a:cubicBezTo>
                  <a:cubicBezTo>
                    <a:pt x="1364" y="395"/>
                    <a:pt x="1375" y="399"/>
                    <a:pt x="1385" y="398"/>
                  </a:cubicBezTo>
                  <a:cubicBezTo>
                    <a:pt x="1392" y="398"/>
                    <a:pt x="1399" y="394"/>
                    <a:pt x="1406" y="393"/>
                  </a:cubicBezTo>
                  <a:cubicBezTo>
                    <a:pt x="1405" y="387"/>
                    <a:pt x="1417" y="393"/>
                    <a:pt x="1423" y="393"/>
                  </a:cubicBezTo>
                  <a:cubicBezTo>
                    <a:pt x="1430" y="394"/>
                    <a:pt x="1438" y="394"/>
                    <a:pt x="1445" y="397"/>
                  </a:cubicBezTo>
                  <a:cubicBezTo>
                    <a:pt x="1447" y="398"/>
                    <a:pt x="1436" y="400"/>
                    <a:pt x="1434" y="402"/>
                  </a:cubicBezTo>
                  <a:cubicBezTo>
                    <a:pt x="1433" y="403"/>
                    <a:pt x="1434" y="406"/>
                    <a:pt x="1435" y="407"/>
                  </a:cubicBezTo>
                  <a:cubicBezTo>
                    <a:pt x="1440" y="407"/>
                    <a:pt x="1449" y="404"/>
                    <a:pt x="1454" y="403"/>
                  </a:cubicBezTo>
                  <a:cubicBezTo>
                    <a:pt x="1460" y="399"/>
                    <a:pt x="1469" y="402"/>
                    <a:pt x="1477" y="401"/>
                  </a:cubicBezTo>
                  <a:cubicBezTo>
                    <a:pt x="1480" y="397"/>
                    <a:pt x="1472" y="394"/>
                    <a:pt x="1470" y="395"/>
                  </a:cubicBezTo>
                  <a:cubicBezTo>
                    <a:pt x="1467" y="393"/>
                    <a:pt x="1463" y="391"/>
                    <a:pt x="1464" y="387"/>
                  </a:cubicBezTo>
                  <a:cubicBezTo>
                    <a:pt x="1468" y="376"/>
                    <a:pt x="1475" y="365"/>
                    <a:pt x="1483" y="357"/>
                  </a:cubicBezTo>
                  <a:cubicBezTo>
                    <a:pt x="1489" y="352"/>
                    <a:pt x="1498" y="351"/>
                    <a:pt x="1505" y="349"/>
                  </a:cubicBezTo>
                  <a:cubicBezTo>
                    <a:pt x="1509" y="348"/>
                    <a:pt x="1515" y="344"/>
                    <a:pt x="1519" y="347"/>
                  </a:cubicBezTo>
                  <a:cubicBezTo>
                    <a:pt x="1523" y="351"/>
                    <a:pt x="1517" y="361"/>
                    <a:pt x="1520" y="366"/>
                  </a:cubicBezTo>
                  <a:cubicBezTo>
                    <a:pt x="1524" y="365"/>
                    <a:pt x="1524" y="373"/>
                    <a:pt x="1527" y="372"/>
                  </a:cubicBezTo>
                  <a:cubicBezTo>
                    <a:pt x="1534" y="365"/>
                    <a:pt x="1543" y="355"/>
                    <a:pt x="1555" y="353"/>
                  </a:cubicBezTo>
                  <a:cubicBezTo>
                    <a:pt x="1551" y="349"/>
                    <a:pt x="1545" y="339"/>
                    <a:pt x="1549" y="334"/>
                  </a:cubicBezTo>
                  <a:cubicBezTo>
                    <a:pt x="1553" y="329"/>
                    <a:pt x="1562" y="332"/>
                    <a:pt x="1568" y="335"/>
                  </a:cubicBezTo>
                  <a:cubicBezTo>
                    <a:pt x="1570" y="337"/>
                    <a:pt x="1562" y="338"/>
                    <a:pt x="1561" y="341"/>
                  </a:cubicBezTo>
                  <a:cubicBezTo>
                    <a:pt x="1559" y="346"/>
                    <a:pt x="1561" y="351"/>
                    <a:pt x="1561" y="356"/>
                  </a:cubicBezTo>
                  <a:cubicBezTo>
                    <a:pt x="1561" y="360"/>
                    <a:pt x="1563" y="364"/>
                    <a:pt x="1561" y="367"/>
                  </a:cubicBezTo>
                  <a:cubicBezTo>
                    <a:pt x="1558" y="371"/>
                    <a:pt x="1551" y="369"/>
                    <a:pt x="1547" y="373"/>
                  </a:cubicBezTo>
                  <a:cubicBezTo>
                    <a:pt x="1545" y="375"/>
                    <a:pt x="1549" y="379"/>
                    <a:pt x="1547" y="381"/>
                  </a:cubicBezTo>
                  <a:cubicBezTo>
                    <a:pt x="1544" y="387"/>
                    <a:pt x="1539" y="392"/>
                    <a:pt x="1535" y="398"/>
                  </a:cubicBezTo>
                  <a:cubicBezTo>
                    <a:pt x="1531" y="405"/>
                    <a:pt x="1530" y="415"/>
                    <a:pt x="1524" y="421"/>
                  </a:cubicBezTo>
                  <a:cubicBezTo>
                    <a:pt x="1519" y="425"/>
                    <a:pt x="1510" y="420"/>
                    <a:pt x="1506" y="425"/>
                  </a:cubicBezTo>
                  <a:cubicBezTo>
                    <a:pt x="1503" y="428"/>
                    <a:pt x="1510" y="432"/>
                    <a:pt x="1510" y="436"/>
                  </a:cubicBezTo>
                  <a:cubicBezTo>
                    <a:pt x="1509" y="441"/>
                    <a:pt x="1504" y="445"/>
                    <a:pt x="1504" y="449"/>
                  </a:cubicBezTo>
                  <a:cubicBezTo>
                    <a:pt x="1504" y="459"/>
                    <a:pt x="1505" y="469"/>
                    <a:pt x="1509" y="478"/>
                  </a:cubicBezTo>
                  <a:cubicBezTo>
                    <a:pt x="1515" y="493"/>
                    <a:pt x="1526" y="506"/>
                    <a:pt x="1533" y="521"/>
                  </a:cubicBezTo>
                  <a:cubicBezTo>
                    <a:pt x="1536" y="527"/>
                    <a:pt x="1537" y="534"/>
                    <a:pt x="1540" y="541"/>
                  </a:cubicBezTo>
                  <a:cubicBezTo>
                    <a:pt x="1541" y="543"/>
                    <a:pt x="1543" y="549"/>
                    <a:pt x="1545" y="547"/>
                  </a:cubicBezTo>
                  <a:cubicBezTo>
                    <a:pt x="1550" y="541"/>
                    <a:pt x="1557" y="534"/>
                    <a:pt x="1559" y="527"/>
                  </a:cubicBezTo>
                  <a:cubicBezTo>
                    <a:pt x="1561" y="522"/>
                    <a:pt x="1554" y="518"/>
                    <a:pt x="1556" y="513"/>
                  </a:cubicBezTo>
                  <a:cubicBezTo>
                    <a:pt x="1559" y="510"/>
                    <a:pt x="1568" y="516"/>
                    <a:pt x="1570" y="512"/>
                  </a:cubicBezTo>
                  <a:cubicBezTo>
                    <a:pt x="1573" y="505"/>
                    <a:pt x="1562" y="496"/>
                    <a:pt x="1566" y="490"/>
                  </a:cubicBezTo>
                  <a:cubicBezTo>
                    <a:pt x="1570" y="484"/>
                    <a:pt x="1583" y="491"/>
                    <a:pt x="1586" y="485"/>
                  </a:cubicBezTo>
                  <a:cubicBezTo>
                    <a:pt x="1589" y="480"/>
                    <a:pt x="1577" y="476"/>
                    <a:pt x="1578" y="470"/>
                  </a:cubicBezTo>
                  <a:cubicBezTo>
                    <a:pt x="1578" y="466"/>
                    <a:pt x="1580" y="448"/>
                    <a:pt x="1587" y="456"/>
                  </a:cubicBezTo>
                  <a:cubicBezTo>
                    <a:pt x="1589" y="454"/>
                    <a:pt x="1587" y="450"/>
                    <a:pt x="1587" y="448"/>
                  </a:cubicBezTo>
                  <a:cubicBezTo>
                    <a:pt x="1588" y="443"/>
                    <a:pt x="1580" y="447"/>
                    <a:pt x="1579" y="442"/>
                  </a:cubicBezTo>
                  <a:cubicBezTo>
                    <a:pt x="1577" y="437"/>
                    <a:pt x="1577" y="430"/>
                    <a:pt x="1580" y="424"/>
                  </a:cubicBezTo>
                  <a:cubicBezTo>
                    <a:pt x="1577" y="420"/>
                    <a:pt x="1569" y="428"/>
                    <a:pt x="1565" y="424"/>
                  </a:cubicBezTo>
                  <a:cubicBezTo>
                    <a:pt x="1562" y="421"/>
                    <a:pt x="1564" y="415"/>
                    <a:pt x="1565" y="410"/>
                  </a:cubicBezTo>
                  <a:cubicBezTo>
                    <a:pt x="1570" y="403"/>
                    <a:pt x="1565" y="393"/>
                    <a:pt x="1571" y="387"/>
                  </a:cubicBezTo>
                  <a:cubicBezTo>
                    <a:pt x="1574" y="384"/>
                    <a:pt x="1580" y="392"/>
                    <a:pt x="1585" y="391"/>
                  </a:cubicBezTo>
                  <a:cubicBezTo>
                    <a:pt x="1587" y="391"/>
                    <a:pt x="1583" y="386"/>
                    <a:pt x="1584" y="384"/>
                  </a:cubicBezTo>
                  <a:cubicBezTo>
                    <a:pt x="1587" y="380"/>
                    <a:pt x="1592" y="374"/>
                    <a:pt x="1597" y="375"/>
                  </a:cubicBezTo>
                  <a:cubicBezTo>
                    <a:pt x="1601" y="376"/>
                    <a:pt x="1596" y="384"/>
                    <a:pt x="1598" y="387"/>
                  </a:cubicBezTo>
                  <a:cubicBezTo>
                    <a:pt x="1599" y="389"/>
                    <a:pt x="1601" y="385"/>
                    <a:pt x="1603" y="384"/>
                  </a:cubicBezTo>
                  <a:cubicBezTo>
                    <a:pt x="1609" y="380"/>
                    <a:pt x="1612" y="372"/>
                    <a:pt x="1619" y="371"/>
                  </a:cubicBezTo>
                  <a:cubicBezTo>
                    <a:pt x="1626" y="371"/>
                    <a:pt x="1633" y="377"/>
                    <a:pt x="1640" y="379"/>
                  </a:cubicBezTo>
                  <a:cubicBezTo>
                    <a:pt x="1642" y="380"/>
                    <a:pt x="1645" y="383"/>
                    <a:pt x="1646" y="381"/>
                  </a:cubicBezTo>
                  <a:cubicBezTo>
                    <a:pt x="1648" y="380"/>
                    <a:pt x="1646" y="375"/>
                    <a:pt x="1648" y="373"/>
                  </a:cubicBezTo>
                  <a:cubicBezTo>
                    <a:pt x="1654" y="365"/>
                    <a:pt x="1662" y="359"/>
                    <a:pt x="1670" y="353"/>
                  </a:cubicBezTo>
                  <a:cubicBezTo>
                    <a:pt x="1678" y="348"/>
                    <a:pt x="1686" y="342"/>
                    <a:pt x="1695" y="339"/>
                  </a:cubicBezTo>
                  <a:cubicBezTo>
                    <a:pt x="1705" y="333"/>
                    <a:pt x="1717" y="338"/>
                    <a:pt x="1727" y="337"/>
                  </a:cubicBezTo>
                  <a:cubicBezTo>
                    <a:pt x="1731" y="335"/>
                    <a:pt x="1729" y="328"/>
                    <a:pt x="1727" y="325"/>
                  </a:cubicBezTo>
                  <a:cubicBezTo>
                    <a:pt x="1721" y="315"/>
                    <a:pt x="1713" y="308"/>
                    <a:pt x="1704" y="301"/>
                  </a:cubicBezTo>
                  <a:cubicBezTo>
                    <a:pt x="1698" y="297"/>
                    <a:pt x="1690" y="298"/>
                    <a:pt x="1685" y="294"/>
                  </a:cubicBezTo>
                  <a:cubicBezTo>
                    <a:pt x="1682" y="293"/>
                    <a:pt x="1679" y="288"/>
                    <a:pt x="1682" y="286"/>
                  </a:cubicBezTo>
                  <a:cubicBezTo>
                    <a:pt x="1686" y="284"/>
                    <a:pt x="1690" y="290"/>
                    <a:pt x="1695" y="289"/>
                  </a:cubicBezTo>
                  <a:cubicBezTo>
                    <a:pt x="1701" y="289"/>
                    <a:pt x="1710" y="289"/>
                    <a:pt x="1714" y="284"/>
                  </a:cubicBezTo>
                  <a:cubicBezTo>
                    <a:pt x="1717" y="280"/>
                    <a:pt x="1712" y="274"/>
                    <a:pt x="1712" y="270"/>
                  </a:cubicBezTo>
                  <a:cubicBezTo>
                    <a:pt x="1712" y="266"/>
                    <a:pt x="1711" y="259"/>
                    <a:pt x="1714" y="258"/>
                  </a:cubicBezTo>
                  <a:cubicBezTo>
                    <a:pt x="1718" y="257"/>
                    <a:pt x="1722" y="263"/>
                    <a:pt x="1724" y="266"/>
                  </a:cubicBezTo>
                  <a:cubicBezTo>
                    <a:pt x="1727" y="270"/>
                    <a:pt x="1726" y="279"/>
                    <a:pt x="1731" y="280"/>
                  </a:cubicBezTo>
                  <a:cubicBezTo>
                    <a:pt x="1737" y="282"/>
                    <a:pt x="1744" y="272"/>
                    <a:pt x="1750" y="274"/>
                  </a:cubicBezTo>
                  <a:cubicBezTo>
                    <a:pt x="1759" y="276"/>
                    <a:pt x="1765" y="288"/>
                    <a:pt x="1772" y="293"/>
                  </a:cubicBezTo>
                  <a:cubicBezTo>
                    <a:pt x="1779" y="293"/>
                    <a:pt x="1785" y="300"/>
                    <a:pt x="1793" y="302"/>
                  </a:cubicBezTo>
                  <a:cubicBezTo>
                    <a:pt x="1796" y="302"/>
                    <a:pt x="1811" y="299"/>
                    <a:pt x="1801" y="295"/>
                  </a:cubicBezTo>
                  <a:cubicBezTo>
                    <a:pt x="1802" y="289"/>
                    <a:pt x="1797" y="281"/>
                    <a:pt x="1800" y="276"/>
                  </a:cubicBezTo>
                  <a:cubicBezTo>
                    <a:pt x="1804" y="278"/>
                    <a:pt x="1811" y="279"/>
                    <a:pt x="1816" y="276"/>
                  </a:cubicBezTo>
                  <a:cubicBezTo>
                    <a:pt x="1819" y="275"/>
                    <a:pt x="1819" y="267"/>
                    <a:pt x="1821" y="264"/>
                  </a:cubicBezTo>
                  <a:cubicBezTo>
                    <a:pt x="1813" y="260"/>
                    <a:pt x="1809" y="257"/>
                    <a:pt x="1803" y="254"/>
                  </a:cubicBezTo>
                  <a:cubicBezTo>
                    <a:pt x="1792" y="251"/>
                    <a:pt x="1781" y="245"/>
                    <a:pt x="1769" y="245"/>
                  </a:cubicBezTo>
                  <a:cubicBezTo>
                    <a:pt x="1766" y="246"/>
                    <a:pt x="1773" y="253"/>
                    <a:pt x="1771" y="255"/>
                  </a:cubicBezTo>
                  <a:cubicBezTo>
                    <a:pt x="1768" y="258"/>
                    <a:pt x="1763" y="257"/>
                    <a:pt x="1760" y="254"/>
                  </a:cubicBezTo>
                  <a:cubicBezTo>
                    <a:pt x="1754" y="248"/>
                    <a:pt x="1754" y="235"/>
                    <a:pt x="1746" y="230"/>
                  </a:cubicBezTo>
                  <a:cubicBezTo>
                    <a:pt x="1725" y="221"/>
                    <a:pt x="1710" y="214"/>
                    <a:pt x="1692" y="207"/>
                  </a:cubicBezTo>
                  <a:cubicBezTo>
                    <a:pt x="1670" y="199"/>
                    <a:pt x="1649" y="187"/>
                    <a:pt x="1626" y="182"/>
                  </a:cubicBezTo>
                  <a:cubicBezTo>
                    <a:pt x="1617" y="180"/>
                    <a:pt x="1607" y="186"/>
                    <a:pt x="1598" y="185"/>
                  </a:cubicBezTo>
                  <a:cubicBezTo>
                    <a:pt x="1589" y="184"/>
                    <a:pt x="1580" y="179"/>
                    <a:pt x="1571" y="177"/>
                  </a:cubicBezTo>
                  <a:cubicBezTo>
                    <a:pt x="1569" y="177"/>
                    <a:pt x="1564" y="177"/>
                    <a:pt x="1568" y="183"/>
                  </a:cubicBezTo>
                  <a:cubicBezTo>
                    <a:pt x="1570" y="189"/>
                    <a:pt x="1578" y="192"/>
                    <a:pt x="1579" y="199"/>
                  </a:cubicBezTo>
                  <a:cubicBezTo>
                    <a:pt x="1580" y="202"/>
                    <a:pt x="1577" y="206"/>
                    <a:pt x="1574" y="207"/>
                  </a:cubicBezTo>
                  <a:cubicBezTo>
                    <a:pt x="1569" y="209"/>
                    <a:pt x="1564" y="206"/>
                    <a:pt x="1561" y="200"/>
                  </a:cubicBezTo>
                  <a:cubicBezTo>
                    <a:pt x="1557" y="199"/>
                    <a:pt x="1552" y="200"/>
                    <a:pt x="1548" y="197"/>
                  </a:cubicBezTo>
                  <a:cubicBezTo>
                    <a:pt x="1544" y="195"/>
                    <a:pt x="1544" y="187"/>
                    <a:pt x="1540" y="185"/>
                  </a:cubicBezTo>
                  <a:cubicBezTo>
                    <a:pt x="1537" y="184"/>
                    <a:pt x="1533" y="191"/>
                    <a:pt x="1530" y="192"/>
                  </a:cubicBezTo>
                  <a:cubicBezTo>
                    <a:pt x="1517" y="192"/>
                    <a:pt x="1503" y="185"/>
                    <a:pt x="1490" y="187"/>
                  </a:cubicBezTo>
                  <a:cubicBezTo>
                    <a:pt x="1484" y="188"/>
                    <a:pt x="1475" y="191"/>
                    <a:pt x="1474" y="199"/>
                  </a:cubicBezTo>
                  <a:cubicBezTo>
                    <a:pt x="1470" y="199"/>
                    <a:pt x="1470" y="191"/>
                    <a:pt x="1467" y="190"/>
                  </a:cubicBezTo>
                  <a:cubicBezTo>
                    <a:pt x="1462" y="187"/>
                    <a:pt x="1456" y="189"/>
                    <a:pt x="1451" y="187"/>
                  </a:cubicBezTo>
                  <a:cubicBezTo>
                    <a:pt x="1450" y="187"/>
                    <a:pt x="1451" y="184"/>
                    <a:pt x="1451" y="183"/>
                  </a:cubicBezTo>
                  <a:cubicBezTo>
                    <a:pt x="1451" y="176"/>
                    <a:pt x="1448" y="168"/>
                    <a:pt x="1438" y="163"/>
                  </a:cubicBezTo>
                  <a:cubicBezTo>
                    <a:pt x="1428" y="159"/>
                    <a:pt x="1415" y="159"/>
                    <a:pt x="1404" y="159"/>
                  </a:cubicBezTo>
                  <a:cubicBezTo>
                    <a:pt x="1389" y="160"/>
                    <a:pt x="1374" y="163"/>
                    <a:pt x="1359" y="162"/>
                  </a:cubicBezTo>
                  <a:cubicBezTo>
                    <a:pt x="1357" y="161"/>
                    <a:pt x="1361" y="156"/>
                    <a:pt x="1359" y="155"/>
                  </a:cubicBezTo>
                  <a:cubicBezTo>
                    <a:pt x="1354" y="150"/>
                    <a:pt x="1351" y="148"/>
                    <a:pt x="1344" y="147"/>
                  </a:cubicBezTo>
                  <a:cubicBezTo>
                    <a:pt x="1337" y="150"/>
                    <a:pt x="1323" y="147"/>
                    <a:pt x="1316" y="145"/>
                  </a:cubicBezTo>
                  <a:cubicBezTo>
                    <a:pt x="1312" y="143"/>
                    <a:pt x="1325" y="143"/>
                    <a:pt x="1327" y="139"/>
                  </a:cubicBezTo>
                  <a:cubicBezTo>
                    <a:pt x="1319" y="132"/>
                    <a:pt x="1304" y="129"/>
                    <a:pt x="1293" y="130"/>
                  </a:cubicBezTo>
                  <a:cubicBezTo>
                    <a:pt x="1287" y="130"/>
                    <a:pt x="1289" y="135"/>
                    <a:pt x="1285" y="138"/>
                  </a:cubicBezTo>
                  <a:cubicBezTo>
                    <a:pt x="1282" y="141"/>
                    <a:pt x="1280" y="148"/>
                    <a:pt x="1276" y="147"/>
                  </a:cubicBezTo>
                  <a:cubicBezTo>
                    <a:pt x="1275" y="146"/>
                    <a:pt x="1272" y="143"/>
                    <a:pt x="1273" y="141"/>
                  </a:cubicBezTo>
                  <a:cubicBezTo>
                    <a:pt x="1277" y="140"/>
                    <a:pt x="1276" y="134"/>
                    <a:pt x="1280" y="134"/>
                  </a:cubicBezTo>
                  <a:cubicBezTo>
                    <a:pt x="1280" y="133"/>
                    <a:pt x="1281" y="140"/>
                    <a:pt x="1282" y="139"/>
                  </a:cubicBezTo>
                  <a:cubicBezTo>
                    <a:pt x="1284" y="138"/>
                    <a:pt x="1287" y="131"/>
                    <a:pt x="1286" y="131"/>
                  </a:cubicBezTo>
                  <a:cubicBezTo>
                    <a:pt x="1282" y="127"/>
                    <a:pt x="1257" y="136"/>
                    <a:pt x="1258" y="131"/>
                  </a:cubicBezTo>
                  <a:cubicBezTo>
                    <a:pt x="1259" y="129"/>
                    <a:pt x="1262" y="126"/>
                    <a:pt x="1266" y="126"/>
                  </a:cubicBezTo>
                  <a:cubicBezTo>
                    <a:pt x="1272" y="126"/>
                    <a:pt x="1280" y="129"/>
                    <a:pt x="1283" y="127"/>
                  </a:cubicBezTo>
                  <a:cubicBezTo>
                    <a:pt x="1276" y="122"/>
                    <a:pt x="1267" y="125"/>
                    <a:pt x="1262" y="124"/>
                  </a:cubicBezTo>
                  <a:cubicBezTo>
                    <a:pt x="1248" y="121"/>
                    <a:pt x="1230" y="118"/>
                    <a:pt x="1218" y="114"/>
                  </a:cubicBezTo>
                  <a:cubicBezTo>
                    <a:pt x="1216" y="116"/>
                    <a:pt x="1222" y="120"/>
                    <a:pt x="1221" y="121"/>
                  </a:cubicBezTo>
                  <a:cubicBezTo>
                    <a:pt x="1219" y="125"/>
                    <a:pt x="1211" y="122"/>
                    <a:pt x="1207" y="124"/>
                  </a:cubicBezTo>
                  <a:cubicBezTo>
                    <a:pt x="1207" y="125"/>
                    <a:pt x="1205" y="130"/>
                    <a:pt x="1206" y="132"/>
                  </a:cubicBezTo>
                  <a:cubicBezTo>
                    <a:pt x="1208" y="134"/>
                    <a:pt x="1215" y="128"/>
                    <a:pt x="1215" y="130"/>
                  </a:cubicBezTo>
                  <a:cubicBezTo>
                    <a:pt x="1210" y="135"/>
                    <a:pt x="1214" y="140"/>
                    <a:pt x="1219" y="149"/>
                  </a:cubicBezTo>
                  <a:cubicBezTo>
                    <a:pt x="1215" y="149"/>
                    <a:pt x="1208" y="144"/>
                    <a:pt x="1203" y="144"/>
                  </a:cubicBezTo>
                  <a:cubicBezTo>
                    <a:pt x="1201" y="144"/>
                    <a:pt x="1191" y="146"/>
                    <a:pt x="1203" y="151"/>
                  </a:cubicBezTo>
                  <a:cubicBezTo>
                    <a:pt x="1202" y="153"/>
                    <a:pt x="1201" y="155"/>
                    <a:pt x="1199" y="155"/>
                  </a:cubicBezTo>
                  <a:cubicBezTo>
                    <a:pt x="1189" y="152"/>
                    <a:pt x="1180" y="144"/>
                    <a:pt x="1170" y="142"/>
                  </a:cubicBezTo>
                  <a:cubicBezTo>
                    <a:pt x="1166" y="141"/>
                    <a:pt x="1165" y="148"/>
                    <a:pt x="1162" y="149"/>
                  </a:cubicBezTo>
                  <a:cubicBezTo>
                    <a:pt x="1158" y="150"/>
                    <a:pt x="1152" y="151"/>
                    <a:pt x="1148" y="149"/>
                  </a:cubicBezTo>
                  <a:cubicBezTo>
                    <a:pt x="1143" y="143"/>
                    <a:pt x="1136" y="144"/>
                    <a:pt x="1134" y="137"/>
                  </a:cubicBezTo>
                  <a:cubicBezTo>
                    <a:pt x="1130" y="138"/>
                    <a:pt x="1133" y="147"/>
                    <a:pt x="1133" y="152"/>
                  </a:cubicBezTo>
                  <a:cubicBezTo>
                    <a:pt x="1133" y="157"/>
                    <a:pt x="1131" y="164"/>
                    <a:pt x="1127" y="164"/>
                  </a:cubicBezTo>
                  <a:cubicBezTo>
                    <a:pt x="1118" y="164"/>
                    <a:pt x="1114" y="156"/>
                    <a:pt x="1106" y="151"/>
                  </a:cubicBezTo>
                  <a:cubicBezTo>
                    <a:pt x="1101" y="147"/>
                    <a:pt x="1092" y="142"/>
                    <a:pt x="1089" y="136"/>
                  </a:cubicBezTo>
                  <a:cubicBezTo>
                    <a:pt x="1091" y="134"/>
                    <a:pt x="1096" y="135"/>
                    <a:pt x="1096" y="133"/>
                  </a:cubicBezTo>
                  <a:cubicBezTo>
                    <a:pt x="1096" y="129"/>
                    <a:pt x="1095" y="126"/>
                    <a:pt x="1093" y="122"/>
                  </a:cubicBezTo>
                  <a:cubicBezTo>
                    <a:pt x="1092" y="108"/>
                    <a:pt x="1082" y="104"/>
                    <a:pt x="1073" y="100"/>
                  </a:cubicBezTo>
                  <a:cubicBezTo>
                    <a:pt x="1065" y="96"/>
                    <a:pt x="1056" y="97"/>
                    <a:pt x="1047" y="97"/>
                  </a:cubicBezTo>
                  <a:cubicBezTo>
                    <a:pt x="1034" y="97"/>
                    <a:pt x="1032" y="89"/>
                    <a:pt x="1024" y="100"/>
                  </a:cubicBezTo>
                  <a:cubicBezTo>
                    <a:pt x="1020" y="103"/>
                    <a:pt x="1030" y="112"/>
                    <a:pt x="1026" y="112"/>
                  </a:cubicBezTo>
                  <a:cubicBezTo>
                    <a:pt x="1009" y="114"/>
                    <a:pt x="985" y="110"/>
                    <a:pt x="969" y="106"/>
                  </a:cubicBezTo>
                  <a:cubicBezTo>
                    <a:pt x="973" y="103"/>
                    <a:pt x="976" y="99"/>
                    <a:pt x="973" y="99"/>
                  </a:cubicBezTo>
                  <a:cubicBezTo>
                    <a:pt x="956" y="97"/>
                    <a:pt x="938" y="96"/>
                    <a:pt x="921" y="100"/>
                  </a:cubicBezTo>
                  <a:cubicBezTo>
                    <a:pt x="917" y="101"/>
                    <a:pt x="924" y="113"/>
                    <a:pt x="921" y="113"/>
                  </a:cubicBezTo>
                  <a:cubicBezTo>
                    <a:pt x="915" y="108"/>
                    <a:pt x="916" y="96"/>
                    <a:pt x="909" y="93"/>
                  </a:cubicBezTo>
                  <a:cubicBezTo>
                    <a:pt x="907" y="92"/>
                    <a:pt x="910" y="99"/>
                    <a:pt x="908" y="100"/>
                  </a:cubicBezTo>
                  <a:cubicBezTo>
                    <a:pt x="904" y="101"/>
                    <a:pt x="899" y="101"/>
                    <a:pt x="895" y="100"/>
                  </a:cubicBezTo>
                  <a:cubicBezTo>
                    <a:pt x="891" y="98"/>
                    <a:pt x="892" y="92"/>
                    <a:pt x="888" y="91"/>
                  </a:cubicBezTo>
                  <a:cubicBezTo>
                    <a:pt x="885" y="95"/>
                    <a:pt x="876" y="87"/>
                    <a:pt x="874" y="90"/>
                  </a:cubicBezTo>
                  <a:cubicBezTo>
                    <a:pt x="873" y="92"/>
                    <a:pt x="871" y="96"/>
                    <a:pt x="873" y="97"/>
                  </a:cubicBezTo>
                  <a:cubicBezTo>
                    <a:pt x="878" y="97"/>
                    <a:pt x="883" y="95"/>
                    <a:pt x="884" y="98"/>
                  </a:cubicBezTo>
                  <a:cubicBezTo>
                    <a:pt x="880" y="101"/>
                    <a:pt x="875" y="101"/>
                    <a:pt x="870" y="103"/>
                  </a:cubicBezTo>
                  <a:cubicBezTo>
                    <a:pt x="865" y="108"/>
                    <a:pt x="857" y="108"/>
                    <a:pt x="851" y="110"/>
                  </a:cubicBezTo>
                  <a:cubicBezTo>
                    <a:pt x="848" y="112"/>
                    <a:pt x="845" y="107"/>
                    <a:pt x="841" y="109"/>
                  </a:cubicBezTo>
                  <a:cubicBezTo>
                    <a:pt x="841" y="114"/>
                    <a:pt x="833" y="119"/>
                    <a:pt x="828" y="121"/>
                  </a:cubicBezTo>
                  <a:cubicBezTo>
                    <a:pt x="828" y="121"/>
                    <a:pt x="827" y="119"/>
                    <a:pt x="828" y="119"/>
                  </a:cubicBezTo>
                  <a:cubicBezTo>
                    <a:pt x="836" y="112"/>
                    <a:pt x="845" y="95"/>
                    <a:pt x="848" y="99"/>
                  </a:cubicBezTo>
                  <a:cubicBezTo>
                    <a:pt x="859" y="91"/>
                    <a:pt x="873" y="86"/>
                    <a:pt x="884" y="78"/>
                  </a:cubicBezTo>
                  <a:cubicBezTo>
                    <a:pt x="892" y="73"/>
                    <a:pt x="901" y="68"/>
                    <a:pt x="905" y="60"/>
                  </a:cubicBezTo>
                  <a:cubicBezTo>
                    <a:pt x="907" y="57"/>
                    <a:pt x="899" y="59"/>
                    <a:pt x="897" y="57"/>
                  </a:cubicBezTo>
                  <a:cubicBezTo>
                    <a:pt x="895" y="55"/>
                    <a:pt x="889" y="50"/>
                    <a:pt x="892" y="48"/>
                  </a:cubicBezTo>
                  <a:cubicBezTo>
                    <a:pt x="896" y="46"/>
                    <a:pt x="904" y="57"/>
                    <a:pt x="905" y="52"/>
                  </a:cubicBezTo>
                  <a:cubicBezTo>
                    <a:pt x="903" y="47"/>
                    <a:pt x="900" y="42"/>
                    <a:pt x="895" y="38"/>
                  </a:cubicBezTo>
                  <a:cubicBezTo>
                    <a:pt x="893" y="37"/>
                    <a:pt x="893" y="44"/>
                    <a:pt x="891" y="43"/>
                  </a:cubicBezTo>
                  <a:cubicBezTo>
                    <a:pt x="888" y="40"/>
                    <a:pt x="885" y="34"/>
                    <a:pt x="881" y="33"/>
                  </a:cubicBezTo>
                  <a:cubicBezTo>
                    <a:pt x="870" y="29"/>
                    <a:pt x="859" y="27"/>
                    <a:pt x="847" y="26"/>
                  </a:cubicBezTo>
                  <a:cubicBezTo>
                    <a:pt x="839" y="26"/>
                    <a:pt x="828" y="34"/>
                    <a:pt x="820" y="32"/>
                  </a:cubicBezTo>
                  <a:cubicBezTo>
                    <a:pt x="821" y="27"/>
                    <a:pt x="831" y="23"/>
                    <a:pt x="828" y="21"/>
                  </a:cubicBezTo>
                  <a:cubicBezTo>
                    <a:pt x="821" y="18"/>
                    <a:pt x="816" y="20"/>
                    <a:pt x="808" y="21"/>
                  </a:cubicBezTo>
                  <a:cubicBezTo>
                    <a:pt x="813" y="15"/>
                    <a:pt x="807" y="17"/>
                    <a:pt x="802" y="19"/>
                  </a:cubicBezTo>
                  <a:cubicBezTo>
                    <a:pt x="798" y="19"/>
                    <a:pt x="794" y="20"/>
                    <a:pt x="793" y="19"/>
                  </a:cubicBezTo>
                  <a:cubicBezTo>
                    <a:pt x="795" y="16"/>
                    <a:pt x="807" y="13"/>
                    <a:pt x="810" y="9"/>
                  </a:cubicBezTo>
                  <a:cubicBezTo>
                    <a:pt x="809" y="6"/>
                    <a:pt x="807" y="4"/>
                    <a:pt x="805" y="3"/>
                  </a:cubicBezTo>
                  <a:cubicBezTo>
                    <a:pt x="807" y="13"/>
                    <a:pt x="793" y="0"/>
                    <a:pt x="788" y="1"/>
                  </a:cubicBezTo>
                  <a:cubicBezTo>
                    <a:pt x="781" y="5"/>
                    <a:pt x="770" y="11"/>
                    <a:pt x="764" y="19"/>
                  </a:cubicBezTo>
                  <a:cubicBezTo>
                    <a:pt x="762" y="22"/>
                    <a:pt x="763" y="27"/>
                    <a:pt x="764" y="31"/>
                  </a:cubicBezTo>
                  <a:cubicBezTo>
                    <a:pt x="766" y="35"/>
                    <a:pt x="780" y="37"/>
                    <a:pt x="776" y="40"/>
                  </a:cubicBezTo>
                  <a:cubicBezTo>
                    <a:pt x="772" y="43"/>
                    <a:pt x="764" y="36"/>
                    <a:pt x="758" y="35"/>
                  </a:cubicBezTo>
                  <a:cubicBezTo>
                    <a:pt x="752" y="34"/>
                    <a:pt x="746" y="35"/>
                    <a:pt x="739" y="34"/>
                  </a:cubicBezTo>
                  <a:cubicBezTo>
                    <a:pt x="736" y="38"/>
                    <a:pt x="751" y="39"/>
                    <a:pt x="754" y="44"/>
                  </a:cubicBezTo>
                  <a:cubicBezTo>
                    <a:pt x="755" y="46"/>
                    <a:pt x="753" y="51"/>
                    <a:pt x="751" y="51"/>
                  </a:cubicBezTo>
                  <a:cubicBezTo>
                    <a:pt x="753" y="43"/>
                    <a:pt x="744" y="42"/>
                    <a:pt x="740" y="42"/>
                  </a:cubicBezTo>
                  <a:cubicBezTo>
                    <a:pt x="730" y="41"/>
                    <a:pt x="720" y="47"/>
                    <a:pt x="710" y="47"/>
                  </a:cubicBezTo>
                  <a:cubicBezTo>
                    <a:pt x="709" y="47"/>
                    <a:pt x="712" y="40"/>
                    <a:pt x="710" y="40"/>
                  </a:cubicBezTo>
                  <a:cubicBezTo>
                    <a:pt x="700" y="40"/>
                    <a:pt x="691" y="41"/>
                    <a:pt x="682" y="45"/>
                  </a:cubicBezTo>
                  <a:cubicBezTo>
                    <a:pt x="679" y="46"/>
                    <a:pt x="693" y="45"/>
                    <a:pt x="691" y="48"/>
                  </a:cubicBezTo>
                  <a:cubicBezTo>
                    <a:pt x="688" y="51"/>
                    <a:pt x="682" y="50"/>
                    <a:pt x="677" y="51"/>
                  </a:cubicBezTo>
                  <a:cubicBezTo>
                    <a:pt x="664" y="53"/>
                    <a:pt x="650" y="53"/>
                    <a:pt x="637" y="57"/>
                  </a:cubicBezTo>
                  <a:cubicBezTo>
                    <a:pt x="634" y="58"/>
                    <a:pt x="632" y="61"/>
                    <a:pt x="629" y="63"/>
                  </a:cubicBezTo>
                  <a:cubicBezTo>
                    <a:pt x="618" y="62"/>
                    <a:pt x="618" y="63"/>
                    <a:pt x="626" y="68"/>
                  </a:cubicBezTo>
                  <a:cubicBezTo>
                    <a:pt x="625" y="70"/>
                    <a:pt x="621" y="74"/>
                    <a:pt x="620" y="77"/>
                  </a:cubicBezTo>
                  <a:cubicBezTo>
                    <a:pt x="620" y="77"/>
                    <a:pt x="617" y="72"/>
                    <a:pt x="615" y="71"/>
                  </a:cubicBezTo>
                  <a:cubicBezTo>
                    <a:pt x="611" y="71"/>
                    <a:pt x="609" y="74"/>
                    <a:pt x="612" y="76"/>
                  </a:cubicBezTo>
                  <a:cubicBezTo>
                    <a:pt x="613" y="76"/>
                    <a:pt x="625" y="81"/>
                    <a:pt x="623" y="82"/>
                  </a:cubicBezTo>
                  <a:cubicBezTo>
                    <a:pt x="614" y="79"/>
                    <a:pt x="612" y="81"/>
                    <a:pt x="612" y="83"/>
                  </a:cubicBezTo>
                  <a:cubicBezTo>
                    <a:pt x="612" y="84"/>
                    <a:pt x="620" y="86"/>
                    <a:pt x="621" y="87"/>
                  </a:cubicBezTo>
                  <a:cubicBezTo>
                    <a:pt x="623" y="90"/>
                    <a:pt x="631" y="94"/>
                    <a:pt x="628" y="97"/>
                  </a:cubicBezTo>
                  <a:cubicBezTo>
                    <a:pt x="627" y="98"/>
                    <a:pt x="625" y="99"/>
                    <a:pt x="624" y="99"/>
                  </a:cubicBezTo>
                  <a:cubicBezTo>
                    <a:pt x="631" y="87"/>
                    <a:pt x="613" y="97"/>
                    <a:pt x="609" y="97"/>
                  </a:cubicBezTo>
                  <a:cubicBezTo>
                    <a:pt x="607" y="96"/>
                    <a:pt x="604" y="94"/>
                    <a:pt x="602" y="94"/>
                  </a:cubicBezTo>
                  <a:cubicBezTo>
                    <a:pt x="597" y="94"/>
                    <a:pt x="593" y="97"/>
                    <a:pt x="589" y="97"/>
                  </a:cubicBezTo>
                  <a:cubicBezTo>
                    <a:pt x="579" y="99"/>
                    <a:pt x="567" y="99"/>
                    <a:pt x="558" y="100"/>
                  </a:cubicBezTo>
                  <a:cubicBezTo>
                    <a:pt x="559" y="103"/>
                    <a:pt x="562" y="108"/>
                    <a:pt x="563" y="113"/>
                  </a:cubicBezTo>
                  <a:cubicBezTo>
                    <a:pt x="565" y="116"/>
                    <a:pt x="563" y="124"/>
                    <a:pt x="566" y="127"/>
                  </a:cubicBezTo>
                  <a:cubicBezTo>
                    <a:pt x="569" y="131"/>
                    <a:pt x="575" y="128"/>
                    <a:pt x="579" y="130"/>
                  </a:cubicBezTo>
                  <a:cubicBezTo>
                    <a:pt x="582" y="132"/>
                    <a:pt x="583" y="136"/>
                    <a:pt x="586" y="138"/>
                  </a:cubicBezTo>
                  <a:cubicBezTo>
                    <a:pt x="590" y="140"/>
                    <a:pt x="594" y="138"/>
                    <a:pt x="597" y="142"/>
                  </a:cubicBezTo>
                  <a:cubicBezTo>
                    <a:pt x="599" y="145"/>
                    <a:pt x="597" y="150"/>
                    <a:pt x="599" y="153"/>
                  </a:cubicBezTo>
                  <a:cubicBezTo>
                    <a:pt x="601" y="159"/>
                    <a:pt x="608" y="162"/>
                    <a:pt x="609" y="168"/>
                  </a:cubicBezTo>
                  <a:cubicBezTo>
                    <a:pt x="609" y="172"/>
                    <a:pt x="605" y="174"/>
                    <a:pt x="602" y="175"/>
                  </a:cubicBezTo>
                  <a:cubicBezTo>
                    <a:pt x="600" y="176"/>
                    <a:pt x="597" y="174"/>
                    <a:pt x="595" y="173"/>
                  </a:cubicBezTo>
                  <a:cubicBezTo>
                    <a:pt x="594" y="172"/>
                    <a:pt x="600" y="163"/>
                    <a:pt x="598" y="160"/>
                  </a:cubicBezTo>
                  <a:cubicBezTo>
                    <a:pt x="596" y="158"/>
                    <a:pt x="592" y="168"/>
                    <a:pt x="589" y="169"/>
                  </a:cubicBezTo>
                  <a:cubicBezTo>
                    <a:pt x="590" y="161"/>
                    <a:pt x="586" y="156"/>
                    <a:pt x="587" y="151"/>
                  </a:cubicBezTo>
                  <a:cubicBezTo>
                    <a:pt x="588" y="148"/>
                    <a:pt x="593" y="149"/>
                    <a:pt x="593" y="147"/>
                  </a:cubicBezTo>
                  <a:cubicBezTo>
                    <a:pt x="593" y="146"/>
                    <a:pt x="594" y="142"/>
                    <a:pt x="590" y="142"/>
                  </a:cubicBezTo>
                  <a:cubicBezTo>
                    <a:pt x="586" y="143"/>
                    <a:pt x="581" y="144"/>
                    <a:pt x="577" y="142"/>
                  </a:cubicBezTo>
                  <a:cubicBezTo>
                    <a:pt x="572" y="140"/>
                    <a:pt x="567" y="136"/>
                    <a:pt x="565" y="131"/>
                  </a:cubicBezTo>
                  <a:cubicBezTo>
                    <a:pt x="559" y="131"/>
                    <a:pt x="550" y="126"/>
                    <a:pt x="542" y="125"/>
                  </a:cubicBezTo>
                  <a:cubicBezTo>
                    <a:pt x="538" y="125"/>
                    <a:pt x="532" y="128"/>
                    <a:pt x="532" y="132"/>
                  </a:cubicBezTo>
                  <a:cubicBezTo>
                    <a:pt x="537" y="132"/>
                    <a:pt x="540" y="133"/>
                    <a:pt x="541" y="137"/>
                  </a:cubicBezTo>
                  <a:cubicBezTo>
                    <a:pt x="542" y="139"/>
                    <a:pt x="538" y="143"/>
                    <a:pt x="535" y="142"/>
                  </a:cubicBezTo>
                  <a:cubicBezTo>
                    <a:pt x="531" y="140"/>
                    <a:pt x="529" y="133"/>
                    <a:pt x="524" y="131"/>
                  </a:cubicBezTo>
                  <a:cubicBezTo>
                    <a:pt x="523" y="132"/>
                    <a:pt x="518" y="136"/>
                    <a:pt x="516" y="137"/>
                  </a:cubicBezTo>
                  <a:cubicBezTo>
                    <a:pt x="515" y="141"/>
                    <a:pt x="519" y="143"/>
                    <a:pt x="522" y="145"/>
                  </a:cubicBezTo>
                  <a:cubicBezTo>
                    <a:pt x="527" y="148"/>
                    <a:pt x="533" y="151"/>
                    <a:pt x="539" y="150"/>
                  </a:cubicBezTo>
                  <a:cubicBezTo>
                    <a:pt x="543" y="152"/>
                    <a:pt x="546" y="156"/>
                    <a:pt x="549" y="158"/>
                  </a:cubicBezTo>
                  <a:cubicBezTo>
                    <a:pt x="550" y="159"/>
                    <a:pt x="547" y="159"/>
                    <a:pt x="546" y="159"/>
                  </a:cubicBezTo>
                  <a:cubicBezTo>
                    <a:pt x="541" y="158"/>
                    <a:pt x="538" y="153"/>
                    <a:pt x="531" y="154"/>
                  </a:cubicBezTo>
                  <a:cubicBezTo>
                    <a:pt x="524" y="152"/>
                    <a:pt x="515" y="154"/>
                    <a:pt x="511" y="148"/>
                  </a:cubicBezTo>
                  <a:cubicBezTo>
                    <a:pt x="509" y="146"/>
                    <a:pt x="511" y="141"/>
                    <a:pt x="508" y="140"/>
                  </a:cubicBezTo>
                  <a:cubicBezTo>
                    <a:pt x="507" y="134"/>
                    <a:pt x="508" y="129"/>
                    <a:pt x="507" y="124"/>
                  </a:cubicBezTo>
                  <a:cubicBezTo>
                    <a:pt x="506" y="120"/>
                    <a:pt x="503" y="116"/>
                    <a:pt x="500" y="114"/>
                  </a:cubicBezTo>
                  <a:cubicBezTo>
                    <a:pt x="499" y="113"/>
                    <a:pt x="500" y="117"/>
                    <a:pt x="501" y="119"/>
                  </a:cubicBezTo>
                  <a:cubicBezTo>
                    <a:pt x="502" y="125"/>
                    <a:pt x="503" y="131"/>
                    <a:pt x="498" y="136"/>
                  </a:cubicBezTo>
                  <a:cubicBezTo>
                    <a:pt x="497" y="138"/>
                    <a:pt x="494" y="139"/>
                    <a:pt x="491" y="140"/>
                  </a:cubicBezTo>
                  <a:cubicBezTo>
                    <a:pt x="491" y="142"/>
                    <a:pt x="488" y="146"/>
                    <a:pt x="484" y="149"/>
                  </a:cubicBezTo>
                  <a:cubicBezTo>
                    <a:pt x="490" y="154"/>
                    <a:pt x="498" y="157"/>
                    <a:pt x="501" y="164"/>
                  </a:cubicBezTo>
                  <a:cubicBezTo>
                    <a:pt x="503" y="167"/>
                    <a:pt x="499" y="173"/>
                    <a:pt x="499" y="177"/>
                  </a:cubicBezTo>
                  <a:cubicBezTo>
                    <a:pt x="500" y="184"/>
                    <a:pt x="499" y="191"/>
                    <a:pt x="503" y="196"/>
                  </a:cubicBezTo>
                  <a:cubicBezTo>
                    <a:pt x="505" y="198"/>
                    <a:pt x="510" y="197"/>
                    <a:pt x="514" y="198"/>
                  </a:cubicBezTo>
                  <a:cubicBezTo>
                    <a:pt x="519" y="195"/>
                    <a:pt x="522" y="191"/>
                    <a:pt x="526" y="192"/>
                  </a:cubicBezTo>
                  <a:cubicBezTo>
                    <a:pt x="534" y="194"/>
                    <a:pt x="538" y="199"/>
                    <a:pt x="546" y="203"/>
                  </a:cubicBezTo>
                  <a:cubicBezTo>
                    <a:pt x="550" y="207"/>
                    <a:pt x="554" y="211"/>
                    <a:pt x="555" y="216"/>
                  </a:cubicBezTo>
                  <a:cubicBezTo>
                    <a:pt x="556" y="218"/>
                    <a:pt x="549" y="217"/>
                    <a:pt x="549" y="219"/>
                  </a:cubicBezTo>
                  <a:cubicBezTo>
                    <a:pt x="549" y="222"/>
                    <a:pt x="551" y="226"/>
                    <a:pt x="553" y="227"/>
                  </a:cubicBezTo>
                  <a:cubicBezTo>
                    <a:pt x="558" y="228"/>
                    <a:pt x="563" y="226"/>
                    <a:pt x="567" y="229"/>
                  </a:cubicBezTo>
                  <a:cubicBezTo>
                    <a:pt x="570" y="230"/>
                    <a:pt x="573" y="233"/>
                    <a:pt x="572" y="236"/>
                  </a:cubicBezTo>
                  <a:cubicBezTo>
                    <a:pt x="571" y="238"/>
                    <a:pt x="569" y="232"/>
                    <a:pt x="567" y="231"/>
                  </a:cubicBezTo>
                  <a:cubicBezTo>
                    <a:pt x="562" y="230"/>
                    <a:pt x="555" y="234"/>
                    <a:pt x="550" y="231"/>
                  </a:cubicBezTo>
                  <a:cubicBezTo>
                    <a:pt x="545" y="228"/>
                    <a:pt x="546" y="220"/>
                    <a:pt x="543" y="214"/>
                  </a:cubicBezTo>
                  <a:cubicBezTo>
                    <a:pt x="541" y="210"/>
                    <a:pt x="539" y="205"/>
                    <a:pt x="535" y="203"/>
                  </a:cubicBezTo>
                  <a:cubicBezTo>
                    <a:pt x="530" y="201"/>
                    <a:pt x="525" y="202"/>
                    <a:pt x="520" y="203"/>
                  </a:cubicBezTo>
                  <a:cubicBezTo>
                    <a:pt x="517" y="204"/>
                    <a:pt x="513" y="206"/>
                    <a:pt x="513" y="209"/>
                  </a:cubicBezTo>
                  <a:cubicBezTo>
                    <a:pt x="513" y="217"/>
                    <a:pt x="520" y="217"/>
                    <a:pt x="520" y="222"/>
                  </a:cubicBezTo>
                  <a:cubicBezTo>
                    <a:pt x="521" y="226"/>
                    <a:pt x="516" y="229"/>
                    <a:pt x="514" y="232"/>
                  </a:cubicBezTo>
                  <a:cubicBezTo>
                    <a:pt x="513" y="235"/>
                    <a:pt x="513" y="240"/>
                    <a:pt x="511" y="242"/>
                  </a:cubicBezTo>
                  <a:cubicBezTo>
                    <a:pt x="508" y="246"/>
                    <a:pt x="502" y="247"/>
                    <a:pt x="499" y="251"/>
                  </a:cubicBezTo>
                  <a:cubicBezTo>
                    <a:pt x="497" y="253"/>
                    <a:pt x="501" y="255"/>
                    <a:pt x="498" y="257"/>
                  </a:cubicBezTo>
                  <a:cubicBezTo>
                    <a:pt x="493" y="259"/>
                    <a:pt x="487" y="258"/>
                    <a:pt x="482" y="258"/>
                  </a:cubicBezTo>
                  <a:cubicBezTo>
                    <a:pt x="477" y="257"/>
                    <a:pt x="468" y="257"/>
                    <a:pt x="468" y="251"/>
                  </a:cubicBezTo>
                  <a:cubicBezTo>
                    <a:pt x="472" y="250"/>
                    <a:pt x="476" y="254"/>
                    <a:pt x="481" y="252"/>
                  </a:cubicBezTo>
                  <a:cubicBezTo>
                    <a:pt x="484" y="251"/>
                    <a:pt x="487" y="247"/>
                    <a:pt x="489" y="245"/>
                  </a:cubicBezTo>
                  <a:cubicBezTo>
                    <a:pt x="493" y="239"/>
                    <a:pt x="495" y="232"/>
                    <a:pt x="499" y="227"/>
                  </a:cubicBezTo>
                  <a:cubicBezTo>
                    <a:pt x="501" y="222"/>
                    <a:pt x="498" y="214"/>
                    <a:pt x="501" y="211"/>
                  </a:cubicBezTo>
                  <a:cubicBezTo>
                    <a:pt x="500" y="206"/>
                    <a:pt x="492" y="206"/>
                    <a:pt x="491" y="201"/>
                  </a:cubicBezTo>
                  <a:cubicBezTo>
                    <a:pt x="489" y="187"/>
                    <a:pt x="487" y="171"/>
                    <a:pt x="483" y="157"/>
                  </a:cubicBezTo>
                  <a:cubicBezTo>
                    <a:pt x="481" y="154"/>
                    <a:pt x="472" y="150"/>
                    <a:pt x="471" y="144"/>
                  </a:cubicBezTo>
                  <a:cubicBezTo>
                    <a:pt x="473" y="139"/>
                    <a:pt x="476" y="134"/>
                    <a:pt x="476" y="128"/>
                  </a:cubicBezTo>
                  <a:cubicBezTo>
                    <a:pt x="476" y="123"/>
                    <a:pt x="477" y="116"/>
                    <a:pt x="472" y="114"/>
                  </a:cubicBezTo>
                  <a:cubicBezTo>
                    <a:pt x="463" y="115"/>
                    <a:pt x="447" y="115"/>
                    <a:pt x="440" y="113"/>
                  </a:cubicBezTo>
                  <a:cubicBezTo>
                    <a:pt x="433" y="118"/>
                    <a:pt x="437" y="131"/>
                    <a:pt x="433" y="139"/>
                  </a:cubicBezTo>
                  <a:cubicBezTo>
                    <a:pt x="432" y="149"/>
                    <a:pt x="417" y="147"/>
                    <a:pt x="416" y="155"/>
                  </a:cubicBezTo>
                  <a:cubicBezTo>
                    <a:pt x="416" y="157"/>
                    <a:pt x="416" y="160"/>
                    <a:pt x="416" y="162"/>
                  </a:cubicBezTo>
                  <a:cubicBezTo>
                    <a:pt x="421" y="159"/>
                    <a:pt x="423" y="168"/>
                    <a:pt x="424" y="176"/>
                  </a:cubicBezTo>
                  <a:cubicBezTo>
                    <a:pt x="424" y="181"/>
                    <a:pt x="420" y="184"/>
                    <a:pt x="424" y="187"/>
                  </a:cubicBezTo>
                  <a:cubicBezTo>
                    <a:pt x="428" y="188"/>
                    <a:pt x="434" y="190"/>
                    <a:pt x="439" y="191"/>
                  </a:cubicBezTo>
                  <a:cubicBezTo>
                    <a:pt x="438" y="198"/>
                    <a:pt x="445" y="205"/>
                    <a:pt x="450" y="205"/>
                  </a:cubicBezTo>
                  <a:cubicBezTo>
                    <a:pt x="451" y="209"/>
                    <a:pt x="446" y="214"/>
                    <a:pt x="444" y="218"/>
                  </a:cubicBezTo>
                  <a:cubicBezTo>
                    <a:pt x="427" y="205"/>
                    <a:pt x="413" y="191"/>
                    <a:pt x="393" y="186"/>
                  </a:cubicBezTo>
                  <a:cubicBezTo>
                    <a:pt x="382" y="183"/>
                    <a:pt x="371" y="181"/>
                    <a:pt x="360" y="181"/>
                  </a:cubicBezTo>
                  <a:cubicBezTo>
                    <a:pt x="356" y="181"/>
                    <a:pt x="349" y="183"/>
                    <a:pt x="350" y="187"/>
                  </a:cubicBezTo>
                  <a:cubicBezTo>
                    <a:pt x="350" y="194"/>
                    <a:pt x="363" y="196"/>
                    <a:pt x="361" y="204"/>
                  </a:cubicBezTo>
                  <a:cubicBezTo>
                    <a:pt x="357" y="209"/>
                    <a:pt x="349" y="215"/>
                    <a:pt x="341" y="213"/>
                  </a:cubicBezTo>
                  <a:cubicBezTo>
                    <a:pt x="337" y="211"/>
                    <a:pt x="343" y="201"/>
                    <a:pt x="339" y="200"/>
                  </a:cubicBezTo>
                  <a:cubicBezTo>
                    <a:pt x="327" y="199"/>
                    <a:pt x="319" y="214"/>
                    <a:pt x="315" y="207"/>
                  </a:cubicBezTo>
                  <a:cubicBezTo>
                    <a:pt x="307" y="204"/>
                    <a:pt x="300" y="206"/>
                    <a:pt x="295" y="209"/>
                  </a:cubicBezTo>
                  <a:cubicBezTo>
                    <a:pt x="296" y="216"/>
                    <a:pt x="295" y="217"/>
                    <a:pt x="291" y="214"/>
                  </a:cubicBezTo>
                  <a:cubicBezTo>
                    <a:pt x="287" y="216"/>
                    <a:pt x="277" y="217"/>
                    <a:pt x="275" y="214"/>
                  </a:cubicBezTo>
                  <a:cubicBezTo>
                    <a:pt x="281" y="212"/>
                    <a:pt x="282" y="207"/>
                    <a:pt x="281" y="203"/>
                  </a:cubicBezTo>
                  <a:cubicBezTo>
                    <a:pt x="280" y="200"/>
                    <a:pt x="276" y="201"/>
                    <a:pt x="273" y="203"/>
                  </a:cubicBezTo>
                  <a:cubicBezTo>
                    <a:pt x="271" y="205"/>
                    <a:pt x="264" y="206"/>
                    <a:pt x="271" y="211"/>
                  </a:cubicBezTo>
                  <a:cubicBezTo>
                    <a:pt x="270" y="212"/>
                    <a:pt x="268" y="216"/>
                    <a:pt x="267" y="216"/>
                  </a:cubicBezTo>
                  <a:cubicBezTo>
                    <a:pt x="265" y="215"/>
                    <a:pt x="267" y="210"/>
                    <a:pt x="264" y="210"/>
                  </a:cubicBezTo>
                  <a:cubicBezTo>
                    <a:pt x="256" y="212"/>
                    <a:pt x="250" y="216"/>
                    <a:pt x="242" y="218"/>
                  </a:cubicBezTo>
                  <a:cubicBezTo>
                    <a:pt x="240" y="219"/>
                    <a:pt x="237" y="223"/>
                    <a:pt x="234" y="225"/>
                  </a:cubicBezTo>
                  <a:cubicBezTo>
                    <a:pt x="227" y="224"/>
                    <a:pt x="227" y="228"/>
                    <a:pt x="228" y="231"/>
                  </a:cubicBezTo>
                  <a:cubicBezTo>
                    <a:pt x="225" y="233"/>
                    <a:pt x="220" y="232"/>
                    <a:pt x="219" y="234"/>
                  </a:cubicBezTo>
                  <a:cubicBezTo>
                    <a:pt x="217" y="236"/>
                    <a:pt x="220" y="242"/>
                    <a:pt x="218" y="243"/>
                  </a:cubicBezTo>
                  <a:cubicBezTo>
                    <a:pt x="212" y="246"/>
                    <a:pt x="205" y="249"/>
                    <a:pt x="198" y="246"/>
                  </a:cubicBezTo>
                  <a:cubicBezTo>
                    <a:pt x="192" y="244"/>
                    <a:pt x="187" y="236"/>
                    <a:pt x="187" y="230"/>
                  </a:cubicBezTo>
                  <a:cubicBezTo>
                    <a:pt x="188" y="225"/>
                    <a:pt x="196" y="224"/>
                    <a:pt x="201" y="224"/>
                  </a:cubicBezTo>
                  <a:cubicBezTo>
                    <a:pt x="202" y="223"/>
                    <a:pt x="201" y="220"/>
                    <a:pt x="199" y="218"/>
                  </a:cubicBezTo>
                  <a:cubicBezTo>
                    <a:pt x="197" y="214"/>
                    <a:pt x="194" y="208"/>
                    <a:pt x="189" y="208"/>
                  </a:cubicBezTo>
                  <a:cubicBezTo>
                    <a:pt x="181" y="205"/>
                    <a:pt x="172" y="205"/>
                    <a:pt x="164" y="203"/>
                  </a:cubicBezTo>
                  <a:cubicBezTo>
                    <a:pt x="163" y="203"/>
                    <a:pt x="164" y="207"/>
                    <a:pt x="165" y="208"/>
                  </a:cubicBezTo>
                  <a:cubicBezTo>
                    <a:pt x="168" y="212"/>
                    <a:pt x="175" y="214"/>
                    <a:pt x="176" y="220"/>
                  </a:cubicBezTo>
                  <a:cubicBezTo>
                    <a:pt x="177" y="225"/>
                    <a:pt x="172" y="235"/>
                    <a:pt x="173" y="241"/>
                  </a:cubicBezTo>
                  <a:cubicBezTo>
                    <a:pt x="178" y="240"/>
                    <a:pt x="178" y="243"/>
                    <a:pt x="180" y="248"/>
                  </a:cubicBezTo>
                  <a:cubicBezTo>
                    <a:pt x="181" y="252"/>
                    <a:pt x="178" y="257"/>
                    <a:pt x="180" y="262"/>
                  </a:cubicBezTo>
                  <a:cubicBezTo>
                    <a:pt x="175" y="259"/>
                    <a:pt x="170" y="256"/>
                    <a:pt x="164" y="254"/>
                  </a:cubicBezTo>
                  <a:cubicBezTo>
                    <a:pt x="162" y="253"/>
                    <a:pt x="158" y="252"/>
                    <a:pt x="156" y="253"/>
                  </a:cubicBezTo>
                  <a:cubicBezTo>
                    <a:pt x="150" y="259"/>
                    <a:pt x="142" y="264"/>
                    <a:pt x="135" y="270"/>
                  </a:cubicBezTo>
                  <a:cubicBezTo>
                    <a:pt x="133" y="271"/>
                    <a:pt x="133" y="275"/>
                    <a:pt x="134" y="277"/>
                  </a:cubicBezTo>
                  <a:cubicBezTo>
                    <a:pt x="139" y="281"/>
                    <a:pt x="143" y="288"/>
                    <a:pt x="146" y="294"/>
                  </a:cubicBezTo>
                  <a:cubicBezTo>
                    <a:pt x="144" y="295"/>
                    <a:pt x="141" y="293"/>
                    <a:pt x="139" y="293"/>
                  </a:cubicBezTo>
                  <a:cubicBezTo>
                    <a:pt x="134" y="291"/>
                    <a:pt x="131" y="289"/>
                    <a:pt x="125" y="288"/>
                  </a:cubicBezTo>
                  <a:cubicBezTo>
                    <a:pt x="121" y="287"/>
                    <a:pt x="117" y="291"/>
                    <a:pt x="113" y="289"/>
                  </a:cubicBezTo>
                  <a:cubicBezTo>
                    <a:pt x="112" y="289"/>
                    <a:pt x="120" y="286"/>
                    <a:pt x="110" y="285"/>
                  </a:cubicBezTo>
                  <a:cubicBezTo>
                    <a:pt x="110" y="283"/>
                    <a:pt x="109" y="281"/>
                    <a:pt x="107" y="280"/>
                  </a:cubicBezTo>
                  <a:cubicBezTo>
                    <a:pt x="105" y="279"/>
                    <a:pt x="101" y="279"/>
                    <a:pt x="100" y="281"/>
                  </a:cubicBezTo>
                  <a:cubicBezTo>
                    <a:pt x="96" y="286"/>
                    <a:pt x="99" y="292"/>
                    <a:pt x="104" y="294"/>
                  </a:cubicBezTo>
                  <a:cubicBezTo>
                    <a:pt x="106" y="296"/>
                    <a:pt x="110" y="293"/>
                    <a:pt x="113" y="295"/>
                  </a:cubicBezTo>
                  <a:cubicBezTo>
                    <a:pt x="115" y="297"/>
                    <a:pt x="116" y="302"/>
                    <a:pt x="113" y="304"/>
                  </a:cubicBezTo>
                  <a:cubicBezTo>
                    <a:pt x="110" y="306"/>
                    <a:pt x="105" y="306"/>
                    <a:pt x="101" y="304"/>
                  </a:cubicBezTo>
                  <a:cubicBezTo>
                    <a:pt x="97" y="303"/>
                    <a:pt x="93" y="300"/>
                    <a:pt x="89" y="298"/>
                  </a:cubicBezTo>
                  <a:cubicBezTo>
                    <a:pt x="85" y="295"/>
                    <a:pt x="82" y="293"/>
                    <a:pt x="79" y="290"/>
                  </a:cubicBezTo>
                  <a:cubicBezTo>
                    <a:pt x="77" y="286"/>
                    <a:pt x="76" y="281"/>
                    <a:pt x="75" y="276"/>
                  </a:cubicBezTo>
                  <a:cubicBezTo>
                    <a:pt x="75" y="273"/>
                    <a:pt x="78" y="269"/>
                    <a:pt x="76" y="266"/>
                  </a:cubicBezTo>
                  <a:cubicBezTo>
                    <a:pt x="73" y="261"/>
                    <a:pt x="67" y="256"/>
                    <a:pt x="61" y="256"/>
                  </a:cubicBezTo>
                  <a:cubicBezTo>
                    <a:pt x="62" y="249"/>
                    <a:pt x="51" y="248"/>
                    <a:pt x="47" y="243"/>
                  </a:cubicBezTo>
                  <a:cubicBezTo>
                    <a:pt x="46" y="242"/>
                    <a:pt x="50" y="240"/>
                    <a:pt x="51" y="241"/>
                  </a:cubicBezTo>
                  <a:cubicBezTo>
                    <a:pt x="61" y="244"/>
                    <a:pt x="69" y="250"/>
                    <a:pt x="79" y="253"/>
                  </a:cubicBezTo>
                  <a:cubicBezTo>
                    <a:pt x="84" y="255"/>
                    <a:pt x="92" y="255"/>
                    <a:pt x="98" y="257"/>
                  </a:cubicBezTo>
                  <a:cubicBezTo>
                    <a:pt x="104" y="258"/>
                    <a:pt x="107" y="260"/>
                    <a:pt x="113" y="261"/>
                  </a:cubicBezTo>
                  <a:cubicBezTo>
                    <a:pt x="123" y="261"/>
                    <a:pt x="134" y="256"/>
                    <a:pt x="142" y="250"/>
                  </a:cubicBezTo>
                  <a:cubicBezTo>
                    <a:pt x="146" y="247"/>
                    <a:pt x="148" y="240"/>
                    <a:pt x="146" y="235"/>
                  </a:cubicBezTo>
                  <a:cubicBezTo>
                    <a:pt x="143" y="228"/>
                    <a:pt x="135" y="225"/>
                    <a:pt x="129" y="221"/>
                  </a:cubicBezTo>
                  <a:cubicBezTo>
                    <a:pt x="119" y="218"/>
                    <a:pt x="112" y="211"/>
                    <a:pt x="104" y="207"/>
                  </a:cubicBezTo>
                  <a:cubicBezTo>
                    <a:pt x="94" y="202"/>
                    <a:pt x="85" y="198"/>
                    <a:pt x="74" y="196"/>
                  </a:cubicBezTo>
                  <a:cubicBezTo>
                    <a:pt x="69" y="194"/>
                    <a:pt x="58" y="190"/>
                    <a:pt x="56" y="194"/>
                  </a:cubicBezTo>
                  <a:cubicBezTo>
                    <a:pt x="50" y="193"/>
                    <a:pt x="45" y="191"/>
                    <a:pt x="40" y="188"/>
                  </a:cubicBezTo>
                  <a:cubicBezTo>
                    <a:pt x="39" y="188"/>
                    <a:pt x="39" y="185"/>
                    <a:pt x="40" y="185"/>
                  </a:cubicBezTo>
                  <a:cubicBezTo>
                    <a:pt x="43" y="184"/>
                    <a:pt x="48" y="188"/>
                    <a:pt x="50" y="185"/>
                  </a:cubicBezTo>
                  <a:cubicBezTo>
                    <a:pt x="48" y="182"/>
                    <a:pt x="45" y="181"/>
                    <a:pt x="42" y="181"/>
                  </a:cubicBezTo>
                  <a:cubicBezTo>
                    <a:pt x="37" y="181"/>
                    <a:pt x="32" y="183"/>
                    <a:pt x="27" y="185"/>
                  </a:cubicBezTo>
                  <a:cubicBezTo>
                    <a:pt x="26" y="186"/>
                    <a:pt x="26" y="188"/>
                    <a:pt x="24" y="188"/>
                  </a:cubicBezTo>
                  <a:cubicBezTo>
                    <a:pt x="22" y="188"/>
                    <a:pt x="20" y="185"/>
                    <a:pt x="18" y="185"/>
                  </a:cubicBezTo>
                  <a:cubicBezTo>
                    <a:pt x="16" y="185"/>
                    <a:pt x="17" y="190"/>
                    <a:pt x="16" y="190"/>
                  </a:cubicBezTo>
                  <a:cubicBezTo>
                    <a:pt x="13" y="191"/>
                    <a:pt x="11" y="192"/>
                    <a:pt x="9" y="193"/>
                  </a:cubicBezTo>
                  <a:cubicBezTo>
                    <a:pt x="8" y="195"/>
                    <a:pt x="9" y="198"/>
                    <a:pt x="8" y="199"/>
                  </a:cubicBezTo>
                  <a:cubicBezTo>
                    <a:pt x="7" y="200"/>
                    <a:pt x="5" y="198"/>
                    <a:pt x="4" y="198"/>
                  </a:cubicBezTo>
                  <a:cubicBezTo>
                    <a:pt x="3" y="199"/>
                    <a:pt x="0" y="200"/>
                    <a:pt x="0" y="202"/>
                  </a:cubicBezTo>
                  <a:cubicBezTo>
                    <a:pt x="0" y="203"/>
                    <a:pt x="3" y="202"/>
                    <a:pt x="3" y="203"/>
                  </a:cubicBezTo>
                  <a:cubicBezTo>
                    <a:pt x="3" y="206"/>
                    <a:pt x="1" y="207"/>
                    <a:pt x="1" y="210"/>
                  </a:cubicBezTo>
                  <a:cubicBezTo>
                    <a:pt x="1" y="212"/>
                    <a:pt x="1" y="215"/>
                    <a:pt x="3" y="217"/>
                  </a:cubicBezTo>
                  <a:cubicBezTo>
                    <a:pt x="5" y="219"/>
                    <a:pt x="10" y="217"/>
                    <a:pt x="11" y="219"/>
                  </a:cubicBezTo>
                  <a:cubicBezTo>
                    <a:pt x="12" y="221"/>
                    <a:pt x="15" y="224"/>
                    <a:pt x="19" y="228"/>
                  </a:cubicBezTo>
                  <a:lnTo>
                    <a:pt x="9" y="240"/>
                  </a:lnTo>
                  <a:lnTo>
                    <a:pt x="24" y="263"/>
                  </a:lnTo>
                  <a:lnTo>
                    <a:pt x="21" y="267"/>
                  </a:lnTo>
                  <a:cubicBezTo>
                    <a:pt x="20" y="269"/>
                    <a:pt x="18" y="271"/>
                    <a:pt x="18" y="274"/>
                  </a:cubicBezTo>
                  <a:cubicBezTo>
                    <a:pt x="18" y="276"/>
                    <a:pt x="22" y="274"/>
                    <a:pt x="22" y="276"/>
                  </a:cubicBezTo>
                  <a:cubicBezTo>
                    <a:pt x="23" y="277"/>
                    <a:pt x="20" y="278"/>
                    <a:pt x="20" y="280"/>
                  </a:cubicBezTo>
                  <a:cubicBezTo>
                    <a:pt x="19" y="282"/>
                    <a:pt x="19" y="285"/>
                    <a:pt x="20" y="287"/>
                  </a:cubicBezTo>
                  <a:cubicBezTo>
                    <a:pt x="21" y="288"/>
                    <a:pt x="23" y="286"/>
                    <a:pt x="24" y="287"/>
                  </a:cubicBezTo>
                  <a:cubicBezTo>
                    <a:pt x="25" y="289"/>
                    <a:pt x="23" y="291"/>
                    <a:pt x="24" y="293"/>
                  </a:cubicBezTo>
                  <a:cubicBezTo>
                    <a:pt x="25" y="295"/>
                    <a:pt x="27" y="295"/>
                    <a:pt x="28" y="296"/>
                  </a:cubicBezTo>
                  <a:cubicBezTo>
                    <a:pt x="29" y="297"/>
                    <a:pt x="30" y="299"/>
                    <a:pt x="30" y="301"/>
                  </a:cubicBezTo>
                  <a:cubicBezTo>
                    <a:pt x="29" y="303"/>
                    <a:pt x="25" y="305"/>
                    <a:pt x="26" y="307"/>
                  </a:cubicBezTo>
                  <a:cubicBezTo>
                    <a:pt x="28" y="310"/>
                    <a:pt x="32" y="312"/>
                    <a:pt x="35" y="315"/>
                  </a:cubicBezTo>
                  <a:cubicBezTo>
                    <a:pt x="37" y="318"/>
                    <a:pt x="42" y="320"/>
                    <a:pt x="42" y="324"/>
                  </a:cubicBezTo>
                  <a:cubicBezTo>
                    <a:pt x="42" y="328"/>
                    <a:pt x="37" y="330"/>
                    <a:pt x="35" y="333"/>
                  </a:cubicBezTo>
                  <a:cubicBezTo>
                    <a:pt x="32" y="337"/>
                    <a:pt x="30" y="342"/>
                    <a:pt x="27" y="347"/>
                  </a:cubicBezTo>
                  <a:cubicBezTo>
                    <a:pt x="25" y="351"/>
                    <a:pt x="23" y="355"/>
                    <a:pt x="20" y="358"/>
                  </a:cubicBezTo>
                  <a:cubicBezTo>
                    <a:pt x="17" y="361"/>
                    <a:pt x="12" y="362"/>
                    <a:pt x="9" y="365"/>
                  </a:cubicBezTo>
                  <a:cubicBezTo>
                    <a:pt x="7" y="367"/>
                    <a:pt x="7" y="370"/>
                    <a:pt x="5" y="373"/>
                  </a:cubicBezTo>
                  <a:cubicBezTo>
                    <a:pt x="8" y="372"/>
                    <a:pt x="11" y="368"/>
                    <a:pt x="13" y="369"/>
                  </a:cubicBezTo>
                  <a:cubicBezTo>
                    <a:pt x="15" y="370"/>
                    <a:pt x="14" y="374"/>
                    <a:pt x="15" y="375"/>
                  </a:cubicBezTo>
                  <a:cubicBezTo>
                    <a:pt x="16" y="377"/>
                    <a:pt x="18" y="379"/>
                    <a:pt x="20" y="379"/>
                  </a:cubicBezTo>
                  <a:cubicBezTo>
                    <a:pt x="22" y="380"/>
                    <a:pt x="25" y="378"/>
                    <a:pt x="27" y="378"/>
                  </a:cubicBezTo>
                  <a:cubicBezTo>
                    <a:pt x="29" y="379"/>
                    <a:pt x="30" y="381"/>
                    <a:pt x="31" y="382"/>
                  </a:cubicBezTo>
                  <a:cubicBezTo>
                    <a:pt x="32" y="384"/>
                    <a:pt x="37" y="384"/>
                    <a:pt x="35" y="385"/>
                  </a:cubicBezTo>
                  <a:cubicBezTo>
                    <a:pt x="33" y="387"/>
                    <a:pt x="30" y="386"/>
                    <a:pt x="27" y="386"/>
                  </a:cubicBezTo>
                  <a:cubicBezTo>
                    <a:pt x="25" y="386"/>
                    <a:pt x="23" y="385"/>
                    <a:pt x="21" y="386"/>
                  </a:cubicBezTo>
                  <a:cubicBezTo>
                    <a:pt x="20" y="386"/>
                    <a:pt x="20" y="388"/>
                    <a:pt x="18" y="388"/>
                  </a:cubicBezTo>
                  <a:cubicBezTo>
                    <a:pt x="17" y="388"/>
                    <a:pt x="16" y="386"/>
                    <a:pt x="14" y="386"/>
                  </a:cubicBezTo>
                  <a:cubicBezTo>
                    <a:pt x="13" y="386"/>
                    <a:pt x="11" y="387"/>
                    <a:pt x="10" y="387"/>
                  </a:cubicBezTo>
                  <a:cubicBezTo>
                    <a:pt x="9" y="387"/>
                    <a:pt x="7" y="387"/>
                    <a:pt x="7" y="388"/>
                  </a:cubicBezTo>
                  <a:cubicBezTo>
                    <a:pt x="7" y="390"/>
                    <a:pt x="8" y="391"/>
                    <a:pt x="8" y="393"/>
                  </a:cubicBezTo>
                  <a:cubicBezTo>
                    <a:pt x="8" y="394"/>
                    <a:pt x="7" y="396"/>
                    <a:pt x="7" y="398"/>
                  </a:cubicBezTo>
                  <a:cubicBezTo>
                    <a:pt x="6" y="399"/>
                    <a:pt x="6" y="400"/>
                    <a:pt x="6" y="401"/>
                  </a:cubicBezTo>
                  <a:cubicBezTo>
                    <a:pt x="6" y="404"/>
                    <a:pt x="7" y="408"/>
                    <a:pt x="7" y="410"/>
                  </a:cubicBezTo>
                  <a:cubicBezTo>
                    <a:pt x="7" y="413"/>
                    <a:pt x="4" y="415"/>
                    <a:pt x="5" y="417"/>
                  </a:cubicBezTo>
                  <a:cubicBezTo>
                    <a:pt x="6" y="419"/>
                    <a:pt x="11" y="419"/>
                    <a:pt x="13" y="421"/>
                  </a:cubicBezTo>
                  <a:cubicBezTo>
                    <a:pt x="13" y="423"/>
                    <a:pt x="12" y="425"/>
                    <a:pt x="10" y="425"/>
                  </a:cubicBezTo>
                  <a:cubicBezTo>
                    <a:pt x="8" y="425"/>
                    <a:pt x="6" y="422"/>
                    <a:pt x="3" y="421"/>
                  </a:cubicBezTo>
                  <a:cubicBezTo>
                    <a:pt x="3" y="421"/>
                    <a:pt x="3" y="422"/>
                    <a:pt x="2" y="423"/>
                  </a:cubicBezTo>
                  <a:cubicBezTo>
                    <a:pt x="2" y="424"/>
                    <a:pt x="1" y="424"/>
                    <a:pt x="1" y="425"/>
                  </a:cubicBezTo>
                  <a:cubicBezTo>
                    <a:pt x="2" y="426"/>
                    <a:pt x="3" y="428"/>
                    <a:pt x="5" y="429"/>
                  </a:cubicBezTo>
                  <a:cubicBezTo>
                    <a:pt x="6" y="431"/>
                    <a:pt x="8" y="431"/>
                    <a:pt x="8" y="433"/>
                  </a:cubicBezTo>
                  <a:cubicBezTo>
                    <a:pt x="9" y="435"/>
                    <a:pt x="8" y="438"/>
                    <a:pt x="8" y="440"/>
                  </a:cubicBezTo>
                  <a:cubicBezTo>
                    <a:pt x="10" y="444"/>
                    <a:pt x="13" y="446"/>
                    <a:pt x="14" y="450"/>
                  </a:cubicBezTo>
                  <a:cubicBezTo>
                    <a:pt x="14" y="451"/>
                    <a:pt x="13" y="453"/>
                    <a:pt x="13" y="454"/>
                  </a:cubicBezTo>
                  <a:cubicBezTo>
                    <a:pt x="15" y="454"/>
                    <a:pt x="17" y="453"/>
                    <a:pt x="19" y="454"/>
                  </a:cubicBezTo>
                  <a:cubicBezTo>
                    <a:pt x="20" y="454"/>
                    <a:pt x="20" y="457"/>
                    <a:pt x="21" y="457"/>
                  </a:cubicBezTo>
                  <a:cubicBezTo>
                    <a:pt x="23" y="458"/>
                    <a:pt x="25" y="456"/>
                    <a:pt x="27" y="457"/>
                  </a:cubicBezTo>
                  <a:cubicBezTo>
                    <a:pt x="28" y="458"/>
                    <a:pt x="26" y="461"/>
                    <a:pt x="28" y="462"/>
                  </a:cubicBezTo>
                  <a:cubicBezTo>
                    <a:pt x="30" y="463"/>
                    <a:pt x="33" y="460"/>
                    <a:pt x="36" y="460"/>
                  </a:cubicBezTo>
                  <a:cubicBezTo>
                    <a:pt x="40" y="461"/>
                    <a:pt x="46" y="461"/>
                    <a:pt x="48" y="464"/>
                  </a:cubicBezTo>
                  <a:cubicBezTo>
                    <a:pt x="50" y="468"/>
                    <a:pt x="46" y="473"/>
                    <a:pt x="47" y="478"/>
                  </a:cubicBezTo>
                  <a:cubicBezTo>
                    <a:pt x="47" y="480"/>
                    <a:pt x="49" y="480"/>
                    <a:pt x="50" y="482"/>
                  </a:cubicBezTo>
                  <a:cubicBezTo>
                    <a:pt x="51" y="483"/>
                    <a:pt x="50" y="485"/>
                    <a:pt x="51" y="486"/>
                  </a:cubicBezTo>
                  <a:cubicBezTo>
                    <a:pt x="53" y="488"/>
                    <a:pt x="57" y="488"/>
                    <a:pt x="59" y="491"/>
                  </a:cubicBezTo>
                  <a:cubicBezTo>
                    <a:pt x="60" y="493"/>
                    <a:pt x="57" y="496"/>
                    <a:pt x="59" y="497"/>
                  </a:cubicBezTo>
                  <a:cubicBezTo>
                    <a:pt x="60" y="499"/>
                    <a:pt x="63" y="497"/>
                    <a:pt x="65" y="499"/>
                  </a:cubicBezTo>
                  <a:cubicBezTo>
                    <a:pt x="67" y="500"/>
                    <a:pt x="70" y="502"/>
                    <a:pt x="70" y="505"/>
                  </a:cubicBezTo>
                  <a:cubicBezTo>
                    <a:pt x="70" y="508"/>
                    <a:pt x="67" y="508"/>
                    <a:pt x="64" y="509"/>
                  </a:cubicBezTo>
                  <a:cubicBezTo>
                    <a:pt x="63" y="510"/>
                    <a:pt x="61" y="510"/>
                    <a:pt x="60" y="509"/>
                  </a:cubicBezTo>
                  <a:cubicBezTo>
                    <a:pt x="58" y="509"/>
                    <a:pt x="58" y="506"/>
                    <a:pt x="56" y="506"/>
                  </a:cubicBezTo>
                  <a:cubicBezTo>
                    <a:pt x="55" y="506"/>
                    <a:pt x="52" y="508"/>
                    <a:pt x="52" y="510"/>
                  </a:cubicBezTo>
                  <a:cubicBezTo>
                    <a:pt x="52" y="512"/>
                    <a:pt x="56" y="514"/>
                    <a:pt x="56" y="516"/>
                  </a:cubicBezTo>
                  <a:cubicBezTo>
                    <a:pt x="58" y="519"/>
                    <a:pt x="58" y="522"/>
                    <a:pt x="58" y="525"/>
                  </a:cubicBezTo>
                  <a:cubicBezTo>
                    <a:pt x="61" y="526"/>
                    <a:pt x="62" y="528"/>
                    <a:pt x="65" y="527"/>
                  </a:cubicBezTo>
                  <a:cubicBezTo>
                    <a:pt x="66" y="527"/>
                    <a:pt x="66" y="524"/>
                    <a:pt x="67" y="523"/>
                  </a:cubicBezTo>
                  <a:cubicBezTo>
                    <a:pt x="71" y="522"/>
                    <a:pt x="74" y="522"/>
                    <a:pt x="78" y="522"/>
                  </a:cubicBezTo>
                  <a:cubicBezTo>
                    <a:pt x="81" y="522"/>
                    <a:pt x="85" y="520"/>
                    <a:pt x="87" y="522"/>
                  </a:cubicBezTo>
                  <a:cubicBezTo>
                    <a:pt x="89" y="523"/>
                    <a:pt x="87" y="526"/>
                    <a:pt x="88" y="528"/>
                  </a:cubicBezTo>
                  <a:cubicBezTo>
                    <a:pt x="89" y="530"/>
                    <a:pt x="93" y="532"/>
                    <a:pt x="93" y="534"/>
                  </a:cubicBezTo>
                  <a:cubicBezTo>
                    <a:pt x="93" y="536"/>
                    <a:pt x="90" y="536"/>
                    <a:pt x="89" y="537"/>
                  </a:cubicBezTo>
                  <a:cubicBezTo>
                    <a:pt x="89" y="538"/>
                    <a:pt x="88" y="541"/>
                    <a:pt x="89" y="541"/>
                  </a:cubicBezTo>
                  <a:cubicBezTo>
                    <a:pt x="93" y="543"/>
                    <a:pt x="99" y="540"/>
                    <a:pt x="103" y="543"/>
                  </a:cubicBezTo>
                  <a:cubicBezTo>
                    <a:pt x="106" y="546"/>
                    <a:pt x="104" y="553"/>
                    <a:pt x="107" y="557"/>
                  </a:cubicBezTo>
                  <a:cubicBezTo>
                    <a:pt x="109" y="559"/>
                    <a:pt x="113" y="557"/>
                    <a:pt x="116" y="557"/>
                  </a:cubicBezTo>
                  <a:cubicBezTo>
                    <a:pt x="119" y="557"/>
                    <a:pt x="123" y="557"/>
                    <a:pt x="126" y="556"/>
                  </a:cubicBezTo>
                  <a:cubicBezTo>
                    <a:pt x="127" y="555"/>
                    <a:pt x="127" y="551"/>
                    <a:pt x="128" y="552"/>
                  </a:cubicBezTo>
                  <a:cubicBezTo>
                    <a:pt x="131" y="554"/>
                    <a:pt x="131" y="558"/>
                    <a:pt x="133" y="560"/>
                  </a:cubicBezTo>
                  <a:cubicBezTo>
                    <a:pt x="135" y="562"/>
                    <a:pt x="137" y="564"/>
                    <a:pt x="140" y="564"/>
                  </a:cubicBezTo>
                  <a:cubicBezTo>
                    <a:pt x="141" y="564"/>
                    <a:pt x="141" y="561"/>
                    <a:pt x="142" y="562"/>
                  </a:cubicBezTo>
                  <a:cubicBezTo>
                    <a:pt x="146" y="563"/>
                    <a:pt x="148" y="565"/>
                    <a:pt x="152" y="567"/>
                  </a:cubicBezTo>
                  <a:cubicBezTo>
                    <a:pt x="154" y="568"/>
                    <a:pt x="156" y="571"/>
                    <a:pt x="159" y="571"/>
                  </a:cubicBezTo>
                  <a:cubicBezTo>
                    <a:pt x="160" y="572"/>
                    <a:pt x="162" y="569"/>
                    <a:pt x="162" y="570"/>
                  </a:cubicBezTo>
                  <a:cubicBezTo>
                    <a:pt x="163" y="573"/>
                    <a:pt x="163" y="576"/>
                    <a:pt x="162" y="578"/>
                  </a:cubicBezTo>
                  <a:cubicBezTo>
                    <a:pt x="161" y="580"/>
                    <a:pt x="158" y="579"/>
                    <a:pt x="157" y="581"/>
                  </a:cubicBezTo>
                  <a:cubicBezTo>
                    <a:pt x="157" y="583"/>
                    <a:pt x="161" y="583"/>
                    <a:pt x="161" y="584"/>
                  </a:cubicBezTo>
                  <a:cubicBezTo>
                    <a:pt x="161" y="586"/>
                    <a:pt x="158" y="584"/>
                    <a:pt x="157" y="585"/>
                  </a:cubicBezTo>
                  <a:cubicBezTo>
                    <a:pt x="156" y="586"/>
                    <a:pt x="156" y="589"/>
                    <a:pt x="157" y="590"/>
                  </a:cubicBezTo>
                  <a:cubicBezTo>
                    <a:pt x="158" y="591"/>
                    <a:pt x="160" y="589"/>
                    <a:pt x="160" y="590"/>
                  </a:cubicBezTo>
                  <a:cubicBezTo>
                    <a:pt x="162" y="592"/>
                    <a:pt x="162" y="595"/>
                    <a:pt x="161" y="597"/>
                  </a:cubicBezTo>
                  <a:cubicBezTo>
                    <a:pt x="161" y="599"/>
                    <a:pt x="160" y="601"/>
                    <a:pt x="158" y="601"/>
                  </a:cubicBezTo>
                  <a:cubicBezTo>
                    <a:pt x="154" y="602"/>
                    <a:pt x="150" y="600"/>
                    <a:pt x="147" y="601"/>
                  </a:cubicBezTo>
                  <a:cubicBezTo>
                    <a:pt x="144" y="602"/>
                    <a:pt x="142" y="605"/>
                    <a:pt x="142" y="608"/>
                  </a:cubicBezTo>
                  <a:cubicBezTo>
                    <a:pt x="141" y="610"/>
                    <a:pt x="143" y="611"/>
                    <a:pt x="144" y="613"/>
                  </a:cubicBezTo>
                  <a:cubicBezTo>
                    <a:pt x="144" y="614"/>
                    <a:pt x="144" y="615"/>
                    <a:pt x="144" y="615"/>
                  </a:cubicBezTo>
                  <a:cubicBezTo>
                    <a:pt x="145" y="613"/>
                    <a:pt x="147" y="611"/>
                    <a:pt x="150" y="610"/>
                  </a:cubicBezTo>
                  <a:cubicBezTo>
                    <a:pt x="151" y="609"/>
                    <a:pt x="152" y="611"/>
                    <a:pt x="153" y="612"/>
                  </a:cubicBezTo>
                  <a:cubicBezTo>
                    <a:pt x="154" y="613"/>
                    <a:pt x="154" y="615"/>
                    <a:pt x="153" y="615"/>
                  </a:cubicBezTo>
                  <a:cubicBezTo>
                    <a:pt x="151" y="617"/>
                    <a:pt x="148" y="617"/>
                    <a:pt x="147" y="619"/>
                  </a:cubicBezTo>
                  <a:cubicBezTo>
                    <a:pt x="146" y="620"/>
                    <a:pt x="148" y="622"/>
                    <a:pt x="147" y="623"/>
                  </a:cubicBezTo>
                  <a:cubicBezTo>
                    <a:pt x="144" y="625"/>
                    <a:pt x="137" y="622"/>
                    <a:pt x="137" y="625"/>
                  </a:cubicBezTo>
                  <a:cubicBezTo>
                    <a:pt x="138" y="629"/>
                    <a:pt x="146" y="627"/>
                    <a:pt x="147" y="630"/>
                  </a:cubicBezTo>
                  <a:cubicBezTo>
                    <a:pt x="148" y="633"/>
                    <a:pt x="142" y="630"/>
                    <a:pt x="140" y="632"/>
                  </a:cubicBezTo>
                  <a:cubicBezTo>
                    <a:pt x="138" y="634"/>
                    <a:pt x="136" y="637"/>
                    <a:pt x="136" y="640"/>
                  </a:cubicBezTo>
                  <a:cubicBezTo>
                    <a:pt x="135" y="641"/>
                    <a:pt x="138" y="643"/>
                    <a:pt x="137" y="644"/>
                  </a:cubicBezTo>
                  <a:cubicBezTo>
                    <a:pt x="136" y="645"/>
                    <a:pt x="133" y="644"/>
                    <a:pt x="131" y="644"/>
                  </a:cubicBezTo>
                  <a:cubicBezTo>
                    <a:pt x="130" y="644"/>
                    <a:pt x="128" y="643"/>
                    <a:pt x="127" y="644"/>
                  </a:cubicBezTo>
                  <a:cubicBezTo>
                    <a:pt x="126" y="645"/>
                    <a:pt x="126" y="647"/>
                    <a:pt x="126" y="648"/>
                  </a:cubicBezTo>
                  <a:cubicBezTo>
                    <a:pt x="127" y="650"/>
                    <a:pt x="130" y="650"/>
                    <a:pt x="132" y="652"/>
                  </a:cubicBezTo>
                  <a:cubicBezTo>
                    <a:pt x="133" y="653"/>
                    <a:pt x="135" y="655"/>
                    <a:pt x="137" y="656"/>
                  </a:cubicBezTo>
                  <a:cubicBezTo>
                    <a:pt x="138" y="656"/>
                    <a:pt x="139" y="655"/>
                    <a:pt x="140" y="656"/>
                  </a:cubicBezTo>
                  <a:cubicBezTo>
                    <a:pt x="146" y="658"/>
                    <a:pt x="152" y="661"/>
                    <a:pt x="157" y="665"/>
                  </a:cubicBezTo>
                  <a:cubicBezTo>
                    <a:pt x="162" y="668"/>
                    <a:pt x="165" y="672"/>
                    <a:pt x="169" y="676"/>
                  </a:cubicBezTo>
                  <a:cubicBezTo>
                    <a:pt x="172" y="675"/>
                    <a:pt x="176" y="675"/>
                    <a:pt x="180" y="676"/>
                  </a:cubicBezTo>
                  <a:cubicBezTo>
                    <a:pt x="183" y="677"/>
                    <a:pt x="185" y="680"/>
                    <a:pt x="188" y="680"/>
                  </a:cubicBezTo>
                  <a:cubicBezTo>
                    <a:pt x="191" y="681"/>
                    <a:pt x="195" y="678"/>
                    <a:pt x="198" y="679"/>
                  </a:cubicBezTo>
                  <a:cubicBezTo>
                    <a:pt x="201" y="680"/>
                    <a:pt x="203" y="683"/>
                    <a:pt x="206" y="684"/>
                  </a:cubicBezTo>
                  <a:cubicBezTo>
                    <a:pt x="209" y="686"/>
                    <a:pt x="211" y="686"/>
                    <a:pt x="214" y="688"/>
                  </a:cubicBezTo>
                  <a:cubicBezTo>
                    <a:pt x="215" y="689"/>
                    <a:pt x="215" y="691"/>
                    <a:pt x="217" y="691"/>
                  </a:cubicBezTo>
                  <a:cubicBezTo>
                    <a:pt x="219" y="691"/>
                    <a:pt x="221" y="689"/>
                    <a:pt x="223" y="689"/>
                  </a:cubicBezTo>
                  <a:cubicBezTo>
                    <a:pt x="224" y="688"/>
                    <a:pt x="226" y="688"/>
                    <a:pt x="227" y="688"/>
                  </a:cubicBezTo>
                  <a:cubicBezTo>
                    <a:pt x="228" y="688"/>
                    <a:pt x="229" y="688"/>
                    <a:pt x="230" y="688"/>
                  </a:cubicBezTo>
                  <a:cubicBezTo>
                    <a:pt x="233" y="689"/>
                    <a:pt x="236" y="690"/>
                    <a:pt x="237" y="692"/>
                  </a:cubicBezTo>
                  <a:cubicBezTo>
                    <a:pt x="238" y="693"/>
                    <a:pt x="236" y="695"/>
                    <a:pt x="237" y="696"/>
                  </a:cubicBezTo>
                  <a:cubicBezTo>
                    <a:pt x="240" y="699"/>
                    <a:pt x="244" y="700"/>
                    <a:pt x="248" y="702"/>
                  </a:cubicBezTo>
                  <a:cubicBezTo>
                    <a:pt x="250" y="703"/>
                    <a:pt x="253" y="704"/>
                    <a:pt x="255" y="706"/>
                  </a:cubicBezTo>
                  <a:cubicBezTo>
                    <a:pt x="256" y="707"/>
                    <a:pt x="257" y="711"/>
                    <a:pt x="258" y="712"/>
                  </a:cubicBezTo>
                  <a:cubicBezTo>
                    <a:pt x="260" y="714"/>
                    <a:pt x="263" y="715"/>
                    <a:pt x="266" y="714"/>
                  </a:cubicBezTo>
                  <a:cubicBezTo>
                    <a:pt x="267" y="713"/>
                    <a:pt x="266" y="710"/>
                    <a:pt x="267" y="709"/>
                  </a:cubicBezTo>
                  <a:cubicBezTo>
                    <a:pt x="268" y="708"/>
                    <a:pt x="270" y="709"/>
                    <a:pt x="271" y="708"/>
                  </a:cubicBezTo>
                  <a:cubicBezTo>
                    <a:pt x="272" y="707"/>
                    <a:pt x="272" y="706"/>
                    <a:pt x="273" y="704"/>
                  </a:cubicBezTo>
                  <a:cubicBezTo>
                    <a:pt x="271" y="702"/>
                    <a:pt x="270" y="699"/>
                    <a:pt x="268" y="696"/>
                  </a:cubicBezTo>
                  <a:cubicBezTo>
                    <a:pt x="266" y="692"/>
                    <a:pt x="263" y="689"/>
                    <a:pt x="261" y="685"/>
                  </a:cubicBezTo>
                  <a:cubicBezTo>
                    <a:pt x="259" y="683"/>
                    <a:pt x="257" y="682"/>
                    <a:pt x="257" y="679"/>
                  </a:cubicBezTo>
                  <a:cubicBezTo>
                    <a:pt x="256" y="677"/>
                    <a:pt x="259" y="674"/>
                    <a:pt x="258" y="672"/>
                  </a:cubicBezTo>
                  <a:cubicBezTo>
                    <a:pt x="257" y="668"/>
                    <a:pt x="256" y="665"/>
                    <a:pt x="254" y="662"/>
                  </a:cubicBezTo>
                  <a:cubicBezTo>
                    <a:pt x="252" y="660"/>
                    <a:pt x="247" y="660"/>
                    <a:pt x="247" y="657"/>
                  </a:cubicBezTo>
                  <a:cubicBezTo>
                    <a:pt x="246" y="653"/>
                    <a:pt x="250" y="650"/>
                    <a:pt x="252" y="647"/>
                  </a:cubicBezTo>
                  <a:cubicBezTo>
                    <a:pt x="253" y="645"/>
                    <a:pt x="253" y="641"/>
                    <a:pt x="255" y="640"/>
                  </a:cubicBezTo>
                  <a:cubicBezTo>
                    <a:pt x="256" y="638"/>
                    <a:pt x="259" y="638"/>
                    <a:pt x="261" y="638"/>
                  </a:cubicBezTo>
                  <a:cubicBezTo>
                    <a:pt x="262" y="638"/>
                    <a:pt x="263" y="640"/>
                    <a:pt x="264" y="639"/>
                  </a:cubicBezTo>
                  <a:cubicBezTo>
                    <a:pt x="265" y="637"/>
                    <a:pt x="264" y="634"/>
                    <a:pt x="266" y="633"/>
                  </a:cubicBezTo>
                  <a:cubicBezTo>
                    <a:pt x="267" y="633"/>
                    <a:pt x="269" y="637"/>
                    <a:pt x="270" y="636"/>
                  </a:cubicBezTo>
                  <a:cubicBezTo>
                    <a:pt x="272" y="634"/>
                    <a:pt x="271" y="630"/>
                    <a:pt x="272" y="628"/>
                  </a:cubicBezTo>
                  <a:cubicBezTo>
                    <a:pt x="271" y="627"/>
                    <a:pt x="270" y="626"/>
                    <a:pt x="269" y="626"/>
                  </a:cubicBezTo>
                  <a:cubicBezTo>
                    <a:pt x="267" y="626"/>
                    <a:pt x="264" y="626"/>
                    <a:pt x="263" y="624"/>
                  </a:cubicBezTo>
                  <a:cubicBezTo>
                    <a:pt x="264" y="623"/>
                    <a:pt x="263" y="621"/>
                    <a:pt x="264" y="621"/>
                  </a:cubicBezTo>
                  <a:cubicBezTo>
                    <a:pt x="265" y="619"/>
                    <a:pt x="270" y="621"/>
                    <a:pt x="269" y="619"/>
                  </a:cubicBezTo>
                  <a:cubicBezTo>
                    <a:pt x="268" y="613"/>
                    <a:pt x="263" y="608"/>
                    <a:pt x="258" y="604"/>
                  </a:cubicBezTo>
                  <a:cubicBezTo>
                    <a:pt x="257" y="603"/>
                    <a:pt x="254" y="603"/>
                    <a:pt x="252" y="603"/>
                  </a:cubicBezTo>
                  <a:cubicBezTo>
                    <a:pt x="251" y="603"/>
                    <a:pt x="252" y="605"/>
                    <a:pt x="252" y="605"/>
                  </a:cubicBezTo>
                  <a:cubicBezTo>
                    <a:pt x="250" y="604"/>
                    <a:pt x="247" y="603"/>
                    <a:pt x="246" y="602"/>
                  </a:cubicBezTo>
                  <a:cubicBezTo>
                    <a:pt x="245" y="600"/>
                    <a:pt x="247" y="596"/>
                    <a:pt x="246" y="595"/>
                  </a:cubicBezTo>
                  <a:cubicBezTo>
                    <a:pt x="244" y="593"/>
                    <a:pt x="239" y="595"/>
                    <a:pt x="238" y="593"/>
                  </a:cubicBezTo>
                  <a:cubicBezTo>
                    <a:pt x="237" y="589"/>
                    <a:pt x="240" y="585"/>
                    <a:pt x="241" y="581"/>
                  </a:cubicBezTo>
                  <a:cubicBezTo>
                    <a:pt x="242" y="580"/>
                    <a:pt x="244" y="580"/>
                    <a:pt x="244" y="579"/>
                  </a:cubicBezTo>
                  <a:cubicBezTo>
                    <a:pt x="244" y="577"/>
                    <a:pt x="241" y="576"/>
                    <a:pt x="240" y="573"/>
                  </a:cubicBezTo>
                  <a:cubicBezTo>
                    <a:pt x="239" y="571"/>
                    <a:pt x="240" y="568"/>
                    <a:pt x="241" y="565"/>
                  </a:cubicBezTo>
                  <a:cubicBezTo>
                    <a:pt x="242" y="563"/>
                    <a:pt x="245" y="562"/>
                    <a:pt x="246" y="560"/>
                  </a:cubicBezTo>
                  <a:cubicBezTo>
                    <a:pt x="247" y="558"/>
                    <a:pt x="245" y="556"/>
                    <a:pt x="246" y="554"/>
                  </a:cubicBezTo>
                  <a:cubicBezTo>
                    <a:pt x="247" y="553"/>
                    <a:pt x="250" y="553"/>
                    <a:pt x="251" y="554"/>
                  </a:cubicBezTo>
                  <a:cubicBezTo>
                    <a:pt x="255" y="557"/>
                    <a:pt x="255" y="562"/>
                    <a:pt x="259" y="565"/>
                  </a:cubicBezTo>
                  <a:cubicBezTo>
                    <a:pt x="260" y="567"/>
                    <a:pt x="262" y="567"/>
                    <a:pt x="263" y="565"/>
                  </a:cubicBezTo>
                  <a:cubicBezTo>
                    <a:pt x="264" y="564"/>
                    <a:pt x="264" y="562"/>
                    <a:pt x="263" y="561"/>
                  </a:cubicBezTo>
                  <a:cubicBezTo>
                    <a:pt x="262" y="557"/>
                    <a:pt x="258" y="555"/>
                    <a:pt x="259" y="551"/>
                  </a:cubicBezTo>
                  <a:cubicBezTo>
                    <a:pt x="259" y="549"/>
                    <a:pt x="262" y="552"/>
                    <a:pt x="264" y="551"/>
                  </a:cubicBezTo>
                  <a:cubicBezTo>
                    <a:pt x="266" y="551"/>
                    <a:pt x="268" y="550"/>
                    <a:pt x="269" y="548"/>
                  </a:cubicBezTo>
                  <a:cubicBezTo>
                    <a:pt x="270" y="547"/>
                    <a:pt x="267" y="544"/>
                    <a:pt x="269" y="543"/>
                  </a:cubicBezTo>
                  <a:cubicBezTo>
                    <a:pt x="272" y="541"/>
                    <a:pt x="276" y="542"/>
                    <a:pt x="280" y="539"/>
                  </a:cubicBezTo>
                  <a:cubicBezTo>
                    <a:pt x="282" y="538"/>
                    <a:pt x="282" y="534"/>
                    <a:pt x="284" y="533"/>
                  </a:cubicBezTo>
                  <a:cubicBezTo>
                    <a:pt x="286" y="532"/>
                    <a:pt x="289" y="533"/>
                    <a:pt x="291" y="534"/>
                  </a:cubicBezTo>
                  <a:cubicBezTo>
                    <a:pt x="292" y="535"/>
                    <a:pt x="290" y="536"/>
                    <a:pt x="290" y="537"/>
                  </a:cubicBezTo>
                  <a:cubicBezTo>
                    <a:pt x="292" y="538"/>
                    <a:pt x="294" y="538"/>
                    <a:pt x="295" y="537"/>
                  </a:cubicBezTo>
                  <a:cubicBezTo>
                    <a:pt x="297" y="536"/>
                    <a:pt x="298" y="534"/>
                    <a:pt x="301" y="533"/>
                  </a:cubicBezTo>
                  <a:cubicBezTo>
                    <a:pt x="302" y="533"/>
                    <a:pt x="303" y="535"/>
                    <a:pt x="304" y="536"/>
                  </a:cubicBezTo>
                  <a:cubicBezTo>
                    <a:pt x="307" y="536"/>
                    <a:pt x="311" y="535"/>
                    <a:pt x="314" y="536"/>
                  </a:cubicBezTo>
                  <a:cubicBezTo>
                    <a:pt x="316" y="536"/>
                    <a:pt x="317" y="539"/>
                    <a:pt x="319" y="541"/>
                  </a:cubicBezTo>
                  <a:cubicBezTo>
                    <a:pt x="322" y="543"/>
                    <a:pt x="326" y="543"/>
                    <a:pt x="328" y="546"/>
                  </a:cubicBezTo>
                  <a:cubicBezTo>
                    <a:pt x="330" y="548"/>
                    <a:pt x="328" y="551"/>
                    <a:pt x="330" y="553"/>
                  </a:cubicBezTo>
                  <a:cubicBezTo>
                    <a:pt x="330" y="554"/>
                    <a:pt x="333" y="554"/>
                    <a:pt x="333" y="553"/>
                  </a:cubicBezTo>
                  <a:cubicBezTo>
                    <a:pt x="334" y="551"/>
                    <a:pt x="331" y="546"/>
                    <a:pt x="333" y="546"/>
                  </a:cubicBezTo>
                  <a:cubicBezTo>
                    <a:pt x="338" y="546"/>
                    <a:pt x="340" y="553"/>
                    <a:pt x="345" y="553"/>
                  </a:cubicBezTo>
                  <a:cubicBezTo>
                    <a:pt x="348" y="553"/>
                    <a:pt x="349" y="547"/>
                    <a:pt x="352" y="546"/>
                  </a:cubicBezTo>
                  <a:cubicBezTo>
                    <a:pt x="354" y="544"/>
                    <a:pt x="357" y="544"/>
                    <a:pt x="360" y="544"/>
                  </a:cubicBezTo>
                  <a:cubicBezTo>
                    <a:pt x="362" y="544"/>
                    <a:pt x="364" y="547"/>
                    <a:pt x="366" y="546"/>
                  </a:cubicBezTo>
                  <a:cubicBezTo>
                    <a:pt x="367" y="546"/>
                    <a:pt x="366" y="543"/>
                    <a:pt x="368" y="542"/>
                  </a:cubicBezTo>
                  <a:cubicBezTo>
                    <a:pt x="370" y="541"/>
                    <a:pt x="373" y="542"/>
                    <a:pt x="375" y="543"/>
                  </a:cubicBezTo>
                  <a:cubicBezTo>
                    <a:pt x="377" y="544"/>
                    <a:pt x="376" y="548"/>
                    <a:pt x="378" y="550"/>
                  </a:cubicBezTo>
                  <a:cubicBezTo>
                    <a:pt x="382" y="552"/>
                    <a:pt x="387" y="553"/>
                    <a:pt x="392" y="553"/>
                  </a:cubicBezTo>
                  <a:cubicBezTo>
                    <a:pt x="394" y="552"/>
                    <a:pt x="393" y="547"/>
                    <a:pt x="395" y="547"/>
                  </a:cubicBezTo>
                  <a:cubicBezTo>
                    <a:pt x="399" y="547"/>
                    <a:pt x="402" y="552"/>
                    <a:pt x="406" y="551"/>
                  </a:cubicBezTo>
                  <a:cubicBezTo>
                    <a:pt x="409" y="551"/>
                    <a:pt x="410" y="547"/>
                    <a:pt x="411" y="545"/>
                  </a:cubicBezTo>
                  <a:cubicBezTo>
                    <a:pt x="412" y="542"/>
                    <a:pt x="413" y="539"/>
                    <a:pt x="411" y="537"/>
                  </a:cubicBezTo>
                  <a:cubicBezTo>
                    <a:pt x="410" y="535"/>
                    <a:pt x="406" y="537"/>
                    <a:pt x="404" y="536"/>
                  </a:cubicBezTo>
                  <a:cubicBezTo>
                    <a:pt x="400" y="534"/>
                    <a:pt x="396" y="530"/>
                    <a:pt x="394" y="527"/>
                  </a:cubicBezTo>
                  <a:cubicBezTo>
                    <a:pt x="397" y="525"/>
                    <a:pt x="401" y="526"/>
                    <a:pt x="403" y="523"/>
                  </a:cubicBezTo>
                  <a:cubicBezTo>
                    <a:pt x="404" y="521"/>
                    <a:pt x="400" y="520"/>
                    <a:pt x="400" y="517"/>
                  </a:cubicBezTo>
                  <a:cubicBezTo>
                    <a:pt x="400" y="514"/>
                    <a:pt x="402" y="511"/>
                    <a:pt x="405" y="510"/>
                  </a:cubicBezTo>
                  <a:cubicBezTo>
                    <a:pt x="408" y="509"/>
                    <a:pt x="411" y="513"/>
                    <a:pt x="414" y="512"/>
                  </a:cubicBezTo>
                  <a:cubicBezTo>
                    <a:pt x="416" y="511"/>
                    <a:pt x="412" y="509"/>
                    <a:pt x="410" y="508"/>
                  </a:cubicBezTo>
                  <a:cubicBezTo>
                    <a:pt x="409" y="507"/>
                    <a:pt x="406" y="508"/>
                    <a:pt x="405" y="506"/>
                  </a:cubicBezTo>
                  <a:cubicBezTo>
                    <a:pt x="404" y="505"/>
                    <a:pt x="407" y="504"/>
                    <a:pt x="406" y="503"/>
                  </a:cubicBezTo>
                  <a:cubicBezTo>
                    <a:pt x="405" y="502"/>
                    <a:pt x="402" y="504"/>
                    <a:pt x="401" y="503"/>
                  </a:cubicBezTo>
                  <a:cubicBezTo>
                    <a:pt x="399" y="501"/>
                    <a:pt x="399" y="497"/>
                    <a:pt x="401" y="495"/>
                  </a:cubicBezTo>
                  <a:cubicBezTo>
                    <a:pt x="403" y="493"/>
                    <a:pt x="408" y="496"/>
                    <a:pt x="412" y="494"/>
                  </a:cubicBezTo>
                  <a:cubicBezTo>
                    <a:pt x="414" y="494"/>
                    <a:pt x="416" y="492"/>
                    <a:pt x="419" y="494"/>
                  </a:cubicBezTo>
                  <a:cubicBezTo>
                    <a:pt x="425" y="494"/>
                    <a:pt x="430" y="492"/>
                    <a:pt x="435" y="491"/>
                  </a:cubicBezTo>
                  <a:cubicBezTo>
                    <a:pt x="439" y="487"/>
                    <a:pt x="445" y="487"/>
                    <a:pt x="451" y="488"/>
                  </a:cubicBezTo>
                  <a:cubicBezTo>
                    <a:pt x="451" y="485"/>
                    <a:pt x="453" y="482"/>
                    <a:pt x="455" y="480"/>
                  </a:cubicBezTo>
                  <a:cubicBezTo>
                    <a:pt x="456" y="479"/>
                    <a:pt x="458" y="481"/>
                    <a:pt x="459" y="481"/>
                  </a:cubicBezTo>
                  <a:cubicBezTo>
                    <a:pt x="468" y="479"/>
                    <a:pt x="476" y="478"/>
                    <a:pt x="484" y="475"/>
                  </a:cubicBezTo>
                  <a:cubicBezTo>
                    <a:pt x="486" y="474"/>
                    <a:pt x="483" y="470"/>
                    <a:pt x="485" y="469"/>
                  </a:cubicBezTo>
                  <a:cubicBezTo>
                    <a:pt x="486" y="467"/>
                    <a:pt x="489" y="466"/>
                    <a:pt x="492" y="466"/>
                  </a:cubicBezTo>
                  <a:cubicBezTo>
                    <a:pt x="498" y="467"/>
                    <a:pt x="503" y="470"/>
                    <a:pt x="509" y="471"/>
                  </a:cubicBezTo>
                  <a:cubicBezTo>
                    <a:pt x="511" y="472"/>
                    <a:pt x="513" y="469"/>
                    <a:pt x="515" y="470"/>
                  </a:cubicBezTo>
                  <a:cubicBezTo>
                    <a:pt x="517" y="473"/>
                    <a:pt x="517" y="477"/>
                    <a:pt x="518" y="480"/>
                  </a:cubicBezTo>
                  <a:cubicBezTo>
                    <a:pt x="519" y="481"/>
                    <a:pt x="521" y="482"/>
                    <a:pt x="521" y="483"/>
                  </a:cubicBezTo>
                  <a:cubicBezTo>
                    <a:pt x="522" y="485"/>
                    <a:pt x="519" y="488"/>
                    <a:pt x="520" y="490"/>
                  </a:cubicBezTo>
                  <a:cubicBezTo>
                    <a:pt x="522" y="489"/>
                    <a:pt x="524" y="490"/>
                    <a:pt x="526" y="490"/>
                  </a:cubicBezTo>
                  <a:cubicBezTo>
                    <a:pt x="527" y="490"/>
                    <a:pt x="528" y="488"/>
                    <a:pt x="529" y="488"/>
                  </a:cubicBezTo>
                  <a:cubicBezTo>
                    <a:pt x="530" y="488"/>
                    <a:pt x="531" y="489"/>
                    <a:pt x="532" y="489"/>
                  </a:cubicBezTo>
                  <a:cubicBezTo>
                    <a:pt x="533" y="488"/>
                    <a:pt x="533" y="484"/>
                    <a:pt x="534" y="485"/>
                  </a:cubicBezTo>
                  <a:cubicBezTo>
                    <a:pt x="536" y="488"/>
                    <a:pt x="535" y="492"/>
                    <a:pt x="537" y="495"/>
                  </a:cubicBezTo>
                  <a:cubicBezTo>
                    <a:pt x="538" y="496"/>
                    <a:pt x="540" y="495"/>
                    <a:pt x="540" y="494"/>
                  </a:cubicBezTo>
                  <a:cubicBezTo>
                    <a:pt x="541" y="493"/>
                    <a:pt x="539" y="491"/>
                    <a:pt x="540" y="491"/>
                  </a:cubicBezTo>
                  <a:cubicBezTo>
                    <a:pt x="543" y="490"/>
                    <a:pt x="547" y="493"/>
                    <a:pt x="550" y="493"/>
                  </a:cubicBezTo>
                  <a:cubicBezTo>
                    <a:pt x="552" y="494"/>
                    <a:pt x="548" y="497"/>
                    <a:pt x="549" y="499"/>
                  </a:cubicBezTo>
                  <a:cubicBezTo>
                    <a:pt x="549" y="500"/>
                    <a:pt x="550" y="501"/>
                    <a:pt x="551" y="501"/>
                  </a:cubicBezTo>
                  <a:cubicBezTo>
                    <a:pt x="553" y="500"/>
                    <a:pt x="555" y="497"/>
                    <a:pt x="557" y="497"/>
                  </a:cubicBezTo>
                  <a:cubicBezTo>
                    <a:pt x="559" y="497"/>
                    <a:pt x="560" y="500"/>
                    <a:pt x="561" y="500"/>
                  </a:cubicBezTo>
                  <a:cubicBezTo>
                    <a:pt x="561" y="495"/>
                    <a:pt x="570" y="495"/>
                    <a:pt x="572" y="492"/>
                  </a:cubicBezTo>
                  <a:cubicBezTo>
                    <a:pt x="579" y="491"/>
                    <a:pt x="581" y="486"/>
                    <a:pt x="587" y="487"/>
                  </a:cubicBezTo>
                  <a:cubicBezTo>
                    <a:pt x="589" y="487"/>
                    <a:pt x="584" y="491"/>
                    <a:pt x="585" y="493"/>
                  </a:cubicBezTo>
                  <a:cubicBezTo>
                    <a:pt x="586" y="495"/>
                    <a:pt x="588" y="497"/>
                    <a:pt x="591" y="499"/>
                  </a:cubicBezTo>
                  <a:cubicBezTo>
                    <a:pt x="594" y="501"/>
                    <a:pt x="598" y="501"/>
                    <a:pt x="600" y="504"/>
                  </a:cubicBezTo>
                  <a:cubicBezTo>
                    <a:pt x="613" y="519"/>
                    <a:pt x="622" y="536"/>
                    <a:pt x="635" y="550"/>
                  </a:cubicBezTo>
                  <a:cubicBezTo>
                    <a:pt x="636" y="552"/>
                    <a:pt x="638" y="548"/>
                    <a:pt x="639" y="546"/>
                  </a:cubicBezTo>
                  <a:cubicBezTo>
                    <a:pt x="639" y="545"/>
                    <a:pt x="637" y="544"/>
                    <a:pt x="638" y="543"/>
                  </a:cubicBezTo>
                  <a:cubicBezTo>
                    <a:pt x="640" y="542"/>
                    <a:pt x="642" y="542"/>
                    <a:pt x="643" y="543"/>
                  </a:cubicBezTo>
                  <a:cubicBezTo>
                    <a:pt x="645" y="543"/>
                    <a:pt x="647" y="545"/>
                    <a:pt x="648" y="547"/>
                  </a:cubicBezTo>
                  <a:cubicBezTo>
                    <a:pt x="649" y="548"/>
                    <a:pt x="646" y="549"/>
                    <a:pt x="647" y="550"/>
                  </a:cubicBezTo>
                  <a:cubicBezTo>
                    <a:pt x="648" y="550"/>
                    <a:pt x="650" y="549"/>
                    <a:pt x="651" y="550"/>
                  </a:cubicBezTo>
                  <a:cubicBezTo>
                    <a:pt x="652" y="550"/>
                    <a:pt x="651" y="552"/>
                    <a:pt x="651" y="552"/>
                  </a:cubicBezTo>
                  <a:cubicBezTo>
                    <a:pt x="656" y="553"/>
                    <a:pt x="661" y="552"/>
                    <a:pt x="666" y="552"/>
                  </a:cubicBezTo>
                  <a:cubicBezTo>
                    <a:pt x="669" y="551"/>
                    <a:pt x="669" y="546"/>
                    <a:pt x="672" y="546"/>
                  </a:cubicBezTo>
                  <a:cubicBezTo>
                    <a:pt x="677" y="547"/>
                    <a:pt x="681" y="551"/>
                    <a:pt x="684" y="555"/>
                  </a:cubicBezTo>
                  <a:cubicBezTo>
                    <a:pt x="686" y="557"/>
                    <a:pt x="685" y="561"/>
                    <a:pt x="687" y="562"/>
                  </a:cubicBezTo>
                  <a:cubicBezTo>
                    <a:pt x="689" y="564"/>
                    <a:pt x="693" y="561"/>
                    <a:pt x="696" y="562"/>
                  </a:cubicBezTo>
                  <a:cubicBezTo>
                    <a:pt x="697" y="562"/>
                    <a:pt x="697" y="565"/>
                    <a:pt x="698" y="566"/>
                  </a:cubicBezTo>
                  <a:cubicBezTo>
                    <a:pt x="699" y="568"/>
                    <a:pt x="701" y="570"/>
                    <a:pt x="704" y="571"/>
                  </a:cubicBezTo>
                  <a:cubicBezTo>
                    <a:pt x="707" y="570"/>
                    <a:pt x="709" y="573"/>
                    <a:pt x="712" y="572"/>
                  </a:cubicBezTo>
                  <a:cubicBezTo>
                    <a:pt x="714" y="571"/>
                    <a:pt x="714" y="567"/>
                    <a:pt x="716" y="567"/>
                  </a:cubicBezTo>
                  <a:cubicBezTo>
                    <a:pt x="718" y="567"/>
                    <a:pt x="715" y="570"/>
                    <a:pt x="715" y="572"/>
                  </a:cubicBezTo>
                  <a:cubicBezTo>
                    <a:pt x="718" y="575"/>
                    <a:pt x="722" y="577"/>
                    <a:pt x="725" y="580"/>
                  </a:cubicBezTo>
                  <a:cubicBezTo>
                    <a:pt x="727" y="580"/>
                    <a:pt x="730" y="580"/>
                    <a:pt x="733" y="580"/>
                  </a:cubicBezTo>
                  <a:cubicBezTo>
                    <a:pt x="735" y="578"/>
                    <a:pt x="738" y="575"/>
                    <a:pt x="740" y="574"/>
                  </a:cubicBezTo>
                  <a:cubicBezTo>
                    <a:pt x="743" y="572"/>
                    <a:pt x="747" y="573"/>
                    <a:pt x="750" y="571"/>
                  </a:cubicBezTo>
                  <a:cubicBezTo>
                    <a:pt x="752" y="570"/>
                    <a:pt x="754" y="567"/>
                    <a:pt x="756" y="565"/>
                  </a:cubicBezTo>
                  <a:cubicBezTo>
                    <a:pt x="759" y="562"/>
                    <a:pt x="762" y="559"/>
                    <a:pt x="765" y="557"/>
                  </a:cubicBezTo>
                  <a:cubicBezTo>
                    <a:pt x="767" y="556"/>
                    <a:pt x="769" y="558"/>
                    <a:pt x="771" y="557"/>
                  </a:cubicBezTo>
                  <a:cubicBezTo>
                    <a:pt x="772" y="556"/>
                    <a:pt x="772" y="554"/>
                    <a:pt x="774" y="553"/>
                  </a:cubicBezTo>
                  <a:cubicBezTo>
                    <a:pt x="775" y="552"/>
                    <a:pt x="777" y="554"/>
                    <a:pt x="779" y="553"/>
                  </a:cubicBezTo>
                  <a:cubicBezTo>
                    <a:pt x="780" y="553"/>
                    <a:pt x="781" y="551"/>
                    <a:pt x="782" y="551"/>
                  </a:cubicBezTo>
                  <a:cubicBezTo>
                    <a:pt x="783" y="551"/>
                    <a:pt x="784" y="552"/>
                    <a:pt x="785" y="552"/>
                  </a:cubicBezTo>
                  <a:cubicBezTo>
                    <a:pt x="786" y="552"/>
                    <a:pt x="787" y="550"/>
                    <a:pt x="788" y="550"/>
                  </a:cubicBezTo>
                  <a:cubicBezTo>
                    <a:pt x="790" y="551"/>
                    <a:pt x="790" y="553"/>
                    <a:pt x="792" y="553"/>
                  </a:cubicBezTo>
                  <a:cubicBezTo>
                    <a:pt x="796" y="554"/>
                    <a:pt x="801" y="553"/>
                    <a:pt x="806" y="555"/>
                  </a:cubicBezTo>
                  <a:cubicBezTo>
                    <a:pt x="807" y="555"/>
                    <a:pt x="806" y="557"/>
                    <a:pt x="806" y="558"/>
                  </a:cubicBezTo>
                  <a:cubicBezTo>
                    <a:pt x="807" y="560"/>
                    <a:pt x="808" y="562"/>
                    <a:pt x="810" y="563"/>
                  </a:cubicBezTo>
                  <a:cubicBezTo>
                    <a:pt x="813" y="565"/>
                    <a:pt x="817" y="566"/>
                    <a:pt x="820" y="567"/>
                  </a:cubicBezTo>
                  <a:cubicBezTo>
                    <a:pt x="823" y="567"/>
                    <a:pt x="826" y="566"/>
                    <a:pt x="828" y="566"/>
                  </a:cubicBezTo>
                  <a:cubicBezTo>
                    <a:pt x="832" y="566"/>
                    <a:pt x="835" y="566"/>
                    <a:pt x="839" y="566"/>
                  </a:cubicBezTo>
                  <a:cubicBezTo>
                    <a:pt x="841" y="567"/>
                    <a:pt x="843" y="568"/>
                    <a:pt x="845" y="568"/>
                  </a:cubicBezTo>
                  <a:cubicBezTo>
                    <a:pt x="847" y="568"/>
                    <a:pt x="849" y="567"/>
                    <a:pt x="850" y="565"/>
                  </a:cubicBezTo>
                  <a:cubicBezTo>
                    <a:pt x="852" y="564"/>
                    <a:pt x="854" y="561"/>
                    <a:pt x="853" y="559"/>
                  </a:cubicBezTo>
                  <a:cubicBezTo>
                    <a:pt x="853" y="556"/>
                    <a:pt x="850" y="555"/>
                    <a:pt x="849" y="553"/>
                  </a:cubicBezTo>
                  <a:cubicBezTo>
                    <a:pt x="848" y="550"/>
                    <a:pt x="847" y="547"/>
                    <a:pt x="846" y="545"/>
                  </a:cubicBezTo>
                  <a:cubicBezTo>
                    <a:pt x="846" y="542"/>
                    <a:pt x="847" y="539"/>
                    <a:pt x="848" y="537"/>
                  </a:cubicBezTo>
                  <a:cubicBezTo>
                    <a:pt x="848" y="536"/>
                    <a:pt x="850" y="537"/>
                    <a:pt x="851" y="536"/>
                  </a:cubicBezTo>
                  <a:cubicBezTo>
                    <a:pt x="852" y="533"/>
                    <a:pt x="850" y="527"/>
                    <a:pt x="853" y="526"/>
                  </a:cubicBezTo>
                  <a:cubicBezTo>
                    <a:pt x="857" y="525"/>
                    <a:pt x="860" y="532"/>
                    <a:pt x="864" y="533"/>
                  </a:cubicBezTo>
                  <a:cubicBezTo>
                    <a:pt x="868" y="534"/>
                    <a:pt x="872" y="530"/>
                    <a:pt x="876" y="531"/>
                  </a:cubicBezTo>
                  <a:cubicBezTo>
                    <a:pt x="879" y="531"/>
                    <a:pt x="881" y="535"/>
                    <a:pt x="883" y="536"/>
                  </a:cubicBezTo>
                  <a:cubicBezTo>
                    <a:pt x="886" y="537"/>
                    <a:pt x="890" y="535"/>
                    <a:pt x="892" y="537"/>
                  </a:cubicBezTo>
                  <a:cubicBezTo>
                    <a:pt x="895" y="538"/>
                    <a:pt x="898" y="540"/>
                    <a:pt x="899" y="543"/>
                  </a:cubicBezTo>
                  <a:cubicBezTo>
                    <a:pt x="900" y="546"/>
                    <a:pt x="898" y="551"/>
                    <a:pt x="900" y="554"/>
                  </a:cubicBezTo>
                  <a:cubicBezTo>
                    <a:pt x="902" y="557"/>
                    <a:pt x="905" y="560"/>
                    <a:pt x="908" y="561"/>
                  </a:cubicBezTo>
                  <a:cubicBezTo>
                    <a:pt x="910" y="562"/>
                    <a:pt x="912" y="559"/>
                    <a:pt x="914" y="559"/>
                  </a:cubicBezTo>
                  <a:cubicBezTo>
                    <a:pt x="914" y="559"/>
                    <a:pt x="913" y="561"/>
                    <a:pt x="914" y="561"/>
                  </a:cubicBezTo>
                  <a:cubicBezTo>
                    <a:pt x="916" y="562"/>
                    <a:pt x="918" y="562"/>
                    <a:pt x="920" y="562"/>
                  </a:cubicBezTo>
                  <a:cubicBezTo>
                    <a:pt x="925" y="562"/>
                    <a:pt x="929" y="562"/>
                    <a:pt x="934" y="561"/>
                  </a:cubicBezTo>
                  <a:cubicBezTo>
                    <a:pt x="935" y="561"/>
                    <a:pt x="935" y="560"/>
                    <a:pt x="936" y="560"/>
                  </a:cubicBezTo>
                  <a:cubicBezTo>
                    <a:pt x="942" y="560"/>
                    <a:pt x="948" y="559"/>
                    <a:pt x="953" y="560"/>
                  </a:cubicBezTo>
                  <a:cubicBezTo>
                    <a:pt x="956" y="560"/>
                    <a:pt x="959" y="562"/>
                    <a:pt x="962" y="563"/>
                  </a:cubicBezTo>
                  <a:cubicBezTo>
                    <a:pt x="965" y="564"/>
                    <a:pt x="969" y="563"/>
                    <a:pt x="972" y="565"/>
                  </a:cubicBezTo>
                  <a:cubicBezTo>
                    <a:pt x="973" y="567"/>
                    <a:pt x="971" y="570"/>
                    <a:pt x="972" y="571"/>
                  </a:cubicBezTo>
                  <a:cubicBezTo>
                    <a:pt x="973" y="574"/>
                    <a:pt x="975" y="576"/>
                    <a:pt x="978" y="577"/>
                  </a:cubicBezTo>
                  <a:cubicBezTo>
                    <a:pt x="985" y="579"/>
                    <a:pt x="992" y="577"/>
                    <a:pt x="1000" y="578"/>
                  </a:cubicBezTo>
                  <a:cubicBezTo>
                    <a:pt x="1001" y="578"/>
                    <a:pt x="1003" y="580"/>
                    <a:pt x="1005" y="579"/>
                  </a:cubicBezTo>
                  <a:cubicBezTo>
                    <a:pt x="1008" y="578"/>
                    <a:pt x="1009" y="575"/>
                    <a:pt x="1011" y="575"/>
                  </a:cubicBezTo>
                  <a:cubicBezTo>
                    <a:pt x="1015" y="574"/>
                    <a:pt x="1019" y="575"/>
                    <a:pt x="1023" y="574"/>
                  </a:cubicBezTo>
                  <a:cubicBezTo>
                    <a:pt x="1025" y="574"/>
                    <a:pt x="1027" y="572"/>
                    <a:pt x="1029" y="571"/>
                  </a:cubicBezTo>
                  <a:cubicBezTo>
                    <a:pt x="1031" y="569"/>
                    <a:pt x="1032" y="568"/>
                    <a:pt x="1033" y="567"/>
                  </a:cubicBezTo>
                  <a:cubicBezTo>
                    <a:pt x="1036" y="565"/>
                    <a:pt x="1039" y="564"/>
                    <a:pt x="1042" y="563"/>
                  </a:cubicBezTo>
                  <a:cubicBezTo>
                    <a:pt x="1044" y="562"/>
                    <a:pt x="1047" y="560"/>
                    <a:pt x="1049" y="561"/>
                  </a:cubicBezTo>
                  <a:cubicBezTo>
                    <a:pt x="1052" y="561"/>
                    <a:pt x="1054" y="564"/>
                    <a:pt x="1057" y="565"/>
                  </a:cubicBezTo>
                  <a:cubicBezTo>
                    <a:pt x="1059" y="566"/>
                    <a:pt x="1061" y="567"/>
                    <a:pt x="1064" y="567"/>
                  </a:cubicBezTo>
                  <a:cubicBezTo>
                    <a:pt x="1066" y="567"/>
                    <a:pt x="1069" y="566"/>
                    <a:pt x="1071" y="566"/>
                  </a:cubicBezTo>
                  <a:cubicBezTo>
                    <a:pt x="1073" y="566"/>
                    <a:pt x="1074" y="568"/>
                    <a:pt x="1075" y="568"/>
                  </a:cubicBezTo>
                  <a:cubicBezTo>
                    <a:pt x="1080" y="570"/>
                    <a:pt x="1086" y="571"/>
                    <a:pt x="1091" y="572"/>
                  </a:cubicBezTo>
                  <a:cubicBezTo>
                    <a:pt x="1095" y="569"/>
                    <a:pt x="1101" y="567"/>
                    <a:pt x="1104" y="564"/>
                  </a:cubicBezTo>
                  <a:cubicBezTo>
                    <a:pt x="1105" y="563"/>
                    <a:pt x="1103" y="561"/>
                    <a:pt x="1103" y="560"/>
                  </a:cubicBezTo>
                  <a:cubicBezTo>
                    <a:pt x="1104" y="558"/>
                    <a:pt x="1106" y="556"/>
                    <a:pt x="1107" y="553"/>
                  </a:cubicBezTo>
                  <a:cubicBezTo>
                    <a:pt x="1107" y="549"/>
                    <a:pt x="1105" y="545"/>
                    <a:pt x="1107" y="540"/>
                  </a:cubicBezTo>
                  <a:cubicBezTo>
                    <a:pt x="1108" y="537"/>
                    <a:pt x="1112" y="536"/>
                    <a:pt x="1113" y="532"/>
                  </a:cubicBezTo>
                  <a:cubicBezTo>
                    <a:pt x="1114" y="528"/>
                    <a:pt x="1114" y="523"/>
                    <a:pt x="1112" y="520"/>
                  </a:cubicBezTo>
                  <a:cubicBezTo>
                    <a:pt x="1110" y="518"/>
                    <a:pt x="1108" y="523"/>
                    <a:pt x="1106" y="523"/>
                  </a:cubicBezTo>
                  <a:cubicBezTo>
                    <a:pt x="1104" y="522"/>
                    <a:pt x="1102" y="520"/>
                    <a:pt x="1103" y="519"/>
                  </a:cubicBezTo>
                  <a:cubicBezTo>
                    <a:pt x="1104" y="515"/>
                    <a:pt x="1107" y="512"/>
                    <a:pt x="1110" y="511"/>
                  </a:cubicBezTo>
                  <a:cubicBezTo>
                    <a:pt x="1112" y="509"/>
                    <a:pt x="1115" y="511"/>
                    <a:pt x="1117" y="511"/>
                  </a:cubicBezTo>
                  <a:cubicBezTo>
                    <a:pt x="1119" y="510"/>
                    <a:pt x="1121" y="508"/>
                    <a:pt x="1124" y="507"/>
                  </a:cubicBezTo>
                  <a:cubicBezTo>
                    <a:pt x="1129" y="506"/>
                    <a:pt x="1135" y="505"/>
                    <a:pt x="1141" y="505"/>
                  </a:cubicBezTo>
                  <a:cubicBezTo>
                    <a:pt x="1145" y="505"/>
                    <a:pt x="1148" y="507"/>
                    <a:pt x="1152" y="508"/>
                  </a:cubicBezTo>
                  <a:cubicBezTo>
                    <a:pt x="1153" y="509"/>
                    <a:pt x="1155" y="509"/>
                    <a:pt x="1156" y="509"/>
                  </a:cubicBezTo>
                  <a:cubicBezTo>
                    <a:pt x="1158" y="509"/>
                    <a:pt x="1159" y="508"/>
                    <a:pt x="1160" y="508"/>
                  </a:cubicBezTo>
                  <a:cubicBezTo>
                    <a:pt x="1164" y="510"/>
                    <a:pt x="1169" y="513"/>
                    <a:pt x="1173" y="516"/>
                  </a:cubicBezTo>
                  <a:cubicBezTo>
                    <a:pt x="1175" y="518"/>
                    <a:pt x="1175" y="522"/>
                    <a:pt x="1177" y="524"/>
                  </a:cubicBezTo>
                  <a:cubicBezTo>
                    <a:pt x="1177" y="525"/>
                    <a:pt x="1179" y="525"/>
                    <a:pt x="1179" y="526"/>
                  </a:cubicBezTo>
                  <a:cubicBezTo>
                    <a:pt x="1179" y="527"/>
                    <a:pt x="1177" y="528"/>
                    <a:pt x="1178" y="529"/>
                  </a:cubicBezTo>
                  <a:cubicBezTo>
                    <a:pt x="1180" y="533"/>
                    <a:pt x="1184" y="536"/>
                    <a:pt x="1187" y="540"/>
                  </a:cubicBezTo>
                  <a:cubicBezTo>
                    <a:pt x="1188" y="541"/>
                    <a:pt x="1187" y="543"/>
                    <a:pt x="1188" y="544"/>
                  </a:cubicBezTo>
                  <a:cubicBezTo>
                    <a:pt x="1189" y="546"/>
                    <a:pt x="1191" y="547"/>
                    <a:pt x="1192" y="548"/>
                  </a:cubicBezTo>
                  <a:cubicBezTo>
                    <a:pt x="1194" y="552"/>
                    <a:pt x="1196" y="555"/>
                    <a:pt x="1197" y="559"/>
                  </a:cubicBezTo>
                  <a:cubicBezTo>
                    <a:pt x="1198" y="561"/>
                    <a:pt x="1201" y="560"/>
                    <a:pt x="1202" y="561"/>
                  </a:cubicBezTo>
                  <a:cubicBezTo>
                    <a:pt x="1202" y="562"/>
                    <a:pt x="1200" y="563"/>
                    <a:pt x="1201" y="564"/>
                  </a:cubicBezTo>
                  <a:cubicBezTo>
                    <a:pt x="1201" y="566"/>
                    <a:pt x="1202" y="569"/>
                    <a:pt x="1204" y="570"/>
                  </a:cubicBezTo>
                  <a:cubicBezTo>
                    <a:pt x="1207" y="571"/>
                    <a:pt x="1211" y="570"/>
                    <a:pt x="1214" y="572"/>
                  </a:cubicBezTo>
                  <a:cubicBezTo>
                    <a:pt x="1217" y="572"/>
                    <a:pt x="1219" y="575"/>
                    <a:pt x="1222" y="575"/>
                  </a:cubicBezTo>
                  <a:cubicBezTo>
                    <a:pt x="1224" y="575"/>
                    <a:pt x="1225" y="572"/>
                    <a:pt x="1227" y="573"/>
                  </a:cubicBezTo>
                  <a:cubicBezTo>
                    <a:pt x="1231" y="575"/>
                    <a:pt x="1233" y="580"/>
                    <a:pt x="1237" y="583"/>
                  </a:cubicBezTo>
                  <a:cubicBezTo>
                    <a:pt x="1238" y="584"/>
                    <a:pt x="1241" y="583"/>
                    <a:pt x="1243" y="584"/>
                  </a:cubicBezTo>
                  <a:cubicBezTo>
                    <a:pt x="1244" y="586"/>
                    <a:pt x="1244" y="589"/>
                    <a:pt x="1245" y="592"/>
                  </a:cubicBezTo>
                  <a:cubicBezTo>
                    <a:pt x="1245" y="593"/>
                    <a:pt x="1244" y="595"/>
                    <a:pt x="1245" y="597"/>
                  </a:cubicBezTo>
                  <a:cubicBezTo>
                    <a:pt x="1246" y="600"/>
                    <a:pt x="1248" y="605"/>
                    <a:pt x="1251" y="605"/>
                  </a:cubicBezTo>
                  <a:cubicBezTo>
                    <a:pt x="1257" y="606"/>
                    <a:pt x="1264" y="605"/>
                    <a:pt x="1270" y="605"/>
                  </a:cubicBezTo>
                  <a:cubicBezTo>
                    <a:pt x="1272" y="605"/>
                    <a:pt x="1272" y="600"/>
                    <a:pt x="1274" y="599"/>
                  </a:cubicBezTo>
                  <a:cubicBezTo>
                    <a:pt x="1281" y="597"/>
                    <a:pt x="1287" y="594"/>
                    <a:pt x="1294" y="593"/>
                  </a:cubicBezTo>
                  <a:cubicBezTo>
                    <a:pt x="1296" y="593"/>
                    <a:pt x="1294" y="597"/>
                    <a:pt x="1295" y="598"/>
                  </a:cubicBezTo>
                  <a:cubicBezTo>
                    <a:pt x="1296" y="601"/>
                    <a:pt x="1298" y="604"/>
                    <a:pt x="1298" y="607"/>
                  </a:cubicBezTo>
                  <a:cubicBezTo>
                    <a:pt x="1298" y="610"/>
                    <a:pt x="1294" y="612"/>
                    <a:pt x="1294" y="614"/>
                  </a:cubicBezTo>
                  <a:cubicBezTo>
                    <a:pt x="1293" y="618"/>
                    <a:pt x="1294" y="622"/>
                    <a:pt x="1294" y="626"/>
                  </a:cubicBezTo>
                  <a:cubicBezTo>
                    <a:pt x="1294" y="629"/>
                    <a:pt x="1294" y="631"/>
                    <a:pt x="1293" y="634"/>
                  </a:cubicBezTo>
                  <a:cubicBezTo>
                    <a:pt x="1293" y="636"/>
                    <a:pt x="1293" y="639"/>
                    <a:pt x="1292" y="641"/>
                  </a:cubicBezTo>
                  <a:cubicBezTo>
                    <a:pt x="1292" y="642"/>
                    <a:pt x="1290" y="642"/>
                    <a:pt x="1289" y="644"/>
                  </a:cubicBezTo>
                  <a:cubicBezTo>
                    <a:pt x="1289" y="645"/>
                    <a:pt x="1290" y="648"/>
                    <a:pt x="1288" y="649"/>
                  </a:cubicBezTo>
                  <a:cubicBezTo>
                    <a:pt x="1287" y="650"/>
                    <a:pt x="1285" y="650"/>
                    <a:pt x="1284" y="650"/>
                  </a:cubicBezTo>
                  <a:cubicBezTo>
                    <a:pt x="1280" y="649"/>
                    <a:pt x="1277" y="646"/>
                    <a:pt x="1274" y="646"/>
                  </a:cubicBezTo>
                  <a:cubicBezTo>
                    <a:pt x="1272" y="647"/>
                    <a:pt x="1272" y="650"/>
                    <a:pt x="1271" y="652"/>
                  </a:cubicBezTo>
                  <a:cubicBezTo>
                    <a:pt x="1269" y="653"/>
                    <a:pt x="1266" y="653"/>
                    <a:pt x="1265" y="655"/>
                  </a:cubicBezTo>
                  <a:cubicBezTo>
                    <a:pt x="1264" y="655"/>
                    <a:pt x="1265" y="657"/>
                    <a:pt x="1266" y="657"/>
                  </a:cubicBezTo>
                  <a:cubicBezTo>
                    <a:pt x="1267" y="661"/>
                    <a:pt x="1271" y="665"/>
                    <a:pt x="1271" y="669"/>
                  </a:cubicBezTo>
                  <a:cubicBezTo>
                    <a:pt x="1273" y="674"/>
                    <a:pt x="1272" y="680"/>
                    <a:pt x="1271" y="686"/>
                  </a:cubicBezTo>
                  <a:cubicBezTo>
                    <a:pt x="1271" y="688"/>
                    <a:pt x="1268" y="687"/>
                    <a:pt x="1267" y="689"/>
                  </a:cubicBezTo>
                  <a:cubicBezTo>
                    <a:pt x="1266" y="690"/>
                    <a:pt x="1266" y="692"/>
                    <a:pt x="1266" y="694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70" name="Freeform 386">
              <a:extLst>
                <a:ext uri="{FF2B5EF4-FFF2-40B4-BE49-F238E27FC236}">
                  <a16:creationId xmlns:a16="http://schemas.microsoft.com/office/drawing/2014/main" id="{92634779-4A85-514B-A96C-6BB0AD87246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19907" y="3945025"/>
              <a:ext cx="272857" cy="320449"/>
            </a:xfrm>
            <a:custGeom>
              <a:avLst/>
              <a:gdLst>
                <a:gd name="T0" fmla="*/ 2147483647 w 143"/>
                <a:gd name="T1" fmla="*/ 2147483647 h 168"/>
                <a:gd name="T2" fmla="*/ 2147483647 w 143"/>
                <a:gd name="T3" fmla="*/ 2147483647 h 168"/>
                <a:gd name="T4" fmla="*/ 2147483647 w 143"/>
                <a:gd name="T5" fmla="*/ 2147483647 h 168"/>
                <a:gd name="T6" fmla="*/ 2147483647 w 143"/>
                <a:gd name="T7" fmla="*/ 2147483647 h 168"/>
                <a:gd name="T8" fmla="*/ 2147483647 w 143"/>
                <a:gd name="T9" fmla="*/ 2147483647 h 168"/>
                <a:gd name="T10" fmla="*/ 2147483647 w 143"/>
                <a:gd name="T11" fmla="*/ 2147483647 h 168"/>
                <a:gd name="T12" fmla="*/ 2147483647 w 143"/>
                <a:gd name="T13" fmla="*/ 2147483647 h 168"/>
                <a:gd name="T14" fmla="*/ 2147483647 w 143"/>
                <a:gd name="T15" fmla="*/ 2147483647 h 168"/>
                <a:gd name="T16" fmla="*/ 2147483647 w 143"/>
                <a:gd name="T17" fmla="*/ 2147483647 h 168"/>
                <a:gd name="T18" fmla="*/ 2147483647 w 143"/>
                <a:gd name="T19" fmla="*/ 2147483647 h 168"/>
                <a:gd name="T20" fmla="*/ 2147483647 w 143"/>
                <a:gd name="T21" fmla="*/ 2147483647 h 168"/>
                <a:gd name="T22" fmla="*/ 2147483647 w 143"/>
                <a:gd name="T23" fmla="*/ 2147483647 h 168"/>
                <a:gd name="T24" fmla="*/ 2147483647 w 143"/>
                <a:gd name="T25" fmla="*/ 2147483647 h 168"/>
                <a:gd name="T26" fmla="*/ 2147483647 w 143"/>
                <a:gd name="T27" fmla="*/ 2147483647 h 168"/>
                <a:gd name="T28" fmla="*/ 2147483647 w 143"/>
                <a:gd name="T29" fmla="*/ 2147483647 h 168"/>
                <a:gd name="T30" fmla="*/ 2147483647 w 143"/>
                <a:gd name="T31" fmla="*/ 2147483647 h 168"/>
                <a:gd name="T32" fmla="*/ 2147483647 w 143"/>
                <a:gd name="T33" fmla="*/ 2147483647 h 168"/>
                <a:gd name="T34" fmla="*/ 2147483647 w 143"/>
                <a:gd name="T35" fmla="*/ 2147483647 h 168"/>
                <a:gd name="T36" fmla="*/ 2147483647 w 143"/>
                <a:gd name="T37" fmla="*/ 2147483647 h 168"/>
                <a:gd name="T38" fmla="*/ 2147483647 w 143"/>
                <a:gd name="T39" fmla="*/ 2147483647 h 168"/>
                <a:gd name="T40" fmla="*/ 2147483647 w 143"/>
                <a:gd name="T41" fmla="*/ 2147483647 h 168"/>
                <a:gd name="T42" fmla="*/ 2147483647 w 143"/>
                <a:gd name="T43" fmla="*/ 2147483647 h 168"/>
                <a:gd name="T44" fmla="*/ 2147483647 w 143"/>
                <a:gd name="T45" fmla="*/ 2147483647 h 168"/>
                <a:gd name="T46" fmla="*/ 2147483647 w 143"/>
                <a:gd name="T47" fmla="*/ 2147483647 h 168"/>
                <a:gd name="T48" fmla="*/ 2147483647 w 143"/>
                <a:gd name="T49" fmla="*/ 2147483647 h 168"/>
                <a:gd name="T50" fmla="*/ 2147483647 w 143"/>
                <a:gd name="T51" fmla="*/ 2147483647 h 168"/>
                <a:gd name="T52" fmla="*/ 2147483647 w 143"/>
                <a:gd name="T53" fmla="*/ 2147483647 h 168"/>
                <a:gd name="T54" fmla="*/ 2147483647 w 143"/>
                <a:gd name="T55" fmla="*/ 2147483647 h 168"/>
                <a:gd name="T56" fmla="*/ 2147483647 w 143"/>
                <a:gd name="T57" fmla="*/ 2147483647 h 168"/>
                <a:gd name="T58" fmla="*/ 2147483647 w 143"/>
                <a:gd name="T59" fmla="*/ 2147483647 h 168"/>
                <a:gd name="T60" fmla="*/ 2147483647 w 143"/>
                <a:gd name="T61" fmla="*/ 2147483647 h 168"/>
                <a:gd name="T62" fmla="*/ 2147483647 w 143"/>
                <a:gd name="T63" fmla="*/ 2147483647 h 168"/>
                <a:gd name="T64" fmla="*/ 2147483647 w 143"/>
                <a:gd name="T65" fmla="*/ 2147483647 h 168"/>
                <a:gd name="T66" fmla="*/ 2147483647 w 143"/>
                <a:gd name="T67" fmla="*/ 2147483647 h 16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43" h="168">
                  <a:moveTo>
                    <a:pt x="1" y="1"/>
                  </a:moveTo>
                  <a:cubicBezTo>
                    <a:pt x="3" y="0"/>
                    <a:pt x="6" y="0"/>
                    <a:pt x="9" y="1"/>
                  </a:cubicBezTo>
                  <a:cubicBezTo>
                    <a:pt x="11" y="2"/>
                    <a:pt x="11" y="6"/>
                    <a:pt x="13" y="7"/>
                  </a:cubicBezTo>
                  <a:cubicBezTo>
                    <a:pt x="19" y="9"/>
                    <a:pt x="26" y="7"/>
                    <a:pt x="31" y="9"/>
                  </a:cubicBezTo>
                  <a:cubicBezTo>
                    <a:pt x="34" y="10"/>
                    <a:pt x="36" y="12"/>
                    <a:pt x="37" y="15"/>
                  </a:cubicBezTo>
                  <a:cubicBezTo>
                    <a:pt x="38" y="16"/>
                    <a:pt x="36" y="17"/>
                    <a:pt x="37" y="18"/>
                  </a:cubicBezTo>
                  <a:cubicBezTo>
                    <a:pt x="38" y="20"/>
                    <a:pt x="41" y="20"/>
                    <a:pt x="42" y="21"/>
                  </a:cubicBezTo>
                  <a:cubicBezTo>
                    <a:pt x="42" y="22"/>
                    <a:pt x="39" y="23"/>
                    <a:pt x="40" y="24"/>
                  </a:cubicBezTo>
                  <a:cubicBezTo>
                    <a:pt x="42" y="25"/>
                    <a:pt x="46" y="24"/>
                    <a:pt x="48" y="26"/>
                  </a:cubicBezTo>
                  <a:cubicBezTo>
                    <a:pt x="49" y="27"/>
                    <a:pt x="48" y="29"/>
                    <a:pt x="49" y="30"/>
                  </a:cubicBezTo>
                  <a:cubicBezTo>
                    <a:pt x="52" y="33"/>
                    <a:pt x="56" y="34"/>
                    <a:pt x="59" y="36"/>
                  </a:cubicBezTo>
                  <a:cubicBezTo>
                    <a:pt x="62" y="39"/>
                    <a:pt x="63" y="44"/>
                    <a:pt x="66" y="46"/>
                  </a:cubicBezTo>
                  <a:cubicBezTo>
                    <a:pt x="67" y="47"/>
                    <a:pt x="67" y="43"/>
                    <a:pt x="68" y="44"/>
                  </a:cubicBezTo>
                  <a:cubicBezTo>
                    <a:pt x="70" y="45"/>
                    <a:pt x="71" y="49"/>
                    <a:pt x="73" y="51"/>
                  </a:cubicBezTo>
                  <a:cubicBezTo>
                    <a:pt x="73" y="52"/>
                    <a:pt x="75" y="54"/>
                    <a:pt x="76" y="54"/>
                  </a:cubicBezTo>
                  <a:cubicBezTo>
                    <a:pt x="77" y="53"/>
                    <a:pt x="74" y="50"/>
                    <a:pt x="75" y="49"/>
                  </a:cubicBezTo>
                  <a:cubicBezTo>
                    <a:pt x="75" y="48"/>
                    <a:pt x="77" y="47"/>
                    <a:pt x="79" y="48"/>
                  </a:cubicBezTo>
                  <a:cubicBezTo>
                    <a:pt x="81" y="49"/>
                    <a:pt x="82" y="52"/>
                    <a:pt x="83" y="54"/>
                  </a:cubicBezTo>
                  <a:cubicBezTo>
                    <a:pt x="84" y="55"/>
                    <a:pt x="82" y="58"/>
                    <a:pt x="83" y="59"/>
                  </a:cubicBezTo>
                  <a:cubicBezTo>
                    <a:pt x="85" y="60"/>
                    <a:pt x="87" y="59"/>
                    <a:pt x="89" y="60"/>
                  </a:cubicBezTo>
                  <a:cubicBezTo>
                    <a:pt x="90" y="60"/>
                    <a:pt x="91" y="61"/>
                    <a:pt x="91" y="61"/>
                  </a:cubicBezTo>
                  <a:cubicBezTo>
                    <a:pt x="93" y="64"/>
                    <a:pt x="92" y="67"/>
                    <a:pt x="94" y="68"/>
                  </a:cubicBezTo>
                  <a:cubicBezTo>
                    <a:pt x="96" y="70"/>
                    <a:pt x="100" y="70"/>
                    <a:pt x="102" y="71"/>
                  </a:cubicBezTo>
                  <a:cubicBezTo>
                    <a:pt x="103" y="72"/>
                    <a:pt x="102" y="74"/>
                    <a:pt x="103" y="75"/>
                  </a:cubicBezTo>
                  <a:cubicBezTo>
                    <a:pt x="104" y="76"/>
                    <a:pt x="106" y="74"/>
                    <a:pt x="108" y="75"/>
                  </a:cubicBezTo>
                  <a:cubicBezTo>
                    <a:pt x="110" y="77"/>
                    <a:pt x="114" y="78"/>
                    <a:pt x="114" y="81"/>
                  </a:cubicBezTo>
                  <a:cubicBezTo>
                    <a:pt x="115" y="83"/>
                    <a:pt x="111" y="82"/>
                    <a:pt x="110" y="84"/>
                  </a:cubicBezTo>
                  <a:cubicBezTo>
                    <a:pt x="109" y="85"/>
                    <a:pt x="113" y="85"/>
                    <a:pt x="113" y="86"/>
                  </a:cubicBezTo>
                  <a:cubicBezTo>
                    <a:pt x="112" y="89"/>
                    <a:pt x="108" y="90"/>
                    <a:pt x="108" y="93"/>
                  </a:cubicBezTo>
                  <a:cubicBezTo>
                    <a:pt x="108" y="95"/>
                    <a:pt x="111" y="95"/>
                    <a:pt x="113" y="96"/>
                  </a:cubicBezTo>
                  <a:cubicBezTo>
                    <a:pt x="115" y="97"/>
                    <a:pt x="118" y="96"/>
                    <a:pt x="120" y="98"/>
                  </a:cubicBezTo>
                  <a:cubicBezTo>
                    <a:pt x="122" y="101"/>
                    <a:pt x="121" y="105"/>
                    <a:pt x="123" y="108"/>
                  </a:cubicBezTo>
                  <a:cubicBezTo>
                    <a:pt x="124" y="110"/>
                    <a:pt x="127" y="110"/>
                    <a:pt x="128" y="112"/>
                  </a:cubicBezTo>
                  <a:cubicBezTo>
                    <a:pt x="128" y="114"/>
                    <a:pt x="124" y="115"/>
                    <a:pt x="125" y="116"/>
                  </a:cubicBezTo>
                  <a:cubicBezTo>
                    <a:pt x="128" y="118"/>
                    <a:pt x="133" y="116"/>
                    <a:pt x="136" y="118"/>
                  </a:cubicBezTo>
                  <a:cubicBezTo>
                    <a:pt x="139" y="119"/>
                    <a:pt x="141" y="123"/>
                    <a:pt x="142" y="126"/>
                  </a:cubicBezTo>
                  <a:cubicBezTo>
                    <a:pt x="143" y="129"/>
                    <a:pt x="140" y="131"/>
                    <a:pt x="139" y="134"/>
                  </a:cubicBezTo>
                  <a:cubicBezTo>
                    <a:pt x="138" y="141"/>
                    <a:pt x="139" y="148"/>
                    <a:pt x="138" y="154"/>
                  </a:cubicBezTo>
                  <a:cubicBezTo>
                    <a:pt x="137" y="158"/>
                    <a:pt x="138" y="162"/>
                    <a:pt x="136" y="165"/>
                  </a:cubicBezTo>
                  <a:cubicBezTo>
                    <a:pt x="134" y="166"/>
                    <a:pt x="133" y="160"/>
                    <a:pt x="131" y="160"/>
                  </a:cubicBezTo>
                  <a:cubicBezTo>
                    <a:pt x="129" y="159"/>
                    <a:pt x="131" y="164"/>
                    <a:pt x="130" y="164"/>
                  </a:cubicBezTo>
                  <a:cubicBezTo>
                    <a:pt x="128" y="165"/>
                    <a:pt x="125" y="160"/>
                    <a:pt x="123" y="161"/>
                  </a:cubicBezTo>
                  <a:cubicBezTo>
                    <a:pt x="121" y="162"/>
                    <a:pt x="125" y="168"/>
                    <a:pt x="123" y="168"/>
                  </a:cubicBezTo>
                  <a:cubicBezTo>
                    <a:pt x="120" y="167"/>
                    <a:pt x="119" y="163"/>
                    <a:pt x="117" y="161"/>
                  </a:cubicBezTo>
                  <a:cubicBezTo>
                    <a:pt x="112" y="156"/>
                    <a:pt x="107" y="153"/>
                    <a:pt x="102" y="148"/>
                  </a:cubicBezTo>
                  <a:cubicBezTo>
                    <a:pt x="98" y="143"/>
                    <a:pt x="95" y="138"/>
                    <a:pt x="91" y="133"/>
                  </a:cubicBezTo>
                  <a:cubicBezTo>
                    <a:pt x="90" y="132"/>
                    <a:pt x="87" y="132"/>
                    <a:pt x="86" y="131"/>
                  </a:cubicBezTo>
                  <a:cubicBezTo>
                    <a:pt x="84" y="127"/>
                    <a:pt x="83" y="123"/>
                    <a:pt x="80" y="120"/>
                  </a:cubicBezTo>
                  <a:cubicBezTo>
                    <a:pt x="79" y="117"/>
                    <a:pt x="76" y="115"/>
                    <a:pt x="75" y="113"/>
                  </a:cubicBezTo>
                  <a:cubicBezTo>
                    <a:pt x="74" y="112"/>
                    <a:pt x="75" y="110"/>
                    <a:pt x="75" y="109"/>
                  </a:cubicBezTo>
                  <a:cubicBezTo>
                    <a:pt x="74" y="106"/>
                    <a:pt x="73" y="103"/>
                    <a:pt x="71" y="99"/>
                  </a:cubicBezTo>
                  <a:cubicBezTo>
                    <a:pt x="69" y="95"/>
                    <a:pt x="68" y="91"/>
                    <a:pt x="65" y="88"/>
                  </a:cubicBezTo>
                  <a:cubicBezTo>
                    <a:pt x="64" y="87"/>
                    <a:pt x="62" y="88"/>
                    <a:pt x="62" y="87"/>
                  </a:cubicBezTo>
                  <a:cubicBezTo>
                    <a:pt x="61" y="86"/>
                    <a:pt x="62" y="83"/>
                    <a:pt x="62" y="82"/>
                  </a:cubicBezTo>
                  <a:cubicBezTo>
                    <a:pt x="61" y="80"/>
                    <a:pt x="59" y="79"/>
                    <a:pt x="57" y="78"/>
                  </a:cubicBezTo>
                  <a:cubicBezTo>
                    <a:pt x="56" y="78"/>
                    <a:pt x="55" y="80"/>
                    <a:pt x="54" y="79"/>
                  </a:cubicBezTo>
                  <a:cubicBezTo>
                    <a:pt x="53" y="78"/>
                    <a:pt x="54" y="75"/>
                    <a:pt x="54" y="74"/>
                  </a:cubicBezTo>
                  <a:cubicBezTo>
                    <a:pt x="52" y="69"/>
                    <a:pt x="50" y="65"/>
                    <a:pt x="48" y="60"/>
                  </a:cubicBezTo>
                  <a:cubicBezTo>
                    <a:pt x="48" y="59"/>
                    <a:pt x="50" y="58"/>
                    <a:pt x="49" y="57"/>
                  </a:cubicBezTo>
                  <a:cubicBezTo>
                    <a:pt x="49" y="56"/>
                    <a:pt x="47" y="57"/>
                    <a:pt x="46" y="56"/>
                  </a:cubicBezTo>
                  <a:cubicBezTo>
                    <a:pt x="44" y="54"/>
                    <a:pt x="42" y="52"/>
                    <a:pt x="40" y="50"/>
                  </a:cubicBezTo>
                  <a:cubicBezTo>
                    <a:pt x="39" y="50"/>
                    <a:pt x="37" y="51"/>
                    <a:pt x="36" y="49"/>
                  </a:cubicBezTo>
                  <a:cubicBezTo>
                    <a:pt x="35" y="48"/>
                    <a:pt x="36" y="45"/>
                    <a:pt x="35" y="43"/>
                  </a:cubicBezTo>
                  <a:cubicBezTo>
                    <a:pt x="33" y="38"/>
                    <a:pt x="29" y="34"/>
                    <a:pt x="25" y="30"/>
                  </a:cubicBezTo>
                  <a:cubicBezTo>
                    <a:pt x="23" y="28"/>
                    <a:pt x="20" y="28"/>
                    <a:pt x="18" y="27"/>
                  </a:cubicBezTo>
                  <a:cubicBezTo>
                    <a:pt x="13" y="23"/>
                    <a:pt x="9" y="20"/>
                    <a:pt x="6" y="15"/>
                  </a:cubicBezTo>
                  <a:cubicBezTo>
                    <a:pt x="4" y="12"/>
                    <a:pt x="3" y="9"/>
                    <a:pt x="2" y="5"/>
                  </a:cubicBezTo>
                  <a:cubicBezTo>
                    <a:pt x="1" y="4"/>
                    <a:pt x="0" y="2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71" name="Freeform 387">
              <a:extLst>
                <a:ext uri="{FF2B5EF4-FFF2-40B4-BE49-F238E27FC236}">
                  <a16:creationId xmlns:a16="http://schemas.microsoft.com/office/drawing/2014/main" id="{5BE6C816-B02A-854D-9D80-837AB114AE5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88063" y="4051312"/>
              <a:ext cx="31728" cy="25382"/>
            </a:xfrm>
            <a:custGeom>
              <a:avLst/>
              <a:gdLst>
                <a:gd name="T0" fmla="*/ 2147483647 w 17"/>
                <a:gd name="T1" fmla="*/ 2147483647 h 13"/>
                <a:gd name="T2" fmla="*/ 2147483647 w 17"/>
                <a:gd name="T3" fmla="*/ 2147483647 h 13"/>
                <a:gd name="T4" fmla="*/ 2147483647 w 17"/>
                <a:gd name="T5" fmla="*/ 2147483647 h 13"/>
                <a:gd name="T6" fmla="*/ 2147483647 w 17"/>
                <a:gd name="T7" fmla="*/ 2147483647 h 13"/>
                <a:gd name="T8" fmla="*/ 2147483647 w 17"/>
                <a:gd name="T9" fmla="*/ 2147483647 h 13"/>
                <a:gd name="T10" fmla="*/ 2147483647 w 17"/>
                <a:gd name="T11" fmla="*/ 2147483647 h 13"/>
                <a:gd name="T12" fmla="*/ 2147483647 w 17"/>
                <a:gd name="T13" fmla="*/ 2147483647 h 13"/>
                <a:gd name="T14" fmla="*/ 2147483647 w 17"/>
                <a:gd name="T15" fmla="*/ 2147483647 h 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3">
                  <a:moveTo>
                    <a:pt x="2" y="1"/>
                  </a:moveTo>
                  <a:cubicBezTo>
                    <a:pt x="5" y="0"/>
                    <a:pt x="8" y="2"/>
                    <a:pt x="11" y="4"/>
                  </a:cubicBezTo>
                  <a:cubicBezTo>
                    <a:pt x="12" y="5"/>
                    <a:pt x="10" y="8"/>
                    <a:pt x="11" y="9"/>
                  </a:cubicBezTo>
                  <a:cubicBezTo>
                    <a:pt x="12" y="10"/>
                    <a:pt x="15" y="9"/>
                    <a:pt x="17" y="11"/>
                  </a:cubicBezTo>
                  <a:cubicBezTo>
                    <a:pt x="17" y="11"/>
                    <a:pt x="16" y="13"/>
                    <a:pt x="15" y="13"/>
                  </a:cubicBezTo>
                  <a:cubicBezTo>
                    <a:pt x="12" y="13"/>
                    <a:pt x="9" y="12"/>
                    <a:pt x="7" y="11"/>
                  </a:cubicBezTo>
                  <a:cubicBezTo>
                    <a:pt x="6" y="9"/>
                    <a:pt x="7" y="6"/>
                    <a:pt x="6" y="5"/>
                  </a:cubicBezTo>
                  <a:cubicBezTo>
                    <a:pt x="5" y="3"/>
                    <a:pt x="0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72" name="Freeform 388">
              <a:extLst>
                <a:ext uri="{FF2B5EF4-FFF2-40B4-BE49-F238E27FC236}">
                  <a16:creationId xmlns:a16="http://schemas.microsoft.com/office/drawing/2014/main" id="{2DD283FD-D334-5548-9CA0-3F55477498C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80131" y="4043381"/>
              <a:ext cx="7932" cy="12691"/>
            </a:xfrm>
            <a:custGeom>
              <a:avLst/>
              <a:gdLst>
                <a:gd name="T0" fmla="*/ 2147483647 w 4"/>
                <a:gd name="T1" fmla="*/ 0 h 6"/>
                <a:gd name="T2" fmla="*/ 2147483647 w 4"/>
                <a:gd name="T3" fmla="*/ 2147483647 h 6"/>
                <a:gd name="T4" fmla="*/ 2147483647 w 4"/>
                <a:gd name="T5" fmla="*/ 2147483647 h 6"/>
                <a:gd name="T6" fmla="*/ 0 w 4"/>
                <a:gd name="T7" fmla="*/ 2147483647 h 6"/>
                <a:gd name="T8" fmla="*/ 2147483647 w 4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6">
                  <a:moveTo>
                    <a:pt x="2" y="0"/>
                  </a:moveTo>
                  <a:cubicBezTo>
                    <a:pt x="3" y="0"/>
                    <a:pt x="4" y="1"/>
                    <a:pt x="4" y="2"/>
                  </a:cubicBezTo>
                  <a:cubicBezTo>
                    <a:pt x="4" y="3"/>
                    <a:pt x="3" y="5"/>
                    <a:pt x="2" y="5"/>
                  </a:cubicBezTo>
                  <a:cubicBezTo>
                    <a:pt x="1" y="6"/>
                    <a:pt x="0" y="4"/>
                    <a:pt x="0" y="3"/>
                  </a:cubicBezTo>
                  <a:cubicBezTo>
                    <a:pt x="0" y="2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73" name="Freeform 389">
              <a:extLst>
                <a:ext uri="{FF2B5EF4-FFF2-40B4-BE49-F238E27FC236}">
                  <a16:creationId xmlns:a16="http://schemas.microsoft.com/office/drawing/2014/main" id="{A297149D-ED40-F740-A109-458C400B8AA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67382" y="4138564"/>
              <a:ext cx="44419" cy="46005"/>
            </a:xfrm>
            <a:custGeom>
              <a:avLst/>
              <a:gdLst>
                <a:gd name="T0" fmla="*/ 2147483647 w 23"/>
                <a:gd name="T1" fmla="*/ 2147483647 h 24"/>
                <a:gd name="T2" fmla="*/ 2147483647 w 23"/>
                <a:gd name="T3" fmla="*/ 2147483647 h 24"/>
                <a:gd name="T4" fmla="*/ 2147483647 w 23"/>
                <a:gd name="T5" fmla="*/ 2147483647 h 24"/>
                <a:gd name="T6" fmla="*/ 2147483647 w 23"/>
                <a:gd name="T7" fmla="*/ 2147483647 h 24"/>
                <a:gd name="T8" fmla="*/ 2147483647 w 23"/>
                <a:gd name="T9" fmla="*/ 2147483647 h 24"/>
                <a:gd name="T10" fmla="*/ 2147483647 w 23"/>
                <a:gd name="T11" fmla="*/ 2147483647 h 24"/>
                <a:gd name="T12" fmla="*/ 0 w 23"/>
                <a:gd name="T13" fmla="*/ 2147483647 h 24"/>
                <a:gd name="T14" fmla="*/ 2147483647 w 23"/>
                <a:gd name="T15" fmla="*/ 2147483647 h 24"/>
                <a:gd name="T16" fmla="*/ 2147483647 w 23"/>
                <a:gd name="T17" fmla="*/ 2147483647 h 24"/>
                <a:gd name="T18" fmla="*/ 2147483647 w 23"/>
                <a:gd name="T19" fmla="*/ 2147483647 h 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24">
                  <a:moveTo>
                    <a:pt x="11" y="1"/>
                  </a:moveTo>
                  <a:cubicBezTo>
                    <a:pt x="13" y="5"/>
                    <a:pt x="13" y="10"/>
                    <a:pt x="15" y="14"/>
                  </a:cubicBezTo>
                  <a:cubicBezTo>
                    <a:pt x="16" y="16"/>
                    <a:pt x="20" y="15"/>
                    <a:pt x="20" y="17"/>
                  </a:cubicBezTo>
                  <a:cubicBezTo>
                    <a:pt x="22" y="19"/>
                    <a:pt x="23" y="24"/>
                    <a:pt x="21" y="24"/>
                  </a:cubicBezTo>
                  <a:cubicBezTo>
                    <a:pt x="17" y="24"/>
                    <a:pt x="13" y="20"/>
                    <a:pt x="10" y="17"/>
                  </a:cubicBezTo>
                  <a:cubicBezTo>
                    <a:pt x="9" y="16"/>
                    <a:pt x="10" y="12"/>
                    <a:pt x="8" y="10"/>
                  </a:cubicBezTo>
                  <a:cubicBezTo>
                    <a:pt x="6" y="8"/>
                    <a:pt x="1" y="11"/>
                    <a:pt x="0" y="9"/>
                  </a:cubicBezTo>
                  <a:cubicBezTo>
                    <a:pt x="0" y="6"/>
                    <a:pt x="3" y="4"/>
                    <a:pt x="5" y="3"/>
                  </a:cubicBezTo>
                  <a:cubicBezTo>
                    <a:pt x="6" y="2"/>
                    <a:pt x="8" y="4"/>
                    <a:pt x="9" y="3"/>
                  </a:cubicBezTo>
                  <a:cubicBezTo>
                    <a:pt x="10" y="3"/>
                    <a:pt x="11" y="0"/>
                    <a:pt x="1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74" name="Freeform 390">
              <a:extLst>
                <a:ext uri="{FF2B5EF4-FFF2-40B4-BE49-F238E27FC236}">
                  <a16:creationId xmlns:a16="http://schemas.microsoft.com/office/drawing/2014/main" id="{C2713A19-E51F-0441-8043-5EAF540E60F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27665" y="4165532"/>
              <a:ext cx="20622" cy="25382"/>
            </a:xfrm>
            <a:custGeom>
              <a:avLst/>
              <a:gdLst>
                <a:gd name="T0" fmla="*/ 2147483647 w 11"/>
                <a:gd name="T1" fmla="*/ 2147483647 h 13"/>
                <a:gd name="T2" fmla="*/ 2147483647 w 11"/>
                <a:gd name="T3" fmla="*/ 2147483647 h 13"/>
                <a:gd name="T4" fmla="*/ 2147483647 w 11"/>
                <a:gd name="T5" fmla="*/ 2147483647 h 13"/>
                <a:gd name="T6" fmla="*/ 2147483647 w 11"/>
                <a:gd name="T7" fmla="*/ 2147483647 h 13"/>
                <a:gd name="T8" fmla="*/ 2147483647 w 11"/>
                <a:gd name="T9" fmla="*/ 2147483647 h 13"/>
                <a:gd name="T10" fmla="*/ 2147483647 w 11"/>
                <a:gd name="T11" fmla="*/ 2147483647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" h="13">
                  <a:moveTo>
                    <a:pt x="3" y="2"/>
                  </a:moveTo>
                  <a:cubicBezTo>
                    <a:pt x="5" y="0"/>
                    <a:pt x="9" y="3"/>
                    <a:pt x="10" y="6"/>
                  </a:cubicBezTo>
                  <a:cubicBezTo>
                    <a:pt x="11" y="9"/>
                    <a:pt x="8" y="11"/>
                    <a:pt x="5" y="12"/>
                  </a:cubicBezTo>
                  <a:cubicBezTo>
                    <a:pt x="4" y="13"/>
                    <a:pt x="5" y="10"/>
                    <a:pt x="4" y="9"/>
                  </a:cubicBezTo>
                  <a:cubicBezTo>
                    <a:pt x="3" y="9"/>
                    <a:pt x="1" y="13"/>
                    <a:pt x="1" y="12"/>
                  </a:cubicBezTo>
                  <a:cubicBezTo>
                    <a:pt x="0" y="8"/>
                    <a:pt x="0" y="3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75" name="Freeform 391">
              <a:extLst>
                <a:ext uri="{FF2B5EF4-FFF2-40B4-BE49-F238E27FC236}">
                  <a16:creationId xmlns:a16="http://schemas.microsoft.com/office/drawing/2014/main" id="{A7B544BD-CD7D-AE45-9848-8FAC435BAA2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34184" y="4021172"/>
              <a:ext cx="23796" cy="17450"/>
            </a:xfrm>
            <a:custGeom>
              <a:avLst/>
              <a:gdLst>
                <a:gd name="T0" fmla="*/ 2147483647 w 13"/>
                <a:gd name="T1" fmla="*/ 0 h 9"/>
                <a:gd name="T2" fmla="*/ 2147483647 w 13"/>
                <a:gd name="T3" fmla="*/ 2147483647 h 9"/>
                <a:gd name="T4" fmla="*/ 2147483647 w 13"/>
                <a:gd name="T5" fmla="*/ 2147483647 h 9"/>
                <a:gd name="T6" fmla="*/ 2147483647 w 13"/>
                <a:gd name="T7" fmla="*/ 2147483647 h 9"/>
                <a:gd name="T8" fmla="*/ 2147483647 w 13"/>
                <a:gd name="T9" fmla="*/ 2147483647 h 9"/>
                <a:gd name="T10" fmla="*/ 0 w 13"/>
                <a:gd name="T11" fmla="*/ 2147483647 h 9"/>
                <a:gd name="T12" fmla="*/ 2147483647 w 13"/>
                <a:gd name="T13" fmla="*/ 0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" h="9">
                  <a:moveTo>
                    <a:pt x="4" y="0"/>
                  </a:moveTo>
                  <a:cubicBezTo>
                    <a:pt x="6" y="0"/>
                    <a:pt x="7" y="4"/>
                    <a:pt x="9" y="5"/>
                  </a:cubicBezTo>
                  <a:cubicBezTo>
                    <a:pt x="10" y="6"/>
                    <a:pt x="12" y="5"/>
                    <a:pt x="13" y="6"/>
                  </a:cubicBezTo>
                  <a:cubicBezTo>
                    <a:pt x="13" y="7"/>
                    <a:pt x="12" y="9"/>
                    <a:pt x="10" y="9"/>
                  </a:cubicBezTo>
                  <a:cubicBezTo>
                    <a:pt x="9" y="9"/>
                    <a:pt x="8" y="6"/>
                    <a:pt x="6" y="6"/>
                  </a:cubicBezTo>
                  <a:cubicBezTo>
                    <a:pt x="4" y="5"/>
                    <a:pt x="1" y="6"/>
                    <a:pt x="0" y="4"/>
                  </a:cubicBezTo>
                  <a:cubicBezTo>
                    <a:pt x="0" y="3"/>
                    <a:pt x="2" y="0"/>
                    <a:pt x="4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76" name="Freeform 392">
              <a:extLst>
                <a:ext uri="{FF2B5EF4-FFF2-40B4-BE49-F238E27FC236}">
                  <a16:creationId xmlns:a16="http://schemas.microsoft.com/office/drawing/2014/main" id="{46A58B3B-7DE6-F34D-BF4A-B20F3841A7E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69084" y="4057658"/>
              <a:ext cx="25382" cy="31728"/>
            </a:xfrm>
            <a:custGeom>
              <a:avLst/>
              <a:gdLst>
                <a:gd name="T0" fmla="*/ 2147483647 w 13"/>
                <a:gd name="T1" fmla="*/ 2147483647 h 17"/>
                <a:gd name="T2" fmla="*/ 2147483647 w 13"/>
                <a:gd name="T3" fmla="*/ 2147483647 h 17"/>
                <a:gd name="T4" fmla="*/ 2147483647 w 13"/>
                <a:gd name="T5" fmla="*/ 2147483647 h 17"/>
                <a:gd name="T6" fmla="*/ 2147483647 w 13"/>
                <a:gd name="T7" fmla="*/ 2147483647 h 17"/>
                <a:gd name="T8" fmla="*/ 0 w 13"/>
                <a:gd name="T9" fmla="*/ 2147483647 h 17"/>
                <a:gd name="T10" fmla="*/ 2147483647 w 13"/>
                <a:gd name="T11" fmla="*/ 2147483647 h 17"/>
                <a:gd name="T12" fmla="*/ 2147483647 w 13"/>
                <a:gd name="T13" fmla="*/ 2147483647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" h="17">
                  <a:moveTo>
                    <a:pt x="6" y="1"/>
                  </a:moveTo>
                  <a:cubicBezTo>
                    <a:pt x="9" y="2"/>
                    <a:pt x="11" y="5"/>
                    <a:pt x="11" y="8"/>
                  </a:cubicBezTo>
                  <a:cubicBezTo>
                    <a:pt x="12" y="10"/>
                    <a:pt x="13" y="15"/>
                    <a:pt x="10" y="16"/>
                  </a:cubicBezTo>
                  <a:cubicBezTo>
                    <a:pt x="8" y="17"/>
                    <a:pt x="7" y="12"/>
                    <a:pt x="6" y="10"/>
                  </a:cubicBezTo>
                  <a:cubicBezTo>
                    <a:pt x="4" y="7"/>
                    <a:pt x="1" y="5"/>
                    <a:pt x="0" y="2"/>
                  </a:cubicBezTo>
                  <a:cubicBezTo>
                    <a:pt x="0" y="1"/>
                    <a:pt x="3" y="2"/>
                    <a:pt x="5" y="2"/>
                  </a:cubicBezTo>
                  <a:cubicBezTo>
                    <a:pt x="5" y="2"/>
                    <a:pt x="6" y="0"/>
                    <a:pt x="6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77" name="Freeform 393">
              <a:extLst>
                <a:ext uri="{FF2B5EF4-FFF2-40B4-BE49-F238E27FC236}">
                  <a16:creationId xmlns:a16="http://schemas.microsoft.com/office/drawing/2014/main" id="{E4529ADF-D04D-A949-AB8F-99764D10DDA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10330" y="4125873"/>
              <a:ext cx="15864" cy="25382"/>
            </a:xfrm>
            <a:custGeom>
              <a:avLst/>
              <a:gdLst>
                <a:gd name="T0" fmla="*/ 2147483647 w 9"/>
                <a:gd name="T1" fmla="*/ 2147483647 h 13"/>
                <a:gd name="T2" fmla="*/ 2147483647 w 9"/>
                <a:gd name="T3" fmla="*/ 2147483647 h 13"/>
                <a:gd name="T4" fmla="*/ 2147483647 w 9"/>
                <a:gd name="T5" fmla="*/ 2147483647 h 13"/>
                <a:gd name="T6" fmla="*/ 2147483647 w 9"/>
                <a:gd name="T7" fmla="*/ 2147483647 h 13"/>
                <a:gd name="T8" fmla="*/ 2147483647 w 9"/>
                <a:gd name="T9" fmla="*/ 2147483647 h 13"/>
                <a:gd name="T10" fmla="*/ 2147483647 w 9"/>
                <a:gd name="T11" fmla="*/ 2147483647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" h="13">
                  <a:moveTo>
                    <a:pt x="1" y="1"/>
                  </a:moveTo>
                  <a:cubicBezTo>
                    <a:pt x="4" y="3"/>
                    <a:pt x="6" y="7"/>
                    <a:pt x="8" y="10"/>
                  </a:cubicBezTo>
                  <a:cubicBezTo>
                    <a:pt x="9" y="11"/>
                    <a:pt x="8" y="13"/>
                    <a:pt x="7" y="12"/>
                  </a:cubicBezTo>
                  <a:cubicBezTo>
                    <a:pt x="5" y="12"/>
                    <a:pt x="4" y="10"/>
                    <a:pt x="2" y="8"/>
                  </a:cubicBezTo>
                  <a:cubicBezTo>
                    <a:pt x="1" y="7"/>
                    <a:pt x="1" y="5"/>
                    <a:pt x="1" y="3"/>
                  </a:cubicBezTo>
                  <a:cubicBezTo>
                    <a:pt x="0" y="2"/>
                    <a:pt x="0" y="0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78" name="Oval 394">
              <a:extLst>
                <a:ext uri="{FF2B5EF4-FFF2-40B4-BE49-F238E27FC236}">
                  <a16:creationId xmlns:a16="http://schemas.microsoft.com/office/drawing/2014/main" id="{2C0BD9FD-73D9-6A4B-B25B-31A5DC83141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048346" y="4110009"/>
              <a:ext cx="7931" cy="7931"/>
            </a:xfrm>
            <a:prstGeom prst="ellipse">
              <a:avLst/>
            </a:prstGeom>
            <a:grpFill/>
            <a:ln w="3175" cap="rnd">
              <a:solidFill>
                <a:srgbClr val="FFFFFF"/>
              </a:solidFill>
              <a:round/>
              <a:headEnd/>
              <a:tailEnd/>
            </a:ln>
            <a:extLst/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6858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en-US" alt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79" name="Freeform 395">
              <a:extLst>
                <a:ext uri="{FF2B5EF4-FFF2-40B4-BE49-F238E27FC236}">
                  <a16:creationId xmlns:a16="http://schemas.microsoft.com/office/drawing/2014/main" id="{250CB8EF-A29D-3445-A3B0-41E098A52BE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48403" y="4179810"/>
              <a:ext cx="9518" cy="12691"/>
            </a:xfrm>
            <a:custGeom>
              <a:avLst/>
              <a:gdLst>
                <a:gd name="T0" fmla="*/ 2147483647 w 5"/>
                <a:gd name="T1" fmla="*/ 2147483647 h 7"/>
                <a:gd name="T2" fmla="*/ 2147483647 w 5"/>
                <a:gd name="T3" fmla="*/ 2147483647 h 7"/>
                <a:gd name="T4" fmla="*/ 2147483647 w 5"/>
                <a:gd name="T5" fmla="*/ 2147483647 h 7"/>
                <a:gd name="T6" fmla="*/ 2147483647 w 5"/>
                <a:gd name="T7" fmla="*/ 0 h 7"/>
                <a:gd name="T8" fmla="*/ 2147483647 w 5"/>
                <a:gd name="T9" fmla="*/ 214748364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7">
                  <a:moveTo>
                    <a:pt x="4" y="3"/>
                  </a:moveTo>
                  <a:cubicBezTo>
                    <a:pt x="4" y="4"/>
                    <a:pt x="5" y="6"/>
                    <a:pt x="4" y="6"/>
                  </a:cubicBezTo>
                  <a:cubicBezTo>
                    <a:pt x="3" y="7"/>
                    <a:pt x="2" y="5"/>
                    <a:pt x="1" y="4"/>
                  </a:cubicBezTo>
                  <a:cubicBezTo>
                    <a:pt x="1" y="3"/>
                    <a:pt x="0" y="1"/>
                    <a:pt x="1" y="0"/>
                  </a:cubicBezTo>
                  <a:cubicBezTo>
                    <a:pt x="2" y="0"/>
                    <a:pt x="3" y="2"/>
                    <a:pt x="4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80" name="Freeform 396">
              <a:extLst>
                <a:ext uri="{FF2B5EF4-FFF2-40B4-BE49-F238E27FC236}">
                  <a16:creationId xmlns:a16="http://schemas.microsoft.com/office/drawing/2014/main" id="{B866A1D8-4B2A-0D4A-B82A-EDAFC6E3F62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38885" y="4165532"/>
              <a:ext cx="9518" cy="11105"/>
            </a:xfrm>
            <a:custGeom>
              <a:avLst/>
              <a:gdLst>
                <a:gd name="T0" fmla="*/ 2147483647 w 5"/>
                <a:gd name="T1" fmla="*/ 2147483647 h 6"/>
                <a:gd name="T2" fmla="*/ 2147483647 w 5"/>
                <a:gd name="T3" fmla="*/ 2147483647 h 6"/>
                <a:gd name="T4" fmla="*/ 2147483647 w 5"/>
                <a:gd name="T5" fmla="*/ 2147483647 h 6"/>
                <a:gd name="T6" fmla="*/ 2147483647 w 5"/>
                <a:gd name="T7" fmla="*/ 2147483647 h 6"/>
                <a:gd name="T8" fmla="*/ 2147483647 w 5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6">
                  <a:moveTo>
                    <a:pt x="4" y="3"/>
                  </a:moveTo>
                  <a:cubicBezTo>
                    <a:pt x="4" y="4"/>
                    <a:pt x="5" y="5"/>
                    <a:pt x="4" y="6"/>
                  </a:cubicBezTo>
                  <a:cubicBezTo>
                    <a:pt x="3" y="6"/>
                    <a:pt x="2" y="5"/>
                    <a:pt x="2" y="4"/>
                  </a:cubicBezTo>
                  <a:cubicBezTo>
                    <a:pt x="1" y="3"/>
                    <a:pt x="0" y="1"/>
                    <a:pt x="1" y="1"/>
                  </a:cubicBezTo>
                  <a:cubicBezTo>
                    <a:pt x="2" y="0"/>
                    <a:pt x="3" y="2"/>
                    <a:pt x="4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81" name="Freeform 397">
              <a:extLst>
                <a:ext uri="{FF2B5EF4-FFF2-40B4-BE49-F238E27FC236}">
                  <a16:creationId xmlns:a16="http://schemas.microsoft.com/office/drawing/2014/main" id="{F6940FFB-BE94-0A4E-9507-CF0017B23F9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30954" y="4157600"/>
              <a:ext cx="7931" cy="7931"/>
            </a:xfrm>
            <a:custGeom>
              <a:avLst/>
              <a:gdLst>
                <a:gd name="T0" fmla="*/ 2147483647 w 4"/>
                <a:gd name="T1" fmla="*/ 2147483647 h 4"/>
                <a:gd name="T2" fmla="*/ 2147483647 w 4"/>
                <a:gd name="T3" fmla="*/ 2147483647 h 4"/>
                <a:gd name="T4" fmla="*/ 2147483647 w 4"/>
                <a:gd name="T5" fmla="*/ 2147483647 h 4"/>
                <a:gd name="T6" fmla="*/ 2147483647 w 4"/>
                <a:gd name="T7" fmla="*/ 0 h 4"/>
                <a:gd name="T8" fmla="*/ 2147483647 w 4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3" y="2"/>
                  </a:moveTo>
                  <a:cubicBezTo>
                    <a:pt x="3" y="3"/>
                    <a:pt x="4" y="4"/>
                    <a:pt x="3" y="4"/>
                  </a:cubicBezTo>
                  <a:cubicBezTo>
                    <a:pt x="2" y="4"/>
                    <a:pt x="1" y="3"/>
                    <a:pt x="1" y="3"/>
                  </a:cubicBezTo>
                  <a:cubicBezTo>
                    <a:pt x="1" y="2"/>
                    <a:pt x="0" y="0"/>
                    <a:pt x="1" y="0"/>
                  </a:cubicBezTo>
                  <a:cubicBezTo>
                    <a:pt x="2" y="0"/>
                    <a:pt x="2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82" name="Freeform 398">
              <a:extLst>
                <a:ext uri="{FF2B5EF4-FFF2-40B4-BE49-F238E27FC236}">
                  <a16:creationId xmlns:a16="http://schemas.microsoft.com/office/drawing/2014/main" id="{4EAA4D6D-BB7B-BA40-8B12-1258C1DE20E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75430" y="4038621"/>
              <a:ext cx="6346" cy="4760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0 w 3"/>
                <a:gd name="T7" fmla="*/ 0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3" y="2"/>
                    <a:pt x="3" y="3"/>
                    <a:pt x="3" y="3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1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83" name="Freeform 399">
              <a:extLst>
                <a:ext uri="{FF2B5EF4-FFF2-40B4-BE49-F238E27FC236}">
                  <a16:creationId xmlns:a16="http://schemas.microsoft.com/office/drawing/2014/main" id="{E618B393-393D-A249-A66E-A62454510D3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56277" y="4098904"/>
              <a:ext cx="1587" cy="6346"/>
            </a:xfrm>
            <a:custGeom>
              <a:avLst/>
              <a:gdLst>
                <a:gd name="T0" fmla="*/ 2147483647 w 1"/>
                <a:gd name="T1" fmla="*/ 2147483647 h 3"/>
                <a:gd name="T2" fmla="*/ 0 w 1"/>
                <a:gd name="T3" fmla="*/ 2147483647 h 3"/>
                <a:gd name="T4" fmla="*/ 0 w 1"/>
                <a:gd name="T5" fmla="*/ 2147483647 h 3"/>
                <a:gd name="T6" fmla="*/ 2147483647 w 1"/>
                <a:gd name="T7" fmla="*/ 2147483647 h 3"/>
                <a:gd name="T8" fmla="*/ 2147483647 w 1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cubicBezTo>
                    <a:pt x="1" y="3"/>
                    <a:pt x="1" y="3"/>
                    <a:pt x="0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1"/>
                  </a:cubicBezTo>
                  <a:cubicBezTo>
                    <a:pt x="1" y="1"/>
                    <a:pt x="1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84" name="Freeform 400">
              <a:extLst>
                <a:ext uri="{FF2B5EF4-FFF2-40B4-BE49-F238E27FC236}">
                  <a16:creationId xmlns:a16="http://schemas.microsoft.com/office/drawing/2014/main" id="{29E6F272-137E-1B4E-B2F7-C2A4B35F8B7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54691" y="4070349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2" y="3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1" y="0"/>
                    <a:pt x="1" y="1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85" name="Freeform 401">
              <a:extLst>
                <a:ext uri="{FF2B5EF4-FFF2-40B4-BE49-F238E27FC236}">
                  <a16:creationId xmlns:a16="http://schemas.microsoft.com/office/drawing/2014/main" id="{3DB05C8A-18DC-CD45-B0DA-69FE0FA999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45173" y="4067176"/>
              <a:ext cx="4759" cy="3173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2147483647 h 2"/>
                <a:gd name="T6" fmla="*/ 2147483647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2"/>
                    <a:pt x="1" y="2"/>
                    <a:pt x="0" y="2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2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86" name="Freeform 402">
              <a:extLst>
                <a:ext uri="{FF2B5EF4-FFF2-40B4-BE49-F238E27FC236}">
                  <a16:creationId xmlns:a16="http://schemas.microsoft.com/office/drawing/2014/main" id="{A82BED9B-FBF1-DE44-8CDD-9BCD68A93B0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43586" y="4075109"/>
              <a:ext cx="4760" cy="3173"/>
            </a:xfrm>
            <a:custGeom>
              <a:avLst/>
              <a:gdLst>
                <a:gd name="T0" fmla="*/ 2147483647 w 3"/>
                <a:gd name="T1" fmla="*/ 2147483647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2147483647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2" y="1"/>
                    <a:pt x="2" y="0"/>
                    <a:pt x="3" y="1"/>
                  </a:cubicBezTo>
                  <a:cubicBezTo>
                    <a:pt x="3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87" name="Freeform 403">
              <a:extLst>
                <a:ext uri="{FF2B5EF4-FFF2-40B4-BE49-F238E27FC236}">
                  <a16:creationId xmlns:a16="http://schemas.microsoft.com/office/drawing/2014/main" id="{598289E0-AFC0-DF46-A893-27A0143512C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03985" y="4052899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2147483647 w 2"/>
                <a:gd name="T5" fmla="*/ 2147483647 h 3"/>
                <a:gd name="T6" fmla="*/ 0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2" y="2"/>
                    <a:pt x="2" y="2"/>
                    <a:pt x="2" y="3"/>
                  </a:cubicBezTo>
                  <a:cubicBezTo>
                    <a:pt x="1" y="3"/>
                    <a:pt x="1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88" name="Freeform 404">
              <a:extLst>
                <a:ext uri="{FF2B5EF4-FFF2-40B4-BE49-F238E27FC236}">
                  <a16:creationId xmlns:a16="http://schemas.microsoft.com/office/drawing/2014/main" id="{244D1DAF-4B80-934D-844A-FE53D5D886C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72257" y="4040208"/>
              <a:ext cx="1587" cy="3173"/>
            </a:xfrm>
            <a:custGeom>
              <a:avLst/>
              <a:gdLst>
                <a:gd name="T0" fmla="*/ 2147483647 w 1"/>
                <a:gd name="T1" fmla="*/ 2147483647 h 2"/>
                <a:gd name="T2" fmla="*/ 2147483647 w 1"/>
                <a:gd name="T3" fmla="*/ 2147483647 h 2"/>
                <a:gd name="T4" fmla="*/ 0 w 1"/>
                <a:gd name="T5" fmla="*/ 2147483647 h 2"/>
                <a:gd name="T6" fmla="*/ 0 w 1"/>
                <a:gd name="T7" fmla="*/ 2147483647 h 2"/>
                <a:gd name="T8" fmla="*/ 2147483647 w 1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1"/>
                    <a:pt x="1" y="2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89" name="Freeform 405">
              <a:extLst>
                <a:ext uri="{FF2B5EF4-FFF2-40B4-BE49-F238E27FC236}">
                  <a16:creationId xmlns:a16="http://schemas.microsoft.com/office/drawing/2014/main" id="{EF5D3F9F-88BF-D54A-AED3-70AA4BE4EB4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57980" y="4041794"/>
              <a:ext cx="4759" cy="4760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0 w 2"/>
                <a:gd name="T5" fmla="*/ 2147483647 h 2"/>
                <a:gd name="T6" fmla="*/ 0 w 2"/>
                <a:gd name="T7" fmla="*/ 2147483647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1" y="2"/>
                    <a:pt x="1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1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90" name="Freeform 406">
              <a:extLst>
                <a:ext uri="{FF2B5EF4-FFF2-40B4-BE49-F238E27FC236}">
                  <a16:creationId xmlns:a16="http://schemas.microsoft.com/office/drawing/2014/main" id="{F099C79C-6E01-6A40-B8A6-02BE33114B2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03985" y="4110009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3"/>
                    <a:pt x="2" y="3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1" y="1"/>
                    <a:pt x="1" y="0"/>
                    <a:pt x="1" y="1"/>
                  </a:cubicBezTo>
                  <a:cubicBezTo>
                    <a:pt x="2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91" name="Freeform 407">
              <a:extLst>
                <a:ext uri="{FF2B5EF4-FFF2-40B4-BE49-F238E27FC236}">
                  <a16:creationId xmlns:a16="http://schemas.microsoft.com/office/drawing/2014/main" id="{898FE54E-8588-0F4A-A5C1-66D6A5E854E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05571" y="4103663"/>
              <a:ext cx="6346" cy="4759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0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2" y="3"/>
                    <a:pt x="1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92" name="Freeform 408">
              <a:extLst>
                <a:ext uri="{FF2B5EF4-FFF2-40B4-BE49-F238E27FC236}">
                  <a16:creationId xmlns:a16="http://schemas.microsoft.com/office/drawing/2014/main" id="{286EB83E-D996-4948-A183-AF99616B09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05571" y="4095731"/>
              <a:ext cx="7931" cy="3173"/>
            </a:xfrm>
            <a:custGeom>
              <a:avLst/>
              <a:gdLst>
                <a:gd name="T0" fmla="*/ 2147483647 w 4"/>
                <a:gd name="T1" fmla="*/ 2147483647 h 2"/>
                <a:gd name="T2" fmla="*/ 2147483647 w 4"/>
                <a:gd name="T3" fmla="*/ 2147483647 h 2"/>
                <a:gd name="T4" fmla="*/ 2147483647 w 4"/>
                <a:gd name="T5" fmla="*/ 2147483647 h 2"/>
                <a:gd name="T6" fmla="*/ 2147483647 w 4"/>
                <a:gd name="T7" fmla="*/ 2147483647 h 2"/>
                <a:gd name="T8" fmla="*/ 2147483647 w 4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2">
                  <a:moveTo>
                    <a:pt x="3" y="1"/>
                  </a:moveTo>
                  <a:cubicBezTo>
                    <a:pt x="3" y="1"/>
                    <a:pt x="4" y="1"/>
                    <a:pt x="4" y="1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2" y="2"/>
                    <a:pt x="0" y="2"/>
                    <a:pt x="1" y="1"/>
                  </a:cubicBezTo>
                  <a:cubicBezTo>
                    <a:pt x="1" y="0"/>
                    <a:pt x="2" y="1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93" name="Freeform 409">
              <a:extLst>
                <a:ext uri="{FF2B5EF4-FFF2-40B4-BE49-F238E27FC236}">
                  <a16:creationId xmlns:a16="http://schemas.microsoft.com/office/drawing/2014/main" id="{247F931D-5738-1147-820C-AA63434284F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29309" y="4057658"/>
              <a:ext cx="15864" cy="7932"/>
            </a:xfrm>
            <a:custGeom>
              <a:avLst/>
              <a:gdLst>
                <a:gd name="T0" fmla="*/ 2147483647 w 8"/>
                <a:gd name="T1" fmla="*/ 2147483647 h 4"/>
                <a:gd name="T2" fmla="*/ 0 w 8"/>
                <a:gd name="T3" fmla="*/ 2147483647 h 4"/>
                <a:gd name="T4" fmla="*/ 2147483647 w 8"/>
                <a:gd name="T5" fmla="*/ 0 h 4"/>
                <a:gd name="T6" fmla="*/ 2147483647 w 8"/>
                <a:gd name="T7" fmla="*/ 2147483647 h 4"/>
                <a:gd name="T8" fmla="*/ 2147483647 w 8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4">
                  <a:moveTo>
                    <a:pt x="4" y="4"/>
                  </a:moveTo>
                  <a:cubicBezTo>
                    <a:pt x="3" y="3"/>
                    <a:pt x="1" y="3"/>
                    <a:pt x="0" y="2"/>
                  </a:cubicBezTo>
                  <a:cubicBezTo>
                    <a:pt x="1" y="1"/>
                    <a:pt x="3" y="0"/>
                    <a:pt x="5" y="0"/>
                  </a:cubicBezTo>
                  <a:cubicBezTo>
                    <a:pt x="6" y="0"/>
                    <a:pt x="6" y="1"/>
                    <a:pt x="8" y="2"/>
                  </a:cubicBezTo>
                  <a:cubicBezTo>
                    <a:pt x="6" y="4"/>
                    <a:pt x="5" y="4"/>
                    <a:pt x="4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94" name="Freeform 410">
              <a:extLst>
                <a:ext uri="{FF2B5EF4-FFF2-40B4-BE49-F238E27FC236}">
                  <a16:creationId xmlns:a16="http://schemas.microsoft.com/office/drawing/2014/main" id="{7BA77909-4F8F-D845-9194-E2D37094A53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67382" y="4260715"/>
              <a:ext cx="226852" cy="82492"/>
            </a:xfrm>
            <a:custGeom>
              <a:avLst/>
              <a:gdLst>
                <a:gd name="T0" fmla="*/ 2147483647 w 119"/>
                <a:gd name="T1" fmla="*/ 2147483647 h 43"/>
                <a:gd name="T2" fmla="*/ 2147483647 w 119"/>
                <a:gd name="T3" fmla="*/ 2147483647 h 43"/>
                <a:gd name="T4" fmla="*/ 2147483647 w 119"/>
                <a:gd name="T5" fmla="*/ 2147483647 h 43"/>
                <a:gd name="T6" fmla="*/ 2147483647 w 119"/>
                <a:gd name="T7" fmla="*/ 2147483647 h 43"/>
                <a:gd name="T8" fmla="*/ 2147483647 w 119"/>
                <a:gd name="T9" fmla="*/ 2147483647 h 43"/>
                <a:gd name="T10" fmla="*/ 2147483647 w 119"/>
                <a:gd name="T11" fmla="*/ 2147483647 h 43"/>
                <a:gd name="T12" fmla="*/ 2147483647 w 119"/>
                <a:gd name="T13" fmla="*/ 2147483647 h 43"/>
                <a:gd name="T14" fmla="*/ 2147483647 w 119"/>
                <a:gd name="T15" fmla="*/ 2147483647 h 43"/>
                <a:gd name="T16" fmla="*/ 2147483647 w 119"/>
                <a:gd name="T17" fmla="*/ 2147483647 h 43"/>
                <a:gd name="T18" fmla="*/ 2147483647 w 119"/>
                <a:gd name="T19" fmla="*/ 2147483647 h 43"/>
                <a:gd name="T20" fmla="*/ 2147483647 w 119"/>
                <a:gd name="T21" fmla="*/ 2147483647 h 43"/>
                <a:gd name="T22" fmla="*/ 2147483647 w 119"/>
                <a:gd name="T23" fmla="*/ 2147483647 h 43"/>
                <a:gd name="T24" fmla="*/ 2147483647 w 119"/>
                <a:gd name="T25" fmla="*/ 2147483647 h 43"/>
                <a:gd name="T26" fmla="*/ 2147483647 w 119"/>
                <a:gd name="T27" fmla="*/ 2147483647 h 43"/>
                <a:gd name="T28" fmla="*/ 2147483647 w 119"/>
                <a:gd name="T29" fmla="*/ 2147483647 h 43"/>
                <a:gd name="T30" fmla="*/ 2147483647 w 119"/>
                <a:gd name="T31" fmla="*/ 2147483647 h 43"/>
                <a:gd name="T32" fmla="*/ 2147483647 w 119"/>
                <a:gd name="T33" fmla="*/ 2147483647 h 43"/>
                <a:gd name="T34" fmla="*/ 2147483647 w 119"/>
                <a:gd name="T35" fmla="*/ 2147483647 h 43"/>
                <a:gd name="T36" fmla="*/ 2147483647 w 119"/>
                <a:gd name="T37" fmla="*/ 2147483647 h 43"/>
                <a:gd name="T38" fmla="*/ 2147483647 w 119"/>
                <a:gd name="T39" fmla="*/ 2147483647 h 43"/>
                <a:gd name="T40" fmla="*/ 2147483647 w 119"/>
                <a:gd name="T41" fmla="*/ 2147483647 h 43"/>
                <a:gd name="T42" fmla="*/ 2147483647 w 119"/>
                <a:gd name="T43" fmla="*/ 2147483647 h 43"/>
                <a:gd name="T44" fmla="*/ 2147483647 w 119"/>
                <a:gd name="T45" fmla="*/ 2147483647 h 43"/>
                <a:gd name="T46" fmla="*/ 2147483647 w 119"/>
                <a:gd name="T47" fmla="*/ 2147483647 h 43"/>
                <a:gd name="T48" fmla="*/ 2147483647 w 119"/>
                <a:gd name="T49" fmla="*/ 2147483647 h 43"/>
                <a:gd name="T50" fmla="*/ 2147483647 w 119"/>
                <a:gd name="T51" fmla="*/ 2147483647 h 43"/>
                <a:gd name="T52" fmla="*/ 2147483647 w 119"/>
                <a:gd name="T53" fmla="*/ 2147483647 h 43"/>
                <a:gd name="T54" fmla="*/ 2147483647 w 119"/>
                <a:gd name="T55" fmla="*/ 2147483647 h 43"/>
                <a:gd name="T56" fmla="*/ 2147483647 w 119"/>
                <a:gd name="T57" fmla="*/ 2147483647 h 4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19" h="43">
                  <a:moveTo>
                    <a:pt x="9" y="2"/>
                  </a:moveTo>
                  <a:cubicBezTo>
                    <a:pt x="13" y="1"/>
                    <a:pt x="17" y="4"/>
                    <a:pt x="21" y="3"/>
                  </a:cubicBezTo>
                  <a:cubicBezTo>
                    <a:pt x="22" y="3"/>
                    <a:pt x="21" y="1"/>
                    <a:pt x="21" y="1"/>
                  </a:cubicBezTo>
                  <a:cubicBezTo>
                    <a:pt x="23" y="0"/>
                    <a:pt x="25" y="1"/>
                    <a:pt x="27" y="2"/>
                  </a:cubicBezTo>
                  <a:cubicBezTo>
                    <a:pt x="29" y="3"/>
                    <a:pt x="30" y="6"/>
                    <a:pt x="32" y="6"/>
                  </a:cubicBezTo>
                  <a:cubicBezTo>
                    <a:pt x="35" y="7"/>
                    <a:pt x="38" y="6"/>
                    <a:pt x="40" y="7"/>
                  </a:cubicBezTo>
                  <a:cubicBezTo>
                    <a:pt x="42" y="9"/>
                    <a:pt x="41" y="14"/>
                    <a:pt x="44" y="14"/>
                  </a:cubicBezTo>
                  <a:cubicBezTo>
                    <a:pt x="52" y="17"/>
                    <a:pt x="61" y="17"/>
                    <a:pt x="69" y="16"/>
                  </a:cubicBezTo>
                  <a:cubicBezTo>
                    <a:pt x="71" y="15"/>
                    <a:pt x="68" y="10"/>
                    <a:pt x="71" y="10"/>
                  </a:cubicBezTo>
                  <a:cubicBezTo>
                    <a:pt x="74" y="9"/>
                    <a:pt x="78" y="11"/>
                    <a:pt x="81" y="13"/>
                  </a:cubicBezTo>
                  <a:cubicBezTo>
                    <a:pt x="85" y="14"/>
                    <a:pt x="89" y="15"/>
                    <a:pt x="92" y="17"/>
                  </a:cubicBezTo>
                  <a:cubicBezTo>
                    <a:pt x="94" y="19"/>
                    <a:pt x="92" y="23"/>
                    <a:pt x="94" y="25"/>
                  </a:cubicBezTo>
                  <a:cubicBezTo>
                    <a:pt x="97" y="27"/>
                    <a:pt x="101" y="28"/>
                    <a:pt x="105" y="28"/>
                  </a:cubicBezTo>
                  <a:cubicBezTo>
                    <a:pt x="108" y="29"/>
                    <a:pt x="112" y="26"/>
                    <a:pt x="114" y="28"/>
                  </a:cubicBezTo>
                  <a:cubicBezTo>
                    <a:pt x="116" y="31"/>
                    <a:pt x="114" y="35"/>
                    <a:pt x="114" y="38"/>
                  </a:cubicBezTo>
                  <a:cubicBezTo>
                    <a:pt x="115" y="40"/>
                    <a:pt x="119" y="43"/>
                    <a:pt x="117" y="43"/>
                  </a:cubicBezTo>
                  <a:cubicBezTo>
                    <a:pt x="111" y="43"/>
                    <a:pt x="106" y="39"/>
                    <a:pt x="100" y="38"/>
                  </a:cubicBezTo>
                  <a:cubicBezTo>
                    <a:pt x="98" y="38"/>
                    <a:pt x="96" y="39"/>
                    <a:pt x="94" y="39"/>
                  </a:cubicBezTo>
                  <a:cubicBezTo>
                    <a:pt x="88" y="39"/>
                    <a:pt x="84" y="37"/>
                    <a:pt x="78" y="36"/>
                  </a:cubicBezTo>
                  <a:cubicBezTo>
                    <a:pt x="77" y="36"/>
                    <a:pt x="75" y="38"/>
                    <a:pt x="74" y="37"/>
                  </a:cubicBezTo>
                  <a:cubicBezTo>
                    <a:pt x="69" y="36"/>
                    <a:pt x="64" y="32"/>
                    <a:pt x="59" y="30"/>
                  </a:cubicBezTo>
                  <a:cubicBezTo>
                    <a:pt x="55" y="29"/>
                    <a:pt x="51" y="28"/>
                    <a:pt x="47" y="28"/>
                  </a:cubicBezTo>
                  <a:cubicBezTo>
                    <a:pt x="43" y="28"/>
                    <a:pt x="39" y="30"/>
                    <a:pt x="35" y="29"/>
                  </a:cubicBezTo>
                  <a:cubicBezTo>
                    <a:pt x="31" y="28"/>
                    <a:pt x="27" y="25"/>
                    <a:pt x="23" y="23"/>
                  </a:cubicBezTo>
                  <a:cubicBezTo>
                    <a:pt x="20" y="22"/>
                    <a:pt x="17" y="23"/>
                    <a:pt x="14" y="22"/>
                  </a:cubicBezTo>
                  <a:cubicBezTo>
                    <a:pt x="13" y="21"/>
                    <a:pt x="16" y="18"/>
                    <a:pt x="14" y="17"/>
                  </a:cubicBezTo>
                  <a:cubicBezTo>
                    <a:pt x="11" y="14"/>
                    <a:pt x="4" y="16"/>
                    <a:pt x="1" y="12"/>
                  </a:cubicBezTo>
                  <a:cubicBezTo>
                    <a:pt x="0" y="9"/>
                    <a:pt x="6" y="8"/>
                    <a:pt x="8" y="5"/>
                  </a:cubicBezTo>
                  <a:cubicBezTo>
                    <a:pt x="9" y="4"/>
                    <a:pt x="7" y="2"/>
                    <a:pt x="9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95" name="Freeform 411">
              <a:extLst>
                <a:ext uri="{FF2B5EF4-FFF2-40B4-BE49-F238E27FC236}">
                  <a16:creationId xmlns:a16="http://schemas.microsoft.com/office/drawing/2014/main" id="{9324D59C-9D4E-AB4B-B0AA-B8A6BB1E511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56220" y="3983099"/>
              <a:ext cx="252234" cy="231611"/>
            </a:xfrm>
            <a:custGeom>
              <a:avLst/>
              <a:gdLst>
                <a:gd name="T0" fmla="*/ 2147483647 w 133"/>
                <a:gd name="T1" fmla="*/ 2147483647 h 122"/>
                <a:gd name="T2" fmla="*/ 2147483647 w 133"/>
                <a:gd name="T3" fmla="*/ 2147483647 h 122"/>
                <a:gd name="T4" fmla="*/ 2147483647 w 133"/>
                <a:gd name="T5" fmla="*/ 2147483647 h 122"/>
                <a:gd name="T6" fmla="*/ 2147483647 w 133"/>
                <a:gd name="T7" fmla="*/ 2147483647 h 122"/>
                <a:gd name="T8" fmla="*/ 2147483647 w 133"/>
                <a:gd name="T9" fmla="*/ 2147483647 h 122"/>
                <a:gd name="T10" fmla="*/ 2147483647 w 133"/>
                <a:gd name="T11" fmla="*/ 2147483647 h 122"/>
                <a:gd name="T12" fmla="*/ 2147483647 w 133"/>
                <a:gd name="T13" fmla="*/ 2147483647 h 122"/>
                <a:gd name="T14" fmla="*/ 2147483647 w 133"/>
                <a:gd name="T15" fmla="*/ 2147483647 h 122"/>
                <a:gd name="T16" fmla="*/ 2147483647 w 133"/>
                <a:gd name="T17" fmla="*/ 2147483647 h 122"/>
                <a:gd name="T18" fmla="*/ 2147483647 w 133"/>
                <a:gd name="T19" fmla="*/ 2147483647 h 122"/>
                <a:gd name="T20" fmla="*/ 2147483647 w 133"/>
                <a:gd name="T21" fmla="*/ 2147483647 h 122"/>
                <a:gd name="T22" fmla="*/ 2147483647 w 133"/>
                <a:gd name="T23" fmla="*/ 2147483647 h 122"/>
                <a:gd name="T24" fmla="*/ 2147483647 w 133"/>
                <a:gd name="T25" fmla="*/ 2147483647 h 122"/>
                <a:gd name="T26" fmla="*/ 2147483647 w 133"/>
                <a:gd name="T27" fmla="*/ 2147483647 h 122"/>
                <a:gd name="T28" fmla="*/ 2147483647 w 133"/>
                <a:gd name="T29" fmla="*/ 2147483647 h 122"/>
                <a:gd name="T30" fmla="*/ 2147483647 w 133"/>
                <a:gd name="T31" fmla="*/ 2147483647 h 122"/>
                <a:gd name="T32" fmla="*/ 2147483647 w 133"/>
                <a:gd name="T33" fmla="*/ 2147483647 h 122"/>
                <a:gd name="T34" fmla="*/ 2147483647 w 133"/>
                <a:gd name="T35" fmla="*/ 2147483647 h 122"/>
                <a:gd name="T36" fmla="*/ 2147483647 w 133"/>
                <a:gd name="T37" fmla="*/ 2147483647 h 122"/>
                <a:gd name="T38" fmla="*/ 2147483647 w 133"/>
                <a:gd name="T39" fmla="*/ 2147483647 h 122"/>
                <a:gd name="T40" fmla="*/ 2147483647 w 133"/>
                <a:gd name="T41" fmla="*/ 2147483647 h 122"/>
                <a:gd name="T42" fmla="*/ 2147483647 w 133"/>
                <a:gd name="T43" fmla="*/ 2147483647 h 122"/>
                <a:gd name="T44" fmla="*/ 2147483647 w 133"/>
                <a:gd name="T45" fmla="*/ 2147483647 h 122"/>
                <a:gd name="T46" fmla="*/ 2147483647 w 133"/>
                <a:gd name="T47" fmla="*/ 2147483647 h 122"/>
                <a:gd name="T48" fmla="*/ 2147483647 w 133"/>
                <a:gd name="T49" fmla="*/ 2147483647 h 122"/>
                <a:gd name="T50" fmla="*/ 2147483647 w 133"/>
                <a:gd name="T51" fmla="*/ 2147483647 h 122"/>
                <a:gd name="T52" fmla="*/ 2147483647 w 133"/>
                <a:gd name="T53" fmla="*/ 2147483647 h 122"/>
                <a:gd name="T54" fmla="*/ 2147483647 w 133"/>
                <a:gd name="T55" fmla="*/ 2147483647 h 122"/>
                <a:gd name="T56" fmla="*/ 2147483647 w 133"/>
                <a:gd name="T57" fmla="*/ 2147483647 h 122"/>
                <a:gd name="T58" fmla="*/ 2147483647 w 133"/>
                <a:gd name="T59" fmla="*/ 2147483647 h 122"/>
                <a:gd name="T60" fmla="*/ 2147483647 w 133"/>
                <a:gd name="T61" fmla="*/ 2147483647 h 122"/>
                <a:gd name="T62" fmla="*/ 2147483647 w 133"/>
                <a:gd name="T63" fmla="*/ 2147483647 h 122"/>
                <a:gd name="T64" fmla="*/ 2147483647 w 133"/>
                <a:gd name="T65" fmla="*/ 2147483647 h 122"/>
                <a:gd name="T66" fmla="*/ 2147483647 w 133"/>
                <a:gd name="T67" fmla="*/ 2147483647 h 122"/>
                <a:gd name="T68" fmla="*/ 2147483647 w 133"/>
                <a:gd name="T69" fmla="*/ 2147483647 h 122"/>
                <a:gd name="T70" fmla="*/ 2147483647 w 133"/>
                <a:gd name="T71" fmla="*/ 2147483647 h 12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33" h="122">
                  <a:moveTo>
                    <a:pt x="115" y="5"/>
                  </a:moveTo>
                  <a:cubicBezTo>
                    <a:pt x="115" y="6"/>
                    <a:pt x="115" y="8"/>
                    <a:pt x="114" y="9"/>
                  </a:cubicBezTo>
                  <a:cubicBezTo>
                    <a:pt x="112" y="11"/>
                    <a:pt x="108" y="8"/>
                    <a:pt x="107" y="10"/>
                  </a:cubicBezTo>
                  <a:cubicBezTo>
                    <a:pt x="107" y="13"/>
                    <a:pt x="111" y="14"/>
                    <a:pt x="113" y="16"/>
                  </a:cubicBezTo>
                  <a:cubicBezTo>
                    <a:pt x="115" y="21"/>
                    <a:pt x="119" y="25"/>
                    <a:pt x="118" y="29"/>
                  </a:cubicBezTo>
                  <a:cubicBezTo>
                    <a:pt x="118" y="31"/>
                    <a:pt x="112" y="28"/>
                    <a:pt x="112" y="30"/>
                  </a:cubicBezTo>
                  <a:cubicBezTo>
                    <a:pt x="112" y="33"/>
                    <a:pt x="115" y="35"/>
                    <a:pt x="118" y="37"/>
                  </a:cubicBezTo>
                  <a:cubicBezTo>
                    <a:pt x="121" y="40"/>
                    <a:pt x="125" y="43"/>
                    <a:pt x="128" y="45"/>
                  </a:cubicBezTo>
                  <a:cubicBezTo>
                    <a:pt x="130" y="46"/>
                    <a:pt x="133" y="44"/>
                    <a:pt x="133" y="46"/>
                  </a:cubicBezTo>
                  <a:cubicBezTo>
                    <a:pt x="132" y="48"/>
                    <a:pt x="129" y="50"/>
                    <a:pt x="126" y="50"/>
                  </a:cubicBezTo>
                  <a:cubicBezTo>
                    <a:pt x="123" y="50"/>
                    <a:pt x="120" y="46"/>
                    <a:pt x="116" y="47"/>
                  </a:cubicBezTo>
                  <a:cubicBezTo>
                    <a:pt x="115" y="47"/>
                    <a:pt x="117" y="50"/>
                    <a:pt x="117" y="51"/>
                  </a:cubicBezTo>
                  <a:cubicBezTo>
                    <a:pt x="116" y="52"/>
                    <a:pt x="114" y="50"/>
                    <a:pt x="113" y="51"/>
                  </a:cubicBezTo>
                  <a:cubicBezTo>
                    <a:pt x="112" y="53"/>
                    <a:pt x="111" y="56"/>
                    <a:pt x="111" y="58"/>
                  </a:cubicBezTo>
                  <a:cubicBezTo>
                    <a:pt x="110" y="61"/>
                    <a:pt x="110" y="64"/>
                    <a:pt x="110" y="66"/>
                  </a:cubicBezTo>
                  <a:cubicBezTo>
                    <a:pt x="110" y="69"/>
                    <a:pt x="112" y="71"/>
                    <a:pt x="110" y="73"/>
                  </a:cubicBezTo>
                  <a:cubicBezTo>
                    <a:pt x="108" y="76"/>
                    <a:pt x="105" y="76"/>
                    <a:pt x="102" y="78"/>
                  </a:cubicBezTo>
                  <a:cubicBezTo>
                    <a:pt x="100" y="80"/>
                    <a:pt x="97" y="82"/>
                    <a:pt x="96" y="85"/>
                  </a:cubicBezTo>
                  <a:cubicBezTo>
                    <a:pt x="96" y="88"/>
                    <a:pt x="98" y="91"/>
                    <a:pt x="99" y="93"/>
                  </a:cubicBezTo>
                  <a:cubicBezTo>
                    <a:pt x="99" y="95"/>
                    <a:pt x="100" y="97"/>
                    <a:pt x="99" y="99"/>
                  </a:cubicBezTo>
                  <a:cubicBezTo>
                    <a:pt x="99" y="100"/>
                    <a:pt x="97" y="98"/>
                    <a:pt x="96" y="99"/>
                  </a:cubicBezTo>
                  <a:cubicBezTo>
                    <a:pt x="95" y="101"/>
                    <a:pt x="97" y="103"/>
                    <a:pt x="96" y="105"/>
                  </a:cubicBezTo>
                  <a:cubicBezTo>
                    <a:pt x="96" y="106"/>
                    <a:pt x="93" y="104"/>
                    <a:pt x="92" y="105"/>
                  </a:cubicBezTo>
                  <a:cubicBezTo>
                    <a:pt x="91" y="108"/>
                    <a:pt x="92" y="112"/>
                    <a:pt x="89" y="114"/>
                  </a:cubicBezTo>
                  <a:cubicBezTo>
                    <a:pt x="85" y="118"/>
                    <a:pt x="80" y="122"/>
                    <a:pt x="75" y="121"/>
                  </a:cubicBezTo>
                  <a:cubicBezTo>
                    <a:pt x="72" y="121"/>
                    <a:pt x="75" y="114"/>
                    <a:pt x="73" y="112"/>
                  </a:cubicBezTo>
                  <a:cubicBezTo>
                    <a:pt x="72" y="110"/>
                    <a:pt x="69" y="110"/>
                    <a:pt x="67" y="110"/>
                  </a:cubicBezTo>
                  <a:cubicBezTo>
                    <a:pt x="65" y="110"/>
                    <a:pt x="64" y="113"/>
                    <a:pt x="62" y="112"/>
                  </a:cubicBezTo>
                  <a:cubicBezTo>
                    <a:pt x="61" y="112"/>
                    <a:pt x="62" y="110"/>
                    <a:pt x="61" y="109"/>
                  </a:cubicBezTo>
                  <a:cubicBezTo>
                    <a:pt x="60" y="108"/>
                    <a:pt x="59" y="110"/>
                    <a:pt x="58" y="110"/>
                  </a:cubicBezTo>
                  <a:cubicBezTo>
                    <a:pt x="57" y="109"/>
                    <a:pt x="57" y="106"/>
                    <a:pt x="56" y="106"/>
                  </a:cubicBezTo>
                  <a:cubicBezTo>
                    <a:pt x="54" y="106"/>
                    <a:pt x="55" y="109"/>
                    <a:pt x="53" y="110"/>
                  </a:cubicBezTo>
                  <a:cubicBezTo>
                    <a:pt x="51" y="111"/>
                    <a:pt x="48" y="112"/>
                    <a:pt x="46" y="112"/>
                  </a:cubicBezTo>
                  <a:cubicBezTo>
                    <a:pt x="43" y="113"/>
                    <a:pt x="41" y="113"/>
                    <a:pt x="38" y="113"/>
                  </a:cubicBezTo>
                  <a:cubicBezTo>
                    <a:pt x="38" y="112"/>
                    <a:pt x="38" y="111"/>
                    <a:pt x="38" y="110"/>
                  </a:cubicBezTo>
                  <a:cubicBezTo>
                    <a:pt x="38" y="107"/>
                    <a:pt x="40" y="104"/>
                    <a:pt x="38" y="103"/>
                  </a:cubicBezTo>
                  <a:cubicBezTo>
                    <a:pt x="36" y="101"/>
                    <a:pt x="33" y="105"/>
                    <a:pt x="31" y="105"/>
                  </a:cubicBezTo>
                  <a:cubicBezTo>
                    <a:pt x="29" y="105"/>
                    <a:pt x="26" y="104"/>
                    <a:pt x="24" y="104"/>
                  </a:cubicBezTo>
                  <a:cubicBezTo>
                    <a:pt x="23" y="103"/>
                    <a:pt x="21" y="105"/>
                    <a:pt x="20" y="104"/>
                  </a:cubicBezTo>
                  <a:cubicBezTo>
                    <a:pt x="18" y="101"/>
                    <a:pt x="18" y="97"/>
                    <a:pt x="18" y="94"/>
                  </a:cubicBezTo>
                  <a:cubicBezTo>
                    <a:pt x="17" y="92"/>
                    <a:pt x="18" y="89"/>
                    <a:pt x="17" y="86"/>
                  </a:cubicBezTo>
                  <a:cubicBezTo>
                    <a:pt x="17" y="84"/>
                    <a:pt x="16" y="82"/>
                    <a:pt x="15" y="80"/>
                  </a:cubicBezTo>
                  <a:cubicBezTo>
                    <a:pt x="14" y="79"/>
                    <a:pt x="11" y="80"/>
                    <a:pt x="10" y="78"/>
                  </a:cubicBezTo>
                  <a:cubicBezTo>
                    <a:pt x="9" y="77"/>
                    <a:pt x="11" y="75"/>
                    <a:pt x="10" y="73"/>
                  </a:cubicBezTo>
                  <a:cubicBezTo>
                    <a:pt x="9" y="72"/>
                    <a:pt x="6" y="75"/>
                    <a:pt x="6" y="73"/>
                  </a:cubicBezTo>
                  <a:cubicBezTo>
                    <a:pt x="4" y="71"/>
                    <a:pt x="5" y="68"/>
                    <a:pt x="6" y="66"/>
                  </a:cubicBezTo>
                  <a:cubicBezTo>
                    <a:pt x="6" y="64"/>
                    <a:pt x="8" y="62"/>
                    <a:pt x="8" y="60"/>
                  </a:cubicBezTo>
                  <a:cubicBezTo>
                    <a:pt x="7" y="57"/>
                    <a:pt x="2" y="58"/>
                    <a:pt x="1" y="55"/>
                  </a:cubicBezTo>
                  <a:cubicBezTo>
                    <a:pt x="0" y="51"/>
                    <a:pt x="1" y="46"/>
                    <a:pt x="2" y="41"/>
                  </a:cubicBezTo>
                  <a:cubicBezTo>
                    <a:pt x="3" y="38"/>
                    <a:pt x="6" y="35"/>
                    <a:pt x="8" y="32"/>
                  </a:cubicBezTo>
                  <a:cubicBezTo>
                    <a:pt x="9" y="32"/>
                    <a:pt x="11" y="32"/>
                    <a:pt x="12" y="32"/>
                  </a:cubicBezTo>
                  <a:cubicBezTo>
                    <a:pt x="13" y="35"/>
                    <a:pt x="12" y="38"/>
                    <a:pt x="14" y="40"/>
                  </a:cubicBezTo>
                  <a:cubicBezTo>
                    <a:pt x="16" y="43"/>
                    <a:pt x="20" y="44"/>
                    <a:pt x="23" y="46"/>
                  </a:cubicBezTo>
                  <a:cubicBezTo>
                    <a:pt x="24" y="47"/>
                    <a:pt x="24" y="49"/>
                    <a:pt x="25" y="49"/>
                  </a:cubicBezTo>
                  <a:cubicBezTo>
                    <a:pt x="27" y="49"/>
                    <a:pt x="29" y="47"/>
                    <a:pt x="31" y="46"/>
                  </a:cubicBezTo>
                  <a:cubicBezTo>
                    <a:pt x="34" y="46"/>
                    <a:pt x="37" y="48"/>
                    <a:pt x="40" y="48"/>
                  </a:cubicBezTo>
                  <a:cubicBezTo>
                    <a:pt x="42" y="47"/>
                    <a:pt x="44" y="46"/>
                    <a:pt x="45" y="45"/>
                  </a:cubicBezTo>
                  <a:cubicBezTo>
                    <a:pt x="46" y="44"/>
                    <a:pt x="44" y="41"/>
                    <a:pt x="45" y="41"/>
                  </a:cubicBezTo>
                  <a:cubicBezTo>
                    <a:pt x="48" y="39"/>
                    <a:pt x="51" y="40"/>
                    <a:pt x="54" y="40"/>
                  </a:cubicBezTo>
                  <a:cubicBezTo>
                    <a:pt x="54" y="40"/>
                    <a:pt x="53" y="42"/>
                    <a:pt x="53" y="42"/>
                  </a:cubicBezTo>
                  <a:cubicBezTo>
                    <a:pt x="54" y="43"/>
                    <a:pt x="55" y="41"/>
                    <a:pt x="57" y="41"/>
                  </a:cubicBezTo>
                  <a:cubicBezTo>
                    <a:pt x="59" y="42"/>
                    <a:pt x="60" y="45"/>
                    <a:pt x="62" y="45"/>
                  </a:cubicBezTo>
                  <a:cubicBezTo>
                    <a:pt x="64" y="44"/>
                    <a:pt x="64" y="41"/>
                    <a:pt x="66" y="41"/>
                  </a:cubicBezTo>
                  <a:cubicBezTo>
                    <a:pt x="69" y="40"/>
                    <a:pt x="72" y="42"/>
                    <a:pt x="74" y="41"/>
                  </a:cubicBezTo>
                  <a:cubicBezTo>
                    <a:pt x="75" y="40"/>
                    <a:pt x="73" y="38"/>
                    <a:pt x="74" y="36"/>
                  </a:cubicBezTo>
                  <a:cubicBezTo>
                    <a:pt x="76" y="32"/>
                    <a:pt x="79" y="28"/>
                    <a:pt x="81" y="24"/>
                  </a:cubicBezTo>
                  <a:cubicBezTo>
                    <a:pt x="83" y="21"/>
                    <a:pt x="86" y="18"/>
                    <a:pt x="87" y="15"/>
                  </a:cubicBezTo>
                  <a:cubicBezTo>
                    <a:pt x="88" y="11"/>
                    <a:pt x="85" y="7"/>
                    <a:pt x="87" y="4"/>
                  </a:cubicBezTo>
                  <a:cubicBezTo>
                    <a:pt x="89" y="1"/>
                    <a:pt x="93" y="1"/>
                    <a:pt x="96" y="1"/>
                  </a:cubicBezTo>
                  <a:cubicBezTo>
                    <a:pt x="98" y="0"/>
                    <a:pt x="99" y="3"/>
                    <a:pt x="101" y="4"/>
                  </a:cubicBezTo>
                  <a:cubicBezTo>
                    <a:pt x="103" y="4"/>
                    <a:pt x="106" y="2"/>
                    <a:pt x="108" y="2"/>
                  </a:cubicBezTo>
                  <a:cubicBezTo>
                    <a:pt x="111" y="3"/>
                    <a:pt x="113" y="4"/>
                    <a:pt x="115" y="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96" name="Freeform 412">
              <a:extLst>
                <a:ext uri="{FF2B5EF4-FFF2-40B4-BE49-F238E27FC236}">
                  <a16:creationId xmlns:a16="http://schemas.microsoft.com/office/drawing/2014/main" id="{0B987232-811A-5E47-87AD-44C66C12AF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51402" y="4289269"/>
              <a:ext cx="30141" cy="12691"/>
            </a:xfrm>
            <a:custGeom>
              <a:avLst/>
              <a:gdLst>
                <a:gd name="T0" fmla="*/ 2147483647 w 16"/>
                <a:gd name="T1" fmla="*/ 2147483647 h 6"/>
                <a:gd name="T2" fmla="*/ 2147483647 w 16"/>
                <a:gd name="T3" fmla="*/ 2147483647 h 6"/>
                <a:gd name="T4" fmla="*/ 2147483647 w 16"/>
                <a:gd name="T5" fmla="*/ 2147483647 h 6"/>
                <a:gd name="T6" fmla="*/ 2147483647 w 16"/>
                <a:gd name="T7" fmla="*/ 2147483647 h 6"/>
                <a:gd name="T8" fmla="*/ 2147483647 w 16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" h="6">
                  <a:moveTo>
                    <a:pt x="1" y="1"/>
                  </a:moveTo>
                  <a:cubicBezTo>
                    <a:pt x="5" y="0"/>
                    <a:pt x="10" y="0"/>
                    <a:pt x="15" y="1"/>
                  </a:cubicBezTo>
                  <a:cubicBezTo>
                    <a:pt x="16" y="1"/>
                    <a:pt x="13" y="4"/>
                    <a:pt x="12" y="4"/>
                  </a:cubicBezTo>
                  <a:cubicBezTo>
                    <a:pt x="9" y="5"/>
                    <a:pt x="6" y="6"/>
                    <a:pt x="3" y="5"/>
                  </a:cubicBezTo>
                  <a:cubicBezTo>
                    <a:pt x="1" y="5"/>
                    <a:pt x="0" y="2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97" name="Freeform 413">
              <a:extLst>
                <a:ext uri="{FF2B5EF4-FFF2-40B4-BE49-F238E27FC236}">
                  <a16:creationId xmlns:a16="http://schemas.microsoft.com/office/drawing/2014/main" id="{B693E75A-0B87-E942-A91B-298E01AE616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94177" y="4056072"/>
              <a:ext cx="161811" cy="201470"/>
            </a:xfrm>
            <a:custGeom>
              <a:avLst/>
              <a:gdLst>
                <a:gd name="T0" fmla="*/ 2147483647 w 85"/>
                <a:gd name="T1" fmla="*/ 2147483647 h 106"/>
                <a:gd name="T2" fmla="*/ 2147483647 w 85"/>
                <a:gd name="T3" fmla="*/ 2147483647 h 106"/>
                <a:gd name="T4" fmla="*/ 2147483647 w 85"/>
                <a:gd name="T5" fmla="*/ 2147483647 h 106"/>
                <a:gd name="T6" fmla="*/ 2147483647 w 85"/>
                <a:gd name="T7" fmla="*/ 2147483647 h 106"/>
                <a:gd name="T8" fmla="*/ 2147483647 w 85"/>
                <a:gd name="T9" fmla="*/ 2147483647 h 106"/>
                <a:gd name="T10" fmla="*/ 2147483647 w 85"/>
                <a:gd name="T11" fmla="*/ 2147483647 h 106"/>
                <a:gd name="T12" fmla="*/ 2147483647 w 85"/>
                <a:gd name="T13" fmla="*/ 2147483647 h 106"/>
                <a:gd name="T14" fmla="*/ 2147483647 w 85"/>
                <a:gd name="T15" fmla="*/ 2147483647 h 106"/>
                <a:gd name="T16" fmla="*/ 2147483647 w 85"/>
                <a:gd name="T17" fmla="*/ 2147483647 h 106"/>
                <a:gd name="T18" fmla="*/ 2147483647 w 85"/>
                <a:gd name="T19" fmla="*/ 2147483647 h 106"/>
                <a:gd name="T20" fmla="*/ 2147483647 w 85"/>
                <a:gd name="T21" fmla="*/ 2147483647 h 106"/>
                <a:gd name="T22" fmla="*/ 2147483647 w 85"/>
                <a:gd name="T23" fmla="*/ 2147483647 h 106"/>
                <a:gd name="T24" fmla="*/ 2147483647 w 85"/>
                <a:gd name="T25" fmla="*/ 2147483647 h 106"/>
                <a:gd name="T26" fmla="*/ 2147483647 w 85"/>
                <a:gd name="T27" fmla="*/ 2147483647 h 106"/>
                <a:gd name="T28" fmla="*/ 2147483647 w 85"/>
                <a:gd name="T29" fmla="*/ 2147483647 h 106"/>
                <a:gd name="T30" fmla="*/ 2147483647 w 85"/>
                <a:gd name="T31" fmla="*/ 2147483647 h 106"/>
                <a:gd name="T32" fmla="*/ 2147483647 w 85"/>
                <a:gd name="T33" fmla="*/ 2147483647 h 106"/>
                <a:gd name="T34" fmla="*/ 2147483647 w 85"/>
                <a:gd name="T35" fmla="*/ 2147483647 h 106"/>
                <a:gd name="T36" fmla="*/ 2147483647 w 85"/>
                <a:gd name="T37" fmla="*/ 2147483647 h 106"/>
                <a:gd name="T38" fmla="*/ 2147483647 w 85"/>
                <a:gd name="T39" fmla="*/ 2147483647 h 106"/>
                <a:gd name="T40" fmla="*/ 2147483647 w 85"/>
                <a:gd name="T41" fmla="*/ 2147483647 h 106"/>
                <a:gd name="T42" fmla="*/ 2147483647 w 85"/>
                <a:gd name="T43" fmla="*/ 2147483647 h 106"/>
                <a:gd name="T44" fmla="*/ 2147483647 w 85"/>
                <a:gd name="T45" fmla="*/ 2147483647 h 106"/>
                <a:gd name="T46" fmla="*/ 2147483647 w 85"/>
                <a:gd name="T47" fmla="*/ 2147483647 h 106"/>
                <a:gd name="T48" fmla="*/ 2147483647 w 85"/>
                <a:gd name="T49" fmla="*/ 2147483647 h 106"/>
                <a:gd name="T50" fmla="*/ 2147483647 w 85"/>
                <a:gd name="T51" fmla="*/ 2147483647 h 106"/>
                <a:gd name="T52" fmla="*/ 2147483647 w 85"/>
                <a:gd name="T53" fmla="*/ 2147483647 h 106"/>
                <a:gd name="T54" fmla="*/ 2147483647 w 85"/>
                <a:gd name="T55" fmla="*/ 2147483647 h 106"/>
                <a:gd name="T56" fmla="*/ 2147483647 w 85"/>
                <a:gd name="T57" fmla="*/ 2147483647 h 106"/>
                <a:gd name="T58" fmla="*/ 2147483647 w 85"/>
                <a:gd name="T59" fmla="*/ 2147483647 h 106"/>
                <a:gd name="T60" fmla="*/ 2147483647 w 85"/>
                <a:gd name="T61" fmla="*/ 2147483647 h 106"/>
                <a:gd name="T62" fmla="*/ 2147483647 w 85"/>
                <a:gd name="T63" fmla="*/ 2147483647 h 106"/>
                <a:gd name="T64" fmla="*/ 2147483647 w 85"/>
                <a:gd name="T65" fmla="*/ 2147483647 h 106"/>
                <a:gd name="T66" fmla="*/ 2147483647 w 85"/>
                <a:gd name="T67" fmla="*/ 2147483647 h 10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85" h="106">
                  <a:moveTo>
                    <a:pt x="84" y="1"/>
                  </a:moveTo>
                  <a:cubicBezTo>
                    <a:pt x="85" y="2"/>
                    <a:pt x="82" y="2"/>
                    <a:pt x="81" y="3"/>
                  </a:cubicBezTo>
                  <a:cubicBezTo>
                    <a:pt x="80" y="5"/>
                    <a:pt x="81" y="8"/>
                    <a:pt x="80" y="9"/>
                  </a:cubicBezTo>
                  <a:cubicBezTo>
                    <a:pt x="79" y="11"/>
                    <a:pt x="75" y="12"/>
                    <a:pt x="74" y="14"/>
                  </a:cubicBezTo>
                  <a:cubicBezTo>
                    <a:pt x="73" y="15"/>
                    <a:pt x="75" y="18"/>
                    <a:pt x="74" y="19"/>
                  </a:cubicBezTo>
                  <a:cubicBezTo>
                    <a:pt x="69" y="21"/>
                    <a:pt x="64" y="20"/>
                    <a:pt x="60" y="20"/>
                  </a:cubicBezTo>
                  <a:cubicBezTo>
                    <a:pt x="57" y="20"/>
                    <a:pt x="55" y="18"/>
                    <a:pt x="53" y="17"/>
                  </a:cubicBezTo>
                  <a:cubicBezTo>
                    <a:pt x="49" y="17"/>
                    <a:pt x="45" y="18"/>
                    <a:pt x="40" y="18"/>
                  </a:cubicBezTo>
                  <a:cubicBezTo>
                    <a:pt x="39" y="18"/>
                    <a:pt x="38" y="16"/>
                    <a:pt x="36" y="16"/>
                  </a:cubicBezTo>
                  <a:cubicBezTo>
                    <a:pt x="34" y="16"/>
                    <a:pt x="32" y="18"/>
                    <a:pt x="29" y="19"/>
                  </a:cubicBezTo>
                  <a:cubicBezTo>
                    <a:pt x="27" y="19"/>
                    <a:pt x="25" y="17"/>
                    <a:pt x="22" y="17"/>
                  </a:cubicBezTo>
                  <a:cubicBezTo>
                    <a:pt x="21" y="17"/>
                    <a:pt x="19" y="18"/>
                    <a:pt x="19" y="19"/>
                  </a:cubicBezTo>
                  <a:cubicBezTo>
                    <a:pt x="18" y="24"/>
                    <a:pt x="18" y="29"/>
                    <a:pt x="19" y="34"/>
                  </a:cubicBezTo>
                  <a:cubicBezTo>
                    <a:pt x="20" y="38"/>
                    <a:pt x="22" y="43"/>
                    <a:pt x="26" y="45"/>
                  </a:cubicBezTo>
                  <a:cubicBezTo>
                    <a:pt x="28" y="46"/>
                    <a:pt x="30" y="44"/>
                    <a:pt x="32" y="43"/>
                  </a:cubicBezTo>
                  <a:cubicBezTo>
                    <a:pt x="34" y="41"/>
                    <a:pt x="35" y="38"/>
                    <a:pt x="37" y="36"/>
                  </a:cubicBezTo>
                  <a:cubicBezTo>
                    <a:pt x="39" y="35"/>
                    <a:pt x="42" y="36"/>
                    <a:pt x="45" y="36"/>
                  </a:cubicBezTo>
                  <a:cubicBezTo>
                    <a:pt x="47" y="35"/>
                    <a:pt x="50" y="33"/>
                    <a:pt x="53" y="33"/>
                  </a:cubicBezTo>
                  <a:cubicBezTo>
                    <a:pt x="55" y="32"/>
                    <a:pt x="58" y="31"/>
                    <a:pt x="60" y="33"/>
                  </a:cubicBezTo>
                  <a:cubicBezTo>
                    <a:pt x="61" y="34"/>
                    <a:pt x="60" y="37"/>
                    <a:pt x="58" y="38"/>
                  </a:cubicBezTo>
                  <a:cubicBezTo>
                    <a:pt x="56" y="40"/>
                    <a:pt x="53" y="37"/>
                    <a:pt x="51" y="38"/>
                  </a:cubicBezTo>
                  <a:cubicBezTo>
                    <a:pt x="49" y="40"/>
                    <a:pt x="48" y="44"/>
                    <a:pt x="46" y="46"/>
                  </a:cubicBezTo>
                  <a:cubicBezTo>
                    <a:pt x="43" y="49"/>
                    <a:pt x="41" y="51"/>
                    <a:pt x="37" y="52"/>
                  </a:cubicBezTo>
                  <a:cubicBezTo>
                    <a:pt x="36" y="52"/>
                    <a:pt x="34" y="49"/>
                    <a:pt x="33" y="50"/>
                  </a:cubicBezTo>
                  <a:cubicBezTo>
                    <a:pt x="32" y="50"/>
                    <a:pt x="33" y="52"/>
                    <a:pt x="34" y="52"/>
                  </a:cubicBezTo>
                  <a:cubicBezTo>
                    <a:pt x="37" y="57"/>
                    <a:pt x="41" y="61"/>
                    <a:pt x="45" y="66"/>
                  </a:cubicBezTo>
                  <a:cubicBezTo>
                    <a:pt x="46" y="68"/>
                    <a:pt x="48" y="69"/>
                    <a:pt x="49" y="71"/>
                  </a:cubicBezTo>
                  <a:cubicBezTo>
                    <a:pt x="49" y="74"/>
                    <a:pt x="46" y="76"/>
                    <a:pt x="47" y="79"/>
                  </a:cubicBezTo>
                  <a:cubicBezTo>
                    <a:pt x="48" y="82"/>
                    <a:pt x="54" y="84"/>
                    <a:pt x="52" y="86"/>
                  </a:cubicBezTo>
                  <a:cubicBezTo>
                    <a:pt x="51" y="89"/>
                    <a:pt x="45" y="85"/>
                    <a:pt x="42" y="87"/>
                  </a:cubicBezTo>
                  <a:cubicBezTo>
                    <a:pt x="40" y="89"/>
                    <a:pt x="43" y="94"/>
                    <a:pt x="41" y="96"/>
                  </a:cubicBezTo>
                  <a:cubicBezTo>
                    <a:pt x="39" y="97"/>
                    <a:pt x="35" y="96"/>
                    <a:pt x="34" y="94"/>
                  </a:cubicBezTo>
                  <a:cubicBezTo>
                    <a:pt x="33" y="90"/>
                    <a:pt x="38" y="86"/>
                    <a:pt x="37" y="82"/>
                  </a:cubicBezTo>
                  <a:cubicBezTo>
                    <a:pt x="36" y="79"/>
                    <a:pt x="32" y="80"/>
                    <a:pt x="29" y="78"/>
                  </a:cubicBezTo>
                  <a:cubicBezTo>
                    <a:pt x="28" y="77"/>
                    <a:pt x="26" y="76"/>
                    <a:pt x="26" y="74"/>
                  </a:cubicBezTo>
                  <a:cubicBezTo>
                    <a:pt x="27" y="71"/>
                    <a:pt x="31" y="69"/>
                    <a:pt x="31" y="66"/>
                  </a:cubicBezTo>
                  <a:cubicBezTo>
                    <a:pt x="32" y="65"/>
                    <a:pt x="29" y="62"/>
                    <a:pt x="28" y="62"/>
                  </a:cubicBezTo>
                  <a:cubicBezTo>
                    <a:pt x="24" y="62"/>
                    <a:pt x="21" y="64"/>
                    <a:pt x="19" y="66"/>
                  </a:cubicBezTo>
                  <a:cubicBezTo>
                    <a:pt x="18" y="68"/>
                    <a:pt x="21" y="70"/>
                    <a:pt x="21" y="72"/>
                  </a:cubicBezTo>
                  <a:cubicBezTo>
                    <a:pt x="21" y="75"/>
                    <a:pt x="20" y="78"/>
                    <a:pt x="20" y="82"/>
                  </a:cubicBezTo>
                  <a:cubicBezTo>
                    <a:pt x="20" y="84"/>
                    <a:pt x="22" y="87"/>
                    <a:pt x="21" y="89"/>
                  </a:cubicBezTo>
                  <a:cubicBezTo>
                    <a:pt x="21" y="91"/>
                    <a:pt x="19" y="92"/>
                    <a:pt x="18" y="94"/>
                  </a:cubicBezTo>
                  <a:cubicBezTo>
                    <a:pt x="18" y="98"/>
                    <a:pt x="21" y="101"/>
                    <a:pt x="21" y="105"/>
                  </a:cubicBezTo>
                  <a:cubicBezTo>
                    <a:pt x="21" y="106"/>
                    <a:pt x="19" y="106"/>
                    <a:pt x="18" y="106"/>
                  </a:cubicBezTo>
                  <a:cubicBezTo>
                    <a:pt x="15" y="106"/>
                    <a:pt x="11" y="106"/>
                    <a:pt x="8" y="105"/>
                  </a:cubicBezTo>
                  <a:cubicBezTo>
                    <a:pt x="7" y="104"/>
                    <a:pt x="6" y="102"/>
                    <a:pt x="6" y="100"/>
                  </a:cubicBezTo>
                  <a:cubicBezTo>
                    <a:pt x="7" y="95"/>
                    <a:pt x="11" y="90"/>
                    <a:pt x="11" y="84"/>
                  </a:cubicBezTo>
                  <a:cubicBezTo>
                    <a:pt x="12" y="80"/>
                    <a:pt x="11" y="76"/>
                    <a:pt x="9" y="73"/>
                  </a:cubicBezTo>
                  <a:cubicBezTo>
                    <a:pt x="8" y="71"/>
                    <a:pt x="6" y="74"/>
                    <a:pt x="4" y="74"/>
                  </a:cubicBezTo>
                  <a:cubicBezTo>
                    <a:pt x="3" y="74"/>
                    <a:pt x="2" y="73"/>
                    <a:pt x="2" y="72"/>
                  </a:cubicBezTo>
                  <a:cubicBezTo>
                    <a:pt x="1" y="68"/>
                    <a:pt x="0" y="65"/>
                    <a:pt x="1" y="62"/>
                  </a:cubicBezTo>
                  <a:cubicBezTo>
                    <a:pt x="2" y="59"/>
                    <a:pt x="7" y="59"/>
                    <a:pt x="8" y="56"/>
                  </a:cubicBezTo>
                  <a:cubicBezTo>
                    <a:pt x="9" y="52"/>
                    <a:pt x="8" y="46"/>
                    <a:pt x="9" y="42"/>
                  </a:cubicBezTo>
                  <a:cubicBezTo>
                    <a:pt x="9" y="39"/>
                    <a:pt x="10" y="36"/>
                    <a:pt x="12" y="34"/>
                  </a:cubicBezTo>
                  <a:cubicBezTo>
                    <a:pt x="14" y="33"/>
                    <a:pt x="16" y="37"/>
                    <a:pt x="16" y="36"/>
                  </a:cubicBezTo>
                  <a:cubicBezTo>
                    <a:pt x="17" y="32"/>
                    <a:pt x="15" y="28"/>
                    <a:pt x="14" y="25"/>
                  </a:cubicBezTo>
                  <a:cubicBezTo>
                    <a:pt x="14" y="22"/>
                    <a:pt x="12" y="20"/>
                    <a:pt x="13" y="18"/>
                  </a:cubicBezTo>
                  <a:cubicBezTo>
                    <a:pt x="14" y="15"/>
                    <a:pt x="17" y="11"/>
                    <a:pt x="20" y="10"/>
                  </a:cubicBezTo>
                  <a:cubicBezTo>
                    <a:pt x="22" y="9"/>
                    <a:pt x="24" y="14"/>
                    <a:pt x="25" y="13"/>
                  </a:cubicBezTo>
                  <a:cubicBezTo>
                    <a:pt x="27" y="11"/>
                    <a:pt x="23" y="6"/>
                    <a:pt x="25" y="5"/>
                  </a:cubicBezTo>
                  <a:cubicBezTo>
                    <a:pt x="27" y="3"/>
                    <a:pt x="32" y="4"/>
                    <a:pt x="35" y="5"/>
                  </a:cubicBezTo>
                  <a:cubicBezTo>
                    <a:pt x="36" y="5"/>
                    <a:pt x="35" y="8"/>
                    <a:pt x="36" y="8"/>
                  </a:cubicBezTo>
                  <a:cubicBezTo>
                    <a:pt x="40" y="9"/>
                    <a:pt x="44" y="8"/>
                    <a:pt x="48" y="8"/>
                  </a:cubicBezTo>
                  <a:cubicBezTo>
                    <a:pt x="49" y="9"/>
                    <a:pt x="51" y="11"/>
                    <a:pt x="52" y="11"/>
                  </a:cubicBezTo>
                  <a:cubicBezTo>
                    <a:pt x="54" y="12"/>
                    <a:pt x="55" y="9"/>
                    <a:pt x="57" y="9"/>
                  </a:cubicBezTo>
                  <a:cubicBezTo>
                    <a:pt x="61" y="9"/>
                    <a:pt x="66" y="11"/>
                    <a:pt x="70" y="9"/>
                  </a:cubicBezTo>
                  <a:cubicBezTo>
                    <a:pt x="72" y="8"/>
                    <a:pt x="73" y="5"/>
                    <a:pt x="74" y="3"/>
                  </a:cubicBezTo>
                  <a:cubicBezTo>
                    <a:pt x="76" y="2"/>
                    <a:pt x="78" y="1"/>
                    <a:pt x="80" y="1"/>
                  </a:cubicBezTo>
                  <a:cubicBezTo>
                    <a:pt x="81" y="1"/>
                    <a:pt x="84" y="0"/>
                    <a:pt x="84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98" name="Freeform 414">
              <a:extLst>
                <a:ext uri="{FF2B5EF4-FFF2-40B4-BE49-F238E27FC236}">
                  <a16:creationId xmlns:a16="http://schemas.microsoft.com/office/drawing/2014/main" id="{3233E3AA-774D-9D49-B1F5-AD0B2DAC093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29134" y="4192501"/>
              <a:ext cx="9518" cy="20622"/>
            </a:xfrm>
            <a:custGeom>
              <a:avLst/>
              <a:gdLst>
                <a:gd name="T0" fmla="*/ 2147483647 w 5"/>
                <a:gd name="T1" fmla="*/ 0 h 11"/>
                <a:gd name="T2" fmla="*/ 2147483647 w 5"/>
                <a:gd name="T3" fmla="*/ 2147483647 h 11"/>
                <a:gd name="T4" fmla="*/ 2147483647 w 5"/>
                <a:gd name="T5" fmla="*/ 2147483647 h 11"/>
                <a:gd name="T6" fmla="*/ 2147483647 w 5"/>
                <a:gd name="T7" fmla="*/ 2147483647 h 11"/>
                <a:gd name="T8" fmla="*/ 2147483647 w 5"/>
                <a:gd name="T9" fmla="*/ 2147483647 h 11"/>
                <a:gd name="T10" fmla="*/ 2147483647 w 5"/>
                <a:gd name="T11" fmla="*/ 0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" h="11">
                  <a:moveTo>
                    <a:pt x="4" y="0"/>
                  </a:moveTo>
                  <a:cubicBezTo>
                    <a:pt x="5" y="0"/>
                    <a:pt x="5" y="1"/>
                    <a:pt x="5" y="2"/>
                  </a:cubicBezTo>
                  <a:cubicBezTo>
                    <a:pt x="5" y="5"/>
                    <a:pt x="5" y="7"/>
                    <a:pt x="4" y="10"/>
                  </a:cubicBezTo>
                  <a:cubicBezTo>
                    <a:pt x="3" y="10"/>
                    <a:pt x="1" y="11"/>
                    <a:pt x="1" y="10"/>
                  </a:cubicBezTo>
                  <a:cubicBezTo>
                    <a:pt x="0" y="7"/>
                    <a:pt x="1" y="5"/>
                    <a:pt x="2" y="2"/>
                  </a:cubicBezTo>
                  <a:cubicBezTo>
                    <a:pt x="2" y="1"/>
                    <a:pt x="3" y="0"/>
                    <a:pt x="4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399" name="Freeform 415">
              <a:extLst>
                <a:ext uri="{FF2B5EF4-FFF2-40B4-BE49-F238E27FC236}">
                  <a16:creationId xmlns:a16="http://schemas.microsoft.com/office/drawing/2014/main" id="{E1414742-DDB7-3A4D-8A66-6050B744C0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89475" y="4324170"/>
              <a:ext cx="30141" cy="22209"/>
            </a:xfrm>
            <a:custGeom>
              <a:avLst/>
              <a:gdLst>
                <a:gd name="T0" fmla="*/ 2147483647 w 16"/>
                <a:gd name="T1" fmla="*/ 2147483647 h 12"/>
                <a:gd name="T2" fmla="*/ 2147483647 w 16"/>
                <a:gd name="T3" fmla="*/ 2147483647 h 12"/>
                <a:gd name="T4" fmla="*/ 2147483647 w 16"/>
                <a:gd name="T5" fmla="*/ 2147483647 h 12"/>
                <a:gd name="T6" fmla="*/ 2147483647 w 16"/>
                <a:gd name="T7" fmla="*/ 2147483647 h 12"/>
                <a:gd name="T8" fmla="*/ 2147483647 w 16"/>
                <a:gd name="T9" fmla="*/ 2147483647 h 12"/>
                <a:gd name="T10" fmla="*/ 2147483647 w 16"/>
                <a:gd name="T11" fmla="*/ 2147483647 h 12"/>
                <a:gd name="T12" fmla="*/ 2147483647 w 16"/>
                <a:gd name="T13" fmla="*/ 2147483647 h 12"/>
                <a:gd name="T14" fmla="*/ 2147483647 w 16"/>
                <a:gd name="T15" fmla="*/ 2147483647 h 12"/>
                <a:gd name="T16" fmla="*/ 2147483647 w 16"/>
                <a:gd name="T17" fmla="*/ 2147483647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12">
                  <a:moveTo>
                    <a:pt x="1" y="1"/>
                  </a:moveTo>
                  <a:cubicBezTo>
                    <a:pt x="3" y="0"/>
                    <a:pt x="5" y="1"/>
                    <a:pt x="7" y="2"/>
                  </a:cubicBezTo>
                  <a:cubicBezTo>
                    <a:pt x="9" y="2"/>
                    <a:pt x="10" y="1"/>
                    <a:pt x="12" y="2"/>
                  </a:cubicBezTo>
                  <a:cubicBezTo>
                    <a:pt x="13" y="2"/>
                    <a:pt x="16" y="4"/>
                    <a:pt x="16" y="5"/>
                  </a:cubicBezTo>
                  <a:cubicBezTo>
                    <a:pt x="15" y="8"/>
                    <a:pt x="11" y="7"/>
                    <a:pt x="9" y="9"/>
                  </a:cubicBezTo>
                  <a:cubicBezTo>
                    <a:pt x="9" y="10"/>
                    <a:pt x="9" y="12"/>
                    <a:pt x="8" y="12"/>
                  </a:cubicBezTo>
                  <a:cubicBezTo>
                    <a:pt x="7" y="11"/>
                    <a:pt x="7" y="8"/>
                    <a:pt x="6" y="6"/>
                  </a:cubicBezTo>
                  <a:cubicBezTo>
                    <a:pt x="5" y="5"/>
                    <a:pt x="2" y="6"/>
                    <a:pt x="1" y="5"/>
                  </a:cubicBezTo>
                  <a:cubicBezTo>
                    <a:pt x="0" y="4"/>
                    <a:pt x="0" y="2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00" name="Freeform 416">
              <a:extLst>
                <a:ext uri="{FF2B5EF4-FFF2-40B4-BE49-F238E27FC236}">
                  <a16:creationId xmlns:a16="http://schemas.microsoft.com/office/drawing/2014/main" id="{819AD1C3-36B1-A547-A0D0-27A099FCA46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14858" y="4327342"/>
              <a:ext cx="26968" cy="22209"/>
            </a:xfrm>
            <a:custGeom>
              <a:avLst/>
              <a:gdLst>
                <a:gd name="T0" fmla="*/ 2147483647 w 14"/>
                <a:gd name="T1" fmla="*/ 0 h 11"/>
                <a:gd name="T2" fmla="*/ 2147483647 w 14"/>
                <a:gd name="T3" fmla="*/ 2147483647 h 11"/>
                <a:gd name="T4" fmla="*/ 2147483647 w 14"/>
                <a:gd name="T5" fmla="*/ 2147483647 h 11"/>
                <a:gd name="T6" fmla="*/ 2147483647 w 14"/>
                <a:gd name="T7" fmla="*/ 2147483647 h 11"/>
                <a:gd name="T8" fmla="*/ 2147483647 w 14"/>
                <a:gd name="T9" fmla="*/ 2147483647 h 11"/>
                <a:gd name="T10" fmla="*/ 2147483647 w 14"/>
                <a:gd name="T11" fmla="*/ 2147483647 h 11"/>
                <a:gd name="T12" fmla="*/ 2147483647 w 14"/>
                <a:gd name="T13" fmla="*/ 0 h 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11">
                  <a:moveTo>
                    <a:pt x="8" y="0"/>
                  </a:moveTo>
                  <a:cubicBezTo>
                    <a:pt x="10" y="0"/>
                    <a:pt x="13" y="1"/>
                    <a:pt x="13" y="3"/>
                  </a:cubicBezTo>
                  <a:cubicBezTo>
                    <a:pt x="14" y="5"/>
                    <a:pt x="12" y="8"/>
                    <a:pt x="11" y="11"/>
                  </a:cubicBezTo>
                  <a:cubicBezTo>
                    <a:pt x="8" y="10"/>
                    <a:pt x="4" y="10"/>
                    <a:pt x="1" y="8"/>
                  </a:cubicBezTo>
                  <a:cubicBezTo>
                    <a:pt x="0" y="8"/>
                    <a:pt x="4" y="8"/>
                    <a:pt x="5" y="7"/>
                  </a:cubicBezTo>
                  <a:cubicBezTo>
                    <a:pt x="5" y="5"/>
                    <a:pt x="5" y="4"/>
                    <a:pt x="5" y="3"/>
                  </a:cubicBezTo>
                  <a:cubicBezTo>
                    <a:pt x="6" y="1"/>
                    <a:pt x="7" y="0"/>
                    <a:pt x="8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01" name="Freeform 417">
              <a:extLst>
                <a:ext uri="{FF2B5EF4-FFF2-40B4-BE49-F238E27FC236}">
                  <a16:creationId xmlns:a16="http://schemas.microsoft.com/office/drawing/2014/main" id="{0B4C96B8-C37B-8B44-8F62-26083E6DFED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40240" y="4324170"/>
              <a:ext cx="60282" cy="28555"/>
            </a:xfrm>
            <a:custGeom>
              <a:avLst/>
              <a:gdLst>
                <a:gd name="T0" fmla="*/ 2147483647 w 32"/>
                <a:gd name="T1" fmla="*/ 2147483647 h 15"/>
                <a:gd name="T2" fmla="*/ 2147483647 w 32"/>
                <a:gd name="T3" fmla="*/ 2147483647 h 15"/>
                <a:gd name="T4" fmla="*/ 2147483647 w 32"/>
                <a:gd name="T5" fmla="*/ 2147483647 h 15"/>
                <a:gd name="T6" fmla="*/ 2147483647 w 32"/>
                <a:gd name="T7" fmla="*/ 2147483647 h 15"/>
                <a:gd name="T8" fmla="*/ 2147483647 w 32"/>
                <a:gd name="T9" fmla="*/ 2147483647 h 15"/>
                <a:gd name="T10" fmla="*/ 2147483647 w 32"/>
                <a:gd name="T11" fmla="*/ 2147483647 h 15"/>
                <a:gd name="T12" fmla="*/ 2147483647 w 32"/>
                <a:gd name="T13" fmla="*/ 2147483647 h 15"/>
                <a:gd name="T14" fmla="*/ 2147483647 w 32"/>
                <a:gd name="T15" fmla="*/ 2147483647 h 15"/>
                <a:gd name="T16" fmla="*/ 2147483647 w 32"/>
                <a:gd name="T17" fmla="*/ 2147483647 h 15"/>
                <a:gd name="T18" fmla="*/ 2147483647 w 32"/>
                <a:gd name="T19" fmla="*/ 0 h 15"/>
                <a:gd name="T20" fmla="*/ 2147483647 w 32"/>
                <a:gd name="T21" fmla="*/ 2147483647 h 15"/>
                <a:gd name="T22" fmla="*/ 2147483647 w 32"/>
                <a:gd name="T23" fmla="*/ 2147483647 h 15"/>
                <a:gd name="T24" fmla="*/ 2147483647 w 32"/>
                <a:gd name="T25" fmla="*/ 2147483647 h 15"/>
                <a:gd name="T26" fmla="*/ 2147483647 w 32"/>
                <a:gd name="T27" fmla="*/ 2147483647 h 15"/>
                <a:gd name="T28" fmla="*/ 2147483647 w 32"/>
                <a:gd name="T29" fmla="*/ 2147483647 h 15"/>
                <a:gd name="T30" fmla="*/ 2147483647 w 32"/>
                <a:gd name="T31" fmla="*/ 2147483647 h 15"/>
                <a:gd name="T32" fmla="*/ 2147483647 w 32"/>
                <a:gd name="T33" fmla="*/ 2147483647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15">
                  <a:moveTo>
                    <a:pt x="2" y="7"/>
                  </a:moveTo>
                  <a:cubicBezTo>
                    <a:pt x="1" y="9"/>
                    <a:pt x="0" y="12"/>
                    <a:pt x="1" y="14"/>
                  </a:cubicBezTo>
                  <a:cubicBezTo>
                    <a:pt x="2" y="15"/>
                    <a:pt x="5" y="15"/>
                    <a:pt x="6" y="14"/>
                  </a:cubicBezTo>
                  <a:cubicBezTo>
                    <a:pt x="10" y="14"/>
                    <a:pt x="13" y="13"/>
                    <a:pt x="16" y="12"/>
                  </a:cubicBezTo>
                  <a:cubicBezTo>
                    <a:pt x="19" y="12"/>
                    <a:pt x="21" y="11"/>
                    <a:pt x="24" y="11"/>
                  </a:cubicBezTo>
                  <a:cubicBezTo>
                    <a:pt x="26" y="10"/>
                    <a:pt x="28" y="9"/>
                    <a:pt x="30" y="9"/>
                  </a:cubicBezTo>
                  <a:cubicBezTo>
                    <a:pt x="30" y="9"/>
                    <a:pt x="32" y="9"/>
                    <a:pt x="32" y="9"/>
                  </a:cubicBezTo>
                  <a:cubicBezTo>
                    <a:pt x="31" y="7"/>
                    <a:pt x="30" y="5"/>
                    <a:pt x="29" y="3"/>
                  </a:cubicBezTo>
                  <a:cubicBezTo>
                    <a:pt x="27" y="2"/>
                    <a:pt x="24" y="3"/>
                    <a:pt x="22" y="3"/>
                  </a:cubicBezTo>
                  <a:cubicBezTo>
                    <a:pt x="20" y="2"/>
                    <a:pt x="19" y="1"/>
                    <a:pt x="18" y="0"/>
                  </a:cubicBezTo>
                  <a:cubicBezTo>
                    <a:pt x="16" y="0"/>
                    <a:pt x="14" y="0"/>
                    <a:pt x="14" y="1"/>
                  </a:cubicBezTo>
                  <a:cubicBezTo>
                    <a:pt x="13" y="2"/>
                    <a:pt x="15" y="4"/>
                    <a:pt x="16" y="5"/>
                  </a:cubicBezTo>
                  <a:cubicBezTo>
                    <a:pt x="17" y="6"/>
                    <a:pt x="20" y="6"/>
                    <a:pt x="19" y="7"/>
                  </a:cubicBezTo>
                  <a:cubicBezTo>
                    <a:pt x="19" y="9"/>
                    <a:pt x="16" y="9"/>
                    <a:pt x="15" y="8"/>
                  </a:cubicBezTo>
                  <a:cubicBezTo>
                    <a:pt x="13" y="8"/>
                    <a:pt x="12" y="5"/>
                    <a:pt x="10" y="5"/>
                  </a:cubicBezTo>
                  <a:cubicBezTo>
                    <a:pt x="9" y="4"/>
                    <a:pt x="7" y="5"/>
                    <a:pt x="6" y="5"/>
                  </a:cubicBezTo>
                  <a:cubicBezTo>
                    <a:pt x="4" y="6"/>
                    <a:pt x="2" y="5"/>
                    <a:pt x="2" y="7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02" name="Freeform 418">
              <a:extLst>
                <a:ext uri="{FF2B5EF4-FFF2-40B4-BE49-F238E27FC236}">
                  <a16:creationId xmlns:a16="http://schemas.microsoft.com/office/drawing/2014/main" id="{76BC009A-B58B-3942-90BD-E53BB6547CB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89417" y="4359070"/>
              <a:ext cx="52351" cy="30142"/>
            </a:xfrm>
            <a:custGeom>
              <a:avLst/>
              <a:gdLst>
                <a:gd name="T0" fmla="*/ 2147483647 w 27"/>
                <a:gd name="T1" fmla="*/ 2147483647 h 16"/>
                <a:gd name="T2" fmla="*/ 2147483647 w 27"/>
                <a:gd name="T3" fmla="*/ 2147483647 h 16"/>
                <a:gd name="T4" fmla="*/ 2147483647 w 27"/>
                <a:gd name="T5" fmla="*/ 2147483647 h 16"/>
                <a:gd name="T6" fmla="*/ 2147483647 w 27"/>
                <a:gd name="T7" fmla="*/ 2147483647 h 16"/>
                <a:gd name="T8" fmla="*/ 2147483647 w 27"/>
                <a:gd name="T9" fmla="*/ 2147483647 h 16"/>
                <a:gd name="T10" fmla="*/ 2147483647 w 27"/>
                <a:gd name="T11" fmla="*/ 2147483647 h 16"/>
                <a:gd name="T12" fmla="*/ 2147483647 w 27"/>
                <a:gd name="T13" fmla="*/ 2147483647 h 16"/>
                <a:gd name="T14" fmla="*/ 2147483647 w 27"/>
                <a:gd name="T15" fmla="*/ 2147483647 h 16"/>
                <a:gd name="T16" fmla="*/ 2147483647 w 27"/>
                <a:gd name="T17" fmla="*/ 2147483647 h 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" h="16">
                  <a:moveTo>
                    <a:pt x="3" y="2"/>
                  </a:moveTo>
                  <a:cubicBezTo>
                    <a:pt x="6" y="1"/>
                    <a:pt x="10" y="0"/>
                    <a:pt x="13" y="1"/>
                  </a:cubicBezTo>
                  <a:cubicBezTo>
                    <a:pt x="16" y="2"/>
                    <a:pt x="19" y="4"/>
                    <a:pt x="21" y="6"/>
                  </a:cubicBezTo>
                  <a:cubicBezTo>
                    <a:pt x="23" y="7"/>
                    <a:pt x="26" y="9"/>
                    <a:pt x="27" y="12"/>
                  </a:cubicBezTo>
                  <a:cubicBezTo>
                    <a:pt x="27" y="14"/>
                    <a:pt x="24" y="16"/>
                    <a:pt x="22" y="16"/>
                  </a:cubicBezTo>
                  <a:cubicBezTo>
                    <a:pt x="19" y="16"/>
                    <a:pt x="17" y="13"/>
                    <a:pt x="15" y="12"/>
                  </a:cubicBezTo>
                  <a:cubicBezTo>
                    <a:pt x="12" y="11"/>
                    <a:pt x="10" y="9"/>
                    <a:pt x="7" y="8"/>
                  </a:cubicBezTo>
                  <a:cubicBezTo>
                    <a:pt x="5" y="7"/>
                    <a:pt x="2" y="8"/>
                    <a:pt x="1" y="6"/>
                  </a:cubicBezTo>
                  <a:cubicBezTo>
                    <a:pt x="0" y="5"/>
                    <a:pt x="2" y="3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03" name="Freeform 419">
              <a:extLst>
                <a:ext uri="{FF2B5EF4-FFF2-40B4-BE49-F238E27FC236}">
                  <a16:creationId xmlns:a16="http://schemas.microsoft.com/office/drawing/2014/main" id="{32BABB11-D92D-4F42-BC58-0C1B5EC4A00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13213" y="4327342"/>
              <a:ext cx="88837" cy="23796"/>
            </a:xfrm>
            <a:custGeom>
              <a:avLst/>
              <a:gdLst>
                <a:gd name="T0" fmla="*/ 2147483647 w 47"/>
                <a:gd name="T1" fmla="*/ 0 h 12"/>
                <a:gd name="T2" fmla="*/ 2147483647 w 47"/>
                <a:gd name="T3" fmla="*/ 2147483647 h 12"/>
                <a:gd name="T4" fmla="*/ 2147483647 w 47"/>
                <a:gd name="T5" fmla="*/ 2147483647 h 12"/>
                <a:gd name="T6" fmla="*/ 2147483647 w 47"/>
                <a:gd name="T7" fmla="*/ 2147483647 h 12"/>
                <a:gd name="T8" fmla="*/ 2147483647 w 47"/>
                <a:gd name="T9" fmla="*/ 2147483647 h 12"/>
                <a:gd name="T10" fmla="*/ 2147483647 w 47"/>
                <a:gd name="T11" fmla="*/ 2147483647 h 12"/>
                <a:gd name="T12" fmla="*/ 2147483647 w 47"/>
                <a:gd name="T13" fmla="*/ 2147483647 h 12"/>
                <a:gd name="T14" fmla="*/ 2147483647 w 47"/>
                <a:gd name="T15" fmla="*/ 2147483647 h 12"/>
                <a:gd name="T16" fmla="*/ 2147483647 w 47"/>
                <a:gd name="T17" fmla="*/ 2147483647 h 12"/>
                <a:gd name="T18" fmla="*/ 2147483647 w 47"/>
                <a:gd name="T19" fmla="*/ 2147483647 h 12"/>
                <a:gd name="T20" fmla="*/ 2147483647 w 47"/>
                <a:gd name="T21" fmla="*/ 2147483647 h 12"/>
                <a:gd name="T22" fmla="*/ 2147483647 w 47"/>
                <a:gd name="T23" fmla="*/ 2147483647 h 12"/>
                <a:gd name="T24" fmla="*/ 2147483647 w 47"/>
                <a:gd name="T25" fmla="*/ 2147483647 h 12"/>
                <a:gd name="T26" fmla="*/ 2147483647 w 47"/>
                <a:gd name="T27" fmla="*/ 2147483647 h 12"/>
                <a:gd name="T28" fmla="*/ 2147483647 w 47"/>
                <a:gd name="T29" fmla="*/ 2147483647 h 12"/>
                <a:gd name="T30" fmla="*/ 2147483647 w 47"/>
                <a:gd name="T31" fmla="*/ 2147483647 h 12"/>
                <a:gd name="T32" fmla="*/ 2147483647 w 47"/>
                <a:gd name="T33" fmla="*/ 2147483647 h 12"/>
                <a:gd name="T34" fmla="*/ 2147483647 w 47"/>
                <a:gd name="T35" fmla="*/ 0 h 1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7" h="12">
                  <a:moveTo>
                    <a:pt x="10" y="0"/>
                  </a:moveTo>
                  <a:cubicBezTo>
                    <a:pt x="13" y="1"/>
                    <a:pt x="16" y="2"/>
                    <a:pt x="19" y="3"/>
                  </a:cubicBezTo>
                  <a:cubicBezTo>
                    <a:pt x="20" y="4"/>
                    <a:pt x="21" y="6"/>
                    <a:pt x="23" y="6"/>
                  </a:cubicBezTo>
                  <a:cubicBezTo>
                    <a:pt x="25" y="6"/>
                    <a:pt x="26" y="3"/>
                    <a:pt x="28" y="3"/>
                  </a:cubicBezTo>
                  <a:cubicBezTo>
                    <a:pt x="30" y="3"/>
                    <a:pt x="32" y="6"/>
                    <a:pt x="34" y="6"/>
                  </a:cubicBezTo>
                  <a:cubicBezTo>
                    <a:pt x="36" y="6"/>
                    <a:pt x="37" y="4"/>
                    <a:pt x="38" y="3"/>
                  </a:cubicBezTo>
                  <a:cubicBezTo>
                    <a:pt x="39" y="2"/>
                    <a:pt x="40" y="1"/>
                    <a:pt x="42" y="1"/>
                  </a:cubicBezTo>
                  <a:cubicBezTo>
                    <a:pt x="42" y="1"/>
                    <a:pt x="43" y="2"/>
                    <a:pt x="44" y="2"/>
                  </a:cubicBezTo>
                  <a:cubicBezTo>
                    <a:pt x="45" y="2"/>
                    <a:pt x="47" y="0"/>
                    <a:pt x="47" y="1"/>
                  </a:cubicBezTo>
                  <a:cubicBezTo>
                    <a:pt x="46" y="2"/>
                    <a:pt x="45" y="3"/>
                    <a:pt x="43" y="4"/>
                  </a:cubicBezTo>
                  <a:cubicBezTo>
                    <a:pt x="42" y="4"/>
                    <a:pt x="40" y="5"/>
                    <a:pt x="39" y="5"/>
                  </a:cubicBezTo>
                  <a:cubicBezTo>
                    <a:pt x="38" y="6"/>
                    <a:pt x="37" y="7"/>
                    <a:pt x="35" y="7"/>
                  </a:cubicBezTo>
                  <a:cubicBezTo>
                    <a:pt x="32" y="8"/>
                    <a:pt x="30" y="9"/>
                    <a:pt x="27" y="9"/>
                  </a:cubicBezTo>
                  <a:cubicBezTo>
                    <a:pt x="25" y="10"/>
                    <a:pt x="24" y="9"/>
                    <a:pt x="23" y="9"/>
                  </a:cubicBezTo>
                  <a:cubicBezTo>
                    <a:pt x="20" y="10"/>
                    <a:pt x="18" y="12"/>
                    <a:pt x="16" y="12"/>
                  </a:cubicBezTo>
                  <a:cubicBezTo>
                    <a:pt x="11" y="11"/>
                    <a:pt x="5" y="10"/>
                    <a:pt x="1" y="7"/>
                  </a:cubicBezTo>
                  <a:cubicBezTo>
                    <a:pt x="0" y="6"/>
                    <a:pt x="2" y="4"/>
                    <a:pt x="4" y="3"/>
                  </a:cubicBezTo>
                  <a:cubicBezTo>
                    <a:pt x="5" y="1"/>
                    <a:pt x="8" y="0"/>
                    <a:pt x="10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04" name="Freeform 420">
              <a:extLst>
                <a:ext uri="{FF2B5EF4-FFF2-40B4-BE49-F238E27FC236}">
                  <a16:creationId xmlns:a16="http://schemas.microsoft.com/office/drawing/2014/main" id="{D20A521E-A26C-9247-B11A-4118CF66489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70091" y="4558954"/>
              <a:ext cx="9518" cy="9518"/>
            </a:xfrm>
            <a:custGeom>
              <a:avLst/>
              <a:gdLst>
                <a:gd name="T0" fmla="*/ 2147483647 w 5"/>
                <a:gd name="T1" fmla="*/ 2147483647 h 5"/>
                <a:gd name="T2" fmla="*/ 2147483647 w 5"/>
                <a:gd name="T3" fmla="*/ 2147483647 h 5"/>
                <a:gd name="T4" fmla="*/ 0 w 5"/>
                <a:gd name="T5" fmla="*/ 2147483647 h 5"/>
                <a:gd name="T6" fmla="*/ 2147483647 w 5"/>
                <a:gd name="T7" fmla="*/ 0 h 5"/>
                <a:gd name="T8" fmla="*/ 2147483647 w 5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5">
                  <a:moveTo>
                    <a:pt x="4" y="4"/>
                  </a:moveTo>
                  <a:cubicBezTo>
                    <a:pt x="3" y="4"/>
                    <a:pt x="2" y="5"/>
                    <a:pt x="1" y="4"/>
                  </a:cubicBezTo>
                  <a:cubicBezTo>
                    <a:pt x="0" y="4"/>
                    <a:pt x="0" y="2"/>
                    <a:pt x="0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5" y="1"/>
                    <a:pt x="4" y="3"/>
                    <a:pt x="4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05" name="Freeform 421">
              <a:extLst>
                <a:ext uri="{FF2B5EF4-FFF2-40B4-BE49-F238E27FC236}">
                  <a16:creationId xmlns:a16="http://schemas.microsoft.com/office/drawing/2014/main" id="{3C148B29-FC6D-9646-9B5D-3F06F2CBDCB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16502" y="4817534"/>
              <a:ext cx="6346" cy="17450"/>
            </a:xfrm>
            <a:custGeom>
              <a:avLst/>
              <a:gdLst>
                <a:gd name="T0" fmla="*/ 2147483647 w 3"/>
                <a:gd name="T1" fmla="*/ 2147483647 h 9"/>
                <a:gd name="T2" fmla="*/ 2147483647 w 3"/>
                <a:gd name="T3" fmla="*/ 2147483647 h 9"/>
                <a:gd name="T4" fmla="*/ 2147483647 w 3"/>
                <a:gd name="T5" fmla="*/ 2147483647 h 9"/>
                <a:gd name="T6" fmla="*/ 2147483647 w 3"/>
                <a:gd name="T7" fmla="*/ 0 h 9"/>
                <a:gd name="T8" fmla="*/ 2147483647 w 3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9">
                  <a:moveTo>
                    <a:pt x="3" y="5"/>
                  </a:moveTo>
                  <a:cubicBezTo>
                    <a:pt x="3" y="7"/>
                    <a:pt x="3" y="9"/>
                    <a:pt x="2" y="9"/>
                  </a:cubicBezTo>
                  <a:cubicBezTo>
                    <a:pt x="2" y="9"/>
                    <a:pt x="1" y="6"/>
                    <a:pt x="1" y="5"/>
                  </a:cubicBezTo>
                  <a:cubicBezTo>
                    <a:pt x="1" y="3"/>
                    <a:pt x="0" y="0"/>
                    <a:pt x="1" y="0"/>
                  </a:cubicBezTo>
                  <a:cubicBezTo>
                    <a:pt x="2" y="0"/>
                    <a:pt x="2" y="3"/>
                    <a:pt x="3" y="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06" name="Freeform 422">
              <a:extLst>
                <a:ext uri="{FF2B5EF4-FFF2-40B4-BE49-F238E27FC236}">
                  <a16:creationId xmlns:a16="http://schemas.microsoft.com/office/drawing/2014/main" id="{484B3F9D-4578-A749-8FA8-2FB05FDBEC5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27606" y="4815947"/>
              <a:ext cx="6346" cy="19037"/>
            </a:xfrm>
            <a:custGeom>
              <a:avLst/>
              <a:gdLst>
                <a:gd name="T0" fmla="*/ 2147483647 w 3"/>
                <a:gd name="T1" fmla="*/ 2147483647 h 10"/>
                <a:gd name="T2" fmla="*/ 2147483647 w 3"/>
                <a:gd name="T3" fmla="*/ 2147483647 h 10"/>
                <a:gd name="T4" fmla="*/ 2147483647 w 3"/>
                <a:gd name="T5" fmla="*/ 2147483647 h 10"/>
                <a:gd name="T6" fmla="*/ 2147483647 w 3"/>
                <a:gd name="T7" fmla="*/ 2147483647 h 10"/>
                <a:gd name="T8" fmla="*/ 2147483647 w 3"/>
                <a:gd name="T9" fmla="*/ 2147483647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0">
                  <a:moveTo>
                    <a:pt x="3" y="6"/>
                  </a:moveTo>
                  <a:cubicBezTo>
                    <a:pt x="3" y="7"/>
                    <a:pt x="3" y="10"/>
                    <a:pt x="3" y="10"/>
                  </a:cubicBezTo>
                  <a:cubicBezTo>
                    <a:pt x="2" y="9"/>
                    <a:pt x="1" y="7"/>
                    <a:pt x="1" y="6"/>
                  </a:cubicBezTo>
                  <a:cubicBezTo>
                    <a:pt x="1" y="4"/>
                    <a:pt x="0" y="0"/>
                    <a:pt x="1" y="1"/>
                  </a:cubicBezTo>
                  <a:cubicBezTo>
                    <a:pt x="2" y="1"/>
                    <a:pt x="2" y="4"/>
                    <a:pt x="3" y="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07" name="Freeform 423">
              <a:extLst>
                <a:ext uri="{FF2B5EF4-FFF2-40B4-BE49-F238E27FC236}">
                  <a16:creationId xmlns:a16="http://schemas.microsoft.com/office/drawing/2014/main" id="{D987B5E7-211B-D340-BAF8-B0F732CC56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966859" y="5260134"/>
              <a:ext cx="9518" cy="4760"/>
            </a:xfrm>
            <a:custGeom>
              <a:avLst/>
              <a:gdLst>
                <a:gd name="T0" fmla="*/ 2147483647 w 5"/>
                <a:gd name="T1" fmla="*/ 2147483647 h 2"/>
                <a:gd name="T2" fmla="*/ 2147483647 w 5"/>
                <a:gd name="T3" fmla="*/ 2147483647 h 2"/>
                <a:gd name="T4" fmla="*/ 2147483647 w 5"/>
                <a:gd name="T5" fmla="*/ 0 h 2"/>
                <a:gd name="T6" fmla="*/ 2147483647 w 5"/>
                <a:gd name="T7" fmla="*/ 2147483647 h 2"/>
                <a:gd name="T8" fmla="*/ 2147483647 w 5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2">
                  <a:moveTo>
                    <a:pt x="2" y="2"/>
                  </a:moveTo>
                  <a:cubicBezTo>
                    <a:pt x="2" y="2"/>
                    <a:pt x="0" y="2"/>
                    <a:pt x="1" y="1"/>
                  </a:cubicBezTo>
                  <a:cubicBezTo>
                    <a:pt x="1" y="1"/>
                    <a:pt x="2" y="1"/>
                    <a:pt x="3" y="0"/>
                  </a:cubicBezTo>
                  <a:cubicBezTo>
                    <a:pt x="3" y="0"/>
                    <a:pt x="5" y="0"/>
                    <a:pt x="5" y="1"/>
                  </a:cubicBezTo>
                  <a:cubicBezTo>
                    <a:pt x="5" y="2"/>
                    <a:pt x="3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08" name="Freeform 424">
              <a:extLst>
                <a:ext uri="{FF2B5EF4-FFF2-40B4-BE49-F238E27FC236}">
                  <a16:creationId xmlns:a16="http://schemas.microsoft.com/office/drawing/2014/main" id="{862B9967-4C38-774E-A9DC-5187B2639EB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71676" y="5236339"/>
              <a:ext cx="11105" cy="17450"/>
            </a:xfrm>
            <a:custGeom>
              <a:avLst/>
              <a:gdLst>
                <a:gd name="T0" fmla="*/ 2147483647 w 6"/>
                <a:gd name="T1" fmla="*/ 2147483647 h 9"/>
                <a:gd name="T2" fmla="*/ 2147483647 w 6"/>
                <a:gd name="T3" fmla="*/ 2147483647 h 9"/>
                <a:gd name="T4" fmla="*/ 2147483647 w 6"/>
                <a:gd name="T5" fmla="*/ 2147483647 h 9"/>
                <a:gd name="T6" fmla="*/ 2147483647 w 6"/>
                <a:gd name="T7" fmla="*/ 2147483647 h 9"/>
                <a:gd name="T8" fmla="*/ 2147483647 w 6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9">
                  <a:moveTo>
                    <a:pt x="4" y="6"/>
                  </a:moveTo>
                  <a:cubicBezTo>
                    <a:pt x="3" y="7"/>
                    <a:pt x="2" y="9"/>
                    <a:pt x="1" y="9"/>
                  </a:cubicBezTo>
                  <a:cubicBezTo>
                    <a:pt x="0" y="8"/>
                    <a:pt x="1" y="6"/>
                    <a:pt x="1" y="4"/>
                  </a:cubicBezTo>
                  <a:cubicBezTo>
                    <a:pt x="2" y="3"/>
                    <a:pt x="3" y="0"/>
                    <a:pt x="4" y="1"/>
                  </a:cubicBezTo>
                  <a:cubicBezTo>
                    <a:pt x="6" y="2"/>
                    <a:pt x="4" y="4"/>
                    <a:pt x="4" y="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09" name="Freeform 425">
              <a:extLst>
                <a:ext uri="{FF2B5EF4-FFF2-40B4-BE49-F238E27FC236}">
                  <a16:creationId xmlns:a16="http://schemas.microsoft.com/office/drawing/2014/main" id="{81622666-141C-7B4D-B00F-1080002E50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166743" y="4868298"/>
              <a:ext cx="4760" cy="11104"/>
            </a:xfrm>
            <a:custGeom>
              <a:avLst/>
              <a:gdLst>
                <a:gd name="T0" fmla="*/ 2147483647 w 3"/>
                <a:gd name="T1" fmla="*/ 2147483647 h 6"/>
                <a:gd name="T2" fmla="*/ 2147483647 w 3"/>
                <a:gd name="T3" fmla="*/ 2147483647 h 6"/>
                <a:gd name="T4" fmla="*/ 2147483647 w 3"/>
                <a:gd name="T5" fmla="*/ 2147483647 h 6"/>
                <a:gd name="T6" fmla="*/ 2147483647 w 3"/>
                <a:gd name="T7" fmla="*/ 2147483647 h 6"/>
                <a:gd name="T8" fmla="*/ 2147483647 w 3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6">
                  <a:moveTo>
                    <a:pt x="2" y="4"/>
                  </a:moveTo>
                  <a:cubicBezTo>
                    <a:pt x="2" y="5"/>
                    <a:pt x="1" y="6"/>
                    <a:pt x="1" y="6"/>
                  </a:cubicBezTo>
                  <a:cubicBezTo>
                    <a:pt x="0" y="6"/>
                    <a:pt x="0" y="4"/>
                    <a:pt x="1" y="3"/>
                  </a:cubicBezTo>
                  <a:cubicBezTo>
                    <a:pt x="1" y="2"/>
                    <a:pt x="2" y="0"/>
                    <a:pt x="2" y="1"/>
                  </a:cubicBezTo>
                  <a:cubicBezTo>
                    <a:pt x="3" y="1"/>
                    <a:pt x="2" y="3"/>
                    <a:pt x="2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10" name="Freeform 426">
              <a:extLst>
                <a:ext uri="{FF2B5EF4-FFF2-40B4-BE49-F238E27FC236}">
                  <a16:creationId xmlns:a16="http://schemas.microsoft.com/office/drawing/2014/main" id="{78150187-DD49-9D43-AFC2-3C783394406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12981" y="4411421"/>
              <a:ext cx="6346" cy="7931"/>
            </a:xfrm>
            <a:custGeom>
              <a:avLst/>
              <a:gdLst>
                <a:gd name="T0" fmla="*/ 2147483647 w 4"/>
                <a:gd name="T1" fmla="*/ 2147483647 h 4"/>
                <a:gd name="T2" fmla="*/ 0 w 4"/>
                <a:gd name="T3" fmla="*/ 2147483647 h 4"/>
                <a:gd name="T4" fmla="*/ 2147483647 w 4"/>
                <a:gd name="T5" fmla="*/ 2147483647 h 4"/>
                <a:gd name="T6" fmla="*/ 2147483647 w 4"/>
                <a:gd name="T7" fmla="*/ 0 h 4"/>
                <a:gd name="T8" fmla="*/ 2147483647 w 4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2" y="3"/>
                  </a:moveTo>
                  <a:cubicBezTo>
                    <a:pt x="1" y="3"/>
                    <a:pt x="0" y="4"/>
                    <a:pt x="0" y="4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2" y="1"/>
                    <a:pt x="3" y="0"/>
                    <a:pt x="3" y="0"/>
                  </a:cubicBezTo>
                  <a:cubicBezTo>
                    <a:pt x="4" y="1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11" name="Freeform 427">
              <a:extLst>
                <a:ext uri="{FF2B5EF4-FFF2-40B4-BE49-F238E27FC236}">
                  <a16:creationId xmlns:a16="http://schemas.microsoft.com/office/drawing/2014/main" id="{0D5C710F-85A7-0A46-950D-70915C6BCD5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03463" y="4420939"/>
              <a:ext cx="6346" cy="7931"/>
            </a:xfrm>
            <a:custGeom>
              <a:avLst/>
              <a:gdLst>
                <a:gd name="T0" fmla="*/ 2147483647 w 4"/>
                <a:gd name="T1" fmla="*/ 2147483647 h 4"/>
                <a:gd name="T2" fmla="*/ 0 w 4"/>
                <a:gd name="T3" fmla="*/ 2147483647 h 4"/>
                <a:gd name="T4" fmla="*/ 2147483647 w 4"/>
                <a:gd name="T5" fmla="*/ 2147483647 h 4"/>
                <a:gd name="T6" fmla="*/ 2147483647 w 4"/>
                <a:gd name="T7" fmla="*/ 0 h 4"/>
                <a:gd name="T8" fmla="*/ 2147483647 w 4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2" y="3"/>
                  </a:moveTo>
                  <a:cubicBezTo>
                    <a:pt x="2" y="3"/>
                    <a:pt x="1" y="4"/>
                    <a:pt x="0" y="4"/>
                  </a:cubicBezTo>
                  <a:cubicBezTo>
                    <a:pt x="0" y="3"/>
                    <a:pt x="1" y="2"/>
                    <a:pt x="1" y="2"/>
                  </a:cubicBezTo>
                  <a:cubicBezTo>
                    <a:pt x="2" y="1"/>
                    <a:pt x="3" y="0"/>
                    <a:pt x="3" y="0"/>
                  </a:cubicBezTo>
                  <a:cubicBezTo>
                    <a:pt x="4" y="1"/>
                    <a:pt x="3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12" name="Freeform 428">
              <a:extLst>
                <a:ext uri="{FF2B5EF4-FFF2-40B4-BE49-F238E27FC236}">
                  <a16:creationId xmlns:a16="http://schemas.microsoft.com/office/drawing/2014/main" id="{5C6B3109-F0F8-524C-8852-54767107FC6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86012" y="4428871"/>
              <a:ext cx="7932" cy="9518"/>
            </a:xfrm>
            <a:custGeom>
              <a:avLst/>
              <a:gdLst>
                <a:gd name="T0" fmla="*/ 2147483647 w 4"/>
                <a:gd name="T1" fmla="*/ 2147483647 h 5"/>
                <a:gd name="T2" fmla="*/ 2147483647 w 4"/>
                <a:gd name="T3" fmla="*/ 2147483647 h 5"/>
                <a:gd name="T4" fmla="*/ 2147483647 w 4"/>
                <a:gd name="T5" fmla="*/ 2147483647 h 5"/>
                <a:gd name="T6" fmla="*/ 2147483647 w 4"/>
                <a:gd name="T7" fmla="*/ 2147483647 h 5"/>
                <a:gd name="T8" fmla="*/ 2147483647 w 4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5">
                  <a:moveTo>
                    <a:pt x="2" y="4"/>
                  </a:moveTo>
                  <a:cubicBezTo>
                    <a:pt x="2" y="4"/>
                    <a:pt x="1" y="5"/>
                    <a:pt x="1" y="4"/>
                  </a:cubicBezTo>
                  <a:cubicBezTo>
                    <a:pt x="0" y="4"/>
                    <a:pt x="1" y="3"/>
                    <a:pt x="2" y="2"/>
                  </a:cubicBezTo>
                  <a:cubicBezTo>
                    <a:pt x="2" y="2"/>
                    <a:pt x="3" y="0"/>
                    <a:pt x="4" y="1"/>
                  </a:cubicBezTo>
                  <a:cubicBezTo>
                    <a:pt x="4" y="2"/>
                    <a:pt x="3" y="3"/>
                    <a:pt x="2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13" name="Freeform 429">
              <a:extLst>
                <a:ext uri="{FF2B5EF4-FFF2-40B4-BE49-F238E27FC236}">
                  <a16:creationId xmlns:a16="http://schemas.microsoft.com/office/drawing/2014/main" id="{F8C83642-B311-A34B-A986-A118DEC2D65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07815" y="4670001"/>
              <a:ext cx="3173" cy="9518"/>
            </a:xfrm>
            <a:custGeom>
              <a:avLst/>
              <a:gdLst>
                <a:gd name="T0" fmla="*/ 2147483647 w 2"/>
                <a:gd name="T1" fmla="*/ 2147483647 h 5"/>
                <a:gd name="T2" fmla="*/ 2147483647 w 2"/>
                <a:gd name="T3" fmla="*/ 2147483647 h 5"/>
                <a:gd name="T4" fmla="*/ 0 w 2"/>
                <a:gd name="T5" fmla="*/ 2147483647 h 5"/>
                <a:gd name="T6" fmla="*/ 2147483647 w 2"/>
                <a:gd name="T7" fmla="*/ 0 h 5"/>
                <a:gd name="T8" fmla="*/ 2147483647 w 2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5">
                  <a:moveTo>
                    <a:pt x="2" y="3"/>
                  </a:moveTo>
                  <a:cubicBezTo>
                    <a:pt x="1" y="4"/>
                    <a:pt x="1" y="5"/>
                    <a:pt x="1" y="5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1" y="2"/>
                    <a:pt x="1" y="0"/>
                    <a:pt x="2" y="0"/>
                  </a:cubicBezTo>
                  <a:cubicBezTo>
                    <a:pt x="2" y="1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14" name="Freeform 430">
              <a:extLst>
                <a:ext uri="{FF2B5EF4-FFF2-40B4-BE49-F238E27FC236}">
                  <a16:creationId xmlns:a16="http://schemas.microsoft.com/office/drawing/2014/main" id="{88FB42FF-16F0-F640-807D-C36307790C1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63338" y="4517708"/>
              <a:ext cx="3173" cy="15864"/>
            </a:xfrm>
            <a:custGeom>
              <a:avLst/>
              <a:gdLst>
                <a:gd name="T0" fmla="*/ 2147483647 w 2"/>
                <a:gd name="T1" fmla="*/ 2147483647 h 8"/>
                <a:gd name="T2" fmla="*/ 2147483647 w 2"/>
                <a:gd name="T3" fmla="*/ 2147483647 h 8"/>
                <a:gd name="T4" fmla="*/ 0 w 2"/>
                <a:gd name="T5" fmla="*/ 2147483647 h 8"/>
                <a:gd name="T6" fmla="*/ 2147483647 w 2"/>
                <a:gd name="T7" fmla="*/ 0 h 8"/>
                <a:gd name="T8" fmla="*/ 2147483647 w 2"/>
                <a:gd name="T9" fmla="*/ 2147483647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8">
                  <a:moveTo>
                    <a:pt x="2" y="5"/>
                  </a:moveTo>
                  <a:cubicBezTo>
                    <a:pt x="2" y="6"/>
                    <a:pt x="1" y="8"/>
                    <a:pt x="1" y="7"/>
                  </a:cubicBezTo>
                  <a:cubicBezTo>
                    <a:pt x="0" y="7"/>
                    <a:pt x="0" y="5"/>
                    <a:pt x="0" y="4"/>
                  </a:cubicBezTo>
                  <a:cubicBezTo>
                    <a:pt x="0" y="3"/>
                    <a:pt x="0" y="0"/>
                    <a:pt x="1" y="0"/>
                  </a:cubicBezTo>
                  <a:cubicBezTo>
                    <a:pt x="2" y="1"/>
                    <a:pt x="2" y="3"/>
                    <a:pt x="2" y="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15" name="Freeform 431">
              <a:extLst>
                <a:ext uri="{FF2B5EF4-FFF2-40B4-BE49-F238E27FC236}">
                  <a16:creationId xmlns:a16="http://schemas.microsoft.com/office/drawing/2014/main" id="{1F688108-AD1D-EA4F-844A-2AA4F6C33AD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63338" y="4536745"/>
              <a:ext cx="3173" cy="12691"/>
            </a:xfrm>
            <a:custGeom>
              <a:avLst/>
              <a:gdLst>
                <a:gd name="T0" fmla="*/ 2147483647 w 2"/>
                <a:gd name="T1" fmla="*/ 2147483647 h 6"/>
                <a:gd name="T2" fmla="*/ 2147483647 w 2"/>
                <a:gd name="T3" fmla="*/ 2147483647 h 6"/>
                <a:gd name="T4" fmla="*/ 0 w 2"/>
                <a:gd name="T5" fmla="*/ 2147483647 h 6"/>
                <a:gd name="T6" fmla="*/ 2147483647 w 2"/>
                <a:gd name="T7" fmla="*/ 0 h 6"/>
                <a:gd name="T8" fmla="*/ 2147483647 w 2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6">
                  <a:moveTo>
                    <a:pt x="2" y="4"/>
                  </a:moveTo>
                  <a:cubicBezTo>
                    <a:pt x="2" y="4"/>
                    <a:pt x="1" y="6"/>
                    <a:pt x="1" y="6"/>
                  </a:cubicBezTo>
                  <a:cubicBezTo>
                    <a:pt x="0" y="6"/>
                    <a:pt x="0" y="4"/>
                    <a:pt x="0" y="3"/>
                  </a:cubicBezTo>
                  <a:cubicBezTo>
                    <a:pt x="0" y="2"/>
                    <a:pt x="0" y="0"/>
                    <a:pt x="1" y="0"/>
                  </a:cubicBezTo>
                  <a:cubicBezTo>
                    <a:pt x="2" y="0"/>
                    <a:pt x="2" y="2"/>
                    <a:pt x="2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16" name="Freeform 432">
              <a:extLst>
                <a:ext uri="{FF2B5EF4-FFF2-40B4-BE49-F238E27FC236}">
                  <a16:creationId xmlns:a16="http://schemas.microsoft.com/office/drawing/2014/main" id="{9BE27C10-CA2F-DC49-91FC-64CA6502224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787018" y="4628755"/>
              <a:ext cx="7931" cy="9518"/>
            </a:xfrm>
            <a:custGeom>
              <a:avLst/>
              <a:gdLst>
                <a:gd name="T0" fmla="*/ 2147483647 w 4"/>
                <a:gd name="T1" fmla="*/ 2147483647 h 5"/>
                <a:gd name="T2" fmla="*/ 2147483647 w 4"/>
                <a:gd name="T3" fmla="*/ 2147483647 h 5"/>
                <a:gd name="T4" fmla="*/ 2147483647 w 4"/>
                <a:gd name="T5" fmla="*/ 2147483647 h 5"/>
                <a:gd name="T6" fmla="*/ 2147483647 w 4"/>
                <a:gd name="T7" fmla="*/ 2147483647 h 5"/>
                <a:gd name="T8" fmla="*/ 2147483647 w 4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5">
                  <a:moveTo>
                    <a:pt x="2" y="3"/>
                  </a:moveTo>
                  <a:cubicBezTo>
                    <a:pt x="2" y="4"/>
                    <a:pt x="1" y="5"/>
                    <a:pt x="1" y="4"/>
                  </a:cubicBezTo>
                  <a:cubicBezTo>
                    <a:pt x="0" y="4"/>
                    <a:pt x="1" y="3"/>
                    <a:pt x="2" y="2"/>
                  </a:cubicBezTo>
                  <a:cubicBezTo>
                    <a:pt x="2" y="2"/>
                    <a:pt x="4" y="0"/>
                    <a:pt x="4" y="1"/>
                  </a:cubicBezTo>
                  <a:cubicBezTo>
                    <a:pt x="4" y="2"/>
                    <a:pt x="3" y="3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17" name="Freeform 436">
              <a:extLst>
                <a:ext uri="{FF2B5EF4-FFF2-40B4-BE49-F238E27FC236}">
                  <a16:creationId xmlns:a16="http://schemas.microsoft.com/office/drawing/2014/main" id="{A4798941-1330-B04F-A585-99AAC2D568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198471" y="4349552"/>
              <a:ext cx="9518" cy="6346"/>
            </a:xfrm>
            <a:custGeom>
              <a:avLst/>
              <a:gdLst>
                <a:gd name="T0" fmla="*/ 2147483647 w 5"/>
                <a:gd name="T1" fmla="*/ 2147483647 h 4"/>
                <a:gd name="T2" fmla="*/ 2147483647 w 5"/>
                <a:gd name="T3" fmla="*/ 2147483647 h 4"/>
                <a:gd name="T4" fmla="*/ 2147483647 w 5"/>
                <a:gd name="T5" fmla="*/ 2147483647 h 4"/>
                <a:gd name="T6" fmla="*/ 2147483647 w 5"/>
                <a:gd name="T7" fmla="*/ 0 h 4"/>
                <a:gd name="T8" fmla="*/ 2147483647 w 5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4">
                  <a:moveTo>
                    <a:pt x="3" y="2"/>
                  </a:moveTo>
                  <a:cubicBezTo>
                    <a:pt x="4" y="2"/>
                    <a:pt x="5" y="3"/>
                    <a:pt x="4" y="3"/>
                  </a:cubicBezTo>
                  <a:cubicBezTo>
                    <a:pt x="4" y="4"/>
                    <a:pt x="3" y="3"/>
                    <a:pt x="2" y="2"/>
                  </a:cubicBezTo>
                  <a:cubicBezTo>
                    <a:pt x="2" y="2"/>
                    <a:pt x="0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18" name="Freeform 437">
              <a:extLst>
                <a:ext uri="{FF2B5EF4-FFF2-40B4-BE49-F238E27FC236}">
                  <a16:creationId xmlns:a16="http://schemas.microsoft.com/office/drawing/2014/main" id="{42B933D6-5D2A-AA44-8FC1-6838CFE774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198471" y="4349552"/>
              <a:ext cx="9518" cy="6346"/>
            </a:xfrm>
            <a:custGeom>
              <a:avLst/>
              <a:gdLst>
                <a:gd name="T0" fmla="*/ 2147483647 w 5"/>
                <a:gd name="T1" fmla="*/ 2147483647 h 4"/>
                <a:gd name="T2" fmla="*/ 2147483647 w 5"/>
                <a:gd name="T3" fmla="*/ 2147483647 h 4"/>
                <a:gd name="T4" fmla="*/ 2147483647 w 5"/>
                <a:gd name="T5" fmla="*/ 2147483647 h 4"/>
                <a:gd name="T6" fmla="*/ 2147483647 w 5"/>
                <a:gd name="T7" fmla="*/ 0 h 4"/>
                <a:gd name="T8" fmla="*/ 2147483647 w 5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4">
                  <a:moveTo>
                    <a:pt x="3" y="2"/>
                  </a:moveTo>
                  <a:cubicBezTo>
                    <a:pt x="4" y="2"/>
                    <a:pt x="5" y="3"/>
                    <a:pt x="4" y="3"/>
                  </a:cubicBezTo>
                  <a:cubicBezTo>
                    <a:pt x="4" y="4"/>
                    <a:pt x="3" y="3"/>
                    <a:pt x="2" y="2"/>
                  </a:cubicBezTo>
                  <a:cubicBezTo>
                    <a:pt x="2" y="2"/>
                    <a:pt x="0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19" name="Freeform 438">
              <a:extLst>
                <a:ext uri="{FF2B5EF4-FFF2-40B4-BE49-F238E27FC236}">
                  <a16:creationId xmlns:a16="http://schemas.microsoft.com/office/drawing/2014/main" id="{E8006140-D440-2849-A534-0C10CCBB23F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17507" y="4417767"/>
              <a:ext cx="9518" cy="4759"/>
            </a:xfrm>
            <a:custGeom>
              <a:avLst/>
              <a:gdLst>
                <a:gd name="T0" fmla="*/ 2147483647 w 5"/>
                <a:gd name="T1" fmla="*/ 2147483647 h 3"/>
                <a:gd name="T2" fmla="*/ 2147483647 w 5"/>
                <a:gd name="T3" fmla="*/ 2147483647 h 3"/>
                <a:gd name="T4" fmla="*/ 2147483647 w 5"/>
                <a:gd name="T5" fmla="*/ 2147483647 h 3"/>
                <a:gd name="T6" fmla="*/ 0 w 5"/>
                <a:gd name="T7" fmla="*/ 2147483647 h 3"/>
                <a:gd name="T8" fmla="*/ 2147483647 w 5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3">
                  <a:moveTo>
                    <a:pt x="3" y="1"/>
                  </a:moveTo>
                  <a:cubicBezTo>
                    <a:pt x="4" y="1"/>
                    <a:pt x="5" y="2"/>
                    <a:pt x="4" y="3"/>
                  </a:cubicBezTo>
                  <a:cubicBezTo>
                    <a:pt x="4" y="3"/>
                    <a:pt x="3" y="3"/>
                    <a:pt x="2" y="2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1" y="0"/>
                    <a:pt x="2" y="1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20" name="Freeform 439">
              <a:extLst>
                <a:ext uri="{FF2B5EF4-FFF2-40B4-BE49-F238E27FC236}">
                  <a16:creationId xmlns:a16="http://schemas.microsoft.com/office/drawing/2014/main" id="{5E16C1CC-6240-B544-AF1C-DD8CAA05EBB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157225" y="4373348"/>
              <a:ext cx="7932" cy="7931"/>
            </a:xfrm>
            <a:custGeom>
              <a:avLst/>
              <a:gdLst>
                <a:gd name="T0" fmla="*/ 2147483647 w 4"/>
                <a:gd name="T1" fmla="*/ 2147483647 h 4"/>
                <a:gd name="T2" fmla="*/ 2147483647 w 4"/>
                <a:gd name="T3" fmla="*/ 2147483647 h 4"/>
                <a:gd name="T4" fmla="*/ 2147483647 w 4"/>
                <a:gd name="T5" fmla="*/ 2147483647 h 4"/>
                <a:gd name="T6" fmla="*/ 0 w 4"/>
                <a:gd name="T7" fmla="*/ 0 h 4"/>
                <a:gd name="T8" fmla="*/ 2147483647 w 4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3" y="2"/>
                  </a:moveTo>
                  <a:cubicBezTo>
                    <a:pt x="3" y="2"/>
                    <a:pt x="4" y="3"/>
                    <a:pt x="4" y="3"/>
                  </a:cubicBezTo>
                  <a:cubicBezTo>
                    <a:pt x="3" y="4"/>
                    <a:pt x="2" y="3"/>
                    <a:pt x="1" y="2"/>
                  </a:cubicBezTo>
                  <a:cubicBezTo>
                    <a:pt x="1" y="2"/>
                    <a:pt x="0" y="0"/>
                    <a:pt x="0" y="0"/>
                  </a:cubicBezTo>
                  <a:cubicBezTo>
                    <a:pt x="1" y="0"/>
                    <a:pt x="2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21" name="Freeform 440">
              <a:extLst>
                <a:ext uri="{FF2B5EF4-FFF2-40B4-BE49-F238E27FC236}">
                  <a16:creationId xmlns:a16="http://schemas.microsoft.com/office/drawing/2014/main" id="{9C68A0BF-5F8B-F04C-B039-805918B6B03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55580" y="4240092"/>
              <a:ext cx="4760" cy="9518"/>
            </a:xfrm>
            <a:custGeom>
              <a:avLst/>
              <a:gdLst>
                <a:gd name="T0" fmla="*/ 2147483647 w 2"/>
                <a:gd name="T1" fmla="*/ 2147483647 h 5"/>
                <a:gd name="T2" fmla="*/ 2147483647 w 2"/>
                <a:gd name="T3" fmla="*/ 2147483647 h 5"/>
                <a:gd name="T4" fmla="*/ 0 w 2"/>
                <a:gd name="T5" fmla="*/ 2147483647 h 5"/>
                <a:gd name="T6" fmla="*/ 2147483647 w 2"/>
                <a:gd name="T7" fmla="*/ 2147483647 h 5"/>
                <a:gd name="T8" fmla="*/ 2147483647 w 2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5">
                  <a:moveTo>
                    <a:pt x="2" y="4"/>
                  </a:moveTo>
                  <a:cubicBezTo>
                    <a:pt x="2" y="4"/>
                    <a:pt x="1" y="5"/>
                    <a:pt x="1" y="5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0" y="2"/>
                    <a:pt x="0" y="0"/>
                    <a:pt x="1" y="1"/>
                  </a:cubicBezTo>
                  <a:cubicBezTo>
                    <a:pt x="2" y="1"/>
                    <a:pt x="2" y="3"/>
                    <a:pt x="2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22" name="Freeform 441">
              <a:extLst>
                <a:ext uri="{FF2B5EF4-FFF2-40B4-BE49-F238E27FC236}">
                  <a16:creationId xmlns:a16="http://schemas.microsoft.com/office/drawing/2014/main" id="{3E4BC916-0418-F94F-B34A-0628C19583B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81311" y="4325757"/>
              <a:ext cx="7932" cy="9518"/>
            </a:xfrm>
            <a:custGeom>
              <a:avLst/>
              <a:gdLst>
                <a:gd name="T0" fmla="*/ 2147483647 w 4"/>
                <a:gd name="T1" fmla="*/ 2147483647 h 5"/>
                <a:gd name="T2" fmla="*/ 0 w 4"/>
                <a:gd name="T3" fmla="*/ 2147483647 h 5"/>
                <a:gd name="T4" fmla="*/ 2147483647 w 4"/>
                <a:gd name="T5" fmla="*/ 2147483647 h 5"/>
                <a:gd name="T6" fmla="*/ 2147483647 w 4"/>
                <a:gd name="T7" fmla="*/ 2147483647 h 5"/>
                <a:gd name="T8" fmla="*/ 2147483647 w 4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5">
                  <a:moveTo>
                    <a:pt x="2" y="4"/>
                  </a:moveTo>
                  <a:cubicBezTo>
                    <a:pt x="1" y="4"/>
                    <a:pt x="1" y="5"/>
                    <a:pt x="0" y="4"/>
                  </a:cubicBezTo>
                  <a:cubicBezTo>
                    <a:pt x="0" y="4"/>
                    <a:pt x="1" y="3"/>
                    <a:pt x="1" y="2"/>
                  </a:cubicBezTo>
                  <a:cubicBezTo>
                    <a:pt x="2" y="2"/>
                    <a:pt x="3" y="0"/>
                    <a:pt x="3" y="1"/>
                  </a:cubicBezTo>
                  <a:cubicBezTo>
                    <a:pt x="4" y="2"/>
                    <a:pt x="3" y="3"/>
                    <a:pt x="2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23" name="Freeform 442">
              <a:extLst>
                <a:ext uri="{FF2B5EF4-FFF2-40B4-BE49-F238E27FC236}">
                  <a16:creationId xmlns:a16="http://schemas.microsoft.com/office/drawing/2014/main" id="{AC692272-6492-B742-A3B9-038CCBB61DB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36835" y="4246438"/>
              <a:ext cx="4759" cy="12691"/>
            </a:xfrm>
            <a:custGeom>
              <a:avLst/>
              <a:gdLst>
                <a:gd name="T0" fmla="*/ 2147483647 w 3"/>
                <a:gd name="T1" fmla="*/ 2147483647 h 7"/>
                <a:gd name="T2" fmla="*/ 2147483647 w 3"/>
                <a:gd name="T3" fmla="*/ 2147483647 h 7"/>
                <a:gd name="T4" fmla="*/ 2147483647 w 3"/>
                <a:gd name="T5" fmla="*/ 2147483647 h 7"/>
                <a:gd name="T6" fmla="*/ 2147483647 w 3"/>
                <a:gd name="T7" fmla="*/ 2147483647 h 7"/>
                <a:gd name="T8" fmla="*/ 2147483647 w 3"/>
                <a:gd name="T9" fmla="*/ 214748364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7">
                  <a:moveTo>
                    <a:pt x="2" y="5"/>
                  </a:moveTo>
                  <a:cubicBezTo>
                    <a:pt x="2" y="6"/>
                    <a:pt x="1" y="7"/>
                    <a:pt x="1" y="7"/>
                  </a:cubicBezTo>
                  <a:cubicBezTo>
                    <a:pt x="0" y="7"/>
                    <a:pt x="1" y="5"/>
                    <a:pt x="1" y="4"/>
                  </a:cubicBezTo>
                  <a:cubicBezTo>
                    <a:pt x="1" y="3"/>
                    <a:pt x="2" y="0"/>
                    <a:pt x="3" y="1"/>
                  </a:cubicBezTo>
                  <a:cubicBezTo>
                    <a:pt x="3" y="1"/>
                    <a:pt x="3" y="4"/>
                    <a:pt x="2" y="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24" name="Freeform 443">
              <a:extLst>
                <a:ext uri="{FF2B5EF4-FFF2-40B4-BE49-F238E27FC236}">
                  <a16:creationId xmlns:a16="http://schemas.microsoft.com/office/drawing/2014/main" id="{A71C5532-D662-FA41-970B-7A32D2C4A0A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14683" y="4195673"/>
              <a:ext cx="7932" cy="7931"/>
            </a:xfrm>
            <a:custGeom>
              <a:avLst/>
              <a:gdLst>
                <a:gd name="T0" fmla="*/ 2147483647 w 4"/>
                <a:gd name="T1" fmla="*/ 2147483647 h 4"/>
                <a:gd name="T2" fmla="*/ 0 w 4"/>
                <a:gd name="T3" fmla="*/ 2147483647 h 4"/>
                <a:gd name="T4" fmla="*/ 2147483647 w 4"/>
                <a:gd name="T5" fmla="*/ 2147483647 h 4"/>
                <a:gd name="T6" fmla="*/ 2147483647 w 4"/>
                <a:gd name="T7" fmla="*/ 2147483647 h 4"/>
                <a:gd name="T8" fmla="*/ 2147483647 w 4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2" y="3"/>
                  </a:moveTo>
                  <a:cubicBezTo>
                    <a:pt x="1" y="4"/>
                    <a:pt x="0" y="4"/>
                    <a:pt x="0" y="4"/>
                  </a:cubicBezTo>
                  <a:cubicBezTo>
                    <a:pt x="0" y="3"/>
                    <a:pt x="1" y="2"/>
                    <a:pt x="1" y="2"/>
                  </a:cubicBezTo>
                  <a:cubicBezTo>
                    <a:pt x="2" y="1"/>
                    <a:pt x="4" y="0"/>
                    <a:pt x="4" y="1"/>
                  </a:cubicBezTo>
                  <a:cubicBezTo>
                    <a:pt x="4" y="2"/>
                    <a:pt x="3" y="3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25" name="Freeform 444">
              <a:extLst>
                <a:ext uri="{FF2B5EF4-FFF2-40B4-BE49-F238E27FC236}">
                  <a16:creationId xmlns:a16="http://schemas.microsoft.com/office/drawing/2014/main" id="{740AFC88-4BF9-8244-A466-80393CB2875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47997" y="4100491"/>
              <a:ext cx="9518" cy="6346"/>
            </a:xfrm>
            <a:custGeom>
              <a:avLst/>
              <a:gdLst>
                <a:gd name="T0" fmla="*/ 2147483647 w 5"/>
                <a:gd name="T1" fmla="*/ 2147483647 h 3"/>
                <a:gd name="T2" fmla="*/ 2147483647 w 5"/>
                <a:gd name="T3" fmla="*/ 2147483647 h 3"/>
                <a:gd name="T4" fmla="*/ 2147483647 w 5"/>
                <a:gd name="T5" fmla="*/ 2147483647 h 3"/>
                <a:gd name="T6" fmla="*/ 0 w 5"/>
                <a:gd name="T7" fmla="*/ 0 h 3"/>
                <a:gd name="T8" fmla="*/ 2147483647 w 5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3">
                  <a:moveTo>
                    <a:pt x="3" y="1"/>
                  </a:moveTo>
                  <a:cubicBezTo>
                    <a:pt x="4" y="2"/>
                    <a:pt x="5" y="2"/>
                    <a:pt x="4" y="3"/>
                  </a:cubicBezTo>
                  <a:cubicBezTo>
                    <a:pt x="4" y="3"/>
                    <a:pt x="3" y="3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ubicBezTo>
                    <a:pt x="1" y="0"/>
                    <a:pt x="2" y="1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26" name="Freeform 445">
              <a:extLst>
                <a:ext uri="{FF2B5EF4-FFF2-40B4-BE49-F238E27FC236}">
                  <a16:creationId xmlns:a16="http://schemas.microsoft.com/office/drawing/2014/main" id="{45EDF2C1-BC37-A740-A353-B29315D43F0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65506" y="4156013"/>
              <a:ext cx="3173" cy="9518"/>
            </a:xfrm>
            <a:custGeom>
              <a:avLst/>
              <a:gdLst>
                <a:gd name="T0" fmla="*/ 2147483647 w 2"/>
                <a:gd name="T1" fmla="*/ 2147483647 h 5"/>
                <a:gd name="T2" fmla="*/ 2147483647 w 2"/>
                <a:gd name="T3" fmla="*/ 2147483647 h 5"/>
                <a:gd name="T4" fmla="*/ 2147483647 w 2"/>
                <a:gd name="T5" fmla="*/ 2147483647 h 5"/>
                <a:gd name="T6" fmla="*/ 2147483647 w 2"/>
                <a:gd name="T7" fmla="*/ 0 h 5"/>
                <a:gd name="T8" fmla="*/ 2147483647 w 2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5">
                  <a:moveTo>
                    <a:pt x="2" y="3"/>
                  </a:moveTo>
                  <a:cubicBezTo>
                    <a:pt x="2" y="4"/>
                    <a:pt x="2" y="5"/>
                    <a:pt x="2" y="5"/>
                  </a:cubicBezTo>
                  <a:cubicBezTo>
                    <a:pt x="1" y="5"/>
                    <a:pt x="1" y="3"/>
                    <a:pt x="1" y="3"/>
                  </a:cubicBezTo>
                  <a:cubicBezTo>
                    <a:pt x="0" y="2"/>
                    <a:pt x="0" y="0"/>
                    <a:pt x="1" y="0"/>
                  </a:cubicBezTo>
                  <a:cubicBezTo>
                    <a:pt x="2" y="0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27" name="Freeform 446">
              <a:extLst>
                <a:ext uri="{FF2B5EF4-FFF2-40B4-BE49-F238E27FC236}">
                  <a16:creationId xmlns:a16="http://schemas.microsoft.com/office/drawing/2014/main" id="{0D95D30C-BEE0-9743-A533-03657870F68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90945" y="4397143"/>
              <a:ext cx="7932" cy="6346"/>
            </a:xfrm>
            <a:custGeom>
              <a:avLst/>
              <a:gdLst>
                <a:gd name="T0" fmla="*/ 2147483647 w 4"/>
                <a:gd name="T1" fmla="*/ 2147483647 h 4"/>
                <a:gd name="T2" fmla="*/ 0 w 4"/>
                <a:gd name="T3" fmla="*/ 2147483647 h 4"/>
                <a:gd name="T4" fmla="*/ 2147483647 w 4"/>
                <a:gd name="T5" fmla="*/ 2147483647 h 4"/>
                <a:gd name="T6" fmla="*/ 2147483647 w 4"/>
                <a:gd name="T7" fmla="*/ 0 h 4"/>
                <a:gd name="T8" fmla="*/ 2147483647 w 4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2" y="3"/>
                  </a:moveTo>
                  <a:cubicBezTo>
                    <a:pt x="1" y="4"/>
                    <a:pt x="0" y="4"/>
                    <a:pt x="0" y="4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2" y="1"/>
                    <a:pt x="3" y="0"/>
                    <a:pt x="4" y="0"/>
                  </a:cubicBezTo>
                  <a:cubicBezTo>
                    <a:pt x="4" y="1"/>
                    <a:pt x="3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28" name="Freeform 447">
              <a:extLst>
                <a:ext uri="{FF2B5EF4-FFF2-40B4-BE49-F238E27FC236}">
                  <a16:creationId xmlns:a16="http://schemas.microsoft.com/office/drawing/2014/main" id="{66FD3E7E-1CE9-134C-B3A0-91A71E829E8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55407" y="4551023"/>
              <a:ext cx="7931" cy="4759"/>
            </a:xfrm>
            <a:custGeom>
              <a:avLst/>
              <a:gdLst>
                <a:gd name="T0" fmla="*/ 2147483647 w 4"/>
                <a:gd name="T1" fmla="*/ 2147483647 h 3"/>
                <a:gd name="T2" fmla="*/ 0 w 4"/>
                <a:gd name="T3" fmla="*/ 2147483647 h 3"/>
                <a:gd name="T4" fmla="*/ 2147483647 w 4"/>
                <a:gd name="T5" fmla="*/ 2147483647 h 3"/>
                <a:gd name="T6" fmla="*/ 2147483647 w 4"/>
                <a:gd name="T7" fmla="*/ 2147483647 h 3"/>
                <a:gd name="T8" fmla="*/ 2147483647 w 4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2" y="3"/>
                  </a:moveTo>
                  <a:cubicBezTo>
                    <a:pt x="1" y="3"/>
                    <a:pt x="1" y="3"/>
                    <a:pt x="0" y="2"/>
                  </a:cubicBezTo>
                  <a:cubicBezTo>
                    <a:pt x="0" y="2"/>
                    <a:pt x="1" y="1"/>
                    <a:pt x="2" y="1"/>
                  </a:cubicBezTo>
                  <a:cubicBezTo>
                    <a:pt x="2" y="1"/>
                    <a:pt x="3" y="0"/>
                    <a:pt x="3" y="1"/>
                  </a:cubicBezTo>
                  <a:cubicBezTo>
                    <a:pt x="4" y="2"/>
                    <a:pt x="3" y="3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29" name="Freeform 448">
              <a:extLst>
                <a:ext uri="{FF2B5EF4-FFF2-40B4-BE49-F238E27FC236}">
                  <a16:creationId xmlns:a16="http://schemas.microsoft.com/office/drawing/2014/main" id="{C1559AB5-9F0D-DE4F-AD02-2E475F0B6D9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72856" y="4619236"/>
              <a:ext cx="6346" cy="7932"/>
            </a:xfrm>
            <a:custGeom>
              <a:avLst/>
              <a:gdLst>
                <a:gd name="T0" fmla="*/ 2147483647 w 4"/>
                <a:gd name="T1" fmla="*/ 2147483647 h 4"/>
                <a:gd name="T2" fmla="*/ 0 w 4"/>
                <a:gd name="T3" fmla="*/ 2147483647 h 4"/>
                <a:gd name="T4" fmla="*/ 2147483647 w 4"/>
                <a:gd name="T5" fmla="*/ 0 h 4"/>
                <a:gd name="T6" fmla="*/ 2147483647 w 4"/>
                <a:gd name="T7" fmla="*/ 2147483647 h 4"/>
                <a:gd name="T8" fmla="*/ 2147483647 w 4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2" y="3"/>
                  </a:moveTo>
                  <a:cubicBezTo>
                    <a:pt x="1" y="4"/>
                    <a:pt x="0" y="4"/>
                    <a:pt x="0" y="3"/>
                  </a:cubicBezTo>
                  <a:cubicBezTo>
                    <a:pt x="0" y="2"/>
                    <a:pt x="1" y="1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4" y="3"/>
                    <a:pt x="2" y="3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30" name="Freeform 449">
              <a:extLst>
                <a:ext uri="{FF2B5EF4-FFF2-40B4-BE49-F238E27FC236}">
                  <a16:creationId xmlns:a16="http://schemas.microsoft.com/office/drawing/2014/main" id="{6BFAE258-92D1-C147-AB9B-D65F0761EEE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60165" y="4563714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0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3" y="0"/>
                    <a:pt x="3" y="1"/>
                  </a:cubicBezTo>
                  <a:cubicBezTo>
                    <a:pt x="3" y="2"/>
                    <a:pt x="2" y="2"/>
                    <a:pt x="1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31" name="Freeform 450">
              <a:extLst>
                <a:ext uri="{FF2B5EF4-FFF2-40B4-BE49-F238E27FC236}">
                  <a16:creationId xmlns:a16="http://schemas.microsoft.com/office/drawing/2014/main" id="{E8E6AA03-18BD-874B-97D9-82678805234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60165" y="4592268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0 w 3"/>
                <a:gd name="T3" fmla="*/ 2147483647 h 3"/>
                <a:gd name="T4" fmla="*/ 2147483647 w 3"/>
                <a:gd name="T5" fmla="*/ 0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3" y="0"/>
                    <a:pt x="3" y="1"/>
                  </a:cubicBezTo>
                  <a:cubicBezTo>
                    <a:pt x="3" y="2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32" name="Freeform 454">
              <a:extLst>
                <a:ext uri="{FF2B5EF4-FFF2-40B4-BE49-F238E27FC236}">
                  <a16:creationId xmlns:a16="http://schemas.microsoft.com/office/drawing/2014/main" id="{AADE37A1-72A9-6943-943B-A20F5AC799A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17334" y="4398730"/>
              <a:ext cx="7931" cy="4759"/>
            </a:xfrm>
            <a:custGeom>
              <a:avLst/>
              <a:gdLst>
                <a:gd name="T0" fmla="*/ 2147483647 w 4"/>
                <a:gd name="T1" fmla="*/ 2147483647 h 3"/>
                <a:gd name="T2" fmla="*/ 2147483647 w 4"/>
                <a:gd name="T3" fmla="*/ 2147483647 h 3"/>
                <a:gd name="T4" fmla="*/ 2147483647 w 4"/>
                <a:gd name="T5" fmla="*/ 2147483647 h 3"/>
                <a:gd name="T6" fmla="*/ 2147483647 w 4"/>
                <a:gd name="T7" fmla="*/ 0 h 3"/>
                <a:gd name="T8" fmla="*/ 2147483647 w 4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2" y="2"/>
                  </a:moveTo>
                  <a:cubicBezTo>
                    <a:pt x="2" y="3"/>
                    <a:pt x="1" y="3"/>
                    <a:pt x="1" y="2"/>
                  </a:cubicBezTo>
                  <a:cubicBezTo>
                    <a:pt x="0" y="2"/>
                    <a:pt x="1" y="1"/>
                    <a:pt x="1" y="1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4" y="1"/>
                    <a:pt x="3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33" name="Freeform 455">
              <a:extLst>
                <a:ext uri="{FF2B5EF4-FFF2-40B4-BE49-F238E27FC236}">
                  <a16:creationId xmlns:a16="http://schemas.microsoft.com/office/drawing/2014/main" id="{B142ED39-CC88-A542-A3AD-987A6DBBA20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152466" y="4362243"/>
              <a:ext cx="6346" cy="7932"/>
            </a:xfrm>
            <a:custGeom>
              <a:avLst/>
              <a:gdLst>
                <a:gd name="T0" fmla="*/ 2147483647 w 3"/>
                <a:gd name="T1" fmla="*/ 2147483647 h 4"/>
                <a:gd name="T2" fmla="*/ 2147483647 w 3"/>
                <a:gd name="T3" fmla="*/ 2147483647 h 4"/>
                <a:gd name="T4" fmla="*/ 2147483647 w 3"/>
                <a:gd name="T5" fmla="*/ 2147483647 h 4"/>
                <a:gd name="T6" fmla="*/ 0 w 3"/>
                <a:gd name="T7" fmla="*/ 2147483647 h 4"/>
                <a:gd name="T8" fmla="*/ 2147483647 w 3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2" y="2"/>
                  </a:moveTo>
                  <a:cubicBezTo>
                    <a:pt x="3" y="2"/>
                    <a:pt x="3" y="3"/>
                    <a:pt x="3" y="3"/>
                  </a:cubicBezTo>
                  <a:cubicBezTo>
                    <a:pt x="2" y="4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34" name="Freeform 456">
              <a:extLst>
                <a:ext uri="{FF2B5EF4-FFF2-40B4-BE49-F238E27FC236}">
                  <a16:creationId xmlns:a16="http://schemas.microsoft.com/office/drawing/2014/main" id="{A9033D4D-BD59-9C4E-800E-7BEC5D3FDB5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146121" y="4165532"/>
              <a:ext cx="6346" cy="6346"/>
            </a:xfrm>
            <a:custGeom>
              <a:avLst/>
              <a:gdLst>
                <a:gd name="T0" fmla="*/ 2147483647 w 4"/>
                <a:gd name="T1" fmla="*/ 2147483647 h 3"/>
                <a:gd name="T2" fmla="*/ 0 w 4"/>
                <a:gd name="T3" fmla="*/ 2147483647 h 3"/>
                <a:gd name="T4" fmla="*/ 2147483647 w 4"/>
                <a:gd name="T5" fmla="*/ 0 h 3"/>
                <a:gd name="T6" fmla="*/ 2147483647 w 4"/>
                <a:gd name="T7" fmla="*/ 2147483647 h 3"/>
                <a:gd name="T8" fmla="*/ 2147483647 w 4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2" y="2"/>
                  </a:move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0"/>
                    <a:pt x="4" y="1"/>
                  </a:cubicBezTo>
                  <a:cubicBezTo>
                    <a:pt x="4" y="2"/>
                    <a:pt x="3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35" name="Oval 457">
              <a:extLst>
                <a:ext uri="{FF2B5EF4-FFF2-40B4-BE49-F238E27FC236}">
                  <a16:creationId xmlns:a16="http://schemas.microsoft.com/office/drawing/2014/main" id="{07703094-7C62-AE4A-9C8C-46CB3CAC901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84484" y="4125873"/>
              <a:ext cx="6346" cy="9518"/>
            </a:xfrm>
            <a:prstGeom prst="ellipse">
              <a:avLst/>
            </a:prstGeom>
            <a:grpFill/>
            <a:ln w="3175" cap="rnd">
              <a:solidFill>
                <a:srgbClr val="FFFFFF"/>
              </a:solidFill>
              <a:round/>
              <a:headEnd/>
              <a:tailEnd/>
            </a:ln>
            <a:extLst/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6858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en-US" alt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36" name="Freeform 458">
              <a:extLst>
                <a:ext uri="{FF2B5EF4-FFF2-40B4-BE49-F238E27FC236}">
                  <a16:creationId xmlns:a16="http://schemas.microsoft.com/office/drawing/2014/main" id="{43FFC791-7CFB-CD4E-92C9-A78E9F13E63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95705" y="4211537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0 w 3"/>
                <a:gd name="T7" fmla="*/ 0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3" y="2"/>
                    <a:pt x="3" y="2"/>
                    <a:pt x="3" y="3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1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37" name="Freeform 459">
              <a:extLst>
                <a:ext uri="{FF2B5EF4-FFF2-40B4-BE49-F238E27FC236}">
                  <a16:creationId xmlns:a16="http://schemas.microsoft.com/office/drawing/2014/main" id="{AA955E6B-F6AE-2D49-9D17-BC6BE3265EE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81543" y="4676346"/>
              <a:ext cx="3173" cy="7932"/>
            </a:xfrm>
            <a:custGeom>
              <a:avLst/>
              <a:gdLst>
                <a:gd name="T0" fmla="*/ 2147483647 w 2"/>
                <a:gd name="T1" fmla="*/ 2147483647 h 4"/>
                <a:gd name="T2" fmla="*/ 2147483647 w 2"/>
                <a:gd name="T3" fmla="*/ 2147483647 h 4"/>
                <a:gd name="T4" fmla="*/ 0 w 2"/>
                <a:gd name="T5" fmla="*/ 2147483647 h 4"/>
                <a:gd name="T6" fmla="*/ 2147483647 w 2"/>
                <a:gd name="T7" fmla="*/ 0 h 4"/>
                <a:gd name="T8" fmla="*/ 2147483647 w 2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4">
                  <a:moveTo>
                    <a:pt x="2" y="2"/>
                  </a:moveTo>
                  <a:cubicBezTo>
                    <a:pt x="2" y="3"/>
                    <a:pt x="1" y="4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2" y="0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38" name="Freeform 460">
              <a:extLst>
                <a:ext uri="{FF2B5EF4-FFF2-40B4-BE49-F238E27FC236}">
                  <a16:creationId xmlns:a16="http://schemas.microsoft.com/office/drawing/2014/main" id="{33E8CE41-7399-6F4C-BB47-3EF0691C657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938304" y="5215715"/>
              <a:ext cx="1587" cy="4760"/>
            </a:xfrm>
            <a:custGeom>
              <a:avLst/>
              <a:gdLst>
                <a:gd name="T0" fmla="*/ 2147483647 w 1"/>
                <a:gd name="T1" fmla="*/ 2147483647 h 3"/>
                <a:gd name="T2" fmla="*/ 0 w 1"/>
                <a:gd name="T3" fmla="*/ 2147483647 h 3"/>
                <a:gd name="T4" fmla="*/ 0 w 1"/>
                <a:gd name="T5" fmla="*/ 2147483647 h 3"/>
                <a:gd name="T6" fmla="*/ 0 w 1"/>
                <a:gd name="T7" fmla="*/ 0 h 3"/>
                <a:gd name="T8" fmla="*/ 2147483647 w 1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cubicBezTo>
                    <a:pt x="1" y="2"/>
                    <a:pt x="1" y="3"/>
                    <a:pt x="0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39" name="Freeform 461">
              <a:extLst>
                <a:ext uri="{FF2B5EF4-FFF2-40B4-BE49-F238E27FC236}">
                  <a16:creationId xmlns:a16="http://schemas.microsoft.com/office/drawing/2014/main" id="{BBE76C46-B928-7447-8416-3983870D214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928786" y="5352144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1" y="2"/>
                    <a:pt x="1" y="3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40" name="Freeform 462">
              <a:extLst>
                <a:ext uri="{FF2B5EF4-FFF2-40B4-BE49-F238E27FC236}">
                  <a16:creationId xmlns:a16="http://schemas.microsoft.com/office/drawing/2014/main" id="{EFA91BD5-A15D-3B4D-9369-7DA2DB32B36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17798" y="4409834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2" y="3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41" name="Freeform 463">
              <a:extLst>
                <a:ext uri="{FF2B5EF4-FFF2-40B4-BE49-F238E27FC236}">
                  <a16:creationId xmlns:a16="http://schemas.microsoft.com/office/drawing/2014/main" id="{3B2FBC5A-4CEE-D74B-A0CF-478361E2352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83962" y="4663655"/>
              <a:ext cx="3173" cy="4760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2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42" name="Freeform 464">
              <a:extLst>
                <a:ext uri="{FF2B5EF4-FFF2-40B4-BE49-F238E27FC236}">
                  <a16:creationId xmlns:a16="http://schemas.microsoft.com/office/drawing/2014/main" id="{344051EA-8F8F-D84D-A203-580997A6DDF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20506" y="4733456"/>
              <a:ext cx="4759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43" name="Oval 465">
              <a:extLst>
                <a:ext uri="{FF2B5EF4-FFF2-40B4-BE49-F238E27FC236}">
                  <a16:creationId xmlns:a16="http://schemas.microsoft.com/office/drawing/2014/main" id="{D3CB4021-1113-CD4A-8597-272899CE691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549061" y="4485980"/>
              <a:ext cx="1586" cy="3173"/>
            </a:xfrm>
            <a:prstGeom prst="ellipse">
              <a:avLst/>
            </a:prstGeom>
            <a:grpFill/>
            <a:ln w="3175" cap="rnd">
              <a:solidFill>
                <a:srgbClr val="FFFFFF"/>
              </a:solidFill>
              <a:round/>
              <a:headEnd/>
              <a:tailEnd/>
            </a:ln>
            <a:extLst/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6858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en-US" alt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44" name="Freeform 466">
              <a:extLst>
                <a:ext uri="{FF2B5EF4-FFF2-40B4-BE49-F238E27FC236}">
                  <a16:creationId xmlns:a16="http://schemas.microsoft.com/office/drawing/2014/main" id="{7A15E1D7-3601-1B48-A5C9-123151E9533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47474" y="4497086"/>
              <a:ext cx="1587" cy="6346"/>
            </a:xfrm>
            <a:custGeom>
              <a:avLst/>
              <a:gdLst>
                <a:gd name="T0" fmla="*/ 2147483647 w 1"/>
                <a:gd name="T1" fmla="*/ 2147483647 h 3"/>
                <a:gd name="T2" fmla="*/ 0 w 1"/>
                <a:gd name="T3" fmla="*/ 2147483647 h 3"/>
                <a:gd name="T4" fmla="*/ 0 w 1"/>
                <a:gd name="T5" fmla="*/ 2147483647 h 3"/>
                <a:gd name="T6" fmla="*/ 0 w 1"/>
                <a:gd name="T7" fmla="*/ 0 h 3"/>
                <a:gd name="T8" fmla="*/ 2147483647 w 1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cubicBezTo>
                    <a:pt x="1" y="2"/>
                    <a:pt x="1" y="3"/>
                    <a:pt x="0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1"/>
                    <a:pt x="1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45" name="Freeform 467">
              <a:extLst>
                <a:ext uri="{FF2B5EF4-FFF2-40B4-BE49-F238E27FC236}">
                  <a16:creationId xmlns:a16="http://schemas.microsoft.com/office/drawing/2014/main" id="{1712C3EB-4B32-8045-8CCC-692E553E4B7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74443" y="4641446"/>
              <a:ext cx="4759" cy="7932"/>
            </a:xfrm>
            <a:custGeom>
              <a:avLst/>
              <a:gdLst>
                <a:gd name="T0" fmla="*/ 2147483647 w 3"/>
                <a:gd name="T1" fmla="*/ 2147483647 h 4"/>
                <a:gd name="T2" fmla="*/ 2147483647 w 3"/>
                <a:gd name="T3" fmla="*/ 2147483647 h 4"/>
                <a:gd name="T4" fmla="*/ 0 w 3"/>
                <a:gd name="T5" fmla="*/ 2147483647 h 4"/>
                <a:gd name="T6" fmla="*/ 2147483647 w 3"/>
                <a:gd name="T7" fmla="*/ 0 h 4"/>
                <a:gd name="T8" fmla="*/ 2147483647 w 3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2" y="2"/>
                  </a:moveTo>
                  <a:cubicBezTo>
                    <a:pt x="2" y="3"/>
                    <a:pt x="2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3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46" name="Freeform 468">
              <a:extLst>
                <a:ext uri="{FF2B5EF4-FFF2-40B4-BE49-F238E27FC236}">
                  <a16:creationId xmlns:a16="http://schemas.microsoft.com/office/drawing/2014/main" id="{C9A677AD-C22C-A348-809A-9EC54B6B2D8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53820" y="4530399"/>
              <a:ext cx="3173" cy="4760"/>
            </a:xfrm>
            <a:custGeom>
              <a:avLst/>
              <a:gdLst>
                <a:gd name="T0" fmla="*/ 2147483647 w 2"/>
                <a:gd name="T1" fmla="*/ 2147483647 h 3"/>
                <a:gd name="T2" fmla="*/ 0 w 2"/>
                <a:gd name="T3" fmla="*/ 2147483647 h 3"/>
                <a:gd name="T4" fmla="*/ 0 w 2"/>
                <a:gd name="T5" fmla="*/ 2147483647 h 3"/>
                <a:gd name="T6" fmla="*/ 2147483647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3"/>
                    <a:pt x="0" y="3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47" name="Freeform 469">
              <a:extLst>
                <a:ext uri="{FF2B5EF4-FFF2-40B4-BE49-F238E27FC236}">
                  <a16:creationId xmlns:a16="http://schemas.microsoft.com/office/drawing/2014/main" id="{7DF9EA8D-3622-DC44-BFD5-265CBFA3703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820332" y="4603373"/>
              <a:ext cx="1587" cy="4760"/>
            </a:xfrm>
            <a:custGeom>
              <a:avLst/>
              <a:gdLst>
                <a:gd name="T0" fmla="*/ 0 w 1"/>
                <a:gd name="T1" fmla="*/ 2147483647 h 2"/>
                <a:gd name="T2" fmla="*/ 0 w 1"/>
                <a:gd name="T3" fmla="*/ 2147483647 h 2"/>
                <a:gd name="T4" fmla="*/ 2147483647 w 1"/>
                <a:gd name="T5" fmla="*/ 2147483647 h 2"/>
                <a:gd name="T6" fmla="*/ 0 w 1"/>
                <a:gd name="T7" fmla="*/ 0 h 2"/>
                <a:gd name="T8" fmla="*/ 0 w 1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48" name="Freeform 470">
              <a:extLst>
                <a:ext uri="{FF2B5EF4-FFF2-40B4-BE49-F238E27FC236}">
                  <a16:creationId xmlns:a16="http://schemas.microsoft.com/office/drawing/2014/main" id="{44B6BAF2-C772-8B48-A3C1-0B1CB3EB3DF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825091" y="4581163"/>
              <a:ext cx="4759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49" name="Freeform 471">
              <a:extLst>
                <a:ext uri="{FF2B5EF4-FFF2-40B4-BE49-F238E27FC236}">
                  <a16:creationId xmlns:a16="http://schemas.microsoft.com/office/drawing/2014/main" id="{5BF19490-37E7-4B49-B251-56A0C512BA7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840955" y="4570059"/>
              <a:ext cx="3173" cy="3173"/>
            </a:xfrm>
            <a:custGeom>
              <a:avLst/>
              <a:gdLst>
                <a:gd name="T0" fmla="*/ 2147483647 w 2"/>
                <a:gd name="T1" fmla="*/ 2147483647 h 2"/>
                <a:gd name="T2" fmla="*/ 0 w 2"/>
                <a:gd name="T3" fmla="*/ 2147483647 h 2"/>
                <a:gd name="T4" fmla="*/ 0 w 2"/>
                <a:gd name="T5" fmla="*/ 2147483647 h 2"/>
                <a:gd name="T6" fmla="*/ 2147483647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1"/>
                    <a:pt x="1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50" name="Freeform 472">
              <a:extLst>
                <a:ext uri="{FF2B5EF4-FFF2-40B4-BE49-F238E27FC236}">
                  <a16:creationId xmlns:a16="http://schemas.microsoft.com/office/drawing/2014/main" id="{0F42BD69-8F5D-FF43-8629-AFB2F09569A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834610" y="4563714"/>
              <a:ext cx="4759" cy="6346"/>
            </a:xfrm>
            <a:custGeom>
              <a:avLst/>
              <a:gdLst>
                <a:gd name="T0" fmla="*/ 2147483647 w 2"/>
                <a:gd name="T1" fmla="*/ 2147483647 h 3"/>
                <a:gd name="T2" fmla="*/ 0 w 2"/>
                <a:gd name="T3" fmla="*/ 2147483647 h 3"/>
                <a:gd name="T4" fmla="*/ 0 w 2"/>
                <a:gd name="T5" fmla="*/ 2147483647 h 3"/>
                <a:gd name="T6" fmla="*/ 2147483647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2"/>
                    <a:pt x="0" y="3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51" name="Freeform 483">
              <a:extLst>
                <a:ext uri="{FF2B5EF4-FFF2-40B4-BE49-F238E27FC236}">
                  <a16:creationId xmlns:a16="http://schemas.microsoft.com/office/drawing/2014/main" id="{B69F0A97-1F5F-254C-9E1A-DDCF57C4FD2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36370" y="4425698"/>
              <a:ext cx="4759" cy="4760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2" y="2"/>
                    <a:pt x="3" y="2"/>
                    <a:pt x="2" y="2"/>
                  </a:cubicBezTo>
                  <a:cubicBezTo>
                    <a:pt x="2" y="3"/>
                    <a:pt x="1" y="2"/>
                    <a:pt x="1" y="2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52" name="Freeform 484">
              <a:extLst>
                <a:ext uri="{FF2B5EF4-FFF2-40B4-BE49-F238E27FC236}">
                  <a16:creationId xmlns:a16="http://schemas.microsoft.com/office/drawing/2014/main" id="{386969AF-54BA-0B42-B4EF-01C17411186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30025" y="4413007"/>
              <a:ext cx="4759" cy="4760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0 w 2"/>
                <a:gd name="T5" fmla="*/ 2147483647 h 2"/>
                <a:gd name="T6" fmla="*/ 2147483647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53" name="Freeform 485">
              <a:extLst>
                <a:ext uri="{FF2B5EF4-FFF2-40B4-BE49-F238E27FC236}">
                  <a16:creationId xmlns:a16="http://schemas.microsoft.com/office/drawing/2014/main" id="{454C51F2-AAB5-7646-BF52-18F18EF4260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415805" y="4368588"/>
              <a:ext cx="4759" cy="4760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54" name="Freeform 486">
              <a:extLst>
                <a:ext uri="{FF2B5EF4-FFF2-40B4-BE49-F238E27FC236}">
                  <a16:creationId xmlns:a16="http://schemas.microsoft.com/office/drawing/2014/main" id="{D33DD8B3-7B34-7E4C-B56C-25739E349E3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30141" y="4336861"/>
              <a:ext cx="4759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3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2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55" name="Freeform 487">
              <a:extLst>
                <a:ext uri="{FF2B5EF4-FFF2-40B4-BE49-F238E27FC236}">
                  <a16:creationId xmlns:a16="http://schemas.microsoft.com/office/drawing/2014/main" id="{76FE4933-8F5E-7249-98BD-BC89EA6F77C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11104" y="4340034"/>
              <a:ext cx="3173" cy="4760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3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56" name="Freeform 488">
              <a:extLst>
                <a:ext uri="{FF2B5EF4-FFF2-40B4-BE49-F238E27FC236}">
                  <a16:creationId xmlns:a16="http://schemas.microsoft.com/office/drawing/2014/main" id="{6D8FAF2C-3387-5643-B69A-BB67E5DFF02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88895" y="4287684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0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2"/>
                    <a:pt x="1" y="3"/>
                    <a:pt x="0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1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57" name="Freeform 489">
              <a:extLst>
                <a:ext uri="{FF2B5EF4-FFF2-40B4-BE49-F238E27FC236}">
                  <a16:creationId xmlns:a16="http://schemas.microsoft.com/office/drawing/2014/main" id="{E7644EDD-F45C-A74F-AD41-D8D2B69496A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76204" y="4295615"/>
              <a:ext cx="4759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3"/>
                    <a:pt x="1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58" name="Freeform 490">
              <a:extLst>
                <a:ext uri="{FF2B5EF4-FFF2-40B4-BE49-F238E27FC236}">
                  <a16:creationId xmlns:a16="http://schemas.microsoft.com/office/drawing/2014/main" id="{D0C1F400-1AA5-BC46-A454-F0A92B28AD8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68214" y="4336861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0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2" y="3"/>
                    <a:pt x="1" y="2"/>
                    <a:pt x="1" y="2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1" y="0"/>
                    <a:pt x="1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59" name="Freeform 491">
              <a:extLst>
                <a:ext uri="{FF2B5EF4-FFF2-40B4-BE49-F238E27FC236}">
                  <a16:creationId xmlns:a16="http://schemas.microsoft.com/office/drawing/2014/main" id="{E10F901A-8EDB-7A4A-8B8F-8CCFFE34A94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19036" y="4341620"/>
              <a:ext cx="4760" cy="4759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2" y="3"/>
                    <a:pt x="2" y="3"/>
                    <a:pt x="1" y="2"/>
                  </a:cubicBezTo>
                  <a:cubicBezTo>
                    <a:pt x="1" y="2"/>
                    <a:pt x="0" y="2"/>
                    <a:pt x="1" y="1"/>
                  </a:cubicBezTo>
                  <a:cubicBezTo>
                    <a:pt x="1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60" name="Freeform 492">
              <a:extLst>
                <a:ext uri="{FF2B5EF4-FFF2-40B4-BE49-F238E27FC236}">
                  <a16:creationId xmlns:a16="http://schemas.microsoft.com/office/drawing/2014/main" id="{0FE7050D-AAD1-7C41-B041-C7F4758C16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99999" y="4314651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0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2" y="2"/>
                    <a:pt x="2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61" name="Freeform 493">
              <a:extLst>
                <a:ext uri="{FF2B5EF4-FFF2-40B4-BE49-F238E27FC236}">
                  <a16:creationId xmlns:a16="http://schemas.microsoft.com/office/drawing/2014/main" id="{6F3021A3-C0A7-B843-9B80-382D83DAC1C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146121" y="4355897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62" name="Freeform 494">
              <a:extLst>
                <a:ext uri="{FF2B5EF4-FFF2-40B4-BE49-F238E27FC236}">
                  <a16:creationId xmlns:a16="http://schemas.microsoft.com/office/drawing/2014/main" id="{02C968EC-6540-DA40-B48E-FE28A741A3E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136602" y="4133804"/>
              <a:ext cx="4759" cy="1587"/>
            </a:xfrm>
            <a:custGeom>
              <a:avLst/>
              <a:gdLst>
                <a:gd name="T0" fmla="*/ 2147483647 w 3"/>
                <a:gd name="T1" fmla="*/ 2147483647 h 1"/>
                <a:gd name="T2" fmla="*/ 0 w 3"/>
                <a:gd name="T3" fmla="*/ 2147483647 h 1"/>
                <a:gd name="T4" fmla="*/ 2147483647 w 3"/>
                <a:gd name="T5" fmla="*/ 0 h 1"/>
                <a:gd name="T6" fmla="*/ 2147483647 w 3"/>
                <a:gd name="T7" fmla="*/ 2147483647 h 1"/>
                <a:gd name="T8" fmla="*/ 2147483647 w 3"/>
                <a:gd name="T9" fmla="*/ 2147483647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2" y="1"/>
                    <a:pt x="2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63" name="Freeform 495">
              <a:extLst>
                <a:ext uri="{FF2B5EF4-FFF2-40B4-BE49-F238E27FC236}">
                  <a16:creationId xmlns:a16="http://schemas.microsoft.com/office/drawing/2014/main" id="{6157420B-7B95-EA42-B6DF-ECACF7E8402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47649" y="4221056"/>
              <a:ext cx="3173" cy="3173"/>
            </a:xfrm>
            <a:custGeom>
              <a:avLst/>
              <a:gdLst>
                <a:gd name="T0" fmla="*/ 0 w 1"/>
                <a:gd name="T1" fmla="*/ 2147483647 h 2"/>
                <a:gd name="T2" fmla="*/ 0 w 1"/>
                <a:gd name="T3" fmla="*/ 0 h 2"/>
                <a:gd name="T4" fmla="*/ 2147483647 w 1"/>
                <a:gd name="T5" fmla="*/ 2147483647 h 2"/>
                <a:gd name="T6" fmla="*/ 2147483647 w 1"/>
                <a:gd name="T7" fmla="*/ 2147483647 h 2"/>
                <a:gd name="T8" fmla="*/ 0 w 1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64" name="Freeform 496">
              <a:extLst>
                <a:ext uri="{FF2B5EF4-FFF2-40B4-BE49-F238E27FC236}">
                  <a16:creationId xmlns:a16="http://schemas.microsoft.com/office/drawing/2014/main" id="{45758448-BBD3-2345-986C-B68F95FD596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70091" y="4332102"/>
              <a:ext cx="3173" cy="3173"/>
            </a:xfrm>
            <a:custGeom>
              <a:avLst/>
              <a:gdLst>
                <a:gd name="T0" fmla="*/ 2147483647 w 2"/>
                <a:gd name="T1" fmla="*/ 2147483647 h 2"/>
                <a:gd name="T2" fmla="*/ 0 w 2"/>
                <a:gd name="T3" fmla="*/ 2147483647 h 2"/>
                <a:gd name="T4" fmla="*/ 2147483647 w 2"/>
                <a:gd name="T5" fmla="*/ 0 h 2"/>
                <a:gd name="T6" fmla="*/ 2147483647 w 2"/>
                <a:gd name="T7" fmla="*/ 2147483647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65" name="Freeform 497">
              <a:extLst>
                <a:ext uri="{FF2B5EF4-FFF2-40B4-BE49-F238E27FC236}">
                  <a16:creationId xmlns:a16="http://schemas.microsoft.com/office/drawing/2014/main" id="{30EA0428-78AC-AB46-9667-527648F00E2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81253" y="4127459"/>
              <a:ext cx="4759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2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1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66" name="Freeform 498">
              <a:extLst>
                <a:ext uri="{FF2B5EF4-FFF2-40B4-BE49-F238E27FC236}">
                  <a16:creationId xmlns:a16="http://schemas.microsoft.com/office/drawing/2014/main" id="{B54B6C97-75F7-3E42-A729-622DCE4F78F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46353" y="4217883"/>
              <a:ext cx="4759" cy="3173"/>
            </a:xfrm>
            <a:custGeom>
              <a:avLst/>
              <a:gdLst>
                <a:gd name="T0" fmla="*/ 2147483647 w 3"/>
                <a:gd name="T1" fmla="*/ 0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0 h 2"/>
                <a:gd name="T8" fmla="*/ 2147483647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cubicBezTo>
                    <a:pt x="2" y="0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1" y="1"/>
                    <a:pt x="0" y="1"/>
                    <a:pt x="0" y="0"/>
                  </a:cubicBezTo>
                  <a:cubicBezTo>
                    <a:pt x="0" y="0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67" name="Oval 499">
              <a:extLst>
                <a:ext uri="{FF2B5EF4-FFF2-40B4-BE49-F238E27FC236}">
                  <a16:creationId xmlns:a16="http://schemas.microsoft.com/office/drawing/2014/main" id="{86706234-99B1-7344-8529-DCFEC57D9C6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25788" y="4297202"/>
              <a:ext cx="3173" cy="6346"/>
            </a:xfrm>
            <a:prstGeom prst="ellipse">
              <a:avLst/>
            </a:prstGeom>
            <a:grpFill/>
            <a:ln w="3175" cap="rnd">
              <a:solidFill>
                <a:srgbClr val="FFFFFF"/>
              </a:solidFill>
              <a:round/>
              <a:headEnd/>
              <a:tailEnd/>
            </a:ln>
            <a:extLst/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6858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en-US" alt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68" name="Freeform 500">
              <a:extLst>
                <a:ext uri="{FF2B5EF4-FFF2-40B4-BE49-F238E27FC236}">
                  <a16:creationId xmlns:a16="http://schemas.microsoft.com/office/drawing/2014/main" id="{5E38D4BD-D80D-0545-892C-4A9789E9751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94060" y="4324170"/>
              <a:ext cx="1586" cy="3173"/>
            </a:xfrm>
            <a:custGeom>
              <a:avLst/>
              <a:gdLst>
                <a:gd name="T0" fmla="*/ 2147483647 w 1"/>
                <a:gd name="T1" fmla="*/ 2147483647 h 2"/>
                <a:gd name="T2" fmla="*/ 0 w 1"/>
                <a:gd name="T3" fmla="*/ 2147483647 h 2"/>
                <a:gd name="T4" fmla="*/ 0 w 1"/>
                <a:gd name="T5" fmla="*/ 2147483647 h 2"/>
                <a:gd name="T6" fmla="*/ 0 w 1"/>
                <a:gd name="T7" fmla="*/ 0 h 2"/>
                <a:gd name="T8" fmla="*/ 2147483647 w 1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2"/>
                    <a:pt x="1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69" name="Freeform 501">
              <a:extLst>
                <a:ext uri="{FF2B5EF4-FFF2-40B4-BE49-F238E27FC236}">
                  <a16:creationId xmlns:a16="http://schemas.microsoft.com/office/drawing/2014/main" id="{332414EF-1E9B-EA4C-9330-D3CD52AA948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52756" y="4317824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0 w 2"/>
                <a:gd name="T3" fmla="*/ 2147483647 h 3"/>
                <a:gd name="T4" fmla="*/ 0 w 2"/>
                <a:gd name="T5" fmla="*/ 2147483647 h 3"/>
                <a:gd name="T6" fmla="*/ 2147483647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3"/>
                    <a:pt x="0" y="3"/>
                    <a:pt x="0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1" y="0"/>
                    <a:pt x="1" y="1"/>
                  </a:cubicBezTo>
                  <a:cubicBezTo>
                    <a:pt x="2" y="1"/>
                    <a:pt x="1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70" name="Freeform 502">
              <a:extLst>
                <a:ext uri="{FF2B5EF4-FFF2-40B4-BE49-F238E27FC236}">
                  <a16:creationId xmlns:a16="http://schemas.microsoft.com/office/drawing/2014/main" id="{FF6A530F-1A2A-4E44-BD3C-A202C888D0A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54343" y="4324170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0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2"/>
                    <a:pt x="1" y="3"/>
                    <a:pt x="0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1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71" name="Freeform 503">
              <a:extLst>
                <a:ext uri="{FF2B5EF4-FFF2-40B4-BE49-F238E27FC236}">
                  <a16:creationId xmlns:a16="http://schemas.microsoft.com/office/drawing/2014/main" id="{705F1D58-39D6-484D-83CA-A38CF6A2AE6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09924" y="4179810"/>
              <a:ext cx="6346" cy="4759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0" y="2"/>
                    <a:pt x="1" y="1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3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72" name="Freeform 504">
              <a:extLst>
                <a:ext uri="{FF2B5EF4-FFF2-40B4-BE49-F238E27FC236}">
                  <a16:creationId xmlns:a16="http://schemas.microsoft.com/office/drawing/2014/main" id="{9B000193-B3E3-D342-8395-DAA489F6D52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62274" y="4110009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73" name="Freeform 505">
              <a:extLst>
                <a:ext uri="{FF2B5EF4-FFF2-40B4-BE49-F238E27FC236}">
                  <a16:creationId xmlns:a16="http://schemas.microsoft.com/office/drawing/2014/main" id="{9A2DF5E3-8B7E-CA41-9296-DB9CAE9B15E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17914" y="4260715"/>
              <a:ext cx="3173" cy="4760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0 w 2"/>
                <a:gd name="T5" fmla="*/ 2147483647 h 2"/>
                <a:gd name="T6" fmla="*/ 2147483647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74" name="Freeform 506">
              <a:extLst>
                <a:ext uri="{FF2B5EF4-FFF2-40B4-BE49-F238E27FC236}">
                  <a16:creationId xmlns:a16="http://schemas.microsoft.com/office/drawing/2014/main" id="{DE65D140-9F3A-9F44-9C6F-16005FE4789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09982" y="4248024"/>
              <a:ext cx="3173" cy="3173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0 w 2"/>
                <a:gd name="T5" fmla="*/ 2147483647 h 2"/>
                <a:gd name="T6" fmla="*/ 0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2" y="1"/>
                    <a:pt x="2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0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75" name="Freeform 507">
              <a:extLst>
                <a:ext uri="{FF2B5EF4-FFF2-40B4-BE49-F238E27FC236}">
                  <a16:creationId xmlns:a16="http://schemas.microsoft.com/office/drawing/2014/main" id="{B9B8279E-96BE-1A4B-A6DB-BA2E2E0545F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98819" y="4086213"/>
              <a:ext cx="4760" cy="4760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3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1"/>
                  </a:cubicBezTo>
                  <a:cubicBezTo>
                    <a:pt x="2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76" name="Freeform 508">
              <a:extLst>
                <a:ext uri="{FF2B5EF4-FFF2-40B4-BE49-F238E27FC236}">
                  <a16:creationId xmlns:a16="http://schemas.microsoft.com/office/drawing/2014/main" id="{C8ACC150-9A13-F345-BF14-C269164303A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97233" y="4078281"/>
              <a:ext cx="3173" cy="3173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0 w 2"/>
                <a:gd name="T5" fmla="*/ 2147483647 h 2"/>
                <a:gd name="T6" fmla="*/ 2147483647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2"/>
                    <a:pt x="2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77" name="Freeform 509">
              <a:extLst>
                <a:ext uri="{FF2B5EF4-FFF2-40B4-BE49-F238E27FC236}">
                  <a16:creationId xmlns:a16="http://schemas.microsoft.com/office/drawing/2014/main" id="{B6A94FD2-1CA4-6040-B1B7-B90EDB9DC87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03579" y="4098904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2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1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78" name="Freeform 510">
              <a:extLst>
                <a:ext uri="{FF2B5EF4-FFF2-40B4-BE49-F238E27FC236}">
                  <a16:creationId xmlns:a16="http://schemas.microsoft.com/office/drawing/2014/main" id="{64DC5E32-E629-F74C-8849-C49E4158879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98878" y="4148082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1"/>
                  </a:cubicBezTo>
                  <a:cubicBezTo>
                    <a:pt x="2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79" name="Freeform 511">
              <a:extLst>
                <a:ext uri="{FF2B5EF4-FFF2-40B4-BE49-F238E27FC236}">
                  <a16:creationId xmlns:a16="http://schemas.microsoft.com/office/drawing/2014/main" id="{8D3BFA92-D44F-D748-83DC-1C5672D2256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13155" y="4151255"/>
              <a:ext cx="4760" cy="3173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2147483647 w 2"/>
                <a:gd name="T5" fmla="*/ 2147483647 h 2"/>
                <a:gd name="T6" fmla="*/ 2147483647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2"/>
                    <a:pt x="2" y="2"/>
                    <a:pt x="1" y="2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80" name="Freeform 512">
              <a:extLst>
                <a:ext uri="{FF2B5EF4-FFF2-40B4-BE49-F238E27FC236}">
                  <a16:creationId xmlns:a16="http://schemas.microsoft.com/office/drawing/2014/main" id="{2CF10FAE-3D5D-7047-9DC7-869C418D1A2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98819" y="4108422"/>
              <a:ext cx="1587" cy="4760"/>
            </a:xfrm>
            <a:custGeom>
              <a:avLst/>
              <a:gdLst>
                <a:gd name="T0" fmla="*/ 2147483647 w 1"/>
                <a:gd name="T1" fmla="*/ 2147483647 h 2"/>
                <a:gd name="T2" fmla="*/ 0 w 1"/>
                <a:gd name="T3" fmla="*/ 2147483647 h 2"/>
                <a:gd name="T4" fmla="*/ 0 w 1"/>
                <a:gd name="T5" fmla="*/ 2147483647 h 2"/>
                <a:gd name="T6" fmla="*/ 2147483647 w 1"/>
                <a:gd name="T7" fmla="*/ 0 h 2"/>
                <a:gd name="T8" fmla="*/ 2147483647 w 1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2"/>
                    <a:pt x="1" y="2"/>
                    <a:pt x="0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81" name="Freeform 513">
              <a:extLst>
                <a:ext uri="{FF2B5EF4-FFF2-40B4-BE49-F238E27FC236}">
                  <a16:creationId xmlns:a16="http://schemas.microsoft.com/office/drawing/2014/main" id="{4903FC48-1454-884F-AEFD-56678096661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97233" y="4117940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0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2"/>
                    <a:pt x="1" y="3"/>
                    <a:pt x="0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1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82" name="Oval 514">
              <a:extLst>
                <a:ext uri="{FF2B5EF4-FFF2-40B4-BE49-F238E27FC236}">
                  <a16:creationId xmlns:a16="http://schemas.microsoft.com/office/drawing/2014/main" id="{C790DF9C-B614-1849-802E-919C643D0E1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495705" y="4195673"/>
              <a:ext cx="4759" cy="6346"/>
            </a:xfrm>
            <a:prstGeom prst="ellipse">
              <a:avLst/>
            </a:prstGeom>
            <a:grpFill/>
            <a:ln w="3175" cap="rnd">
              <a:solidFill>
                <a:srgbClr val="FFFFFF"/>
              </a:solidFill>
              <a:round/>
              <a:headEnd/>
              <a:tailEnd/>
            </a:ln>
            <a:extLst/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6858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en-US" alt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83" name="Freeform 515">
              <a:extLst>
                <a:ext uri="{FF2B5EF4-FFF2-40B4-BE49-F238E27FC236}">
                  <a16:creationId xmlns:a16="http://schemas.microsoft.com/office/drawing/2014/main" id="{2186362D-21FC-104A-A6E7-61233B939FF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17914" y="4332102"/>
              <a:ext cx="3173" cy="4759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3"/>
                    <a:pt x="2" y="3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1" y="0"/>
                    <a:pt x="1" y="1"/>
                  </a:cubicBezTo>
                  <a:cubicBezTo>
                    <a:pt x="2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84" name="Freeform 516">
              <a:extLst>
                <a:ext uri="{FF2B5EF4-FFF2-40B4-BE49-F238E27FC236}">
                  <a16:creationId xmlns:a16="http://schemas.microsoft.com/office/drawing/2014/main" id="{DF1635B9-2B25-6E40-B7A9-8B8CC724D9D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60805" y="4390798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0 w 2"/>
                <a:gd name="T3" fmla="*/ 2147483647 h 3"/>
                <a:gd name="T4" fmla="*/ 0 w 2"/>
                <a:gd name="T5" fmla="*/ 2147483647 h 3"/>
                <a:gd name="T6" fmla="*/ 2147483647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1" y="3"/>
                    <a:pt x="1" y="3"/>
                    <a:pt x="0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2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85" name="Freeform 517">
              <a:extLst>
                <a:ext uri="{FF2B5EF4-FFF2-40B4-BE49-F238E27FC236}">
                  <a16:creationId xmlns:a16="http://schemas.microsoft.com/office/drawing/2014/main" id="{00B4A60A-7A07-5A4C-9C1F-B795FD00774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00464" y="4327342"/>
              <a:ext cx="12691" cy="12691"/>
            </a:xfrm>
            <a:custGeom>
              <a:avLst/>
              <a:gdLst>
                <a:gd name="T0" fmla="*/ 2147483647 w 7"/>
                <a:gd name="T1" fmla="*/ 2147483647 h 6"/>
                <a:gd name="T2" fmla="*/ 2147483647 w 7"/>
                <a:gd name="T3" fmla="*/ 2147483647 h 6"/>
                <a:gd name="T4" fmla="*/ 2147483647 w 7"/>
                <a:gd name="T5" fmla="*/ 2147483647 h 6"/>
                <a:gd name="T6" fmla="*/ 2147483647 w 7"/>
                <a:gd name="T7" fmla="*/ 2147483647 h 6"/>
                <a:gd name="T8" fmla="*/ 2147483647 w 7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6">
                  <a:moveTo>
                    <a:pt x="6" y="1"/>
                  </a:moveTo>
                  <a:cubicBezTo>
                    <a:pt x="7" y="3"/>
                    <a:pt x="5" y="4"/>
                    <a:pt x="4" y="5"/>
                  </a:cubicBezTo>
                  <a:cubicBezTo>
                    <a:pt x="3" y="6"/>
                    <a:pt x="1" y="6"/>
                    <a:pt x="1" y="5"/>
                  </a:cubicBezTo>
                  <a:cubicBezTo>
                    <a:pt x="0" y="3"/>
                    <a:pt x="2" y="2"/>
                    <a:pt x="3" y="1"/>
                  </a:cubicBezTo>
                  <a:cubicBezTo>
                    <a:pt x="4" y="0"/>
                    <a:pt x="6" y="0"/>
                    <a:pt x="6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86" name="Freeform 518">
              <a:extLst>
                <a:ext uri="{FF2B5EF4-FFF2-40B4-BE49-F238E27FC236}">
                  <a16:creationId xmlns:a16="http://schemas.microsoft.com/office/drawing/2014/main" id="{FAA467BE-7B94-5046-A9FF-6D2ABEF5D48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27432" y="4325757"/>
              <a:ext cx="20622" cy="9518"/>
            </a:xfrm>
            <a:custGeom>
              <a:avLst/>
              <a:gdLst>
                <a:gd name="T0" fmla="*/ 2147483647 w 11"/>
                <a:gd name="T1" fmla="*/ 2147483647 h 5"/>
                <a:gd name="T2" fmla="*/ 2147483647 w 11"/>
                <a:gd name="T3" fmla="*/ 2147483647 h 5"/>
                <a:gd name="T4" fmla="*/ 2147483647 w 11"/>
                <a:gd name="T5" fmla="*/ 2147483647 h 5"/>
                <a:gd name="T6" fmla="*/ 2147483647 w 11"/>
                <a:gd name="T7" fmla="*/ 2147483647 h 5"/>
                <a:gd name="T8" fmla="*/ 2147483647 w 11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5">
                  <a:moveTo>
                    <a:pt x="1" y="1"/>
                  </a:moveTo>
                  <a:cubicBezTo>
                    <a:pt x="4" y="0"/>
                    <a:pt x="7" y="0"/>
                    <a:pt x="10" y="1"/>
                  </a:cubicBezTo>
                  <a:cubicBezTo>
                    <a:pt x="11" y="2"/>
                    <a:pt x="11" y="4"/>
                    <a:pt x="10" y="4"/>
                  </a:cubicBezTo>
                  <a:cubicBezTo>
                    <a:pt x="7" y="5"/>
                    <a:pt x="4" y="4"/>
                    <a:pt x="2" y="3"/>
                  </a:cubicBezTo>
                  <a:cubicBezTo>
                    <a:pt x="1" y="3"/>
                    <a:pt x="0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87" name="Freeform 519">
              <a:extLst>
                <a:ext uri="{FF2B5EF4-FFF2-40B4-BE49-F238E27FC236}">
                  <a16:creationId xmlns:a16="http://schemas.microsoft.com/office/drawing/2014/main" id="{6B5FF6F8-9A7E-AC46-A47B-FDC94BC59EF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57573" y="4311479"/>
              <a:ext cx="28555" cy="12691"/>
            </a:xfrm>
            <a:custGeom>
              <a:avLst/>
              <a:gdLst>
                <a:gd name="T0" fmla="*/ 2147483647 w 15"/>
                <a:gd name="T1" fmla="*/ 2147483647 h 7"/>
                <a:gd name="T2" fmla="*/ 2147483647 w 15"/>
                <a:gd name="T3" fmla="*/ 2147483647 h 7"/>
                <a:gd name="T4" fmla="*/ 2147483647 w 15"/>
                <a:gd name="T5" fmla="*/ 2147483647 h 7"/>
                <a:gd name="T6" fmla="*/ 2147483647 w 15"/>
                <a:gd name="T7" fmla="*/ 2147483647 h 7"/>
                <a:gd name="T8" fmla="*/ 2147483647 w 15"/>
                <a:gd name="T9" fmla="*/ 2147483647 h 7"/>
                <a:gd name="T10" fmla="*/ 2147483647 w 15"/>
                <a:gd name="T11" fmla="*/ 2147483647 h 7"/>
                <a:gd name="T12" fmla="*/ 2147483647 w 15"/>
                <a:gd name="T13" fmla="*/ 2147483647 h 7"/>
                <a:gd name="T14" fmla="*/ 2147483647 w 15"/>
                <a:gd name="T15" fmla="*/ 2147483647 h 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" h="7">
                  <a:moveTo>
                    <a:pt x="3" y="1"/>
                  </a:moveTo>
                  <a:cubicBezTo>
                    <a:pt x="1" y="2"/>
                    <a:pt x="0" y="5"/>
                    <a:pt x="1" y="6"/>
                  </a:cubicBezTo>
                  <a:cubicBezTo>
                    <a:pt x="2" y="7"/>
                    <a:pt x="3" y="5"/>
                    <a:pt x="5" y="5"/>
                  </a:cubicBezTo>
                  <a:cubicBezTo>
                    <a:pt x="7" y="5"/>
                    <a:pt x="9" y="6"/>
                    <a:pt x="11" y="6"/>
                  </a:cubicBezTo>
                  <a:cubicBezTo>
                    <a:pt x="13" y="5"/>
                    <a:pt x="15" y="4"/>
                    <a:pt x="15" y="2"/>
                  </a:cubicBezTo>
                  <a:cubicBezTo>
                    <a:pt x="15" y="1"/>
                    <a:pt x="12" y="1"/>
                    <a:pt x="11" y="1"/>
                  </a:cubicBezTo>
                  <a:cubicBezTo>
                    <a:pt x="9" y="1"/>
                    <a:pt x="8" y="2"/>
                    <a:pt x="6" y="2"/>
                  </a:cubicBezTo>
                  <a:cubicBezTo>
                    <a:pt x="5" y="2"/>
                    <a:pt x="4" y="0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88" name="Freeform 520">
              <a:extLst>
                <a:ext uri="{FF2B5EF4-FFF2-40B4-BE49-F238E27FC236}">
                  <a16:creationId xmlns:a16="http://schemas.microsoft.com/office/drawing/2014/main" id="{95BB0F8A-543B-A049-A773-F60F838A277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76668" y="4227401"/>
              <a:ext cx="14277" cy="23795"/>
            </a:xfrm>
            <a:custGeom>
              <a:avLst/>
              <a:gdLst>
                <a:gd name="T0" fmla="*/ 2147483647 w 7"/>
                <a:gd name="T1" fmla="*/ 2147483647 h 13"/>
                <a:gd name="T2" fmla="*/ 2147483647 w 7"/>
                <a:gd name="T3" fmla="*/ 2147483647 h 13"/>
                <a:gd name="T4" fmla="*/ 2147483647 w 7"/>
                <a:gd name="T5" fmla="*/ 2147483647 h 13"/>
                <a:gd name="T6" fmla="*/ 2147483647 w 7"/>
                <a:gd name="T7" fmla="*/ 2147483647 h 13"/>
                <a:gd name="T8" fmla="*/ 2147483647 w 7"/>
                <a:gd name="T9" fmla="*/ 2147483647 h 13"/>
                <a:gd name="T10" fmla="*/ 2147483647 w 7"/>
                <a:gd name="T11" fmla="*/ 2147483647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" h="13">
                  <a:moveTo>
                    <a:pt x="5" y="1"/>
                  </a:moveTo>
                  <a:cubicBezTo>
                    <a:pt x="7" y="1"/>
                    <a:pt x="6" y="4"/>
                    <a:pt x="6" y="5"/>
                  </a:cubicBezTo>
                  <a:cubicBezTo>
                    <a:pt x="5" y="8"/>
                    <a:pt x="5" y="10"/>
                    <a:pt x="4" y="12"/>
                  </a:cubicBezTo>
                  <a:cubicBezTo>
                    <a:pt x="3" y="13"/>
                    <a:pt x="1" y="12"/>
                    <a:pt x="1" y="11"/>
                  </a:cubicBezTo>
                  <a:cubicBezTo>
                    <a:pt x="0" y="9"/>
                    <a:pt x="0" y="6"/>
                    <a:pt x="1" y="4"/>
                  </a:cubicBezTo>
                  <a:cubicBezTo>
                    <a:pt x="2" y="2"/>
                    <a:pt x="4" y="0"/>
                    <a:pt x="5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89" name="Freeform 521">
              <a:extLst>
                <a:ext uri="{FF2B5EF4-FFF2-40B4-BE49-F238E27FC236}">
                  <a16:creationId xmlns:a16="http://schemas.microsoft.com/office/drawing/2014/main" id="{C946479A-A944-544C-99AE-845226EFF73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65563" y="4243265"/>
              <a:ext cx="9518" cy="7931"/>
            </a:xfrm>
            <a:custGeom>
              <a:avLst/>
              <a:gdLst>
                <a:gd name="T0" fmla="*/ 2147483647 w 5"/>
                <a:gd name="T1" fmla="*/ 0 h 4"/>
                <a:gd name="T2" fmla="*/ 2147483647 w 5"/>
                <a:gd name="T3" fmla="*/ 2147483647 h 4"/>
                <a:gd name="T4" fmla="*/ 2147483647 w 5"/>
                <a:gd name="T5" fmla="*/ 2147483647 h 4"/>
                <a:gd name="T6" fmla="*/ 2147483647 w 5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4">
                  <a:moveTo>
                    <a:pt x="3" y="0"/>
                  </a:moveTo>
                  <a:cubicBezTo>
                    <a:pt x="4" y="0"/>
                    <a:pt x="5" y="2"/>
                    <a:pt x="4" y="3"/>
                  </a:cubicBezTo>
                  <a:cubicBezTo>
                    <a:pt x="4" y="4"/>
                    <a:pt x="2" y="4"/>
                    <a:pt x="1" y="4"/>
                  </a:cubicBezTo>
                  <a:cubicBezTo>
                    <a:pt x="0" y="2"/>
                    <a:pt x="2" y="0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90" name="Freeform 522">
              <a:extLst>
                <a:ext uri="{FF2B5EF4-FFF2-40B4-BE49-F238E27FC236}">
                  <a16:creationId xmlns:a16="http://schemas.microsoft.com/office/drawing/2014/main" id="{F43D27A1-2140-CE4B-8796-71DBD8FECFA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86187" y="4221056"/>
              <a:ext cx="17450" cy="38073"/>
            </a:xfrm>
            <a:custGeom>
              <a:avLst/>
              <a:gdLst>
                <a:gd name="T0" fmla="*/ 2147483647 w 9"/>
                <a:gd name="T1" fmla="*/ 2147483647 h 20"/>
                <a:gd name="T2" fmla="*/ 2147483647 w 9"/>
                <a:gd name="T3" fmla="*/ 2147483647 h 20"/>
                <a:gd name="T4" fmla="*/ 2147483647 w 9"/>
                <a:gd name="T5" fmla="*/ 2147483647 h 20"/>
                <a:gd name="T6" fmla="*/ 2147483647 w 9"/>
                <a:gd name="T7" fmla="*/ 2147483647 h 20"/>
                <a:gd name="T8" fmla="*/ 2147483647 w 9"/>
                <a:gd name="T9" fmla="*/ 2147483647 h 20"/>
                <a:gd name="T10" fmla="*/ 2147483647 w 9"/>
                <a:gd name="T11" fmla="*/ 2147483647 h 20"/>
                <a:gd name="T12" fmla="*/ 2147483647 w 9"/>
                <a:gd name="T13" fmla="*/ 2147483647 h 20"/>
                <a:gd name="T14" fmla="*/ 2147483647 w 9"/>
                <a:gd name="T15" fmla="*/ 2147483647 h 20"/>
                <a:gd name="T16" fmla="*/ 2147483647 w 9"/>
                <a:gd name="T17" fmla="*/ 2147483647 h 20"/>
                <a:gd name="T18" fmla="*/ 2147483647 w 9"/>
                <a:gd name="T19" fmla="*/ 2147483647 h 20"/>
                <a:gd name="T20" fmla="*/ 2147483647 w 9"/>
                <a:gd name="T21" fmla="*/ 2147483647 h 20"/>
                <a:gd name="T22" fmla="*/ 2147483647 w 9"/>
                <a:gd name="T23" fmla="*/ 2147483647 h 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" h="20">
                  <a:moveTo>
                    <a:pt x="8" y="1"/>
                  </a:moveTo>
                  <a:cubicBezTo>
                    <a:pt x="9" y="1"/>
                    <a:pt x="9" y="3"/>
                    <a:pt x="8" y="4"/>
                  </a:cubicBezTo>
                  <a:cubicBezTo>
                    <a:pt x="7" y="5"/>
                    <a:pt x="6" y="3"/>
                    <a:pt x="5" y="4"/>
                  </a:cubicBezTo>
                  <a:cubicBezTo>
                    <a:pt x="4" y="6"/>
                    <a:pt x="3" y="9"/>
                    <a:pt x="4" y="12"/>
                  </a:cubicBezTo>
                  <a:cubicBezTo>
                    <a:pt x="4" y="13"/>
                    <a:pt x="7" y="12"/>
                    <a:pt x="7" y="13"/>
                  </a:cubicBezTo>
                  <a:cubicBezTo>
                    <a:pt x="8" y="13"/>
                    <a:pt x="7" y="15"/>
                    <a:pt x="6" y="16"/>
                  </a:cubicBezTo>
                  <a:cubicBezTo>
                    <a:pt x="5" y="16"/>
                    <a:pt x="4" y="15"/>
                    <a:pt x="3" y="16"/>
                  </a:cubicBezTo>
                  <a:cubicBezTo>
                    <a:pt x="2" y="17"/>
                    <a:pt x="2" y="20"/>
                    <a:pt x="1" y="19"/>
                  </a:cubicBezTo>
                  <a:cubicBezTo>
                    <a:pt x="0" y="18"/>
                    <a:pt x="1" y="16"/>
                    <a:pt x="1" y="14"/>
                  </a:cubicBezTo>
                  <a:cubicBezTo>
                    <a:pt x="2" y="11"/>
                    <a:pt x="3" y="8"/>
                    <a:pt x="3" y="5"/>
                  </a:cubicBezTo>
                  <a:cubicBezTo>
                    <a:pt x="4" y="4"/>
                    <a:pt x="3" y="2"/>
                    <a:pt x="4" y="1"/>
                  </a:cubicBezTo>
                  <a:cubicBezTo>
                    <a:pt x="5" y="0"/>
                    <a:pt x="7" y="0"/>
                    <a:pt x="8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91" name="Freeform 523">
              <a:extLst>
                <a:ext uri="{FF2B5EF4-FFF2-40B4-BE49-F238E27FC236}">
                  <a16:creationId xmlns:a16="http://schemas.microsoft.com/office/drawing/2014/main" id="{09632A11-7D98-2544-8152-9B9F83259BA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38537" y="4332102"/>
              <a:ext cx="55524" cy="31728"/>
            </a:xfrm>
            <a:custGeom>
              <a:avLst/>
              <a:gdLst>
                <a:gd name="T0" fmla="*/ 2147483647 w 29"/>
                <a:gd name="T1" fmla="*/ 2147483647 h 17"/>
                <a:gd name="T2" fmla="*/ 2147483647 w 29"/>
                <a:gd name="T3" fmla="*/ 2147483647 h 17"/>
                <a:gd name="T4" fmla="*/ 2147483647 w 29"/>
                <a:gd name="T5" fmla="*/ 2147483647 h 17"/>
                <a:gd name="T6" fmla="*/ 2147483647 w 29"/>
                <a:gd name="T7" fmla="*/ 2147483647 h 17"/>
                <a:gd name="T8" fmla="*/ 2147483647 w 29"/>
                <a:gd name="T9" fmla="*/ 2147483647 h 17"/>
                <a:gd name="T10" fmla="*/ 2147483647 w 29"/>
                <a:gd name="T11" fmla="*/ 2147483647 h 17"/>
                <a:gd name="T12" fmla="*/ 2147483647 w 29"/>
                <a:gd name="T13" fmla="*/ 2147483647 h 17"/>
                <a:gd name="T14" fmla="*/ 2147483647 w 29"/>
                <a:gd name="T15" fmla="*/ 2147483647 h 17"/>
                <a:gd name="T16" fmla="*/ 2147483647 w 29"/>
                <a:gd name="T17" fmla="*/ 2147483647 h 17"/>
                <a:gd name="T18" fmla="*/ 2147483647 w 29"/>
                <a:gd name="T19" fmla="*/ 2147483647 h 17"/>
                <a:gd name="T20" fmla="*/ 0 w 29"/>
                <a:gd name="T21" fmla="*/ 2147483647 h 17"/>
                <a:gd name="T22" fmla="*/ 2147483647 w 29"/>
                <a:gd name="T23" fmla="*/ 2147483647 h 17"/>
                <a:gd name="T24" fmla="*/ 2147483647 w 29"/>
                <a:gd name="T25" fmla="*/ 2147483647 h 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17">
                  <a:moveTo>
                    <a:pt x="3" y="17"/>
                  </a:moveTo>
                  <a:cubicBezTo>
                    <a:pt x="4" y="17"/>
                    <a:pt x="6" y="16"/>
                    <a:pt x="8" y="15"/>
                  </a:cubicBezTo>
                  <a:cubicBezTo>
                    <a:pt x="9" y="14"/>
                    <a:pt x="11" y="13"/>
                    <a:pt x="13" y="12"/>
                  </a:cubicBezTo>
                  <a:cubicBezTo>
                    <a:pt x="15" y="11"/>
                    <a:pt x="18" y="10"/>
                    <a:pt x="20" y="9"/>
                  </a:cubicBezTo>
                  <a:cubicBezTo>
                    <a:pt x="21" y="9"/>
                    <a:pt x="22" y="7"/>
                    <a:pt x="23" y="7"/>
                  </a:cubicBezTo>
                  <a:cubicBezTo>
                    <a:pt x="24" y="5"/>
                    <a:pt x="27" y="5"/>
                    <a:pt x="28" y="3"/>
                  </a:cubicBezTo>
                  <a:cubicBezTo>
                    <a:pt x="29" y="3"/>
                    <a:pt x="29" y="1"/>
                    <a:pt x="29" y="1"/>
                  </a:cubicBezTo>
                  <a:cubicBezTo>
                    <a:pt x="27" y="0"/>
                    <a:pt x="26" y="1"/>
                    <a:pt x="24" y="1"/>
                  </a:cubicBezTo>
                  <a:cubicBezTo>
                    <a:pt x="21" y="1"/>
                    <a:pt x="17" y="2"/>
                    <a:pt x="14" y="2"/>
                  </a:cubicBezTo>
                  <a:cubicBezTo>
                    <a:pt x="10" y="3"/>
                    <a:pt x="7" y="3"/>
                    <a:pt x="4" y="4"/>
                  </a:cubicBezTo>
                  <a:cubicBezTo>
                    <a:pt x="2" y="5"/>
                    <a:pt x="1" y="8"/>
                    <a:pt x="0" y="9"/>
                  </a:cubicBezTo>
                  <a:cubicBezTo>
                    <a:pt x="1" y="10"/>
                    <a:pt x="2" y="11"/>
                    <a:pt x="3" y="12"/>
                  </a:cubicBezTo>
                  <a:cubicBezTo>
                    <a:pt x="3" y="14"/>
                    <a:pt x="3" y="16"/>
                    <a:pt x="3" y="17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92" name="Freeform 524">
              <a:extLst>
                <a:ext uri="{FF2B5EF4-FFF2-40B4-BE49-F238E27FC236}">
                  <a16:creationId xmlns:a16="http://schemas.microsoft.com/office/drawing/2014/main" id="{3DC23375-DE55-1744-B40D-B7F8BFEA6AB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29018" y="4144909"/>
              <a:ext cx="26969" cy="12691"/>
            </a:xfrm>
            <a:custGeom>
              <a:avLst/>
              <a:gdLst>
                <a:gd name="T0" fmla="*/ 2147483647 w 14"/>
                <a:gd name="T1" fmla="*/ 2147483647 h 7"/>
                <a:gd name="T2" fmla="*/ 2147483647 w 14"/>
                <a:gd name="T3" fmla="*/ 2147483647 h 7"/>
                <a:gd name="T4" fmla="*/ 2147483647 w 14"/>
                <a:gd name="T5" fmla="*/ 2147483647 h 7"/>
                <a:gd name="T6" fmla="*/ 2147483647 w 14"/>
                <a:gd name="T7" fmla="*/ 2147483647 h 7"/>
                <a:gd name="T8" fmla="*/ 2147483647 w 14"/>
                <a:gd name="T9" fmla="*/ 2147483647 h 7"/>
                <a:gd name="T10" fmla="*/ 2147483647 w 14"/>
                <a:gd name="T11" fmla="*/ 2147483647 h 7"/>
                <a:gd name="T12" fmla="*/ 2147483647 w 14"/>
                <a:gd name="T13" fmla="*/ 2147483647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7">
                  <a:moveTo>
                    <a:pt x="3" y="1"/>
                  </a:moveTo>
                  <a:cubicBezTo>
                    <a:pt x="5" y="0"/>
                    <a:pt x="8" y="1"/>
                    <a:pt x="11" y="1"/>
                  </a:cubicBezTo>
                  <a:cubicBezTo>
                    <a:pt x="12" y="1"/>
                    <a:pt x="14" y="2"/>
                    <a:pt x="14" y="3"/>
                  </a:cubicBezTo>
                  <a:cubicBezTo>
                    <a:pt x="14" y="4"/>
                    <a:pt x="12" y="5"/>
                    <a:pt x="11" y="5"/>
                  </a:cubicBezTo>
                  <a:cubicBezTo>
                    <a:pt x="9" y="5"/>
                    <a:pt x="7" y="5"/>
                    <a:pt x="5" y="5"/>
                  </a:cubicBezTo>
                  <a:cubicBezTo>
                    <a:pt x="3" y="5"/>
                    <a:pt x="2" y="7"/>
                    <a:pt x="1" y="6"/>
                  </a:cubicBezTo>
                  <a:cubicBezTo>
                    <a:pt x="0" y="4"/>
                    <a:pt x="1" y="1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93" name="Freeform 525">
              <a:extLst>
                <a:ext uri="{FF2B5EF4-FFF2-40B4-BE49-F238E27FC236}">
                  <a16:creationId xmlns:a16="http://schemas.microsoft.com/office/drawing/2014/main" id="{310BA83E-8BB0-984C-B6B6-A2A412D60CB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92532" y="4132218"/>
              <a:ext cx="25382" cy="14277"/>
            </a:xfrm>
            <a:custGeom>
              <a:avLst/>
              <a:gdLst>
                <a:gd name="T0" fmla="*/ 2147483647 w 13"/>
                <a:gd name="T1" fmla="*/ 2147483647 h 8"/>
                <a:gd name="T2" fmla="*/ 2147483647 w 13"/>
                <a:gd name="T3" fmla="*/ 2147483647 h 8"/>
                <a:gd name="T4" fmla="*/ 2147483647 w 13"/>
                <a:gd name="T5" fmla="*/ 2147483647 h 8"/>
                <a:gd name="T6" fmla="*/ 2147483647 w 13"/>
                <a:gd name="T7" fmla="*/ 2147483647 h 8"/>
                <a:gd name="T8" fmla="*/ 2147483647 w 13"/>
                <a:gd name="T9" fmla="*/ 2147483647 h 8"/>
                <a:gd name="T10" fmla="*/ 2147483647 w 13"/>
                <a:gd name="T11" fmla="*/ 2147483647 h 8"/>
                <a:gd name="T12" fmla="*/ 2147483647 w 13"/>
                <a:gd name="T13" fmla="*/ 2147483647 h 8"/>
                <a:gd name="T14" fmla="*/ 2147483647 w 13"/>
                <a:gd name="T15" fmla="*/ 2147483647 h 8"/>
                <a:gd name="T16" fmla="*/ 2147483647 w 13"/>
                <a:gd name="T17" fmla="*/ 2147483647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" h="8">
                  <a:moveTo>
                    <a:pt x="7" y="3"/>
                  </a:moveTo>
                  <a:cubicBezTo>
                    <a:pt x="8" y="3"/>
                    <a:pt x="9" y="0"/>
                    <a:pt x="10" y="1"/>
                  </a:cubicBezTo>
                  <a:cubicBezTo>
                    <a:pt x="12" y="2"/>
                    <a:pt x="13" y="5"/>
                    <a:pt x="12" y="6"/>
                  </a:cubicBezTo>
                  <a:cubicBezTo>
                    <a:pt x="11" y="8"/>
                    <a:pt x="9" y="5"/>
                    <a:pt x="8" y="5"/>
                  </a:cubicBezTo>
                  <a:cubicBezTo>
                    <a:pt x="7" y="5"/>
                    <a:pt x="6" y="7"/>
                    <a:pt x="5" y="6"/>
                  </a:cubicBezTo>
                  <a:cubicBezTo>
                    <a:pt x="4" y="6"/>
                    <a:pt x="5" y="5"/>
                    <a:pt x="4" y="5"/>
                  </a:cubicBezTo>
                  <a:cubicBezTo>
                    <a:pt x="3" y="5"/>
                    <a:pt x="2" y="6"/>
                    <a:pt x="1" y="6"/>
                  </a:cubicBezTo>
                  <a:cubicBezTo>
                    <a:pt x="1" y="5"/>
                    <a:pt x="0" y="2"/>
                    <a:pt x="1" y="2"/>
                  </a:cubicBezTo>
                  <a:cubicBezTo>
                    <a:pt x="3" y="1"/>
                    <a:pt x="5" y="3"/>
                    <a:pt x="7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94" name="Freeform 526">
              <a:extLst>
                <a:ext uri="{FF2B5EF4-FFF2-40B4-BE49-F238E27FC236}">
                  <a16:creationId xmlns:a16="http://schemas.microsoft.com/office/drawing/2014/main" id="{09BE3BAC-1194-484E-89A7-504C7BDFEE9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57573" y="4148082"/>
              <a:ext cx="23796" cy="4759"/>
            </a:xfrm>
            <a:custGeom>
              <a:avLst/>
              <a:gdLst>
                <a:gd name="T0" fmla="*/ 0 w 13"/>
                <a:gd name="T1" fmla="*/ 0 h 2"/>
                <a:gd name="T2" fmla="*/ 0 w 13"/>
                <a:gd name="T3" fmla="*/ 2147483647 h 2"/>
                <a:gd name="T4" fmla="*/ 2147483647 w 13"/>
                <a:gd name="T5" fmla="*/ 2147483647 h 2"/>
                <a:gd name="T6" fmla="*/ 0 w 13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2">
                  <a:moveTo>
                    <a:pt x="0" y="0"/>
                  </a:moveTo>
                  <a:cubicBezTo>
                    <a:pt x="0" y="0"/>
                    <a:pt x="0" y="2"/>
                    <a:pt x="0" y="2"/>
                  </a:cubicBezTo>
                  <a:cubicBezTo>
                    <a:pt x="4" y="2"/>
                    <a:pt x="9" y="2"/>
                    <a:pt x="13" y="1"/>
                  </a:cubicBezTo>
                  <a:cubicBezTo>
                    <a:pt x="9" y="0"/>
                    <a:pt x="4" y="0"/>
                    <a:pt x="0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95" name="Freeform 527">
              <a:extLst>
                <a:ext uri="{FF2B5EF4-FFF2-40B4-BE49-F238E27FC236}">
                  <a16:creationId xmlns:a16="http://schemas.microsoft.com/office/drawing/2014/main" id="{48280801-6D13-9245-867B-24A63136449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68678" y="4184568"/>
              <a:ext cx="31728" cy="23796"/>
            </a:xfrm>
            <a:custGeom>
              <a:avLst/>
              <a:gdLst>
                <a:gd name="T0" fmla="*/ 2147483647 w 17"/>
                <a:gd name="T1" fmla="*/ 2147483647 h 12"/>
                <a:gd name="T2" fmla="*/ 2147483647 w 17"/>
                <a:gd name="T3" fmla="*/ 2147483647 h 12"/>
                <a:gd name="T4" fmla="*/ 2147483647 w 17"/>
                <a:gd name="T5" fmla="*/ 2147483647 h 12"/>
                <a:gd name="T6" fmla="*/ 2147483647 w 17"/>
                <a:gd name="T7" fmla="*/ 2147483647 h 12"/>
                <a:gd name="T8" fmla="*/ 2147483647 w 17"/>
                <a:gd name="T9" fmla="*/ 2147483647 h 12"/>
                <a:gd name="T10" fmla="*/ 2147483647 w 17"/>
                <a:gd name="T11" fmla="*/ 2147483647 h 12"/>
                <a:gd name="T12" fmla="*/ 2147483647 w 17"/>
                <a:gd name="T13" fmla="*/ 2147483647 h 12"/>
                <a:gd name="T14" fmla="*/ 2147483647 w 17"/>
                <a:gd name="T15" fmla="*/ 2147483647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2">
                  <a:moveTo>
                    <a:pt x="2" y="2"/>
                  </a:moveTo>
                  <a:cubicBezTo>
                    <a:pt x="5" y="0"/>
                    <a:pt x="8" y="0"/>
                    <a:pt x="11" y="1"/>
                  </a:cubicBezTo>
                  <a:cubicBezTo>
                    <a:pt x="13" y="1"/>
                    <a:pt x="14" y="1"/>
                    <a:pt x="15" y="3"/>
                  </a:cubicBezTo>
                  <a:cubicBezTo>
                    <a:pt x="16" y="4"/>
                    <a:pt x="13" y="4"/>
                    <a:pt x="13" y="5"/>
                  </a:cubicBezTo>
                  <a:cubicBezTo>
                    <a:pt x="14" y="6"/>
                    <a:pt x="17" y="7"/>
                    <a:pt x="16" y="9"/>
                  </a:cubicBezTo>
                  <a:cubicBezTo>
                    <a:pt x="15" y="11"/>
                    <a:pt x="12" y="10"/>
                    <a:pt x="10" y="12"/>
                  </a:cubicBezTo>
                  <a:cubicBezTo>
                    <a:pt x="6" y="11"/>
                    <a:pt x="3" y="10"/>
                    <a:pt x="1" y="7"/>
                  </a:cubicBezTo>
                  <a:cubicBezTo>
                    <a:pt x="0" y="6"/>
                    <a:pt x="1" y="3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96" name="Freeform 528">
              <a:extLst>
                <a:ext uri="{FF2B5EF4-FFF2-40B4-BE49-F238E27FC236}">
                  <a16:creationId xmlns:a16="http://schemas.microsoft.com/office/drawing/2014/main" id="{51686D37-BCDB-DC44-A2D9-70075122289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00406" y="4136977"/>
              <a:ext cx="22209" cy="11105"/>
            </a:xfrm>
            <a:custGeom>
              <a:avLst/>
              <a:gdLst>
                <a:gd name="T0" fmla="*/ 2147483647 w 11"/>
                <a:gd name="T1" fmla="*/ 0 h 6"/>
                <a:gd name="T2" fmla="*/ 2147483647 w 11"/>
                <a:gd name="T3" fmla="*/ 2147483647 h 6"/>
                <a:gd name="T4" fmla="*/ 2147483647 w 11"/>
                <a:gd name="T5" fmla="*/ 2147483647 h 6"/>
                <a:gd name="T6" fmla="*/ 2147483647 w 11"/>
                <a:gd name="T7" fmla="*/ 2147483647 h 6"/>
                <a:gd name="T8" fmla="*/ 0 w 11"/>
                <a:gd name="T9" fmla="*/ 2147483647 h 6"/>
                <a:gd name="T10" fmla="*/ 2147483647 w 11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" h="6">
                  <a:moveTo>
                    <a:pt x="5" y="0"/>
                  </a:moveTo>
                  <a:cubicBezTo>
                    <a:pt x="7" y="1"/>
                    <a:pt x="9" y="3"/>
                    <a:pt x="11" y="4"/>
                  </a:cubicBezTo>
                  <a:cubicBezTo>
                    <a:pt x="11" y="5"/>
                    <a:pt x="10" y="6"/>
                    <a:pt x="9" y="6"/>
                  </a:cubicBezTo>
                  <a:cubicBezTo>
                    <a:pt x="7" y="6"/>
                    <a:pt x="6" y="6"/>
                    <a:pt x="4" y="6"/>
                  </a:cubicBezTo>
                  <a:cubicBezTo>
                    <a:pt x="3" y="5"/>
                    <a:pt x="0" y="5"/>
                    <a:pt x="0" y="4"/>
                  </a:cubicBezTo>
                  <a:cubicBezTo>
                    <a:pt x="0" y="2"/>
                    <a:pt x="3" y="0"/>
                    <a:pt x="5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97" name="Freeform 529">
              <a:extLst>
                <a:ext uri="{FF2B5EF4-FFF2-40B4-BE49-F238E27FC236}">
                  <a16:creationId xmlns:a16="http://schemas.microsoft.com/office/drawing/2014/main" id="{A96DA019-1304-DE4F-A0A9-3FE16E1FF23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03579" y="4040208"/>
              <a:ext cx="34900" cy="84078"/>
            </a:xfrm>
            <a:custGeom>
              <a:avLst/>
              <a:gdLst>
                <a:gd name="T0" fmla="*/ 2147483647 w 19"/>
                <a:gd name="T1" fmla="*/ 2147483647 h 44"/>
                <a:gd name="T2" fmla="*/ 2147483647 w 19"/>
                <a:gd name="T3" fmla="*/ 2147483647 h 44"/>
                <a:gd name="T4" fmla="*/ 2147483647 w 19"/>
                <a:gd name="T5" fmla="*/ 2147483647 h 44"/>
                <a:gd name="T6" fmla="*/ 2147483647 w 19"/>
                <a:gd name="T7" fmla="*/ 2147483647 h 44"/>
                <a:gd name="T8" fmla="*/ 2147483647 w 19"/>
                <a:gd name="T9" fmla="*/ 2147483647 h 44"/>
                <a:gd name="T10" fmla="*/ 2147483647 w 19"/>
                <a:gd name="T11" fmla="*/ 2147483647 h 44"/>
                <a:gd name="T12" fmla="*/ 2147483647 w 19"/>
                <a:gd name="T13" fmla="*/ 2147483647 h 44"/>
                <a:gd name="T14" fmla="*/ 2147483647 w 19"/>
                <a:gd name="T15" fmla="*/ 2147483647 h 44"/>
                <a:gd name="T16" fmla="*/ 2147483647 w 19"/>
                <a:gd name="T17" fmla="*/ 2147483647 h 44"/>
                <a:gd name="T18" fmla="*/ 2147483647 w 19"/>
                <a:gd name="T19" fmla="*/ 2147483647 h 44"/>
                <a:gd name="T20" fmla="*/ 2147483647 w 19"/>
                <a:gd name="T21" fmla="*/ 2147483647 h 44"/>
                <a:gd name="T22" fmla="*/ 2147483647 w 19"/>
                <a:gd name="T23" fmla="*/ 2147483647 h 44"/>
                <a:gd name="T24" fmla="*/ 2147483647 w 19"/>
                <a:gd name="T25" fmla="*/ 2147483647 h 44"/>
                <a:gd name="T26" fmla="*/ 2147483647 w 19"/>
                <a:gd name="T27" fmla="*/ 2147483647 h 44"/>
                <a:gd name="T28" fmla="*/ 2147483647 w 19"/>
                <a:gd name="T29" fmla="*/ 2147483647 h 44"/>
                <a:gd name="T30" fmla="*/ 2147483647 w 19"/>
                <a:gd name="T31" fmla="*/ 2147483647 h 44"/>
                <a:gd name="T32" fmla="*/ 2147483647 w 19"/>
                <a:gd name="T33" fmla="*/ 2147483647 h 44"/>
                <a:gd name="T34" fmla="*/ 2147483647 w 19"/>
                <a:gd name="T35" fmla="*/ 2147483647 h 44"/>
                <a:gd name="T36" fmla="*/ 2147483647 w 19"/>
                <a:gd name="T37" fmla="*/ 2147483647 h 44"/>
                <a:gd name="T38" fmla="*/ 2147483647 w 19"/>
                <a:gd name="T39" fmla="*/ 2147483647 h 44"/>
                <a:gd name="T40" fmla="*/ 2147483647 w 19"/>
                <a:gd name="T41" fmla="*/ 2147483647 h 44"/>
                <a:gd name="T42" fmla="*/ 2147483647 w 19"/>
                <a:gd name="T43" fmla="*/ 0 h 44"/>
                <a:gd name="T44" fmla="*/ 2147483647 w 19"/>
                <a:gd name="T45" fmla="*/ 2147483647 h 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9" h="44">
                  <a:moveTo>
                    <a:pt x="8" y="1"/>
                  </a:moveTo>
                  <a:cubicBezTo>
                    <a:pt x="8" y="3"/>
                    <a:pt x="5" y="4"/>
                    <a:pt x="5" y="5"/>
                  </a:cubicBezTo>
                  <a:cubicBezTo>
                    <a:pt x="5" y="8"/>
                    <a:pt x="8" y="9"/>
                    <a:pt x="7" y="11"/>
                  </a:cubicBezTo>
                  <a:cubicBezTo>
                    <a:pt x="7" y="14"/>
                    <a:pt x="3" y="15"/>
                    <a:pt x="3" y="18"/>
                  </a:cubicBezTo>
                  <a:cubicBezTo>
                    <a:pt x="3" y="19"/>
                    <a:pt x="6" y="20"/>
                    <a:pt x="7" y="20"/>
                  </a:cubicBezTo>
                  <a:cubicBezTo>
                    <a:pt x="9" y="18"/>
                    <a:pt x="8" y="15"/>
                    <a:pt x="10" y="14"/>
                  </a:cubicBezTo>
                  <a:cubicBezTo>
                    <a:pt x="12" y="12"/>
                    <a:pt x="14" y="9"/>
                    <a:pt x="16" y="10"/>
                  </a:cubicBezTo>
                  <a:cubicBezTo>
                    <a:pt x="19" y="10"/>
                    <a:pt x="18" y="15"/>
                    <a:pt x="17" y="17"/>
                  </a:cubicBezTo>
                  <a:cubicBezTo>
                    <a:pt x="16" y="18"/>
                    <a:pt x="13" y="18"/>
                    <a:pt x="11" y="19"/>
                  </a:cubicBezTo>
                  <a:cubicBezTo>
                    <a:pt x="11" y="20"/>
                    <a:pt x="11" y="21"/>
                    <a:pt x="11" y="21"/>
                  </a:cubicBezTo>
                  <a:cubicBezTo>
                    <a:pt x="13" y="23"/>
                    <a:pt x="16" y="24"/>
                    <a:pt x="18" y="26"/>
                  </a:cubicBezTo>
                  <a:cubicBezTo>
                    <a:pt x="18" y="26"/>
                    <a:pt x="16" y="26"/>
                    <a:pt x="16" y="26"/>
                  </a:cubicBezTo>
                  <a:cubicBezTo>
                    <a:pt x="13" y="26"/>
                    <a:pt x="10" y="24"/>
                    <a:pt x="7" y="25"/>
                  </a:cubicBezTo>
                  <a:cubicBezTo>
                    <a:pt x="6" y="26"/>
                    <a:pt x="8" y="28"/>
                    <a:pt x="7" y="29"/>
                  </a:cubicBezTo>
                  <a:cubicBezTo>
                    <a:pt x="7" y="31"/>
                    <a:pt x="6" y="33"/>
                    <a:pt x="6" y="35"/>
                  </a:cubicBezTo>
                  <a:cubicBezTo>
                    <a:pt x="8" y="38"/>
                    <a:pt x="12" y="40"/>
                    <a:pt x="13" y="44"/>
                  </a:cubicBezTo>
                  <a:cubicBezTo>
                    <a:pt x="11" y="43"/>
                    <a:pt x="9" y="43"/>
                    <a:pt x="7" y="42"/>
                  </a:cubicBezTo>
                  <a:cubicBezTo>
                    <a:pt x="5" y="39"/>
                    <a:pt x="5" y="36"/>
                    <a:pt x="4" y="33"/>
                  </a:cubicBezTo>
                  <a:cubicBezTo>
                    <a:pt x="4" y="31"/>
                    <a:pt x="4" y="29"/>
                    <a:pt x="3" y="27"/>
                  </a:cubicBezTo>
                  <a:cubicBezTo>
                    <a:pt x="3" y="24"/>
                    <a:pt x="1" y="21"/>
                    <a:pt x="1" y="19"/>
                  </a:cubicBezTo>
                  <a:cubicBezTo>
                    <a:pt x="0" y="15"/>
                    <a:pt x="0" y="11"/>
                    <a:pt x="1" y="7"/>
                  </a:cubicBezTo>
                  <a:cubicBezTo>
                    <a:pt x="1" y="4"/>
                    <a:pt x="3" y="2"/>
                    <a:pt x="6" y="0"/>
                  </a:cubicBezTo>
                  <a:cubicBezTo>
                    <a:pt x="6" y="0"/>
                    <a:pt x="8" y="0"/>
                    <a:pt x="8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98" name="Freeform 530">
              <a:extLst>
                <a:ext uri="{FF2B5EF4-FFF2-40B4-BE49-F238E27FC236}">
                  <a16:creationId xmlns:a16="http://schemas.microsoft.com/office/drawing/2014/main" id="{00DC311A-6EB5-5247-B06D-BB8FF40A6A1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22615" y="4029103"/>
              <a:ext cx="12691" cy="17451"/>
            </a:xfrm>
            <a:custGeom>
              <a:avLst/>
              <a:gdLst>
                <a:gd name="T0" fmla="*/ 2147483647 w 7"/>
                <a:gd name="T1" fmla="*/ 2147483647 h 9"/>
                <a:gd name="T2" fmla="*/ 2147483647 w 7"/>
                <a:gd name="T3" fmla="*/ 2147483647 h 9"/>
                <a:gd name="T4" fmla="*/ 2147483647 w 7"/>
                <a:gd name="T5" fmla="*/ 2147483647 h 9"/>
                <a:gd name="T6" fmla="*/ 2147483647 w 7"/>
                <a:gd name="T7" fmla="*/ 2147483647 h 9"/>
                <a:gd name="T8" fmla="*/ 2147483647 w 7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9">
                  <a:moveTo>
                    <a:pt x="5" y="1"/>
                  </a:moveTo>
                  <a:cubicBezTo>
                    <a:pt x="7" y="2"/>
                    <a:pt x="7" y="5"/>
                    <a:pt x="6" y="7"/>
                  </a:cubicBezTo>
                  <a:cubicBezTo>
                    <a:pt x="6" y="8"/>
                    <a:pt x="3" y="9"/>
                    <a:pt x="2" y="8"/>
                  </a:cubicBezTo>
                  <a:cubicBezTo>
                    <a:pt x="0" y="7"/>
                    <a:pt x="1" y="5"/>
                    <a:pt x="2" y="3"/>
                  </a:cubicBezTo>
                  <a:cubicBezTo>
                    <a:pt x="2" y="2"/>
                    <a:pt x="4" y="0"/>
                    <a:pt x="5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499" name="Freeform 531">
              <a:extLst>
                <a:ext uri="{FF2B5EF4-FFF2-40B4-BE49-F238E27FC236}">
                  <a16:creationId xmlns:a16="http://schemas.microsoft.com/office/drawing/2014/main" id="{3C484D4B-CF80-EA47-99E8-23A484F85C7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03579" y="4110009"/>
              <a:ext cx="6346" cy="12691"/>
            </a:xfrm>
            <a:custGeom>
              <a:avLst/>
              <a:gdLst>
                <a:gd name="T0" fmla="*/ 2147483647 w 4"/>
                <a:gd name="T1" fmla="*/ 2147483647 h 6"/>
                <a:gd name="T2" fmla="*/ 2147483647 w 4"/>
                <a:gd name="T3" fmla="*/ 2147483647 h 6"/>
                <a:gd name="T4" fmla="*/ 2147483647 w 4"/>
                <a:gd name="T5" fmla="*/ 2147483647 h 6"/>
                <a:gd name="T6" fmla="*/ 2147483647 w 4"/>
                <a:gd name="T7" fmla="*/ 2147483647 h 6"/>
                <a:gd name="T8" fmla="*/ 2147483647 w 4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6">
                  <a:moveTo>
                    <a:pt x="4" y="2"/>
                  </a:moveTo>
                  <a:cubicBezTo>
                    <a:pt x="4" y="2"/>
                    <a:pt x="4" y="4"/>
                    <a:pt x="4" y="5"/>
                  </a:cubicBezTo>
                  <a:cubicBezTo>
                    <a:pt x="3" y="6"/>
                    <a:pt x="1" y="6"/>
                    <a:pt x="1" y="5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1" y="0"/>
                    <a:pt x="3" y="1"/>
                    <a:pt x="4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00" name="Freeform 532">
              <a:extLst>
                <a:ext uri="{FF2B5EF4-FFF2-40B4-BE49-F238E27FC236}">
                  <a16:creationId xmlns:a16="http://schemas.microsoft.com/office/drawing/2014/main" id="{76AB605E-F5BB-2C48-A665-7C16993E076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19443" y="4175050"/>
              <a:ext cx="66628" cy="30142"/>
            </a:xfrm>
            <a:custGeom>
              <a:avLst/>
              <a:gdLst>
                <a:gd name="T0" fmla="*/ 2147483647 w 35"/>
                <a:gd name="T1" fmla="*/ 2147483647 h 16"/>
                <a:gd name="T2" fmla="*/ 2147483647 w 35"/>
                <a:gd name="T3" fmla="*/ 2147483647 h 16"/>
                <a:gd name="T4" fmla="*/ 2147483647 w 35"/>
                <a:gd name="T5" fmla="*/ 2147483647 h 16"/>
                <a:gd name="T6" fmla="*/ 2147483647 w 35"/>
                <a:gd name="T7" fmla="*/ 2147483647 h 16"/>
                <a:gd name="T8" fmla="*/ 2147483647 w 35"/>
                <a:gd name="T9" fmla="*/ 2147483647 h 16"/>
                <a:gd name="T10" fmla="*/ 2147483647 w 35"/>
                <a:gd name="T11" fmla="*/ 2147483647 h 16"/>
                <a:gd name="T12" fmla="*/ 2147483647 w 35"/>
                <a:gd name="T13" fmla="*/ 2147483647 h 16"/>
                <a:gd name="T14" fmla="*/ 2147483647 w 35"/>
                <a:gd name="T15" fmla="*/ 2147483647 h 16"/>
                <a:gd name="T16" fmla="*/ 2147483647 w 35"/>
                <a:gd name="T17" fmla="*/ 2147483647 h 16"/>
                <a:gd name="T18" fmla="*/ 2147483647 w 35"/>
                <a:gd name="T19" fmla="*/ 2147483647 h 16"/>
                <a:gd name="T20" fmla="*/ 2147483647 w 35"/>
                <a:gd name="T21" fmla="*/ 2147483647 h 16"/>
                <a:gd name="T22" fmla="*/ 2147483647 w 35"/>
                <a:gd name="T23" fmla="*/ 2147483647 h 16"/>
                <a:gd name="T24" fmla="*/ 2147483647 w 35"/>
                <a:gd name="T25" fmla="*/ 2147483647 h 16"/>
                <a:gd name="T26" fmla="*/ 0 w 35"/>
                <a:gd name="T27" fmla="*/ 2147483647 h 16"/>
                <a:gd name="T28" fmla="*/ 2147483647 w 35"/>
                <a:gd name="T29" fmla="*/ 2147483647 h 1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5" h="16">
                  <a:moveTo>
                    <a:pt x="1" y="1"/>
                  </a:moveTo>
                  <a:cubicBezTo>
                    <a:pt x="4" y="0"/>
                    <a:pt x="8" y="1"/>
                    <a:pt x="11" y="2"/>
                  </a:cubicBezTo>
                  <a:cubicBezTo>
                    <a:pt x="13" y="2"/>
                    <a:pt x="14" y="3"/>
                    <a:pt x="15" y="3"/>
                  </a:cubicBezTo>
                  <a:cubicBezTo>
                    <a:pt x="16" y="3"/>
                    <a:pt x="17" y="1"/>
                    <a:pt x="18" y="1"/>
                  </a:cubicBezTo>
                  <a:cubicBezTo>
                    <a:pt x="21" y="2"/>
                    <a:pt x="24" y="4"/>
                    <a:pt x="26" y="5"/>
                  </a:cubicBezTo>
                  <a:cubicBezTo>
                    <a:pt x="28" y="6"/>
                    <a:pt x="30" y="5"/>
                    <a:pt x="31" y="5"/>
                  </a:cubicBezTo>
                  <a:cubicBezTo>
                    <a:pt x="33" y="7"/>
                    <a:pt x="34" y="9"/>
                    <a:pt x="34" y="12"/>
                  </a:cubicBezTo>
                  <a:cubicBezTo>
                    <a:pt x="35" y="13"/>
                    <a:pt x="34" y="15"/>
                    <a:pt x="33" y="15"/>
                  </a:cubicBezTo>
                  <a:cubicBezTo>
                    <a:pt x="31" y="16"/>
                    <a:pt x="29" y="14"/>
                    <a:pt x="28" y="13"/>
                  </a:cubicBezTo>
                  <a:cubicBezTo>
                    <a:pt x="25" y="12"/>
                    <a:pt x="23" y="10"/>
                    <a:pt x="20" y="9"/>
                  </a:cubicBezTo>
                  <a:cubicBezTo>
                    <a:pt x="19" y="8"/>
                    <a:pt x="17" y="10"/>
                    <a:pt x="16" y="10"/>
                  </a:cubicBezTo>
                  <a:cubicBezTo>
                    <a:pt x="14" y="10"/>
                    <a:pt x="11" y="9"/>
                    <a:pt x="9" y="9"/>
                  </a:cubicBezTo>
                  <a:cubicBezTo>
                    <a:pt x="8" y="9"/>
                    <a:pt x="7" y="11"/>
                    <a:pt x="6" y="10"/>
                  </a:cubicBezTo>
                  <a:cubicBezTo>
                    <a:pt x="3" y="9"/>
                    <a:pt x="1" y="7"/>
                    <a:pt x="0" y="5"/>
                  </a:cubicBezTo>
                  <a:cubicBezTo>
                    <a:pt x="0" y="4"/>
                    <a:pt x="0" y="2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01" name="Freeform 533">
              <a:extLst>
                <a:ext uri="{FF2B5EF4-FFF2-40B4-BE49-F238E27FC236}">
                  <a16:creationId xmlns:a16="http://schemas.microsoft.com/office/drawing/2014/main" id="{E549168C-09E4-DE4B-9B13-DF64BFCB479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57516" y="4146495"/>
              <a:ext cx="19037" cy="9518"/>
            </a:xfrm>
            <a:custGeom>
              <a:avLst/>
              <a:gdLst>
                <a:gd name="T0" fmla="*/ 2147483647 w 10"/>
                <a:gd name="T1" fmla="*/ 2147483647 h 5"/>
                <a:gd name="T2" fmla="*/ 2147483647 w 10"/>
                <a:gd name="T3" fmla="*/ 2147483647 h 5"/>
                <a:gd name="T4" fmla="*/ 2147483647 w 10"/>
                <a:gd name="T5" fmla="*/ 2147483647 h 5"/>
                <a:gd name="T6" fmla="*/ 2147483647 w 10"/>
                <a:gd name="T7" fmla="*/ 2147483647 h 5"/>
                <a:gd name="T8" fmla="*/ 2147483647 w 10"/>
                <a:gd name="T9" fmla="*/ 2147483647 h 5"/>
                <a:gd name="T10" fmla="*/ 2147483647 w 10"/>
                <a:gd name="T11" fmla="*/ 2147483647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" h="5">
                  <a:moveTo>
                    <a:pt x="3" y="1"/>
                  </a:moveTo>
                  <a:cubicBezTo>
                    <a:pt x="2" y="1"/>
                    <a:pt x="0" y="2"/>
                    <a:pt x="1" y="2"/>
                  </a:cubicBezTo>
                  <a:cubicBezTo>
                    <a:pt x="2" y="4"/>
                    <a:pt x="4" y="4"/>
                    <a:pt x="5" y="4"/>
                  </a:cubicBezTo>
                  <a:cubicBezTo>
                    <a:pt x="7" y="5"/>
                    <a:pt x="8" y="5"/>
                    <a:pt x="9" y="4"/>
                  </a:cubicBezTo>
                  <a:cubicBezTo>
                    <a:pt x="10" y="3"/>
                    <a:pt x="10" y="2"/>
                    <a:pt x="9" y="1"/>
                  </a:cubicBezTo>
                  <a:cubicBezTo>
                    <a:pt x="7" y="0"/>
                    <a:pt x="5" y="1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02" name="Freeform 534">
              <a:extLst>
                <a:ext uri="{FF2B5EF4-FFF2-40B4-BE49-F238E27FC236}">
                  <a16:creationId xmlns:a16="http://schemas.microsoft.com/office/drawing/2014/main" id="{CF81C271-3080-6248-A039-05B3D3E308C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73379" y="4100491"/>
              <a:ext cx="28555" cy="14277"/>
            </a:xfrm>
            <a:custGeom>
              <a:avLst/>
              <a:gdLst>
                <a:gd name="T0" fmla="*/ 2147483647 w 15"/>
                <a:gd name="T1" fmla="*/ 0 h 7"/>
                <a:gd name="T2" fmla="*/ 2147483647 w 15"/>
                <a:gd name="T3" fmla="*/ 2147483647 h 7"/>
                <a:gd name="T4" fmla="*/ 2147483647 w 15"/>
                <a:gd name="T5" fmla="*/ 2147483647 h 7"/>
                <a:gd name="T6" fmla="*/ 2147483647 w 15"/>
                <a:gd name="T7" fmla="*/ 2147483647 h 7"/>
                <a:gd name="T8" fmla="*/ 2147483647 w 15"/>
                <a:gd name="T9" fmla="*/ 2147483647 h 7"/>
                <a:gd name="T10" fmla="*/ 2147483647 w 15"/>
                <a:gd name="T11" fmla="*/ 0 h 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7">
                  <a:moveTo>
                    <a:pt x="2" y="0"/>
                  </a:moveTo>
                  <a:cubicBezTo>
                    <a:pt x="6" y="0"/>
                    <a:pt x="10" y="0"/>
                    <a:pt x="13" y="1"/>
                  </a:cubicBezTo>
                  <a:cubicBezTo>
                    <a:pt x="14" y="2"/>
                    <a:pt x="15" y="5"/>
                    <a:pt x="14" y="6"/>
                  </a:cubicBezTo>
                  <a:cubicBezTo>
                    <a:pt x="10" y="7"/>
                    <a:pt x="6" y="5"/>
                    <a:pt x="3" y="4"/>
                  </a:cubicBezTo>
                  <a:cubicBezTo>
                    <a:pt x="2" y="4"/>
                    <a:pt x="1" y="2"/>
                    <a:pt x="1" y="1"/>
                  </a:cubicBezTo>
                  <a:cubicBezTo>
                    <a:pt x="0" y="0"/>
                    <a:pt x="2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03" name="Freeform 535">
              <a:extLst>
                <a:ext uri="{FF2B5EF4-FFF2-40B4-BE49-F238E27FC236}">
                  <a16:creationId xmlns:a16="http://schemas.microsoft.com/office/drawing/2014/main" id="{DD102265-51F3-C348-B03F-C43A3D4A259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09924" y="4186155"/>
              <a:ext cx="9518" cy="12691"/>
            </a:xfrm>
            <a:custGeom>
              <a:avLst/>
              <a:gdLst>
                <a:gd name="T0" fmla="*/ 2147483647 w 5"/>
                <a:gd name="T1" fmla="*/ 2147483647 h 6"/>
                <a:gd name="T2" fmla="*/ 2147483647 w 5"/>
                <a:gd name="T3" fmla="*/ 2147483647 h 6"/>
                <a:gd name="T4" fmla="*/ 2147483647 w 5"/>
                <a:gd name="T5" fmla="*/ 2147483647 h 6"/>
                <a:gd name="T6" fmla="*/ 2147483647 w 5"/>
                <a:gd name="T7" fmla="*/ 2147483647 h 6"/>
                <a:gd name="T8" fmla="*/ 2147483647 w 5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6">
                  <a:moveTo>
                    <a:pt x="1" y="1"/>
                  </a:moveTo>
                  <a:cubicBezTo>
                    <a:pt x="0" y="2"/>
                    <a:pt x="1" y="4"/>
                    <a:pt x="1" y="6"/>
                  </a:cubicBezTo>
                  <a:cubicBezTo>
                    <a:pt x="1" y="6"/>
                    <a:pt x="3" y="5"/>
                    <a:pt x="3" y="5"/>
                  </a:cubicBezTo>
                  <a:cubicBezTo>
                    <a:pt x="4" y="4"/>
                    <a:pt x="5" y="3"/>
                    <a:pt x="5" y="1"/>
                  </a:cubicBezTo>
                  <a:cubicBezTo>
                    <a:pt x="4" y="0"/>
                    <a:pt x="2" y="0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04" name="Freeform 536">
              <a:extLst>
                <a:ext uri="{FF2B5EF4-FFF2-40B4-BE49-F238E27FC236}">
                  <a16:creationId xmlns:a16="http://schemas.microsoft.com/office/drawing/2014/main" id="{562DA471-24B3-7044-8CE6-94BA9233FB3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89243" y="4301960"/>
              <a:ext cx="14277" cy="23796"/>
            </a:xfrm>
            <a:custGeom>
              <a:avLst/>
              <a:gdLst>
                <a:gd name="T0" fmla="*/ 2147483647 w 8"/>
                <a:gd name="T1" fmla="*/ 2147483647 h 13"/>
                <a:gd name="T2" fmla="*/ 2147483647 w 8"/>
                <a:gd name="T3" fmla="*/ 2147483647 h 13"/>
                <a:gd name="T4" fmla="*/ 2147483647 w 8"/>
                <a:gd name="T5" fmla="*/ 2147483647 h 13"/>
                <a:gd name="T6" fmla="*/ 0 w 8"/>
                <a:gd name="T7" fmla="*/ 2147483647 h 13"/>
                <a:gd name="T8" fmla="*/ 2147483647 w 8"/>
                <a:gd name="T9" fmla="*/ 2147483647 h 13"/>
                <a:gd name="T10" fmla="*/ 2147483647 w 8"/>
                <a:gd name="T11" fmla="*/ 2147483647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13">
                  <a:moveTo>
                    <a:pt x="7" y="1"/>
                  </a:moveTo>
                  <a:cubicBezTo>
                    <a:pt x="8" y="2"/>
                    <a:pt x="7" y="4"/>
                    <a:pt x="7" y="6"/>
                  </a:cubicBezTo>
                  <a:cubicBezTo>
                    <a:pt x="6" y="8"/>
                    <a:pt x="5" y="11"/>
                    <a:pt x="3" y="12"/>
                  </a:cubicBezTo>
                  <a:cubicBezTo>
                    <a:pt x="2" y="13"/>
                    <a:pt x="0" y="12"/>
                    <a:pt x="0" y="11"/>
                  </a:cubicBezTo>
                  <a:cubicBezTo>
                    <a:pt x="0" y="9"/>
                    <a:pt x="2" y="6"/>
                    <a:pt x="3" y="4"/>
                  </a:cubicBezTo>
                  <a:cubicBezTo>
                    <a:pt x="4" y="3"/>
                    <a:pt x="5" y="0"/>
                    <a:pt x="7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05" name="Freeform 537">
              <a:extLst>
                <a:ext uri="{FF2B5EF4-FFF2-40B4-BE49-F238E27FC236}">
                  <a16:creationId xmlns:a16="http://schemas.microsoft.com/office/drawing/2014/main" id="{DCC211C8-D75A-2249-9592-DA6C4015FCE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97117" y="4117940"/>
              <a:ext cx="26968" cy="17451"/>
            </a:xfrm>
            <a:custGeom>
              <a:avLst/>
              <a:gdLst>
                <a:gd name="T0" fmla="*/ 2147483647 w 14"/>
                <a:gd name="T1" fmla="*/ 0 h 9"/>
                <a:gd name="T2" fmla="*/ 2147483647 w 14"/>
                <a:gd name="T3" fmla="*/ 2147483647 h 9"/>
                <a:gd name="T4" fmla="*/ 2147483647 w 14"/>
                <a:gd name="T5" fmla="*/ 2147483647 h 9"/>
                <a:gd name="T6" fmla="*/ 2147483647 w 14"/>
                <a:gd name="T7" fmla="*/ 2147483647 h 9"/>
                <a:gd name="T8" fmla="*/ 0 w 14"/>
                <a:gd name="T9" fmla="*/ 2147483647 h 9"/>
                <a:gd name="T10" fmla="*/ 2147483647 w 14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" h="9">
                  <a:moveTo>
                    <a:pt x="2" y="0"/>
                  </a:moveTo>
                  <a:cubicBezTo>
                    <a:pt x="6" y="1"/>
                    <a:pt x="11" y="3"/>
                    <a:pt x="13" y="7"/>
                  </a:cubicBezTo>
                  <a:cubicBezTo>
                    <a:pt x="14" y="9"/>
                    <a:pt x="8" y="9"/>
                    <a:pt x="5" y="8"/>
                  </a:cubicBezTo>
                  <a:cubicBezTo>
                    <a:pt x="4" y="7"/>
                    <a:pt x="5" y="4"/>
                    <a:pt x="4" y="3"/>
                  </a:cubicBezTo>
                  <a:cubicBezTo>
                    <a:pt x="3" y="2"/>
                    <a:pt x="1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06" name="Freeform 538">
              <a:extLst>
                <a:ext uri="{FF2B5EF4-FFF2-40B4-BE49-F238E27FC236}">
                  <a16:creationId xmlns:a16="http://schemas.microsoft.com/office/drawing/2014/main" id="{4DB6A14C-53AA-9C4B-8E67-74CE5426841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98703" y="4146495"/>
              <a:ext cx="26969" cy="6346"/>
            </a:xfrm>
            <a:custGeom>
              <a:avLst/>
              <a:gdLst>
                <a:gd name="T0" fmla="*/ 2147483647 w 14"/>
                <a:gd name="T1" fmla="*/ 0 h 3"/>
                <a:gd name="T2" fmla="*/ 2147483647 w 14"/>
                <a:gd name="T3" fmla="*/ 2147483647 h 3"/>
                <a:gd name="T4" fmla="*/ 2147483647 w 14"/>
                <a:gd name="T5" fmla="*/ 2147483647 h 3"/>
                <a:gd name="T6" fmla="*/ 0 w 14"/>
                <a:gd name="T7" fmla="*/ 2147483647 h 3"/>
                <a:gd name="T8" fmla="*/ 2147483647 w 14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3">
                  <a:moveTo>
                    <a:pt x="7" y="0"/>
                  </a:moveTo>
                  <a:cubicBezTo>
                    <a:pt x="10" y="0"/>
                    <a:pt x="12" y="2"/>
                    <a:pt x="14" y="2"/>
                  </a:cubicBezTo>
                  <a:cubicBezTo>
                    <a:pt x="12" y="3"/>
                    <a:pt x="10" y="3"/>
                    <a:pt x="7" y="3"/>
                  </a:cubicBezTo>
                  <a:cubicBezTo>
                    <a:pt x="5" y="3"/>
                    <a:pt x="2" y="2"/>
                    <a:pt x="0" y="1"/>
                  </a:cubicBezTo>
                  <a:cubicBezTo>
                    <a:pt x="2" y="0"/>
                    <a:pt x="5" y="0"/>
                    <a:pt x="7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07" name="Freeform 539">
              <a:extLst>
                <a:ext uri="{FF2B5EF4-FFF2-40B4-BE49-F238E27FC236}">
                  <a16:creationId xmlns:a16="http://schemas.microsoft.com/office/drawing/2014/main" id="{A5232BB3-3334-0948-8D2F-AA6908D04E1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44709" y="4305133"/>
              <a:ext cx="34900" cy="31728"/>
            </a:xfrm>
            <a:custGeom>
              <a:avLst/>
              <a:gdLst>
                <a:gd name="T0" fmla="*/ 2147483647 w 18"/>
                <a:gd name="T1" fmla="*/ 2147483647 h 17"/>
                <a:gd name="T2" fmla="*/ 2147483647 w 18"/>
                <a:gd name="T3" fmla="*/ 2147483647 h 17"/>
                <a:gd name="T4" fmla="*/ 2147483647 w 18"/>
                <a:gd name="T5" fmla="*/ 2147483647 h 17"/>
                <a:gd name="T6" fmla="*/ 2147483647 w 18"/>
                <a:gd name="T7" fmla="*/ 2147483647 h 17"/>
                <a:gd name="T8" fmla="*/ 2147483647 w 18"/>
                <a:gd name="T9" fmla="*/ 2147483647 h 17"/>
                <a:gd name="T10" fmla="*/ 2147483647 w 18"/>
                <a:gd name="T11" fmla="*/ 2147483647 h 17"/>
                <a:gd name="T12" fmla="*/ 0 w 18"/>
                <a:gd name="T13" fmla="*/ 2147483647 h 17"/>
                <a:gd name="T14" fmla="*/ 2147483647 w 18"/>
                <a:gd name="T15" fmla="*/ 2147483647 h 17"/>
                <a:gd name="T16" fmla="*/ 2147483647 w 18"/>
                <a:gd name="T17" fmla="*/ 2147483647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" h="17">
                  <a:moveTo>
                    <a:pt x="10" y="1"/>
                  </a:moveTo>
                  <a:cubicBezTo>
                    <a:pt x="12" y="1"/>
                    <a:pt x="14" y="0"/>
                    <a:pt x="16" y="1"/>
                  </a:cubicBezTo>
                  <a:cubicBezTo>
                    <a:pt x="17" y="2"/>
                    <a:pt x="18" y="4"/>
                    <a:pt x="17" y="5"/>
                  </a:cubicBezTo>
                  <a:cubicBezTo>
                    <a:pt x="17" y="8"/>
                    <a:pt x="15" y="10"/>
                    <a:pt x="13" y="12"/>
                  </a:cubicBezTo>
                  <a:cubicBezTo>
                    <a:pt x="12" y="13"/>
                    <a:pt x="11" y="15"/>
                    <a:pt x="10" y="16"/>
                  </a:cubicBezTo>
                  <a:cubicBezTo>
                    <a:pt x="8" y="17"/>
                    <a:pt x="5" y="16"/>
                    <a:pt x="3" y="16"/>
                  </a:cubicBezTo>
                  <a:cubicBezTo>
                    <a:pt x="2" y="16"/>
                    <a:pt x="0" y="16"/>
                    <a:pt x="0" y="15"/>
                  </a:cubicBezTo>
                  <a:cubicBezTo>
                    <a:pt x="2" y="12"/>
                    <a:pt x="4" y="8"/>
                    <a:pt x="6" y="5"/>
                  </a:cubicBezTo>
                  <a:cubicBezTo>
                    <a:pt x="7" y="3"/>
                    <a:pt x="8" y="2"/>
                    <a:pt x="10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08" name="Freeform 540">
              <a:extLst>
                <a:ext uri="{FF2B5EF4-FFF2-40B4-BE49-F238E27FC236}">
                  <a16:creationId xmlns:a16="http://schemas.microsoft.com/office/drawing/2014/main" id="{9444B11A-2CF8-1548-81F8-A3A90F66AE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65390" y="4257542"/>
              <a:ext cx="14277" cy="11105"/>
            </a:xfrm>
            <a:custGeom>
              <a:avLst/>
              <a:gdLst>
                <a:gd name="T0" fmla="*/ 2147483647 w 8"/>
                <a:gd name="T1" fmla="*/ 0 h 6"/>
                <a:gd name="T2" fmla="*/ 2147483647 w 8"/>
                <a:gd name="T3" fmla="*/ 2147483647 h 6"/>
                <a:gd name="T4" fmla="*/ 2147483647 w 8"/>
                <a:gd name="T5" fmla="*/ 2147483647 h 6"/>
                <a:gd name="T6" fmla="*/ 2147483647 w 8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6">
                  <a:moveTo>
                    <a:pt x="4" y="0"/>
                  </a:moveTo>
                  <a:cubicBezTo>
                    <a:pt x="5" y="0"/>
                    <a:pt x="8" y="2"/>
                    <a:pt x="7" y="4"/>
                  </a:cubicBezTo>
                  <a:cubicBezTo>
                    <a:pt x="6" y="5"/>
                    <a:pt x="3" y="6"/>
                    <a:pt x="1" y="4"/>
                  </a:cubicBezTo>
                  <a:cubicBezTo>
                    <a:pt x="0" y="3"/>
                    <a:pt x="2" y="0"/>
                    <a:pt x="4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09" name="Freeform 541">
              <a:extLst>
                <a:ext uri="{FF2B5EF4-FFF2-40B4-BE49-F238E27FC236}">
                  <a16:creationId xmlns:a16="http://schemas.microsoft.com/office/drawing/2014/main" id="{DC57D988-0A70-0B40-8ABF-3042615F0BB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68562" y="4267060"/>
              <a:ext cx="9518" cy="9518"/>
            </a:xfrm>
            <a:custGeom>
              <a:avLst/>
              <a:gdLst>
                <a:gd name="T0" fmla="*/ 2147483647 w 5"/>
                <a:gd name="T1" fmla="*/ 2147483647 h 5"/>
                <a:gd name="T2" fmla="*/ 2147483647 w 5"/>
                <a:gd name="T3" fmla="*/ 2147483647 h 5"/>
                <a:gd name="T4" fmla="*/ 2147483647 w 5"/>
                <a:gd name="T5" fmla="*/ 0 h 5"/>
                <a:gd name="T6" fmla="*/ 0 w 5"/>
                <a:gd name="T7" fmla="*/ 2147483647 h 5"/>
                <a:gd name="T8" fmla="*/ 2147483647 w 5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5">
                  <a:moveTo>
                    <a:pt x="4" y="5"/>
                  </a:moveTo>
                  <a:cubicBezTo>
                    <a:pt x="4" y="5"/>
                    <a:pt x="5" y="4"/>
                    <a:pt x="5" y="3"/>
                  </a:cubicBezTo>
                  <a:cubicBezTo>
                    <a:pt x="4" y="2"/>
                    <a:pt x="3" y="1"/>
                    <a:pt x="2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1" y="4"/>
                    <a:pt x="2" y="5"/>
                    <a:pt x="4" y="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10" name="Freeform 542">
              <a:extLst>
                <a:ext uri="{FF2B5EF4-FFF2-40B4-BE49-F238E27FC236}">
                  <a16:creationId xmlns:a16="http://schemas.microsoft.com/office/drawing/2014/main" id="{4E5CC892-1C2A-EE49-9C22-CFCC38AB480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60630" y="4268647"/>
              <a:ext cx="14278" cy="25382"/>
            </a:xfrm>
            <a:custGeom>
              <a:avLst/>
              <a:gdLst>
                <a:gd name="T0" fmla="*/ 2147483647 w 7"/>
                <a:gd name="T1" fmla="*/ 0 h 13"/>
                <a:gd name="T2" fmla="*/ 2147483647 w 7"/>
                <a:gd name="T3" fmla="*/ 2147483647 h 13"/>
                <a:gd name="T4" fmla="*/ 2147483647 w 7"/>
                <a:gd name="T5" fmla="*/ 2147483647 h 13"/>
                <a:gd name="T6" fmla="*/ 2147483647 w 7"/>
                <a:gd name="T7" fmla="*/ 2147483647 h 13"/>
                <a:gd name="T8" fmla="*/ 0 w 7"/>
                <a:gd name="T9" fmla="*/ 2147483647 h 13"/>
                <a:gd name="T10" fmla="*/ 2147483647 w 7"/>
                <a:gd name="T11" fmla="*/ 0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" h="13">
                  <a:moveTo>
                    <a:pt x="1" y="0"/>
                  </a:moveTo>
                  <a:cubicBezTo>
                    <a:pt x="2" y="1"/>
                    <a:pt x="5" y="3"/>
                    <a:pt x="6" y="5"/>
                  </a:cubicBezTo>
                  <a:cubicBezTo>
                    <a:pt x="7" y="5"/>
                    <a:pt x="6" y="6"/>
                    <a:pt x="6" y="7"/>
                  </a:cubicBezTo>
                  <a:cubicBezTo>
                    <a:pt x="5" y="9"/>
                    <a:pt x="4" y="11"/>
                    <a:pt x="2" y="12"/>
                  </a:cubicBezTo>
                  <a:cubicBezTo>
                    <a:pt x="2" y="13"/>
                    <a:pt x="0" y="12"/>
                    <a:pt x="0" y="11"/>
                  </a:cubicBezTo>
                  <a:cubicBezTo>
                    <a:pt x="0" y="7"/>
                    <a:pt x="0" y="4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11" name="Freeform 543">
              <a:extLst>
                <a:ext uri="{FF2B5EF4-FFF2-40B4-BE49-F238E27FC236}">
                  <a16:creationId xmlns:a16="http://schemas.microsoft.com/office/drawing/2014/main" id="{6092DD10-186F-1E44-B515-E91A087E1A9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924028" y="4173464"/>
              <a:ext cx="231611" cy="218920"/>
            </a:xfrm>
            <a:custGeom>
              <a:avLst/>
              <a:gdLst>
                <a:gd name="T0" fmla="*/ 0 w 121"/>
                <a:gd name="T1" fmla="*/ 2147483647 h 115"/>
                <a:gd name="T2" fmla="*/ 2147483647 w 121"/>
                <a:gd name="T3" fmla="*/ 2147483647 h 115"/>
                <a:gd name="T4" fmla="*/ 2147483647 w 121"/>
                <a:gd name="T5" fmla="*/ 2147483647 h 115"/>
                <a:gd name="T6" fmla="*/ 2147483647 w 121"/>
                <a:gd name="T7" fmla="*/ 2147483647 h 115"/>
                <a:gd name="T8" fmla="*/ 2147483647 w 121"/>
                <a:gd name="T9" fmla="*/ 2147483647 h 115"/>
                <a:gd name="T10" fmla="*/ 2147483647 w 121"/>
                <a:gd name="T11" fmla="*/ 2147483647 h 115"/>
                <a:gd name="T12" fmla="*/ 2147483647 w 121"/>
                <a:gd name="T13" fmla="*/ 2147483647 h 115"/>
                <a:gd name="T14" fmla="*/ 2147483647 w 121"/>
                <a:gd name="T15" fmla="*/ 2147483647 h 115"/>
                <a:gd name="T16" fmla="*/ 2147483647 w 121"/>
                <a:gd name="T17" fmla="*/ 2147483647 h 115"/>
                <a:gd name="T18" fmla="*/ 2147483647 w 121"/>
                <a:gd name="T19" fmla="*/ 2147483647 h 115"/>
                <a:gd name="T20" fmla="*/ 2147483647 w 121"/>
                <a:gd name="T21" fmla="*/ 2147483647 h 115"/>
                <a:gd name="T22" fmla="*/ 2147483647 w 121"/>
                <a:gd name="T23" fmla="*/ 2147483647 h 115"/>
                <a:gd name="T24" fmla="*/ 2147483647 w 121"/>
                <a:gd name="T25" fmla="*/ 2147483647 h 115"/>
                <a:gd name="T26" fmla="*/ 2147483647 w 121"/>
                <a:gd name="T27" fmla="*/ 2147483647 h 115"/>
                <a:gd name="T28" fmla="*/ 2147483647 w 121"/>
                <a:gd name="T29" fmla="*/ 2147483647 h 115"/>
                <a:gd name="T30" fmla="*/ 2147483647 w 121"/>
                <a:gd name="T31" fmla="*/ 2147483647 h 115"/>
                <a:gd name="T32" fmla="*/ 2147483647 w 121"/>
                <a:gd name="T33" fmla="*/ 2147483647 h 115"/>
                <a:gd name="T34" fmla="*/ 2147483647 w 121"/>
                <a:gd name="T35" fmla="*/ 2147483647 h 115"/>
                <a:gd name="T36" fmla="*/ 2147483647 w 121"/>
                <a:gd name="T37" fmla="*/ 2147483647 h 115"/>
                <a:gd name="T38" fmla="*/ 2147483647 w 121"/>
                <a:gd name="T39" fmla="*/ 2147483647 h 115"/>
                <a:gd name="T40" fmla="*/ 2147483647 w 121"/>
                <a:gd name="T41" fmla="*/ 2147483647 h 115"/>
                <a:gd name="T42" fmla="*/ 2147483647 w 121"/>
                <a:gd name="T43" fmla="*/ 2147483647 h 115"/>
                <a:gd name="T44" fmla="*/ 2147483647 w 121"/>
                <a:gd name="T45" fmla="*/ 2147483647 h 115"/>
                <a:gd name="T46" fmla="*/ 2147483647 w 121"/>
                <a:gd name="T47" fmla="*/ 2147483647 h 115"/>
                <a:gd name="T48" fmla="*/ 2147483647 w 121"/>
                <a:gd name="T49" fmla="*/ 2147483647 h 115"/>
                <a:gd name="T50" fmla="*/ 2147483647 w 121"/>
                <a:gd name="T51" fmla="*/ 2147483647 h 115"/>
                <a:gd name="T52" fmla="*/ 2147483647 w 121"/>
                <a:gd name="T53" fmla="*/ 2147483647 h 115"/>
                <a:gd name="T54" fmla="*/ 2147483647 w 121"/>
                <a:gd name="T55" fmla="*/ 2147483647 h 115"/>
                <a:gd name="T56" fmla="*/ 2147483647 w 121"/>
                <a:gd name="T57" fmla="*/ 2147483647 h 115"/>
                <a:gd name="T58" fmla="*/ 2147483647 w 121"/>
                <a:gd name="T59" fmla="*/ 2147483647 h 115"/>
                <a:gd name="T60" fmla="*/ 2147483647 w 121"/>
                <a:gd name="T61" fmla="*/ 2147483647 h 115"/>
                <a:gd name="T62" fmla="*/ 2147483647 w 121"/>
                <a:gd name="T63" fmla="*/ 2147483647 h 115"/>
                <a:gd name="T64" fmla="*/ 2147483647 w 121"/>
                <a:gd name="T65" fmla="*/ 2147483647 h 115"/>
                <a:gd name="T66" fmla="*/ 2147483647 w 121"/>
                <a:gd name="T67" fmla="*/ 2147483647 h 115"/>
                <a:gd name="T68" fmla="*/ 2147483647 w 121"/>
                <a:gd name="T69" fmla="*/ 2147483647 h 115"/>
                <a:gd name="T70" fmla="*/ 2147483647 w 121"/>
                <a:gd name="T71" fmla="*/ 2147483647 h 115"/>
                <a:gd name="T72" fmla="*/ 2147483647 w 121"/>
                <a:gd name="T73" fmla="*/ 2147483647 h 115"/>
                <a:gd name="T74" fmla="*/ 2147483647 w 121"/>
                <a:gd name="T75" fmla="*/ 2147483647 h 115"/>
                <a:gd name="T76" fmla="*/ 2147483647 w 121"/>
                <a:gd name="T77" fmla="*/ 2147483647 h 115"/>
                <a:gd name="T78" fmla="*/ 2147483647 w 121"/>
                <a:gd name="T79" fmla="*/ 2147483647 h 115"/>
                <a:gd name="T80" fmla="*/ 2147483647 w 121"/>
                <a:gd name="T81" fmla="*/ 2147483647 h 115"/>
                <a:gd name="T82" fmla="*/ 2147483647 w 121"/>
                <a:gd name="T83" fmla="*/ 2147483647 h 115"/>
                <a:gd name="T84" fmla="*/ 2147483647 w 121"/>
                <a:gd name="T85" fmla="*/ 2147483647 h 115"/>
                <a:gd name="T86" fmla="*/ 2147483647 w 121"/>
                <a:gd name="T87" fmla="*/ 2147483647 h 115"/>
                <a:gd name="T88" fmla="*/ 2147483647 w 121"/>
                <a:gd name="T89" fmla="*/ 2147483647 h 115"/>
                <a:gd name="T90" fmla="*/ 2147483647 w 121"/>
                <a:gd name="T91" fmla="*/ 2147483647 h 115"/>
                <a:gd name="T92" fmla="*/ 2147483647 w 121"/>
                <a:gd name="T93" fmla="*/ 2147483647 h 115"/>
                <a:gd name="T94" fmla="*/ 2147483647 w 121"/>
                <a:gd name="T95" fmla="*/ 2147483647 h 115"/>
                <a:gd name="T96" fmla="*/ 2147483647 w 121"/>
                <a:gd name="T97" fmla="*/ 2147483647 h 115"/>
                <a:gd name="T98" fmla="*/ 2147483647 w 121"/>
                <a:gd name="T99" fmla="*/ 2147483647 h 115"/>
                <a:gd name="T100" fmla="*/ 0 w 121"/>
                <a:gd name="T101" fmla="*/ 2147483647 h 115"/>
                <a:gd name="T102" fmla="*/ 2147483647 w 121"/>
                <a:gd name="T103" fmla="*/ 2147483647 h 115"/>
                <a:gd name="T104" fmla="*/ 0 w 121"/>
                <a:gd name="T105" fmla="*/ 2147483647 h 11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21" h="115">
                  <a:moveTo>
                    <a:pt x="0" y="95"/>
                  </a:moveTo>
                  <a:cubicBezTo>
                    <a:pt x="2" y="96"/>
                    <a:pt x="4" y="97"/>
                    <a:pt x="6" y="97"/>
                  </a:cubicBezTo>
                  <a:cubicBezTo>
                    <a:pt x="8" y="97"/>
                    <a:pt x="11" y="96"/>
                    <a:pt x="13" y="96"/>
                  </a:cubicBezTo>
                  <a:cubicBezTo>
                    <a:pt x="16" y="96"/>
                    <a:pt x="18" y="97"/>
                    <a:pt x="21" y="97"/>
                  </a:cubicBezTo>
                  <a:cubicBezTo>
                    <a:pt x="24" y="97"/>
                    <a:pt x="27" y="97"/>
                    <a:pt x="29" y="95"/>
                  </a:cubicBezTo>
                  <a:cubicBezTo>
                    <a:pt x="31" y="94"/>
                    <a:pt x="34" y="92"/>
                    <a:pt x="33" y="90"/>
                  </a:cubicBezTo>
                  <a:cubicBezTo>
                    <a:pt x="30" y="87"/>
                    <a:pt x="26" y="88"/>
                    <a:pt x="23" y="85"/>
                  </a:cubicBezTo>
                  <a:cubicBezTo>
                    <a:pt x="22" y="85"/>
                    <a:pt x="21" y="83"/>
                    <a:pt x="22" y="83"/>
                  </a:cubicBezTo>
                  <a:cubicBezTo>
                    <a:pt x="26" y="82"/>
                    <a:pt x="30" y="84"/>
                    <a:pt x="34" y="82"/>
                  </a:cubicBezTo>
                  <a:cubicBezTo>
                    <a:pt x="36" y="81"/>
                    <a:pt x="35" y="77"/>
                    <a:pt x="37" y="75"/>
                  </a:cubicBezTo>
                  <a:cubicBezTo>
                    <a:pt x="39" y="73"/>
                    <a:pt x="42" y="72"/>
                    <a:pt x="45" y="72"/>
                  </a:cubicBezTo>
                  <a:cubicBezTo>
                    <a:pt x="48" y="72"/>
                    <a:pt x="51" y="74"/>
                    <a:pt x="54" y="76"/>
                  </a:cubicBezTo>
                  <a:cubicBezTo>
                    <a:pt x="58" y="78"/>
                    <a:pt x="63" y="80"/>
                    <a:pt x="66" y="84"/>
                  </a:cubicBezTo>
                  <a:cubicBezTo>
                    <a:pt x="68" y="86"/>
                    <a:pt x="68" y="90"/>
                    <a:pt x="70" y="93"/>
                  </a:cubicBezTo>
                  <a:cubicBezTo>
                    <a:pt x="71" y="94"/>
                    <a:pt x="72" y="95"/>
                    <a:pt x="73" y="96"/>
                  </a:cubicBezTo>
                  <a:cubicBezTo>
                    <a:pt x="76" y="100"/>
                    <a:pt x="80" y="104"/>
                    <a:pt x="83" y="108"/>
                  </a:cubicBezTo>
                  <a:cubicBezTo>
                    <a:pt x="84" y="109"/>
                    <a:pt x="86" y="110"/>
                    <a:pt x="87" y="110"/>
                  </a:cubicBezTo>
                  <a:cubicBezTo>
                    <a:pt x="90" y="111"/>
                    <a:pt x="94" y="111"/>
                    <a:pt x="97" y="111"/>
                  </a:cubicBezTo>
                  <a:cubicBezTo>
                    <a:pt x="101" y="112"/>
                    <a:pt x="105" y="112"/>
                    <a:pt x="110" y="113"/>
                  </a:cubicBezTo>
                  <a:cubicBezTo>
                    <a:pt x="112" y="113"/>
                    <a:pt x="115" y="115"/>
                    <a:pt x="117" y="114"/>
                  </a:cubicBezTo>
                  <a:cubicBezTo>
                    <a:pt x="119" y="114"/>
                    <a:pt x="121" y="112"/>
                    <a:pt x="120" y="111"/>
                  </a:cubicBezTo>
                  <a:cubicBezTo>
                    <a:pt x="118" y="108"/>
                    <a:pt x="113" y="109"/>
                    <a:pt x="111" y="107"/>
                  </a:cubicBezTo>
                  <a:cubicBezTo>
                    <a:pt x="110" y="105"/>
                    <a:pt x="116" y="105"/>
                    <a:pt x="115" y="103"/>
                  </a:cubicBezTo>
                  <a:cubicBezTo>
                    <a:pt x="114" y="101"/>
                    <a:pt x="111" y="104"/>
                    <a:pt x="108" y="103"/>
                  </a:cubicBezTo>
                  <a:cubicBezTo>
                    <a:pt x="106" y="102"/>
                    <a:pt x="104" y="101"/>
                    <a:pt x="104" y="99"/>
                  </a:cubicBezTo>
                  <a:cubicBezTo>
                    <a:pt x="103" y="97"/>
                    <a:pt x="106" y="96"/>
                    <a:pt x="107" y="95"/>
                  </a:cubicBezTo>
                  <a:cubicBezTo>
                    <a:pt x="107" y="94"/>
                    <a:pt x="105" y="94"/>
                    <a:pt x="104" y="94"/>
                  </a:cubicBezTo>
                  <a:cubicBezTo>
                    <a:pt x="101" y="94"/>
                    <a:pt x="99" y="95"/>
                    <a:pt x="96" y="94"/>
                  </a:cubicBezTo>
                  <a:cubicBezTo>
                    <a:pt x="94" y="93"/>
                    <a:pt x="91" y="91"/>
                    <a:pt x="91" y="89"/>
                  </a:cubicBezTo>
                  <a:cubicBezTo>
                    <a:pt x="90" y="86"/>
                    <a:pt x="92" y="82"/>
                    <a:pt x="91" y="79"/>
                  </a:cubicBezTo>
                  <a:cubicBezTo>
                    <a:pt x="90" y="78"/>
                    <a:pt x="88" y="79"/>
                    <a:pt x="87" y="78"/>
                  </a:cubicBezTo>
                  <a:cubicBezTo>
                    <a:pt x="84" y="76"/>
                    <a:pt x="82" y="74"/>
                    <a:pt x="80" y="71"/>
                  </a:cubicBezTo>
                  <a:cubicBezTo>
                    <a:pt x="80" y="69"/>
                    <a:pt x="80" y="67"/>
                    <a:pt x="80" y="66"/>
                  </a:cubicBezTo>
                  <a:cubicBezTo>
                    <a:pt x="79" y="64"/>
                    <a:pt x="76" y="64"/>
                    <a:pt x="77" y="62"/>
                  </a:cubicBezTo>
                  <a:cubicBezTo>
                    <a:pt x="78" y="60"/>
                    <a:pt x="81" y="60"/>
                    <a:pt x="83" y="59"/>
                  </a:cubicBezTo>
                  <a:cubicBezTo>
                    <a:pt x="85" y="58"/>
                    <a:pt x="89" y="61"/>
                    <a:pt x="90" y="59"/>
                  </a:cubicBezTo>
                  <a:cubicBezTo>
                    <a:pt x="90" y="55"/>
                    <a:pt x="87" y="52"/>
                    <a:pt x="85" y="49"/>
                  </a:cubicBezTo>
                  <a:cubicBezTo>
                    <a:pt x="84" y="48"/>
                    <a:pt x="81" y="49"/>
                    <a:pt x="80" y="49"/>
                  </a:cubicBezTo>
                  <a:cubicBezTo>
                    <a:pt x="77" y="48"/>
                    <a:pt x="74" y="46"/>
                    <a:pt x="72" y="45"/>
                  </a:cubicBezTo>
                  <a:cubicBezTo>
                    <a:pt x="69" y="43"/>
                    <a:pt x="65" y="43"/>
                    <a:pt x="62" y="41"/>
                  </a:cubicBezTo>
                  <a:cubicBezTo>
                    <a:pt x="61" y="40"/>
                    <a:pt x="63" y="38"/>
                    <a:pt x="62" y="36"/>
                  </a:cubicBezTo>
                  <a:cubicBezTo>
                    <a:pt x="62" y="34"/>
                    <a:pt x="62" y="31"/>
                    <a:pt x="60" y="29"/>
                  </a:cubicBezTo>
                  <a:cubicBezTo>
                    <a:pt x="58" y="27"/>
                    <a:pt x="54" y="27"/>
                    <a:pt x="52" y="24"/>
                  </a:cubicBezTo>
                  <a:cubicBezTo>
                    <a:pt x="50" y="23"/>
                    <a:pt x="51" y="19"/>
                    <a:pt x="49" y="18"/>
                  </a:cubicBezTo>
                  <a:cubicBezTo>
                    <a:pt x="47" y="17"/>
                    <a:pt x="44" y="18"/>
                    <a:pt x="41" y="17"/>
                  </a:cubicBezTo>
                  <a:cubicBezTo>
                    <a:pt x="38" y="16"/>
                    <a:pt x="35" y="13"/>
                    <a:pt x="32" y="12"/>
                  </a:cubicBezTo>
                  <a:cubicBezTo>
                    <a:pt x="27" y="9"/>
                    <a:pt x="21" y="8"/>
                    <a:pt x="16" y="6"/>
                  </a:cubicBezTo>
                  <a:cubicBezTo>
                    <a:pt x="13" y="4"/>
                    <a:pt x="10" y="2"/>
                    <a:pt x="7" y="1"/>
                  </a:cubicBezTo>
                  <a:cubicBezTo>
                    <a:pt x="6" y="0"/>
                    <a:pt x="4" y="1"/>
                    <a:pt x="3" y="1"/>
                  </a:cubicBezTo>
                  <a:lnTo>
                    <a:pt x="3" y="54"/>
                  </a:lnTo>
                  <a:cubicBezTo>
                    <a:pt x="3" y="56"/>
                    <a:pt x="0" y="57"/>
                    <a:pt x="0" y="59"/>
                  </a:cubicBezTo>
                  <a:cubicBezTo>
                    <a:pt x="0" y="60"/>
                    <a:pt x="2" y="62"/>
                    <a:pt x="2" y="63"/>
                  </a:cubicBezTo>
                  <a:lnTo>
                    <a:pt x="0" y="95"/>
                  </a:ln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12" name="Freeform 544">
              <a:extLst>
                <a:ext uri="{FF2B5EF4-FFF2-40B4-BE49-F238E27FC236}">
                  <a16:creationId xmlns:a16="http://schemas.microsoft.com/office/drawing/2014/main" id="{727F0904-6805-A34E-8D16-080DD70547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065215" y="4152841"/>
              <a:ext cx="19037" cy="11105"/>
            </a:xfrm>
            <a:custGeom>
              <a:avLst/>
              <a:gdLst>
                <a:gd name="T0" fmla="*/ 2147483647 w 10"/>
                <a:gd name="T1" fmla="*/ 2147483647 h 6"/>
                <a:gd name="T2" fmla="*/ 2147483647 w 10"/>
                <a:gd name="T3" fmla="*/ 2147483647 h 6"/>
                <a:gd name="T4" fmla="*/ 2147483647 w 10"/>
                <a:gd name="T5" fmla="*/ 2147483647 h 6"/>
                <a:gd name="T6" fmla="*/ 2147483647 w 10"/>
                <a:gd name="T7" fmla="*/ 2147483647 h 6"/>
                <a:gd name="T8" fmla="*/ 2147483647 w 10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6">
                  <a:moveTo>
                    <a:pt x="1" y="1"/>
                  </a:moveTo>
                  <a:cubicBezTo>
                    <a:pt x="3" y="0"/>
                    <a:pt x="6" y="1"/>
                    <a:pt x="9" y="1"/>
                  </a:cubicBezTo>
                  <a:cubicBezTo>
                    <a:pt x="9" y="2"/>
                    <a:pt x="10" y="3"/>
                    <a:pt x="9" y="4"/>
                  </a:cubicBezTo>
                  <a:cubicBezTo>
                    <a:pt x="7" y="5"/>
                    <a:pt x="4" y="6"/>
                    <a:pt x="1" y="5"/>
                  </a:cubicBezTo>
                  <a:cubicBezTo>
                    <a:pt x="0" y="5"/>
                    <a:pt x="0" y="2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13" name="Freeform 545">
              <a:extLst>
                <a:ext uri="{FF2B5EF4-FFF2-40B4-BE49-F238E27FC236}">
                  <a16:creationId xmlns:a16="http://schemas.microsoft.com/office/drawing/2014/main" id="{21949D8F-EF7A-7D49-85EC-ABD6341B6EB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104875" y="4214710"/>
              <a:ext cx="98356" cy="60282"/>
            </a:xfrm>
            <a:custGeom>
              <a:avLst/>
              <a:gdLst>
                <a:gd name="T0" fmla="*/ 2147483647 w 51"/>
                <a:gd name="T1" fmla="*/ 2147483647 h 31"/>
                <a:gd name="T2" fmla="*/ 2147483647 w 51"/>
                <a:gd name="T3" fmla="*/ 2147483647 h 31"/>
                <a:gd name="T4" fmla="*/ 2147483647 w 51"/>
                <a:gd name="T5" fmla="*/ 2147483647 h 31"/>
                <a:gd name="T6" fmla="*/ 2147483647 w 51"/>
                <a:gd name="T7" fmla="*/ 2147483647 h 31"/>
                <a:gd name="T8" fmla="*/ 2147483647 w 51"/>
                <a:gd name="T9" fmla="*/ 2147483647 h 31"/>
                <a:gd name="T10" fmla="*/ 2147483647 w 51"/>
                <a:gd name="T11" fmla="*/ 2147483647 h 31"/>
                <a:gd name="T12" fmla="*/ 2147483647 w 51"/>
                <a:gd name="T13" fmla="*/ 2147483647 h 31"/>
                <a:gd name="T14" fmla="*/ 2147483647 w 51"/>
                <a:gd name="T15" fmla="*/ 2147483647 h 31"/>
                <a:gd name="T16" fmla="*/ 2147483647 w 51"/>
                <a:gd name="T17" fmla="*/ 2147483647 h 31"/>
                <a:gd name="T18" fmla="*/ 2147483647 w 51"/>
                <a:gd name="T19" fmla="*/ 2147483647 h 31"/>
                <a:gd name="T20" fmla="*/ 2147483647 w 51"/>
                <a:gd name="T21" fmla="*/ 2147483647 h 31"/>
                <a:gd name="T22" fmla="*/ 2147483647 w 51"/>
                <a:gd name="T23" fmla="*/ 2147483647 h 31"/>
                <a:gd name="T24" fmla="*/ 2147483647 w 51"/>
                <a:gd name="T25" fmla="*/ 2147483647 h 31"/>
                <a:gd name="T26" fmla="*/ 2147483647 w 51"/>
                <a:gd name="T27" fmla="*/ 2147483647 h 31"/>
                <a:gd name="T28" fmla="*/ 2147483647 w 51"/>
                <a:gd name="T29" fmla="*/ 2147483647 h 31"/>
                <a:gd name="T30" fmla="*/ 2147483647 w 51"/>
                <a:gd name="T31" fmla="*/ 2147483647 h 31"/>
                <a:gd name="T32" fmla="*/ 2147483647 w 51"/>
                <a:gd name="T33" fmla="*/ 2147483647 h 31"/>
                <a:gd name="T34" fmla="*/ 2147483647 w 51"/>
                <a:gd name="T35" fmla="*/ 2147483647 h 31"/>
                <a:gd name="T36" fmla="*/ 2147483647 w 51"/>
                <a:gd name="T37" fmla="*/ 2147483647 h 31"/>
                <a:gd name="T38" fmla="*/ 2147483647 w 51"/>
                <a:gd name="T39" fmla="*/ 2147483647 h 31"/>
                <a:gd name="T40" fmla="*/ 2147483647 w 51"/>
                <a:gd name="T41" fmla="*/ 2147483647 h 31"/>
                <a:gd name="T42" fmla="*/ 2147483647 w 51"/>
                <a:gd name="T43" fmla="*/ 2147483647 h 3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1" h="31">
                  <a:moveTo>
                    <a:pt x="3" y="19"/>
                  </a:moveTo>
                  <a:cubicBezTo>
                    <a:pt x="7" y="19"/>
                    <a:pt x="11" y="20"/>
                    <a:pt x="15" y="20"/>
                  </a:cubicBezTo>
                  <a:cubicBezTo>
                    <a:pt x="17" y="20"/>
                    <a:pt x="19" y="20"/>
                    <a:pt x="21" y="19"/>
                  </a:cubicBezTo>
                  <a:cubicBezTo>
                    <a:pt x="21" y="18"/>
                    <a:pt x="20" y="15"/>
                    <a:pt x="21" y="15"/>
                  </a:cubicBezTo>
                  <a:cubicBezTo>
                    <a:pt x="23" y="16"/>
                    <a:pt x="23" y="19"/>
                    <a:pt x="25" y="19"/>
                  </a:cubicBezTo>
                  <a:cubicBezTo>
                    <a:pt x="28" y="20"/>
                    <a:pt x="30" y="19"/>
                    <a:pt x="32" y="18"/>
                  </a:cubicBezTo>
                  <a:cubicBezTo>
                    <a:pt x="35" y="16"/>
                    <a:pt x="34" y="13"/>
                    <a:pt x="36" y="11"/>
                  </a:cubicBezTo>
                  <a:cubicBezTo>
                    <a:pt x="38" y="10"/>
                    <a:pt x="41" y="12"/>
                    <a:pt x="42" y="11"/>
                  </a:cubicBezTo>
                  <a:cubicBezTo>
                    <a:pt x="43" y="8"/>
                    <a:pt x="39" y="5"/>
                    <a:pt x="41" y="3"/>
                  </a:cubicBezTo>
                  <a:cubicBezTo>
                    <a:pt x="41" y="2"/>
                    <a:pt x="44" y="3"/>
                    <a:pt x="46" y="2"/>
                  </a:cubicBezTo>
                  <a:cubicBezTo>
                    <a:pt x="47" y="2"/>
                    <a:pt x="49" y="0"/>
                    <a:pt x="50" y="1"/>
                  </a:cubicBezTo>
                  <a:cubicBezTo>
                    <a:pt x="51" y="3"/>
                    <a:pt x="50" y="6"/>
                    <a:pt x="50" y="9"/>
                  </a:cubicBezTo>
                  <a:cubicBezTo>
                    <a:pt x="49" y="10"/>
                    <a:pt x="47" y="11"/>
                    <a:pt x="47" y="12"/>
                  </a:cubicBezTo>
                  <a:cubicBezTo>
                    <a:pt x="46" y="14"/>
                    <a:pt x="48" y="16"/>
                    <a:pt x="47" y="17"/>
                  </a:cubicBezTo>
                  <a:cubicBezTo>
                    <a:pt x="46" y="19"/>
                    <a:pt x="44" y="21"/>
                    <a:pt x="42" y="22"/>
                  </a:cubicBezTo>
                  <a:cubicBezTo>
                    <a:pt x="41" y="23"/>
                    <a:pt x="40" y="21"/>
                    <a:pt x="39" y="22"/>
                  </a:cubicBezTo>
                  <a:cubicBezTo>
                    <a:pt x="38" y="23"/>
                    <a:pt x="37" y="25"/>
                    <a:pt x="35" y="26"/>
                  </a:cubicBezTo>
                  <a:cubicBezTo>
                    <a:pt x="31" y="28"/>
                    <a:pt x="27" y="29"/>
                    <a:pt x="22" y="30"/>
                  </a:cubicBezTo>
                  <a:cubicBezTo>
                    <a:pt x="19" y="31"/>
                    <a:pt x="16" y="31"/>
                    <a:pt x="13" y="30"/>
                  </a:cubicBezTo>
                  <a:cubicBezTo>
                    <a:pt x="9" y="29"/>
                    <a:pt x="5" y="26"/>
                    <a:pt x="2" y="24"/>
                  </a:cubicBezTo>
                  <a:cubicBezTo>
                    <a:pt x="1" y="23"/>
                    <a:pt x="0" y="22"/>
                    <a:pt x="1" y="21"/>
                  </a:cubicBezTo>
                  <a:cubicBezTo>
                    <a:pt x="1" y="20"/>
                    <a:pt x="2" y="19"/>
                    <a:pt x="3" y="19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14" name="Freeform 546">
              <a:extLst>
                <a:ext uri="{FF2B5EF4-FFF2-40B4-BE49-F238E27FC236}">
                  <a16:creationId xmlns:a16="http://schemas.microsoft.com/office/drawing/2014/main" id="{D9E2322C-0AC8-7842-B247-7456255F161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165157" y="4167119"/>
              <a:ext cx="53937" cy="66628"/>
            </a:xfrm>
            <a:custGeom>
              <a:avLst/>
              <a:gdLst>
                <a:gd name="T0" fmla="*/ 2147483647 w 29"/>
                <a:gd name="T1" fmla="*/ 2147483647 h 35"/>
                <a:gd name="T2" fmla="*/ 2147483647 w 29"/>
                <a:gd name="T3" fmla="*/ 2147483647 h 35"/>
                <a:gd name="T4" fmla="*/ 2147483647 w 29"/>
                <a:gd name="T5" fmla="*/ 2147483647 h 35"/>
                <a:gd name="T6" fmla="*/ 2147483647 w 29"/>
                <a:gd name="T7" fmla="*/ 2147483647 h 35"/>
                <a:gd name="T8" fmla="*/ 2147483647 w 29"/>
                <a:gd name="T9" fmla="*/ 2147483647 h 35"/>
                <a:gd name="T10" fmla="*/ 2147483647 w 29"/>
                <a:gd name="T11" fmla="*/ 2147483647 h 35"/>
                <a:gd name="T12" fmla="*/ 2147483647 w 29"/>
                <a:gd name="T13" fmla="*/ 2147483647 h 35"/>
                <a:gd name="T14" fmla="*/ 2147483647 w 29"/>
                <a:gd name="T15" fmla="*/ 2147483647 h 35"/>
                <a:gd name="T16" fmla="*/ 2147483647 w 29"/>
                <a:gd name="T17" fmla="*/ 2147483647 h 35"/>
                <a:gd name="T18" fmla="*/ 2147483647 w 29"/>
                <a:gd name="T19" fmla="*/ 2147483647 h 35"/>
                <a:gd name="T20" fmla="*/ 2147483647 w 29"/>
                <a:gd name="T21" fmla="*/ 2147483647 h 35"/>
                <a:gd name="T22" fmla="*/ 2147483647 w 29"/>
                <a:gd name="T23" fmla="*/ 2147483647 h 35"/>
                <a:gd name="T24" fmla="*/ 2147483647 w 29"/>
                <a:gd name="T25" fmla="*/ 2147483647 h 3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35">
                  <a:moveTo>
                    <a:pt x="29" y="29"/>
                  </a:moveTo>
                  <a:cubicBezTo>
                    <a:pt x="29" y="31"/>
                    <a:pt x="28" y="33"/>
                    <a:pt x="27" y="35"/>
                  </a:cubicBezTo>
                  <a:cubicBezTo>
                    <a:pt x="26" y="35"/>
                    <a:pt x="24" y="34"/>
                    <a:pt x="24" y="34"/>
                  </a:cubicBezTo>
                  <a:cubicBezTo>
                    <a:pt x="23" y="31"/>
                    <a:pt x="24" y="28"/>
                    <a:pt x="23" y="25"/>
                  </a:cubicBezTo>
                  <a:cubicBezTo>
                    <a:pt x="22" y="22"/>
                    <a:pt x="19" y="19"/>
                    <a:pt x="17" y="17"/>
                  </a:cubicBezTo>
                  <a:cubicBezTo>
                    <a:pt x="15" y="14"/>
                    <a:pt x="12" y="13"/>
                    <a:pt x="9" y="11"/>
                  </a:cubicBezTo>
                  <a:cubicBezTo>
                    <a:pt x="6" y="8"/>
                    <a:pt x="3" y="6"/>
                    <a:pt x="1" y="3"/>
                  </a:cubicBezTo>
                  <a:cubicBezTo>
                    <a:pt x="0" y="2"/>
                    <a:pt x="1" y="0"/>
                    <a:pt x="2" y="1"/>
                  </a:cubicBezTo>
                  <a:cubicBezTo>
                    <a:pt x="5" y="2"/>
                    <a:pt x="8" y="5"/>
                    <a:pt x="11" y="8"/>
                  </a:cubicBezTo>
                  <a:cubicBezTo>
                    <a:pt x="13" y="10"/>
                    <a:pt x="15" y="11"/>
                    <a:pt x="17" y="14"/>
                  </a:cubicBezTo>
                  <a:cubicBezTo>
                    <a:pt x="19" y="16"/>
                    <a:pt x="20" y="19"/>
                    <a:pt x="22" y="22"/>
                  </a:cubicBezTo>
                  <a:cubicBezTo>
                    <a:pt x="23" y="23"/>
                    <a:pt x="25" y="22"/>
                    <a:pt x="26" y="23"/>
                  </a:cubicBezTo>
                  <a:cubicBezTo>
                    <a:pt x="27" y="25"/>
                    <a:pt x="29" y="27"/>
                    <a:pt x="29" y="29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15" name="Freeform 547">
              <a:extLst>
                <a:ext uri="{FF2B5EF4-FFF2-40B4-BE49-F238E27FC236}">
                  <a16:creationId xmlns:a16="http://schemas.microsoft.com/office/drawing/2014/main" id="{95E3C42E-6587-4740-8216-C198B56FE46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57167" y="4251196"/>
              <a:ext cx="28555" cy="38073"/>
            </a:xfrm>
            <a:custGeom>
              <a:avLst/>
              <a:gdLst>
                <a:gd name="T0" fmla="*/ 2147483647 w 15"/>
                <a:gd name="T1" fmla="*/ 2147483647 h 20"/>
                <a:gd name="T2" fmla="*/ 2147483647 w 15"/>
                <a:gd name="T3" fmla="*/ 2147483647 h 20"/>
                <a:gd name="T4" fmla="*/ 2147483647 w 15"/>
                <a:gd name="T5" fmla="*/ 2147483647 h 20"/>
                <a:gd name="T6" fmla="*/ 2147483647 w 15"/>
                <a:gd name="T7" fmla="*/ 2147483647 h 20"/>
                <a:gd name="T8" fmla="*/ 2147483647 w 15"/>
                <a:gd name="T9" fmla="*/ 2147483647 h 20"/>
                <a:gd name="T10" fmla="*/ 2147483647 w 15"/>
                <a:gd name="T11" fmla="*/ 2147483647 h 20"/>
                <a:gd name="T12" fmla="*/ 2147483647 w 15"/>
                <a:gd name="T13" fmla="*/ 2147483647 h 20"/>
                <a:gd name="T14" fmla="*/ 2147483647 w 15"/>
                <a:gd name="T15" fmla="*/ 2147483647 h 20"/>
                <a:gd name="T16" fmla="*/ 2147483647 w 15"/>
                <a:gd name="T17" fmla="*/ 2147483647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20">
                  <a:moveTo>
                    <a:pt x="1" y="2"/>
                  </a:moveTo>
                  <a:cubicBezTo>
                    <a:pt x="0" y="3"/>
                    <a:pt x="0" y="6"/>
                    <a:pt x="1" y="7"/>
                  </a:cubicBezTo>
                  <a:cubicBezTo>
                    <a:pt x="2" y="10"/>
                    <a:pt x="5" y="11"/>
                    <a:pt x="6" y="13"/>
                  </a:cubicBezTo>
                  <a:cubicBezTo>
                    <a:pt x="7" y="15"/>
                    <a:pt x="5" y="17"/>
                    <a:pt x="6" y="18"/>
                  </a:cubicBezTo>
                  <a:cubicBezTo>
                    <a:pt x="7" y="20"/>
                    <a:pt x="10" y="20"/>
                    <a:pt x="12" y="19"/>
                  </a:cubicBezTo>
                  <a:cubicBezTo>
                    <a:pt x="14" y="18"/>
                    <a:pt x="15" y="15"/>
                    <a:pt x="14" y="14"/>
                  </a:cubicBezTo>
                  <a:cubicBezTo>
                    <a:pt x="13" y="11"/>
                    <a:pt x="10" y="10"/>
                    <a:pt x="8" y="9"/>
                  </a:cubicBezTo>
                  <a:cubicBezTo>
                    <a:pt x="7" y="7"/>
                    <a:pt x="6" y="5"/>
                    <a:pt x="5" y="4"/>
                  </a:cubicBezTo>
                  <a:cubicBezTo>
                    <a:pt x="5" y="4"/>
                    <a:pt x="2" y="0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16" name="Freeform 548">
              <a:extLst>
                <a:ext uri="{FF2B5EF4-FFF2-40B4-BE49-F238E27FC236}">
                  <a16:creationId xmlns:a16="http://schemas.microsoft.com/office/drawing/2014/main" id="{499DFFA3-D9EE-8D40-A717-73EC6E84AB0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98413" y="4286097"/>
              <a:ext cx="22209" cy="22209"/>
            </a:xfrm>
            <a:custGeom>
              <a:avLst/>
              <a:gdLst>
                <a:gd name="T0" fmla="*/ 2147483647 w 12"/>
                <a:gd name="T1" fmla="*/ 0 h 12"/>
                <a:gd name="T2" fmla="*/ 2147483647 w 12"/>
                <a:gd name="T3" fmla="*/ 2147483647 h 12"/>
                <a:gd name="T4" fmla="*/ 2147483647 w 12"/>
                <a:gd name="T5" fmla="*/ 2147483647 h 12"/>
                <a:gd name="T6" fmla="*/ 2147483647 w 12"/>
                <a:gd name="T7" fmla="*/ 2147483647 h 12"/>
                <a:gd name="T8" fmla="*/ 2147483647 w 12"/>
                <a:gd name="T9" fmla="*/ 2147483647 h 12"/>
                <a:gd name="T10" fmla="*/ 2147483647 w 12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" h="12">
                  <a:moveTo>
                    <a:pt x="2" y="0"/>
                  </a:moveTo>
                  <a:cubicBezTo>
                    <a:pt x="2" y="0"/>
                    <a:pt x="0" y="1"/>
                    <a:pt x="1" y="1"/>
                  </a:cubicBezTo>
                  <a:cubicBezTo>
                    <a:pt x="2" y="4"/>
                    <a:pt x="4" y="7"/>
                    <a:pt x="6" y="9"/>
                  </a:cubicBezTo>
                  <a:cubicBezTo>
                    <a:pt x="7" y="10"/>
                    <a:pt x="10" y="12"/>
                    <a:pt x="11" y="11"/>
                  </a:cubicBezTo>
                  <a:cubicBezTo>
                    <a:pt x="12" y="9"/>
                    <a:pt x="11" y="6"/>
                    <a:pt x="9" y="5"/>
                  </a:cubicBezTo>
                  <a:cubicBezTo>
                    <a:pt x="7" y="3"/>
                    <a:pt x="5" y="1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17" name="Freeform 549">
              <a:extLst>
                <a:ext uri="{FF2B5EF4-FFF2-40B4-BE49-F238E27FC236}">
                  <a16:creationId xmlns:a16="http://schemas.microsoft.com/office/drawing/2014/main" id="{7BC6634F-3ED6-E245-86E4-9BACD5C5911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44418" y="4313066"/>
              <a:ext cx="34900" cy="23795"/>
            </a:xfrm>
            <a:custGeom>
              <a:avLst/>
              <a:gdLst>
                <a:gd name="T0" fmla="*/ 2147483647 w 19"/>
                <a:gd name="T1" fmla="*/ 0 h 13"/>
                <a:gd name="T2" fmla="*/ 0 w 19"/>
                <a:gd name="T3" fmla="*/ 2147483647 h 13"/>
                <a:gd name="T4" fmla="*/ 2147483647 w 19"/>
                <a:gd name="T5" fmla="*/ 2147483647 h 13"/>
                <a:gd name="T6" fmla="*/ 2147483647 w 19"/>
                <a:gd name="T7" fmla="*/ 2147483647 h 13"/>
                <a:gd name="T8" fmla="*/ 2147483647 w 19"/>
                <a:gd name="T9" fmla="*/ 2147483647 h 13"/>
                <a:gd name="T10" fmla="*/ 2147483647 w 19"/>
                <a:gd name="T11" fmla="*/ 2147483647 h 13"/>
                <a:gd name="T12" fmla="*/ 2147483647 w 19"/>
                <a:gd name="T13" fmla="*/ 2147483647 h 13"/>
                <a:gd name="T14" fmla="*/ 2147483647 w 19"/>
                <a:gd name="T15" fmla="*/ 2147483647 h 13"/>
                <a:gd name="T16" fmla="*/ 2147483647 w 19"/>
                <a:gd name="T17" fmla="*/ 0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9" h="13">
                  <a:moveTo>
                    <a:pt x="3" y="0"/>
                  </a:moveTo>
                  <a:cubicBezTo>
                    <a:pt x="2" y="0"/>
                    <a:pt x="0" y="0"/>
                    <a:pt x="0" y="1"/>
                  </a:cubicBezTo>
                  <a:cubicBezTo>
                    <a:pt x="0" y="3"/>
                    <a:pt x="2" y="4"/>
                    <a:pt x="3" y="6"/>
                  </a:cubicBezTo>
                  <a:cubicBezTo>
                    <a:pt x="6" y="8"/>
                    <a:pt x="8" y="9"/>
                    <a:pt x="11" y="11"/>
                  </a:cubicBezTo>
                  <a:cubicBezTo>
                    <a:pt x="13" y="12"/>
                    <a:pt x="15" y="13"/>
                    <a:pt x="17" y="13"/>
                  </a:cubicBezTo>
                  <a:cubicBezTo>
                    <a:pt x="18" y="13"/>
                    <a:pt x="19" y="11"/>
                    <a:pt x="18" y="10"/>
                  </a:cubicBezTo>
                  <a:cubicBezTo>
                    <a:pt x="17" y="8"/>
                    <a:pt x="15" y="7"/>
                    <a:pt x="13" y="6"/>
                  </a:cubicBezTo>
                  <a:cubicBezTo>
                    <a:pt x="11" y="5"/>
                    <a:pt x="8" y="5"/>
                    <a:pt x="6" y="4"/>
                  </a:cubicBezTo>
                  <a:cubicBezTo>
                    <a:pt x="5" y="3"/>
                    <a:pt x="4" y="1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18" name="Freeform 550">
              <a:extLst>
                <a:ext uri="{FF2B5EF4-FFF2-40B4-BE49-F238E27FC236}">
                  <a16:creationId xmlns:a16="http://schemas.microsoft.com/office/drawing/2014/main" id="{EBEB5B34-9DC6-704B-AACA-05F6A53DFA2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95182" y="4330515"/>
              <a:ext cx="20623" cy="39660"/>
            </a:xfrm>
            <a:custGeom>
              <a:avLst/>
              <a:gdLst>
                <a:gd name="T0" fmla="*/ 2147483647 w 11"/>
                <a:gd name="T1" fmla="*/ 2147483647 h 21"/>
                <a:gd name="T2" fmla="*/ 2147483647 w 11"/>
                <a:gd name="T3" fmla="*/ 2147483647 h 21"/>
                <a:gd name="T4" fmla="*/ 2147483647 w 11"/>
                <a:gd name="T5" fmla="*/ 2147483647 h 21"/>
                <a:gd name="T6" fmla="*/ 2147483647 w 11"/>
                <a:gd name="T7" fmla="*/ 2147483647 h 21"/>
                <a:gd name="T8" fmla="*/ 2147483647 w 11"/>
                <a:gd name="T9" fmla="*/ 2147483647 h 21"/>
                <a:gd name="T10" fmla="*/ 2147483647 w 11"/>
                <a:gd name="T11" fmla="*/ 2147483647 h 21"/>
                <a:gd name="T12" fmla="*/ 2147483647 w 11"/>
                <a:gd name="T13" fmla="*/ 2147483647 h 21"/>
                <a:gd name="T14" fmla="*/ 2147483647 w 11"/>
                <a:gd name="T15" fmla="*/ 2147483647 h 21"/>
                <a:gd name="T16" fmla="*/ 2147483647 w 11"/>
                <a:gd name="T17" fmla="*/ 2147483647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" h="21">
                  <a:moveTo>
                    <a:pt x="4" y="1"/>
                  </a:moveTo>
                  <a:cubicBezTo>
                    <a:pt x="3" y="0"/>
                    <a:pt x="1" y="0"/>
                    <a:pt x="1" y="1"/>
                  </a:cubicBezTo>
                  <a:cubicBezTo>
                    <a:pt x="0" y="2"/>
                    <a:pt x="2" y="4"/>
                    <a:pt x="2" y="5"/>
                  </a:cubicBezTo>
                  <a:cubicBezTo>
                    <a:pt x="2" y="8"/>
                    <a:pt x="2" y="11"/>
                    <a:pt x="3" y="13"/>
                  </a:cubicBezTo>
                  <a:cubicBezTo>
                    <a:pt x="4" y="16"/>
                    <a:pt x="6" y="20"/>
                    <a:pt x="9" y="21"/>
                  </a:cubicBezTo>
                  <a:cubicBezTo>
                    <a:pt x="11" y="21"/>
                    <a:pt x="10" y="16"/>
                    <a:pt x="9" y="14"/>
                  </a:cubicBezTo>
                  <a:cubicBezTo>
                    <a:pt x="9" y="12"/>
                    <a:pt x="6" y="10"/>
                    <a:pt x="5" y="8"/>
                  </a:cubicBezTo>
                  <a:cubicBezTo>
                    <a:pt x="5" y="6"/>
                    <a:pt x="6" y="5"/>
                    <a:pt x="5" y="4"/>
                  </a:cubicBezTo>
                  <a:cubicBezTo>
                    <a:pt x="5" y="3"/>
                    <a:pt x="5" y="1"/>
                    <a:pt x="4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19" name="Freeform 551">
              <a:extLst>
                <a:ext uri="{FF2B5EF4-FFF2-40B4-BE49-F238E27FC236}">
                  <a16:creationId xmlns:a16="http://schemas.microsoft.com/office/drawing/2014/main" id="{00415256-0C1A-FF46-B28F-ECDB140D213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411046" y="4387625"/>
              <a:ext cx="23796" cy="15864"/>
            </a:xfrm>
            <a:custGeom>
              <a:avLst/>
              <a:gdLst>
                <a:gd name="T0" fmla="*/ 2147483647 w 13"/>
                <a:gd name="T1" fmla="*/ 0 h 9"/>
                <a:gd name="T2" fmla="*/ 0 w 13"/>
                <a:gd name="T3" fmla="*/ 2147483647 h 9"/>
                <a:gd name="T4" fmla="*/ 2147483647 w 13"/>
                <a:gd name="T5" fmla="*/ 2147483647 h 9"/>
                <a:gd name="T6" fmla="*/ 2147483647 w 13"/>
                <a:gd name="T7" fmla="*/ 2147483647 h 9"/>
                <a:gd name="T8" fmla="*/ 2147483647 w 13"/>
                <a:gd name="T9" fmla="*/ 2147483647 h 9"/>
                <a:gd name="T10" fmla="*/ 2147483647 w 13"/>
                <a:gd name="T11" fmla="*/ 2147483647 h 9"/>
                <a:gd name="T12" fmla="*/ 2147483647 w 13"/>
                <a:gd name="T13" fmla="*/ 2147483647 h 9"/>
                <a:gd name="T14" fmla="*/ 2147483647 w 13"/>
                <a:gd name="T15" fmla="*/ 2147483647 h 9"/>
                <a:gd name="T16" fmla="*/ 2147483647 w 13"/>
                <a:gd name="T17" fmla="*/ 0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" h="9">
                  <a:moveTo>
                    <a:pt x="3" y="0"/>
                  </a:moveTo>
                  <a:cubicBezTo>
                    <a:pt x="2" y="0"/>
                    <a:pt x="0" y="1"/>
                    <a:pt x="0" y="2"/>
                  </a:cubicBezTo>
                  <a:cubicBezTo>
                    <a:pt x="0" y="3"/>
                    <a:pt x="2" y="3"/>
                    <a:pt x="3" y="4"/>
                  </a:cubicBezTo>
                  <a:cubicBezTo>
                    <a:pt x="5" y="5"/>
                    <a:pt x="6" y="7"/>
                    <a:pt x="7" y="8"/>
                  </a:cubicBezTo>
                  <a:cubicBezTo>
                    <a:pt x="9" y="9"/>
                    <a:pt x="10" y="9"/>
                    <a:pt x="11" y="9"/>
                  </a:cubicBezTo>
                  <a:cubicBezTo>
                    <a:pt x="12" y="9"/>
                    <a:pt x="13" y="8"/>
                    <a:pt x="13" y="7"/>
                  </a:cubicBezTo>
                  <a:cubicBezTo>
                    <a:pt x="13" y="6"/>
                    <a:pt x="12" y="5"/>
                    <a:pt x="11" y="4"/>
                  </a:cubicBezTo>
                  <a:cubicBezTo>
                    <a:pt x="9" y="3"/>
                    <a:pt x="8" y="3"/>
                    <a:pt x="6" y="2"/>
                  </a:cubicBezTo>
                  <a:cubicBezTo>
                    <a:pt x="5" y="1"/>
                    <a:pt x="4" y="0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20" name="Freeform 552">
              <a:extLst>
                <a:ext uri="{FF2B5EF4-FFF2-40B4-BE49-F238E27FC236}">
                  <a16:creationId xmlns:a16="http://schemas.microsoft.com/office/drawing/2014/main" id="{C020C57E-BB92-4E4A-A348-BB78AF22FB6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12690" y="4322584"/>
              <a:ext cx="15864" cy="14277"/>
            </a:xfrm>
            <a:custGeom>
              <a:avLst/>
              <a:gdLst>
                <a:gd name="T0" fmla="*/ 2147483647 w 8"/>
                <a:gd name="T1" fmla="*/ 2147483647 h 8"/>
                <a:gd name="T2" fmla="*/ 2147483647 w 8"/>
                <a:gd name="T3" fmla="*/ 2147483647 h 8"/>
                <a:gd name="T4" fmla="*/ 2147483647 w 8"/>
                <a:gd name="T5" fmla="*/ 2147483647 h 8"/>
                <a:gd name="T6" fmla="*/ 2147483647 w 8"/>
                <a:gd name="T7" fmla="*/ 2147483647 h 8"/>
                <a:gd name="T8" fmla="*/ 2147483647 w 8"/>
                <a:gd name="T9" fmla="*/ 2147483647 h 8"/>
                <a:gd name="T10" fmla="*/ 2147483647 w 8"/>
                <a:gd name="T11" fmla="*/ 2147483647 h 8"/>
                <a:gd name="T12" fmla="*/ 2147483647 w 8"/>
                <a:gd name="T13" fmla="*/ 2147483647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8">
                  <a:moveTo>
                    <a:pt x="6" y="1"/>
                  </a:moveTo>
                  <a:cubicBezTo>
                    <a:pt x="5" y="0"/>
                    <a:pt x="4" y="0"/>
                    <a:pt x="3" y="1"/>
                  </a:cubicBezTo>
                  <a:cubicBezTo>
                    <a:pt x="2" y="2"/>
                    <a:pt x="0" y="4"/>
                    <a:pt x="1" y="5"/>
                  </a:cubicBezTo>
                  <a:cubicBezTo>
                    <a:pt x="1" y="7"/>
                    <a:pt x="4" y="7"/>
                    <a:pt x="6" y="8"/>
                  </a:cubicBezTo>
                  <a:cubicBezTo>
                    <a:pt x="6" y="8"/>
                    <a:pt x="8" y="8"/>
                    <a:pt x="8" y="7"/>
                  </a:cubicBezTo>
                  <a:cubicBezTo>
                    <a:pt x="8" y="6"/>
                    <a:pt x="6" y="5"/>
                    <a:pt x="6" y="3"/>
                  </a:cubicBezTo>
                  <a:cubicBezTo>
                    <a:pt x="6" y="3"/>
                    <a:pt x="6" y="1"/>
                    <a:pt x="6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21" name="Freeform 553">
              <a:extLst>
                <a:ext uri="{FF2B5EF4-FFF2-40B4-BE49-F238E27FC236}">
                  <a16:creationId xmlns:a16="http://schemas.microsoft.com/office/drawing/2014/main" id="{8ED2BE81-59C4-0D43-94FD-C28310D3386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69800" y="4362243"/>
              <a:ext cx="31728" cy="17451"/>
            </a:xfrm>
            <a:custGeom>
              <a:avLst/>
              <a:gdLst>
                <a:gd name="T0" fmla="*/ 2147483647 w 16"/>
                <a:gd name="T1" fmla="*/ 0 h 9"/>
                <a:gd name="T2" fmla="*/ 0 w 16"/>
                <a:gd name="T3" fmla="*/ 2147483647 h 9"/>
                <a:gd name="T4" fmla="*/ 2147483647 w 16"/>
                <a:gd name="T5" fmla="*/ 2147483647 h 9"/>
                <a:gd name="T6" fmla="*/ 2147483647 w 16"/>
                <a:gd name="T7" fmla="*/ 2147483647 h 9"/>
                <a:gd name="T8" fmla="*/ 2147483647 w 16"/>
                <a:gd name="T9" fmla="*/ 2147483647 h 9"/>
                <a:gd name="T10" fmla="*/ 2147483647 w 16"/>
                <a:gd name="T11" fmla="*/ 2147483647 h 9"/>
                <a:gd name="T12" fmla="*/ 2147483647 w 16"/>
                <a:gd name="T13" fmla="*/ 2147483647 h 9"/>
                <a:gd name="T14" fmla="*/ 2147483647 w 16"/>
                <a:gd name="T15" fmla="*/ 2147483647 h 9"/>
                <a:gd name="T16" fmla="*/ 2147483647 w 16"/>
                <a:gd name="T17" fmla="*/ 0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9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2"/>
                    <a:pt x="0" y="5"/>
                    <a:pt x="1" y="6"/>
                  </a:cubicBezTo>
                  <a:cubicBezTo>
                    <a:pt x="4" y="8"/>
                    <a:pt x="7" y="7"/>
                    <a:pt x="11" y="8"/>
                  </a:cubicBezTo>
                  <a:cubicBezTo>
                    <a:pt x="12" y="8"/>
                    <a:pt x="14" y="9"/>
                    <a:pt x="15" y="8"/>
                  </a:cubicBezTo>
                  <a:cubicBezTo>
                    <a:pt x="16" y="8"/>
                    <a:pt x="15" y="6"/>
                    <a:pt x="14" y="5"/>
                  </a:cubicBezTo>
                  <a:cubicBezTo>
                    <a:pt x="13" y="4"/>
                    <a:pt x="12" y="2"/>
                    <a:pt x="11" y="1"/>
                  </a:cubicBezTo>
                  <a:cubicBezTo>
                    <a:pt x="9" y="0"/>
                    <a:pt x="8" y="1"/>
                    <a:pt x="6" y="1"/>
                  </a:cubicBezTo>
                  <a:cubicBezTo>
                    <a:pt x="5" y="1"/>
                    <a:pt x="4" y="0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22" name="Freeform 554">
              <a:extLst>
                <a:ext uri="{FF2B5EF4-FFF2-40B4-BE49-F238E27FC236}">
                  <a16:creationId xmlns:a16="http://schemas.microsoft.com/office/drawing/2014/main" id="{0866C134-3CC9-724E-8C26-FA9411A7075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72973" y="4425698"/>
              <a:ext cx="20623" cy="6346"/>
            </a:xfrm>
            <a:custGeom>
              <a:avLst/>
              <a:gdLst>
                <a:gd name="T0" fmla="*/ 2147483647 w 11"/>
                <a:gd name="T1" fmla="*/ 0 h 4"/>
                <a:gd name="T2" fmla="*/ 2147483647 w 11"/>
                <a:gd name="T3" fmla="*/ 2147483647 h 4"/>
                <a:gd name="T4" fmla="*/ 2147483647 w 11"/>
                <a:gd name="T5" fmla="*/ 2147483647 h 4"/>
                <a:gd name="T6" fmla="*/ 2147483647 w 11"/>
                <a:gd name="T7" fmla="*/ 2147483647 h 4"/>
                <a:gd name="T8" fmla="*/ 2147483647 w 11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4">
                  <a:moveTo>
                    <a:pt x="2" y="0"/>
                  </a:moveTo>
                  <a:cubicBezTo>
                    <a:pt x="1" y="0"/>
                    <a:pt x="0" y="2"/>
                    <a:pt x="1" y="2"/>
                  </a:cubicBezTo>
                  <a:cubicBezTo>
                    <a:pt x="4" y="3"/>
                    <a:pt x="7" y="4"/>
                    <a:pt x="10" y="4"/>
                  </a:cubicBezTo>
                  <a:cubicBezTo>
                    <a:pt x="11" y="4"/>
                    <a:pt x="11" y="2"/>
                    <a:pt x="10" y="2"/>
                  </a:cubicBezTo>
                  <a:cubicBezTo>
                    <a:pt x="7" y="0"/>
                    <a:pt x="5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23" name="Freeform 570">
              <a:extLst>
                <a:ext uri="{FF2B5EF4-FFF2-40B4-BE49-F238E27FC236}">
                  <a16:creationId xmlns:a16="http://schemas.microsoft.com/office/drawing/2014/main" id="{BF6EB288-B99D-4E48-98D8-B8735DB8CB4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769568" y="4584336"/>
              <a:ext cx="38073" cy="26969"/>
            </a:xfrm>
            <a:custGeom>
              <a:avLst/>
              <a:gdLst>
                <a:gd name="T0" fmla="*/ 2147483647 w 20"/>
                <a:gd name="T1" fmla="*/ 2147483647 h 14"/>
                <a:gd name="T2" fmla="*/ 2147483647 w 20"/>
                <a:gd name="T3" fmla="*/ 2147483647 h 14"/>
                <a:gd name="T4" fmla="*/ 2147483647 w 20"/>
                <a:gd name="T5" fmla="*/ 2147483647 h 14"/>
                <a:gd name="T6" fmla="*/ 2147483647 w 20"/>
                <a:gd name="T7" fmla="*/ 2147483647 h 14"/>
                <a:gd name="T8" fmla="*/ 2147483647 w 20"/>
                <a:gd name="T9" fmla="*/ 2147483647 h 14"/>
                <a:gd name="T10" fmla="*/ 2147483647 w 20"/>
                <a:gd name="T11" fmla="*/ 2147483647 h 14"/>
                <a:gd name="T12" fmla="*/ 2147483647 w 20"/>
                <a:gd name="T13" fmla="*/ 2147483647 h 14"/>
                <a:gd name="T14" fmla="*/ 2147483647 w 20"/>
                <a:gd name="T15" fmla="*/ 2147483647 h 14"/>
                <a:gd name="T16" fmla="*/ 2147483647 w 20"/>
                <a:gd name="T17" fmla="*/ 2147483647 h 14"/>
                <a:gd name="T18" fmla="*/ 2147483647 w 20"/>
                <a:gd name="T19" fmla="*/ 2147483647 h 1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" h="14">
                  <a:moveTo>
                    <a:pt x="15" y="1"/>
                  </a:moveTo>
                  <a:cubicBezTo>
                    <a:pt x="13" y="0"/>
                    <a:pt x="11" y="0"/>
                    <a:pt x="10" y="1"/>
                  </a:cubicBezTo>
                  <a:cubicBezTo>
                    <a:pt x="8" y="2"/>
                    <a:pt x="6" y="3"/>
                    <a:pt x="4" y="5"/>
                  </a:cubicBezTo>
                  <a:cubicBezTo>
                    <a:pt x="3" y="5"/>
                    <a:pt x="4" y="6"/>
                    <a:pt x="4" y="6"/>
                  </a:cubicBezTo>
                  <a:cubicBezTo>
                    <a:pt x="3" y="8"/>
                    <a:pt x="1" y="9"/>
                    <a:pt x="1" y="10"/>
                  </a:cubicBezTo>
                  <a:cubicBezTo>
                    <a:pt x="0" y="11"/>
                    <a:pt x="2" y="13"/>
                    <a:pt x="3" y="13"/>
                  </a:cubicBezTo>
                  <a:cubicBezTo>
                    <a:pt x="7" y="14"/>
                    <a:pt x="12" y="14"/>
                    <a:pt x="16" y="13"/>
                  </a:cubicBezTo>
                  <a:cubicBezTo>
                    <a:pt x="18" y="13"/>
                    <a:pt x="19" y="11"/>
                    <a:pt x="20" y="10"/>
                  </a:cubicBezTo>
                  <a:cubicBezTo>
                    <a:pt x="20" y="7"/>
                    <a:pt x="19" y="5"/>
                    <a:pt x="18" y="2"/>
                  </a:cubicBezTo>
                  <a:cubicBezTo>
                    <a:pt x="17" y="1"/>
                    <a:pt x="16" y="1"/>
                    <a:pt x="15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24" name="Freeform 571">
              <a:extLst>
                <a:ext uri="{FF2B5EF4-FFF2-40B4-BE49-F238E27FC236}">
                  <a16:creationId xmlns:a16="http://schemas.microsoft.com/office/drawing/2014/main" id="{1DFE5B41-6680-624C-9122-EEA8D8E0E1A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807641" y="4552608"/>
              <a:ext cx="33314" cy="20623"/>
            </a:xfrm>
            <a:custGeom>
              <a:avLst/>
              <a:gdLst>
                <a:gd name="T0" fmla="*/ 2147483647 w 17"/>
                <a:gd name="T1" fmla="*/ 0 h 11"/>
                <a:gd name="T2" fmla="*/ 2147483647 w 17"/>
                <a:gd name="T3" fmla="*/ 2147483647 h 11"/>
                <a:gd name="T4" fmla="*/ 2147483647 w 17"/>
                <a:gd name="T5" fmla="*/ 2147483647 h 11"/>
                <a:gd name="T6" fmla="*/ 2147483647 w 17"/>
                <a:gd name="T7" fmla="*/ 2147483647 h 11"/>
                <a:gd name="T8" fmla="*/ 2147483647 w 17"/>
                <a:gd name="T9" fmla="*/ 2147483647 h 11"/>
                <a:gd name="T10" fmla="*/ 2147483647 w 17"/>
                <a:gd name="T11" fmla="*/ 2147483647 h 11"/>
                <a:gd name="T12" fmla="*/ 2147483647 w 17"/>
                <a:gd name="T13" fmla="*/ 2147483647 h 11"/>
                <a:gd name="T14" fmla="*/ 2147483647 w 17"/>
                <a:gd name="T15" fmla="*/ 0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1">
                  <a:moveTo>
                    <a:pt x="14" y="0"/>
                  </a:moveTo>
                  <a:cubicBezTo>
                    <a:pt x="12" y="0"/>
                    <a:pt x="12" y="3"/>
                    <a:pt x="10" y="4"/>
                  </a:cubicBezTo>
                  <a:cubicBezTo>
                    <a:pt x="7" y="5"/>
                    <a:pt x="3" y="5"/>
                    <a:pt x="1" y="7"/>
                  </a:cubicBezTo>
                  <a:cubicBezTo>
                    <a:pt x="0" y="8"/>
                    <a:pt x="1" y="11"/>
                    <a:pt x="3" y="11"/>
                  </a:cubicBezTo>
                  <a:cubicBezTo>
                    <a:pt x="5" y="11"/>
                    <a:pt x="7" y="9"/>
                    <a:pt x="9" y="9"/>
                  </a:cubicBezTo>
                  <a:cubicBezTo>
                    <a:pt x="10" y="8"/>
                    <a:pt x="12" y="9"/>
                    <a:pt x="13" y="9"/>
                  </a:cubicBezTo>
                  <a:cubicBezTo>
                    <a:pt x="13" y="5"/>
                    <a:pt x="15" y="3"/>
                    <a:pt x="17" y="2"/>
                  </a:cubicBezTo>
                  <a:cubicBezTo>
                    <a:pt x="17" y="1"/>
                    <a:pt x="15" y="0"/>
                    <a:pt x="14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25" name="Freeform 572">
              <a:extLst>
                <a:ext uri="{FF2B5EF4-FFF2-40B4-BE49-F238E27FC236}">
                  <a16:creationId xmlns:a16="http://schemas.microsoft.com/office/drawing/2014/main" id="{6A387E91-FB83-9C40-8703-A9D7908DEBC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25265" y="4508190"/>
              <a:ext cx="15864" cy="33314"/>
            </a:xfrm>
            <a:custGeom>
              <a:avLst/>
              <a:gdLst>
                <a:gd name="T0" fmla="*/ 0 w 9"/>
                <a:gd name="T1" fmla="*/ 2147483647 h 17"/>
                <a:gd name="T2" fmla="*/ 2147483647 w 9"/>
                <a:gd name="T3" fmla="*/ 2147483647 h 17"/>
                <a:gd name="T4" fmla="*/ 2147483647 w 9"/>
                <a:gd name="T5" fmla="*/ 2147483647 h 17"/>
                <a:gd name="T6" fmla="*/ 2147483647 w 9"/>
                <a:gd name="T7" fmla="*/ 2147483647 h 17"/>
                <a:gd name="T8" fmla="*/ 2147483647 w 9"/>
                <a:gd name="T9" fmla="*/ 2147483647 h 17"/>
                <a:gd name="T10" fmla="*/ 2147483647 w 9"/>
                <a:gd name="T11" fmla="*/ 2147483647 h 17"/>
                <a:gd name="T12" fmla="*/ 2147483647 w 9"/>
                <a:gd name="T13" fmla="*/ 2147483647 h 17"/>
                <a:gd name="T14" fmla="*/ 2147483647 w 9"/>
                <a:gd name="T15" fmla="*/ 2147483647 h 17"/>
                <a:gd name="T16" fmla="*/ 2147483647 w 9"/>
                <a:gd name="T17" fmla="*/ 2147483647 h 17"/>
                <a:gd name="T18" fmla="*/ 2147483647 w 9"/>
                <a:gd name="T19" fmla="*/ 2147483647 h 17"/>
                <a:gd name="T20" fmla="*/ 0 w 9"/>
                <a:gd name="T21" fmla="*/ 2147483647 h 17"/>
                <a:gd name="T22" fmla="*/ 0 w 9"/>
                <a:gd name="T23" fmla="*/ 2147483647 h 1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" h="17">
                  <a:moveTo>
                    <a:pt x="0" y="1"/>
                  </a:moveTo>
                  <a:cubicBezTo>
                    <a:pt x="1" y="0"/>
                    <a:pt x="2" y="0"/>
                    <a:pt x="2" y="1"/>
                  </a:cubicBezTo>
                  <a:cubicBezTo>
                    <a:pt x="3" y="3"/>
                    <a:pt x="2" y="6"/>
                    <a:pt x="3" y="8"/>
                  </a:cubicBezTo>
                  <a:cubicBezTo>
                    <a:pt x="3" y="9"/>
                    <a:pt x="5" y="8"/>
                    <a:pt x="5" y="7"/>
                  </a:cubicBezTo>
                  <a:cubicBezTo>
                    <a:pt x="6" y="6"/>
                    <a:pt x="5" y="4"/>
                    <a:pt x="6" y="3"/>
                  </a:cubicBezTo>
                  <a:cubicBezTo>
                    <a:pt x="7" y="2"/>
                    <a:pt x="8" y="3"/>
                    <a:pt x="9" y="4"/>
                  </a:cubicBezTo>
                  <a:cubicBezTo>
                    <a:pt x="9" y="6"/>
                    <a:pt x="9" y="8"/>
                    <a:pt x="9" y="10"/>
                  </a:cubicBezTo>
                  <a:cubicBezTo>
                    <a:pt x="9" y="11"/>
                    <a:pt x="9" y="13"/>
                    <a:pt x="9" y="14"/>
                  </a:cubicBezTo>
                  <a:cubicBezTo>
                    <a:pt x="8" y="15"/>
                    <a:pt x="7" y="15"/>
                    <a:pt x="5" y="15"/>
                  </a:cubicBezTo>
                  <a:cubicBezTo>
                    <a:pt x="4" y="16"/>
                    <a:pt x="2" y="17"/>
                    <a:pt x="1" y="16"/>
                  </a:cubicBezTo>
                  <a:cubicBezTo>
                    <a:pt x="0" y="15"/>
                    <a:pt x="0" y="13"/>
                    <a:pt x="0" y="12"/>
                  </a:cubicBezTo>
                  <a:cubicBezTo>
                    <a:pt x="0" y="8"/>
                    <a:pt x="0" y="5"/>
                    <a:pt x="0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26" name="Freeform 573">
              <a:extLst>
                <a:ext uri="{FF2B5EF4-FFF2-40B4-BE49-F238E27FC236}">
                  <a16:creationId xmlns:a16="http://schemas.microsoft.com/office/drawing/2014/main" id="{E34EDFD6-40D3-4241-A811-7A4BEE50431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36370" y="4544677"/>
              <a:ext cx="14277" cy="19037"/>
            </a:xfrm>
            <a:custGeom>
              <a:avLst/>
              <a:gdLst>
                <a:gd name="T0" fmla="*/ 2147483647 w 8"/>
                <a:gd name="T1" fmla="*/ 2147483647 h 10"/>
                <a:gd name="T2" fmla="*/ 2147483647 w 8"/>
                <a:gd name="T3" fmla="*/ 2147483647 h 10"/>
                <a:gd name="T4" fmla="*/ 2147483647 w 8"/>
                <a:gd name="T5" fmla="*/ 2147483647 h 10"/>
                <a:gd name="T6" fmla="*/ 2147483647 w 8"/>
                <a:gd name="T7" fmla="*/ 2147483647 h 10"/>
                <a:gd name="T8" fmla="*/ 0 w 8"/>
                <a:gd name="T9" fmla="*/ 2147483647 h 10"/>
                <a:gd name="T10" fmla="*/ 2147483647 w 8"/>
                <a:gd name="T11" fmla="*/ 2147483647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10">
                  <a:moveTo>
                    <a:pt x="3" y="1"/>
                  </a:moveTo>
                  <a:cubicBezTo>
                    <a:pt x="5" y="3"/>
                    <a:pt x="8" y="6"/>
                    <a:pt x="8" y="9"/>
                  </a:cubicBezTo>
                  <a:cubicBezTo>
                    <a:pt x="8" y="10"/>
                    <a:pt x="4" y="10"/>
                    <a:pt x="3" y="10"/>
                  </a:cubicBezTo>
                  <a:cubicBezTo>
                    <a:pt x="2" y="9"/>
                    <a:pt x="3" y="8"/>
                    <a:pt x="2" y="7"/>
                  </a:cubicBezTo>
                  <a:cubicBezTo>
                    <a:pt x="2" y="5"/>
                    <a:pt x="0" y="4"/>
                    <a:pt x="0" y="2"/>
                  </a:cubicBezTo>
                  <a:cubicBezTo>
                    <a:pt x="0" y="1"/>
                    <a:pt x="2" y="0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27" name="Freeform 574">
              <a:extLst>
                <a:ext uri="{FF2B5EF4-FFF2-40B4-BE49-F238E27FC236}">
                  <a16:creationId xmlns:a16="http://schemas.microsoft.com/office/drawing/2014/main" id="{0D05D4C5-A8A8-3F45-884B-132AB59348F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449119" y="4663655"/>
              <a:ext cx="63455" cy="66628"/>
            </a:xfrm>
            <a:custGeom>
              <a:avLst/>
              <a:gdLst>
                <a:gd name="T0" fmla="*/ 2147483647 w 34"/>
                <a:gd name="T1" fmla="*/ 0 h 35"/>
                <a:gd name="T2" fmla="*/ 0 w 34"/>
                <a:gd name="T3" fmla="*/ 2147483647 h 35"/>
                <a:gd name="T4" fmla="*/ 2147483647 w 34"/>
                <a:gd name="T5" fmla="*/ 2147483647 h 35"/>
                <a:gd name="T6" fmla="*/ 2147483647 w 34"/>
                <a:gd name="T7" fmla="*/ 2147483647 h 35"/>
                <a:gd name="T8" fmla="*/ 2147483647 w 34"/>
                <a:gd name="T9" fmla="*/ 2147483647 h 35"/>
                <a:gd name="T10" fmla="*/ 2147483647 w 34"/>
                <a:gd name="T11" fmla="*/ 2147483647 h 35"/>
                <a:gd name="T12" fmla="*/ 2147483647 w 34"/>
                <a:gd name="T13" fmla="*/ 2147483647 h 35"/>
                <a:gd name="T14" fmla="*/ 2147483647 w 34"/>
                <a:gd name="T15" fmla="*/ 2147483647 h 35"/>
                <a:gd name="T16" fmla="*/ 2147483647 w 34"/>
                <a:gd name="T17" fmla="*/ 2147483647 h 35"/>
                <a:gd name="T18" fmla="*/ 2147483647 w 34"/>
                <a:gd name="T19" fmla="*/ 2147483647 h 35"/>
                <a:gd name="T20" fmla="*/ 2147483647 w 34"/>
                <a:gd name="T21" fmla="*/ 2147483647 h 35"/>
                <a:gd name="T22" fmla="*/ 2147483647 w 34"/>
                <a:gd name="T23" fmla="*/ 2147483647 h 35"/>
                <a:gd name="T24" fmla="*/ 2147483647 w 34"/>
                <a:gd name="T25" fmla="*/ 2147483647 h 35"/>
                <a:gd name="T26" fmla="*/ 2147483647 w 34"/>
                <a:gd name="T27" fmla="*/ 0 h 3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4" h="35">
                  <a:moveTo>
                    <a:pt x="1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6"/>
                    <a:pt x="2" y="8"/>
                  </a:cubicBezTo>
                  <a:cubicBezTo>
                    <a:pt x="3" y="9"/>
                    <a:pt x="5" y="10"/>
                    <a:pt x="6" y="12"/>
                  </a:cubicBezTo>
                  <a:cubicBezTo>
                    <a:pt x="8" y="14"/>
                    <a:pt x="8" y="16"/>
                    <a:pt x="9" y="18"/>
                  </a:cubicBezTo>
                  <a:cubicBezTo>
                    <a:pt x="11" y="21"/>
                    <a:pt x="14" y="23"/>
                    <a:pt x="17" y="25"/>
                  </a:cubicBezTo>
                  <a:cubicBezTo>
                    <a:pt x="19" y="26"/>
                    <a:pt x="22" y="26"/>
                    <a:pt x="23" y="27"/>
                  </a:cubicBezTo>
                  <a:cubicBezTo>
                    <a:pt x="25" y="29"/>
                    <a:pt x="23" y="32"/>
                    <a:pt x="24" y="33"/>
                  </a:cubicBezTo>
                  <a:cubicBezTo>
                    <a:pt x="26" y="34"/>
                    <a:pt x="30" y="35"/>
                    <a:pt x="32" y="34"/>
                  </a:cubicBezTo>
                  <a:cubicBezTo>
                    <a:pt x="34" y="33"/>
                    <a:pt x="33" y="29"/>
                    <a:pt x="32" y="28"/>
                  </a:cubicBezTo>
                  <a:cubicBezTo>
                    <a:pt x="30" y="24"/>
                    <a:pt x="25" y="24"/>
                    <a:pt x="22" y="21"/>
                  </a:cubicBezTo>
                  <a:cubicBezTo>
                    <a:pt x="20" y="18"/>
                    <a:pt x="19" y="14"/>
                    <a:pt x="16" y="12"/>
                  </a:cubicBezTo>
                  <a:cubicBezTo>
                    <a:pt x="14" y="9"/>
                    <a:pt x="10" y="7"/>
                    <a:pt x="8" y="4"/>
                  </a:cubicBezTo>
                  <a:cubicBezTo>
                    <a:pt x="6" y="3"/>
                    <a:pt x="4" y="1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28" name="Freeform 575">
              <a:extLst>
                <a:ext uri="{FF2B5EF4-FFF2-40B4-BE49-F238E27FC236}">
                  <a16:creationId xmlns:a16="http://schemas.microsoft.com/office/drawing/2014/main" id="{C4BCF2D3-C7E8-2C4F-9E89-321975A684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17334" y="4677933"/>
              <a:ext cx="11104" cy="17450"/>
            </a:xfrm>
            <a:custGeom>
              <a:avLst/>
              <a:gdLst>
                <a:gd name="T0" fmla="*/ 2147483647 w 6"/>
                <a:gd name="T1" fmla="*/ 2147483647 h 9"/>
                <a:gd name="T2" fmla="*/ 2147483647 w 6"/>
                <a:gd name="T3" fmla="*/ 2147483647 h 9"/>
                <a:gd name="T4" fmla="*/ 2147483647 w 6"/>
                <a:gd name="T5" fmla="*/ 2147483647 h 9"/>
                <a:gd name="T6" fmla="*/ 2147483647 w 6"/>
                <a:gd name="T7" fmla="*/ 2147483647 h 9"/>
                <a:gd name="T8" fmla="*/ 2147483647 w 6"/>
                <a:gd name="T9" fmla="*/ 2147483647 h 9"/>
                <a:gd name="T10" fmla="*/ 2147483647 w 6"/>
                <a:gd name="T11" fmla="*/ 2147483647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" h="9">
                  <a:moveTo>
                    <a:pt x="4" y="1"/>
                  </a:moveTo>
                  <a:cubicBezTo>
                    <a:pt x="5" y="2"/>
                    <a:pt x="5" y="4"/>
                    <a:pt x="5" y="6"/>
                  </a:cubicBezTo>
                  <a:cubicBezTo>
                    <a:pt x="5" y="7"/>
                    <a:pt x="6" y="9"/>
                    <a:pt x="5" y="9"/>
                  </a:cubicBezTo>
                  <a:cubicBezTo>
                    <a:pt x="3" y="9"/>
                    <a:pt x="2" y="8"/>
                    <a:pt x="1" y="6"/>
                  </a:cubicBezTo>
                  <a:cubicBezTo>
                    <a:pt x="0" y="5"/>
                    <a:pt x="1" y="3"/>
                    <a:pt x="2" y="2"/>
                  </a:cubicBezTo>
                  <a:cubicBezTo>
                    <a:pt x="2" y="1"/>
                    <a:pt x="3" y="0"/>
                    <a:pt x="4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29" name="Freeform 576">
              <a:extLst>
                <a:ext uri="{FF2B5EF4-FFF2-40B4-BE49-F238E27FC236}">
                  <a16:creationId xmlns:a16="http://schemas.microsoft.com/office/drawing/2014/main" id="{5221D53E-1BDE-1E41-AA4B-65438796B7A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34783" y="4696969"/>
              <a:ext cx="9518" cy="11104"/>
            </a:xfrm>
            <a:custGeom>
              <a:avLst/>
              <a:gdLst>
                <a:gd name="T0" fmla="*/ 2147483647 w 5"/>
                <a:gd name="T1" fmla="*/ 2147483647 h 6"/>
                <a:gd name="T2" fmla="*/ 2147483647 w 5"/>
                <a:gd name="T3" fmla="*/ 2147483647 h 6"/>
                <a:gd name="T4" fmla="*/ 2147483647 w 5"/>
                <a:gd name="T5" fmla="*/ 2147483647 h 6"/>
                <a:gd name="T6" fmla="*/ 0 w 5"/>
                <a:gd name="T7" fmla="*/ 2147483647 h 6"/>
                <a:gd name="T8" fmla="*/ 2147483647 w 5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6">
                  <a:moveTo>
                    <a:pt x="2" y="1"/>
                  </a:moveTo>
                  <a:cubicBezTo>
                    <a:pt x="3" y="0"/>
                    <a:pt x="5" y="2"/>
                    <a:pt x="5" y="3"/>
                  </a:cubicBezTo>
                  <a:cubicBezTo>
                    <a:pt x="5" y="5"/>
                    <a:pt x="3" y="6"/>
                    <a:pt x="2" y="6"/>
                  </a:cubicBezTo>
                  <a:cubicBezTo>
                    <a:pt x="1" y="6"/>
                    <a:pt x="0" y="5"/>
                    <a:pt x="0" y="5"/>
                  </a:cubicBezTo>
                  <a:cubicBezTo>
                    <a:pt x="0" y="3"/>
                    <a:pt x="1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30" name="Freeform 577">
              <a:extLst>
                <a:ext uri="{FF2B5EF4-FFF2-40B4-BE49-F238E27FC236}">
                  <a16:creationId xmlns:a16="http://schemas.microsoft.com/office/drawing/2014/main" id="{A10D5CF2-C1DC-CD44-87A0-ABD3F9662FD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22848" y="4401903"/>
              <a:ext cx="943896" cy="813812"/>
            </a:xfrm>
            <a:custGeom>
              <a:avLst/>
              <a:gdLst>
                <a:gd name="T0" fmla="*/ 2147483647 w 496"/>
                <a:gd name="T1" fmla="*/ 2147483647 h 427"/>
                <a:gd name="T2" fmla="*/ 2147483647 w 496"/>
                <a:gd name="T3" fmla="*/ 2147483647 h 427"/>
                <a:gd name="T4" fmla="*/ 2147483647 w 496"/>
                <a:gd name="T5" fmla="*/ 2147483647 h 427"/>
                <a:gd name="T6" fmla="*/ 2147483647 w 496"/>
                <a:gd name="T7" fmla="*/ 2147483647 h 427"/>
                <a:gd name="T8" fmla="*/ 2147483647 w 496"/>
                <a:gd name="T9" fmla="*/ 2147483647 h 427"/>
                <a:gd name="T10" fmla="*/ 2147483647 w 496"/>
                <a:gd name="T11" fmla="*/ 2147483647 h 427"/>
                <a:gd name="T12" fmla="*/ 2147483647 w 496"/>
                <a:gd name="T13" fmla="*/ 2147483647 h 427"/>
                <a:gd name="T14" fmla="*/ 2147483647 w 496"/>
                <a:gd name="T15" fmla="*/ 2147483647 h 427"/>
                <a:gd name="T16" fmla="*/ 2147483647 w 496"/>
                <a:gd name="T17" fmla="*/ 2147483647 h 427"/>
                <a:gd name="T18" fmla="*/ 2147483647 w 496"/>
                <a:gd name="T19" fmla="*/ 2147483647 h 427"/>
                <a:gd name="T20" fmla="*/ 2147483647 w 496"/>
                <a:gd name="T21" fmla="*/ 2147483647 h 427"/>
                <a:gd name="T22" fmla="*/ 2147483647 w 496"/>
                <a:gd name="T23" fmla="*/ 2147483647 h 427"/>
                <a:gd name="T24" fmla="*/ 2147483647 w 496"/>
                <a:gd name="T25" fmla="*/ 2147483647 h 427"/>
                <a:gd name="T26" fmla="*/ 2147483647 w 496"/>
                <a:gd name="T27" fmla="*/ 2147483647 h 427"/>
                <a:gd name="T28" fmla="*/ 2147483647 w 496"/>
                <a:gd name="T29" fmla="*/ 2147483647 h 427"/>
                <a:gd name="T30" fmla="*/ 2147483647 w 496"/>
                <a:gd name="T31" fmla="*/ 2147483647 h 427"/>
                <a:gd name="T32" fmla="*/ 2147483647 w 496"/>
                <a:gd name="T33" fmla="*/ 2147483647 h 427"/>
                <a:gd name="T34" fmla="*/ 2147483647 w 496"/>
                <a:gd name="T35" fmla="*/ 2147483647 h 427"/>
                <a:gd name="T36" fmla="*/ 2147483647 w 496"/>
                <a:gd name="T37" fmla="*/ 2147483647 h 427"/>
                <a:gd name="T38" fmla="*/ 2147483647 w 496"/>
                <a:gd name="T39" fmla="*/ 2147483647 h 427"/>
                <a:gd name="T40" fmla="*/ 2147483647 w 496"/>
                <a:gd name="T41" fmla="*/ 2147483647 h 427"/>
                <a:gd name="T42" fmla="*/ 2147483647 w 496"/>
                <a:gd name="T43" fmla="*/ 2147483647 h 427"/>
                <a:gd name="T44" fmla="*/ 2147483647 w 496"/>
                <a:gd name="T45" fmla="*/ 2147483647 h 427"/>
                <a:gd name="T46" fmla="*/ 2147483647 w 496"/>
                <a:gd name="T47" fmla="*/ 2147483647 h 427"/>
                <a:gd name="T48" fmla="*/ 2147483647 w 496"/>
                <a:gd name="T49" fmla="*/ 2147483647 h 427"/>
                <a:gd name="T50" fmla="*/ 2147483647 w 496"/>
                <a:gd name="T51" fmla="*/ 2147483647 h 427"/>
                <a:gd name="T52" fmla="*/ 2147483647 w 496"/>
                <a:gd name="T53" fmla="*/ 2147483647 h 427"/>
                <a:gd name="T54" fmla="*/ 2147483647 w 496"/>
                <a:gd name="T55" fmla="*/ 2147483647 h 427"/>
                <a:gd name="T56" fmla="*/ 2147483647 w 496"/>
                <a:gd name="T57" fmla="*/ 2147483647 h 427"/>
                <a:gd name="T58" fmla="*/ 2147483647 w 496"/>
                <a:gd name="T59" fmla="*/ 2147483647 h 427"/>
                <a:gd name="T60" fmla="*/ 2147483647 w 496"/>
                <a:gd name="T61" fmla="*/ 2147483647 h 427"/>
                <a:gd name="T62" fmla="*/ 2147483647 w 496"/>
                <a:gd name="T63" fmla="*/ 2147483647 h 427"/>
                <a:gd name="T64" fmla="*/ 2147483647 w 496"/>
                <a:gd name="T65" fmla="*/ 2147483647 h 427"/>
                <a:gd name="T66" fmla="*/ 2147483647 w 496"/>
                <a:gd name="T67" fmla="*/ 2147483647 h 427"/>
                <a:gd name="T68" fmla="*/ 2147483647 w 496"/>
                <a:gd name="T69" fmla="*/ 2147483647 h 427"/>
                <a:gd name="T70" fmla="*/ 2147483647 w 496"/>
                <a:gd name="T71" fmla="*/ 2147483647 h 427"/>
                <a:gd name="T72" fmla="*/ 2147483647 w 496"/>
                <a:gd name="T73" fmla="*/ 2147483647 h 427"/>
                <a:gd name="T74" fmla="*/ 2147483647 w 496"/>
                <a:gd name="T75" fmla="*/ 2147483647 h 427"/>
                <a:gd name="T76" fmla="*/ 2147483647 w 496"/>
                <a:gd name="T77" fmla="*/ 2147483647 h 427"/>
                <a:gd name="T78" fmla="*/ 2147483647 w 496"/>
                <a:gd name="T79" fmla="*/ 2147483647 h 427"/>
                <a:gd name="T80" fmla="*/ 2147483647 w 496"/>
                <a:gd name="T81" fmla="*/ 2147483647 h 427"/>
                <a:gd name="T82" fmla="*/ 2147483647 w 496"/>
                <a:gd name="T83" fmla="*/ 2147483647 h 427"/>
                <a:gd name="T84" fmla="*/ 2147483647 w 496"/>
                <a:gd name="T85" fmla="*/ 2147483647 h 427"/>
                <a:gd name="T86" fmla="*/ 2147483647 w 496"/>
                <a:gd name="T87" fmla="*/ 2147483647 h 427"/>
                <a:gd name="T88" fmla="*/ 2147483647 w 496"/>
                <a:gd name="T89" fmla="*/ 2147483647 h 427"/>
                <a:gd name="T90" fmla="*/ 2147483647 w 496"/>
                <a:gd name="T91" fmla="*/ 2147483647 h 427"/>
                <a:gd name="T92" fmla="*/ 2147483647 w 496"/>
                <a:gd name="T93" fmla="*/ 2147483647 h 427"/>
                <a:gd name="T94" fmla="*/ 2147483647 w 496"/>
                <a:gd name="T95" fmla="*/ 2147483647 h 427"/>
                <a:gd name="T96" fmla="*/ 2147483647 w 496"/>
                <a:gd name="T97" fmla="*/ 2147483647 h 427"/>
                <a:gd name="T98" fmla="*/ 2147483647 w 496"/>
                <a:gd name="T99" fmla="*/ 2147483647 h 427"/>
                <a:gd name="T100" fmla="*/ 2147483647 w 496"/>
                <a:gd name="T101" fmla="*/ 2147483647 h 427"/>
                <a:gd name="T102" fmla="*/ 2147483647 w 496"/>
                <a:gd name="T103" fmla="*/ 2147483647 h 427"/>
                <a:gd name="T104" fmla="*/ 0 w 496"/>
                <a:gd name="T105" fmla="*/ 2147483647 h 427"/>
                <a:gd name="T106" fmla="*/ 2147483647 w 496"/>
                <a:gd name="T107" fmla="*/ 2147483647 h 427"/>
                <a:gd name="T108" fmla="*/ 2147483647 w 496"/>
                <a:gd name="T109" fmla="*/ 2147483647 h 427"/>
                <a:gd name="T110" fmla="*/ 2147483647 w 496"/>
                <a:gd name="T111" fmla="*/ 2147483647 h 427"/>
                <a:gd name="T112" fmla="*/ 2147483647 w 496"/>
                <a:gd name="T113" fmla="*/ 2147483647 h 42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96" h="427">
                  <a:moveTo>
                    <a:pt x="50" y="145"/>
                  </a:moveTo>
                  <a:cubicBezTo>
                    <a:pt x="52" y="145"/>
                    <a:pt x="54" y="144"/>
                    <a:pt x="56" y="144"/>
                  </a:cubicBezTo>
                  <a:cubicBezTo>
                    <a:pt x="59" y="144"/>
                    <a:pt x="62" y="147"/>
                    <a:pt x="64" y="145"/>
                  </a:cubicBezTo>
                  <a:cubicBezTo>
                    <a:pt x="66" y="143"/>
                    <a:pt x="68" y="139"/>
                    <a:pt x="72" y="141"/>
                  </a:cubicBezTo>
                  <a:cubicBezTo>
                    <a:pt x="74" y="141"/>
                    <a:pt x="77" y="140"/>
                    <a:pt x="79" y="139"/>
                  </a:cubicBezTo>
                  <a:cubicBezTo>
                    <a:pt x="81" y="138"/>
                    <a:pt x="81" y="135"/>
                    <a:pt x="83" y="134"/>
                  </a:cubicBezTo>
                  <a:cubicBezTo>
                    <a:pt x="85" y="134"/>
                    <a:pt x="89" y="135"/>
                    <a:pt x="91" y="135"/>
                  </a:cubicBezTo>
                  <a:cubicBezTo>
                    <a:pt x="97" y="133"/>
                    <a:pt x="104" y="133"/>
                    <a:pt x="108" y="129"/>
                  </a:cubicBezTo>
                  <a:cubicBezTo>
                    <a:pt x="113" y="126"/>
                    <a:pt x="114" y="121"/>
                    <a:pt x="116" y="116"/>
                  </a:cubicBezTo>
                  <a:cubicBezTo>
                    <a:pt x="117" y="115"/>
                    <a:pt x="115" y="113"/>
                    <a:pt x="116" y="112"/>
                  </a:cubicBezTo>
                  <a:cubicBezTo>
                    <a:pt x="118" y="110"/>
                    <a:pt x="122" y="111"/>
                    <a:pt x="124" y="109"/>
                  </a:cubicBezTo>
                  <a:cubicBezTo>
                    <a:pt x="125" y="108"/>
                    <a:pt x="124" y="106"/>
                    <a:pt x="124" y="104"/>
                  </a:cubicBezTo>
                  <a:cubicBezTo>
                    <a:pt x="124" y="103"/>
                    <a:pt x="122" y="101"/>
                    <a:pt x="123" y="100"/>
                  </a:cubicBezTo>
                  <a:cubicBezTo>
                    <a:pt x="124" y="95"/>
                    <a:pt x="125" y="91"/>
                    <a:pt x="128" y="87"/>
                  </a:cubicBezTo>
                  <a:cubicBezTo>
                    <a:pt x="129" y="84"/>
                    <a:pt x="132" y="82"/>
                    <a:pt x="135" y="80"/>
                  </a:cubicBezTo>
                  <a:cubicBezTo>
                    <a:pt x="135" y="79"/>
                    <a:pt x="136" y="81"/>
                    <a:pt x="136" y="82"/>
                  </a:cubicBezTo>
                  <a:cubicBezTo>
                    <a:pt x="136" y="84"/>
                    <a:pt x="135" y="85"/>
                    <a:pt x="135" y="86"/>
                  </a:cubicBezTo>
                  <a:cubicBezTo>
                    <a:pt x="136" y="90"/>
                    <a:pt x="136" y="95"/>
                    <a:pt x="139" y="97"/>
                  </a:cubicBezTo>
                  <a:cubicBezTo>
                    <a:pt x="142" y="98"/>
                    <a:pt x="145" y="94"/>
                    <a:pt x="145" y="92"/>
                  </a:cubicBezTo>
                  <a:cubicBezTo>
                    <a:pt x="146" y="90"/>
                    <a:pt x="143" y="88"/>
                    <a:pt x="143" y="86"/>
                  </a:cubicBezTo>
                  <a:cubicBezTo>
                    <a:pt x="142" y="85"/>
                    <a:pt x="142" y="83"/>
                    <a:pt x="143" y="82"/>
                  </a:cubicBezTo>
                  <a:cubicBezTo>
                    <a:pt x="143" y="81"/>
                    <a:pt x="145" y="80"/>
                    <a:pt x="146" y="80"/>
                  </a:cubicBezTo>
                  <a:cubicBezTo>
                    <a:pt x="150" y="80"/>
                    <a:pt x="154" y="83"/>
                    <a:pt x="158" y="83"/>
                  </a:cubicBezTo>
                  <a:cubicBezTo>
                    <a:pt x="158" y="83"/>
                    <a:pt x="159" y="81"/>
                    <a:pt x="158" y="80"/>
                  </a:cubicBezTo>
                  <a:cubicBezTo>
                    <a:pt x="158" y="79"/>
                    <a:pt x="156" y="80"/>
                    <a:pt x="155" y="79"/>
                  </a:cubicBezTo>
                  <a:cubicBezTo>
                    <a:pt x="155" y="78"/>
                    <a:pt x="156" y="75"/>
                    <a:pt x="155" y="74"/>
                  </a:cubicBezTo>
                  <a:cubicBezTo>
                    <a:pt x="155" y="73"/>
                    <a:pt x="153" y="73"/>
                    <a:pt x="153" y="72"/>
                  </a:cubicBezTo>
                  <a:cubicBezTo>
                    <a:pt x="153" y="70"/>
                    <a:pt x="155" y="67"/>
                    <a:pt x="156" y="67"/>
                  </a:cubicBezTo>
                  <a:cubicBezTo>
                    <a:pt x="159" y="67"/>
                    <a:pt x="160" y="72"/>
                    <a:pt x="162" y="71"/>
                  </a:cubicBezTo>
                  <a:cubicBezTo>
                    <a:pt x="165" y="70"/>
                    <a:pt x="161" y="66"/>
                    <a:pt x="162" y="64"/>
                  </a:cubicBezTo>
                  <a:cubicBezTo>
                    <a:pt x="163" y="63"/>
                    <a:pt x="167" y="66"/>
                    <a:pt x="167" y="64"/>
                  </a:cubicBezTo>
                  <a:cubicBezTo>
                    <a:pt x="168" y="61"/>
                    <a:pt x="164" y="59"/>
                    <a:pt x="164" y="56"/>
                  </a:cubicBezTo>
                  <a:cubicBezTo>
                    <a:pt x="164" y="54"/>
                    <a:pt x="167" y="51"/>
                    <a:pt x="169" y="51"/>
                  </a:cubicBezTo>
                  <a:cubicBezTo>
                    <a:pt x="172" y="51"/>
                    <a:pt x="171" y="56"/>
                    <a:pt x="173" y="56"/>
                  </a:cubicBezTo>
                  <a:cubicBezTo>
                    <a:pt x="176" y="56"/>
                    <a:pt x="175" y="51"/>
                    <a:pt x="177" y="50"/>
                  </a:cubicBezTo>
                  <a:cubicBezTo>
                    <a:pt x="178" y="48"/>
                    <a:pt x="180" y="48"/>
                    <a:pt x="181" y="47"/>
                  </a:cubicBezTo>
                  <a:cubicBezTo>
                    <a:pt x="183" y="47"/>
                    <a:pt x="184" y="49"/>
                    <a:pt x="185" y="48"/>
                  </a:cubicBezTo>
                  <a:cubicBezTo>
                    <a:pt x="186" y="47"/>
                    <a:pt x="185" y="44"/>
                    <a:pt x="186" y="43"/>
                  </a:cubicBezTo>
                  <a:cubicBezTo>
                    <a:pt x="189" y="43"/>
                    <a:pt x="191" y="46"/>
                    <a:pt x="193" y="48"/>
                  </a:cubicBezTo>
                  <a:cubicBezTo>
                    <a:pt x="196" y="51"/>
                    <a:pt x="200" y="55"/>
                    <a:pt x="201" y="60"/>
                  </a:cubicBezTo>
                  <a:cubicBezTo>
                    <a:pt x="202" y="62"/>
                    <a:pt x="197" y="68"/>
                    <a:pt x="199" y="68"/>
                  </a:cubicBezTo>
                  <a:cubicBezTo>
                    <a:pt x="203" y="69"/>
                    <a:pt x="202" y="62"/>
                    <a:pt x="205" y="61"/>
                  </a:cubicBezTo>
                  <a:cubicBezTo>
                    <a:pt x="207" y="59"/>
                    <a:pt x="209" y="59"/>
                    <a:pt x="212" y="60"/>
                  </a:cubicBezTo>
                  <a:cubicBezTo>
                    <a:pt x="213" y="61"/>
                    <a:pt x="211" y="64"/>
                    <a:pt x="212" y="64"/>
                  </a:cubicBezTo>
                  <a:cubicBezTo>
                    <a:pt x="214" y="64"/>
                    <a:pt x="213" y="60"/>
                    <a:pt x="214" y="60"/>
                  </a:cubicBezTo>
                  <a:cubicBezTo>
                    <a:pt x="216" y="60"/>
                    <a:pt x="218" y="61"/>
                    <a:pt x="219" y="63"/>
                  </a:cubicBezTo>
                  <a:cubicBezTo>
                    <a:pt x="220" y="64"/>
                    <a:pt x="220" y="66"/>
                    <a:pt x="221" y="67"/>
                  </a:cubicBezTo>
                  <a:cubicBezTo>
                    <a:pt x="222" y="69"/>
                    <a:pt x="225" y="71"/>
                    <a:pt x="227" y="70"/>
                  </a:cubicBezTo>
                  <a:cubicBezTo>
                    <a:pt x="229" y="70"/>
                    <a:pt x="223" y="68"/>
                    <a:pt x="223" y="66"/>
                  </a:cubicBezTo>
                  <a:cubicBezTo>
                    <a:pt x="222" y="65"/>
                    <a:pt x="222" y="63"/>
                    <a:pt x="222" y="61"/>
                  </a:cubicBezTo>
                  <a:cubicBezTo>
                    <a:pt x="222" y="60"/>
                    <a:pt x="224" y="59"/>
                    <a:pt x="224" y="58"/>
                  </a:cubicBezTo>
                  <a:cubicBezTo>
                    <a:pt x="222" y="56"/>
                    <a:pt x="218" y="56"/>
                    <a:pt x="218" y="53"/>
                  </a:cubicBezTo>
                  <a:cubicBezTo>
                    <a:pt x="218" y="49"/>
                    <a:pt x="221" y="45"/>
                    <a:pt x="224" y="41"/>
                  </a:cubicBezTo>
                  <a:cubicBezTo>
                    <a:pt x="225" y="39"/>
                    <a:pt x="228" y="39"/>
                    <a:pt x="230" y="37"/>
                  </a:cubicBezTo>
                  <a:cubicBezTo>
                    <a:pt x="232" y="33"/>
                    <a:pt x="231" y="28"/>
                    <a:pt x="234" y="25"/>
                  </a:cubicBezTo>
                  <a:cubicBezTo>
                    <a:pt x="235" y="24"/>
                    <a:pt x="238" y="28"/>
                    <a:pt x="240" y="27"/>
                  </a:cubicBezTo>
                  <a:cubicBezTo>
                    <a:pt x="242" y="26"/>
                    <a:pt x="241" y="21"/>
                    <a:pt x="243" y="20"/>
                  </a:cubicBezTo>
                  <a:cubicBezTo>
                    <a:pt x="247" y="19"/>
                    <a:pt x="252" y="20"/>
                    <a:pt x="257" y="20"/>
                  </a:cubicBezTo>
                  <a:cubicBezTo>
                    <a:pt x="257" y="21"/>
                    <a:pt x="257" y="23"/>
                    <a:pt x="258" y="23"/>
                  </a:cubicBezTo>
                  <a:cubicBezTo>
                    <a:pt x="259" y="23"/>
                    <a:pt x="262" y="22"/>
                    <a:pt x="263" y="20"/>
                  </a:cubicBezTo>
                  <a:cubicBezTo>
                    <a:pt x="263" y="19"/>
                    <a:pt x="263" y="17"/>
                    <a:pt x="262" y="15"/>
                  </a:cubicBezTo>
                  <a:cubicBezTo>
                    <a:pt x="260" y="13"/>
                    <a:pt x="257" y="14"/>
                    <a:pt x="255" y="12"/>
                  </a:cubicBezTo>
                  <a:cubicBezTo>
                    <a:pt x="253" y="11"/>
                    <a:pt x="250" y="9"/>
                    <a:pt x="252" y="7"/>
                  </a:cubicBezTo>
                  <a:cubicBezTo>
                    <a:pt x="253" y="6"/>
                    <a:pt x="256" y="8"/>
                    <a:pt x="258" y="9"/>
                  </a:cubicBezTo>
                  <a:cubicBezTo>
                    <a:pt x="260" y="9"/>
                    <a:pt x="263" y="10"/>
                    <a:pt x="264" y="11"/>
                  </a:cubicBezTo>
                  <a:cubicBezTo>
                    <a:pt x="266" y="12"/>
                    <a:pt x="267" y="14"/>
                    <a:pt x="269" y="15"/>
                  </a:cubicBezTo>
                  <a:cubicBezTo>
                    <a:pt x="271" y="15"/>
                    <a:pt x="273" y="14"/>
                    <a:pt x="275" y="15"/>
                  </a:cubicBezTo>
                  <a:cubicBezTo>
                    <a:pt x="277" y="15"/>
                    <a:pt x="278" y="18"/>
                    <a:pt x="280" y="19"/>
                  </a:cubicBezTo>
                  <a:cubicBezTo>
                    <a:pt x="281" y="19"/>
                    <a:pt x="282" y="16"/>
                    <a:pt x="284" y="17"/>
                  </a:cubicBezTo>
                  <a:cubicBezTo>
                    <a:pt x="287" y="17"/>
                    <a:pt x="289" y="22"/>
                    <a:pt x="292" y="22"/>
                  </a:cubicBezTo>
                  <a:cubicBezTo>
                    <a:pt x="295" y="23"/>
                    <a:pt x="298" y="20"/>
                    <a:pt x="301" y="20"/>
                  </a:cubicBezTo>
                  <a:cubicBezTo>
                    <a:pt x="302" y="21"/>
                    <a:pt x="302" y="26"/>
                    <a:pt x="304" y="25"/>
                  </a:cubicBezTo>
                  <a:cubicBezTo>
                    <a:pt x="306" y="24"/>
                    <a:pt x="305" y="19"/>
                    <a:pt x="307" y="18"/>
                  </a:cubicBezTo>
                  <a:cubicBezTo>
                    <a:pt x="310" y="18"/>
                    <a:pt x="315" y="20"/>
                    <a:pt x="315" y="23"/>
                  </a:cubicBezTo>
                  <a:cubicBezTo>
                    <a:pt x="315" y="28"/>
                    <a:pt x="310" y="31"/>
                    <a:pt x="306" y="35"/>
                  </a:cubicBezTo>
                  <a:cubicBezTo>
                    <a:pt x="304" y="37"/>
                    <a:pt x="299" y="38"/>
                    <a:pt x="298" y="41"/>
                  </a:cubicBezTo>
                  <a:cubicBezTo>
                    <a:pt x="297" y="44"/>
                    <a:pt x="300" y="48"/>
                    <a:pt x="299" y="51"/>
                  </a:cubicBezTo>
                  <a:cubicBezTo>
                    <a:pt x="298" y="56"/>
                    <a:pt x="293" y="60"/>
                    <a:pt x="294" y="65"/>
                  </a:cubicBezTo>
                  <a:cubicBezTo>
                    <a:pt x="296" y="70"/>
                    <a:pt x="303" y="72"/>
                    <a:pt x="307" y="75"/>
                  </a:cubicBezTo>
                  <a:cubicBezTo>
                    <a:pt x="311" y="77"/>
                    <a:pt x="316" y="78"/>
                    <a:pt x="320" y="80"/>
                  </a:cubicBezTo>
                  <a:cubicBezTo>
                    <a:pt x="323" y="82"/>
                    <a:pt x="327" y="84"/>
                    <a:pt x="330" y="87"/>
                  </a:cubicBezTo>
                  <a:cubicBezTo>
                    <a:pt x="332" y="88"/>
                    <a:pt x="334" y="90"/>
                    <a:pt x="336" y="91"/>
                  </a:cubicBezTo>
                  <a:cubicBezTo>
                    <a:pt x="339" y="94"/>
                    <a:pt x="342" y="98"/>
                    <a:pt x="345" y="100"/>
                  </a:cubicBezTo>
                  <a:cubicBezTo>
                    <a:pt x="349" y="101"/>
                    <a:pt x="354" y="104"/>
                    <a:pt x="357" y="101"/>
                  </a:cubicBezTo>
                  <a:cubicBezTo>
                    <a:pt x="362" y="97"/>
                    <a:pt x="363" y="89"/>
                    <a:pt x="366" y="83"/>
                  </a:cubicBezTo>
                  <a:cubicBezTo>
                    <a:pt x="368" y="77"/>
                    <a:pt x="371" y="71"/>
                    <a:pt x="372" y="65"/>
                  </a:cubicBezTo>
                  <a:cubicBezTo>
                    <a:pt x="374" y="57"/>
                    <a:pt x="372" y="49"/>
                    <a:pt x="372" y="40"/>
                  </a:cubicBezTo>
                  <a:cubicBezTo>
                    <a:pt x="372" y="38"/>
                    <a:pt x="372" y="34"/>
                    <a:pt x="373" y="32"/>
                  </a:cubicBezTo>
                  <a:cubicBezTo>
                    <a:pt x="374" y="29"/>
                    <a:pt x="376" y="28"/>
                    <a:pt x="377" y="26"/>
                  </a:cubicBezTo>
                  <a:cubicBezTo>
                    <a:pt x="378" y="24"/>
                    <a:pt x="377" y="22"/>
                    <a:pt x="377" y="20"/>
                  </a:cubicBezTo>
                  <a:cubicBezTo>
                    <a:pt x="379" y="14"/>
                    <a:pt x="381" y="8"/>
                    <a:pt x="383" y="3"/>
                  </a:cubicBezTo>
                  <a:cubicBezTo>
                    <a:pt x="383" y="1"/>
                    <a:pt x="385" y="0"/>
                    <a:pt x="386" y="1"/>
                  </a:cubicBezTo>
                  <a:cubicBezTo>
                    <a:pt x="387" y="1"/>
                    <a:pt x="387" y="3"/>
                    <a:pt x="388" y="5"/>
                  </a:cubicBezTo>
                  <a:cubicBezTo>
                    <a:pt x="389" y="8"/>
                    <a:pt x="389" y="11"/>
                    <a:pt x="390" y="14"/>
                  </a:cubicBezTo>
                  <a:cubicBezTo>
                    <a:pt x="392" y="16"/>
                    <a:pt x="396" y="16"/>
                    <a:pt x="397" y="18"/>
                  </a:cubicBezTo>
                  <a:cubicBezTo>
                    <a:pt x="397" y="20"/>
                    <a:pt x="394" y="23"/>
                    <a:pt x="394" y="25"/>
                  </a:cubicBezTo>
                  <a:cubicBezTo>
                    <a:pt x="395" y="31"/>
                    <a:pt x="398" y="36"/>
                    <a:pt x="400" y="42"/>
                  </a:cubicBezTo>
                  <a:cubicBezTo>
                    <a:pt x="400" y="45"/>
                    <a:pt x="399" y="49"/>
                    <a:pt x="400" y="53"/>
                  </a:cubicBezTo>
                  <a:cubicBezTo>
                    <a:pt x="401" y="54"/>
                    <a:pt x="403" y="53"/>
                    <a:pt x="404" y="53"/>
                  </a:cubicBezTo>
                  <a:cubicBezTo>
                    <a:pt x="406" y="52"/>
                    <a:pt x="407" y="49"/>
                    <a:pt x="409" y="49"/>
                  </a:cubicBezTo>
                  <a:cubicBezTo>
                    <a:pt x="411" y="49"/>
                    <a:pt x="410" y="52"/>
                    <a:pt x="411" y="53"/>
                  </a:cubicBezTo>
                  <a:cubicBezTo>
                    <a:pt x="413" y="56"/>
                    <a:pt x="417" y="58"/>
                    <a:pt x="417" y="62"/>
                  </a:cubicBezTo>
                  <a:cubicBezTo>
                    <a:pt x="419" y="67"/>
                    <a:pt x="416" y="72"/>
                    <a:pt x="417" y="78"/>
                  </a:cubicBezTo>
                  <a:cubicBezTo>
                    <a:pt x="417" y="82"/>
                    <a:pt x="420" y="86"/>
                    <a:pt x="422" y="91"/>
                  </a:cubicBezTo>
                  <a:cubicBezTo>
                    <a:pt x="423" y="93"/>
                    <a:pt x="425" y="96"/>
                    <a:pt x="425" y="98"/>
                  </a:cubicBezTo>
                  <a:cubicBezTo>
                    <a:pt x="425" y="102"/>
                    <a:pt x="422" y="105"/>
                    <a:pt x="422" y="109"/>
                  </a:cubicBezTo>
                  <a:cubicBezTo>
                    <a:pt x="422" y="113"/>
                    <a:pt x="422" y="118"/>
                    <a:pt x="425" y="121"/>
                  </a:cubicBezTo>
                  <a:cubicBezTo>
                    <a:pt x="426" y="124"/>
                    <a:pt x="430" y="126"/>
                    <a:pt x="433" y="127"/>
                  </a:cubicBezTo>
                  <a:cubicBezTo>
                    <a:pt x="434" y="128"/>
                    <a:pt x="437" y="126"/>
                    <a:pt x="438" y="127"/>
                  </a:cubicBezTo>
                  <a:cubicBezTo>
                    <a:pt x="439" y="128"/>
                    <a:pt x="438" y="131"/>
                    <a:pt x="439" y="133"/>
                  </a:cubicBezTo>
                  <a:cubicBezTo>
                    <a:pt x="440" y="134"/>
                    <a:pt x="442" y="134"/>
                    <a:pt x="444" y="135"/>
                  </a:cubicBezTo>
                  <a:cubicBezTo>
                    <a:pt x="446" y="136"/>
                    <a:pt x="449" y="137"/>
                    <a:pt x="451" y="139"/>
                  </a:cubicBezTo>
                  <a:cubicBezTo>
                    <a:pt x="452" y="140"/>
                    <a:pt x="453" y="141"/>
                    <a:pt x="453" y="143"/>
                  </a:cubicBezTo>
                  <a:cubicBezTo>
                    <a:pt x="453" y="144"/>
                    <a:pt x="451" y="145"/>
                    <a:pt x="452" y="146"/>
                  </a:cubicBezTo>
                  <a:cubicBezTo>
                    <a:pt x="453" y="149"/>
                    <a:pt x="457" y="150"/>
                    <a:pt x="458" y="153"/>
                  </a:cubicBezTo>
                  <a:cubicBezTo>
                    <a:pt x="460" y="159"/>
                    <a:pt x="457" y="165"/>
                    <a:pt x="459" y="170"/>
                  </a:cubicBezTo>
                  <a:cubicBezTo>
                    <a:pt x="459" y="172"/>
                    <a:pt x="461" y="174"/>
                    <a:pt x="463" y="173"/>
                  </a:cubicBezTo>
                  <a:cubicBezTo>
                    <a:pt x="465" y="173"/>
                    <a:pt x="465" y="170"/>
                    <a:pt x="466" y="170"/>
                  </a:cubicBezTo>
                  <a:cubicBezTo>
                    <a:pt x="468" y="169"/>
                    <a:pt x="469" y="171"/>
                    <a:pt x="471" y="172"/>
                  </a:cubicBezTo>
                  <a:cubicBezTo>
                    <a:pt x="472" y="172"/>
                    <a:pt x="473" y="171"/>
                    <a:pt x="474" y="172"/>
                  </a:cubicBezTo>
                  <a:cubicBezTo>
                    <a:pt x="475" y="175"/>
                    <a:pt x="475" y="179"/>
                    <a:pt x="474" y="183"/>
                  </a:cubicBezTo>
                  <a:cubicBezTo>
                    <a:pt x="474" y="185"/>
                    <a:pt x="469" y="186"/>
                    <a:pt x="470" y="188"/>
                  </a:cubicBezTo>
                  <a:cubicBezTo>
                    <a:pt x="472" y="190"/>
                    <a:pt x="476" y="188"/>
                    <a:pt x="478" y="190"/>
                  </a:cubicBezTo>
                  <a:cubicBezTo>
                    <a:pt x="482" y="193"/>
                    <a:pt x="483" y="198"/>
                    <a:pt x="486" y="201"/>
                  </a:cubicBezTo>
                  <a:cubicBezTo>
                    <a:pt x="488" y="204"/>
                    <a:pt x="490" y="206"/>
                    <a:pt x="491" y="209"/>
                  </a:cubicBezTo>
                  <a:cubicBezTo>
                    <a:pt x="493" y="211"/>
                    <a:pt x="494" y="213"/>
                    <a:pt x="494" y="215"/>
                  </a:cubicBezTo>
                  <a:cubicBezTo>
                    <a:pt x="495" y="218"/>
                    <a:pt x="493" y="220"/>
                    <a:pt x="494" y="222"/>
                  </a:cubicBezTo>
                  <a:cubicBezTo>
                    <a:pt x="494" y="225"/>
                    <a:pt x="496" y="228"/>
                    <a:pt x="496" y="231"/>
                  </a:cubicBezTo>
                  <a:cubicBezTo>
                    <a:pt x="496" y="236"/>
                    <a:pt x="492" y="241"/>
                    <a:pt x="492" y="246"/>
                  </a:cubicBezTo>
                  <a:cubicBezTo>
                    <a:pt x="492" y="251"/>
                    <a:pt x="494" y="256"/>
                    <a:pt x="494" y="262"/>
                  </a:cubicBezTo>
                  <a:cubicBezTo>
                    <a:pt x="494" y="266"/>
                    <a:pt x="494" y="271"/>
                    <a:pt x="493" y="275"/>
                  </a:cubicBezTo>
                  <a:cubicBezTo>
                    <a:pt x="491" y="280"/>
                    <a:pt x="489" y="284"/>
                    <a:pt x="487" y="289"/>
                  </a:cubicBezTo>
                  <a:cubicBezTo>
                    <a:pt x="484" y="296"/>
                    <a:pt x="483" y="303"/>
                    <a:pt x="480" y="310"/>
                  </a:cubicBezTo>
                  <a:cubicBezTo>
                    <a:pt x="478" y="315"/>
                    <a:pt x="476" y="320"/>
                    <a:pt x="472" y="324"/>
                  </a:cubicBezTo>
                  <a:cubicBezTo>
                    <a:pt x="469" y="328"/>
                    <a:pt x="464" y="329"/>
                    <a:pt x="461" y="332"/>
                  </a:cubicBezTo>
                  <a:cubicBezTo>
                    <a:pt x="458" y="335"/>
                    <a:pt x="457" y="338"/>
                    <a:pt x="456" y="341"/>
                  </a:cubicBezTo>
                  <a:cubicBezTo>
                    <a:pt x="454" y="343"/>
                    <a:pt x="453" y="346"/>
                    <a:pt x="451" y="348"/>
                  </a:cubicBezTo>
                  <a:cubicBezTo>
                    <a:pt x="449" y="351"/>
                    <a:pt x="447" y="354"/>
                    <a:pt x="445" y="358"/>
                  </a:cubicBezTo>
                  <a:cubicBezTo>
                    <a:pt x="444" y="360"/>
                    <a:pt x="444" y="364"/>
                    <a:pt x="443" y="366"/>
                  </a:cubicBezTo>
                  <a:cubicBezTo>
                    <a:pt x="441" y="368"/>
                    <a:pt x="437" y="369"/>
                    <a:pt x="436" y="371"/>
                  </a:cubicBezTo>
                  <a:cubicBezTo>
                    <a:pt x="433" y="376"/>
                    <a:pt x="431" y="381"/>
                    <a:pt x="429" y="387"/>
                  </a:cubicBezTo>
                  <a:cubicBezTo>
                    <a:pt x="427" y="392"/>
                    <a:pt x="428" y="397"/>
                    <a:pt x="426" y="402"/>
                  </a:cubicBezTo>
                  <a:cubicBezTo>
                    <a:pt x="424" y="405"/>
                    <a:pt x="421" y="408"/>
                    <a:pt x="418" y="409"/>
                  </a:cubicBezTo>
                  <a:cubicBezTo>
                    <a:pt x="412" y="411"/>
                    <a:pt x="405" y="409"/>
                    <a:pt x="398" y="411"/>
                  </a:cubicBezTo>
                  <a:cubicBezTo>
                    <a:pt x="394" y="413"/>
                    <a:pt x="391" y="417"/>
                    <a:pt x="388" y="420"/>
                  </a:cubicBezTo>
                  <a:cubicBezTo>
                    <a:pt x="384" y="422"/>
                    <a:pt x="380" y="425"/>
                    <a:pt x="375" y="426"/>
                  </a:cubicBezTo>
                  <a:cubicBezTo>
                    <a:pt x="373" y="426"/>
                    <a:pt x="371" y="424"/>
                    <a:pt x="369" y="423"/>
                  </a:cubicBezTo>
                  <a:cubicBezTo>
                    <a:pt x="368" y="422"/>
                    <a:pt x="368" y="419"/>
                    <a:pt x="366" y="418"/>
                  </a:cubicBezTo>
                  <a:cubicBezTo>
                    <a:pt x="365" y="417"/>
                    <a:pt x="362" y="421"/>
                    <a:pt x="361" y="419"/>
                  </a:cubicBezTo>
                  <a:cubicBezTo>
                    <a:pt x="359" y="417"/>
                    <a:pt x="364" y="415"/>
                    <a:pt x="363" y="413"/>
                  </a:cubicBezTo>
                  <a:cubicBezTo>
                    <a:pt x="362" y="411"/>
                    <a:pt x="360" y="414"/>
                    <a:pt x="358" y="414"/>
                  </a:cubicBezTo>
                  <a:cubicBezTo>
                    <a:pt x="356" y="416"/>
                    <a:pt x="354" y="419"/>
                    <a:pt x="352" y="420"/>
                  </a:cubicBezTo>
                  <a:cubicBezTo>
                    <a:pt x="349" y="423"/>
                    <a:pt x="346" y="425"/>
                    <a:pt x="342" y="427"/>
                  </a:cubicBezTo>
                  <a:cubicBezTo>
                    <a:pt x="340" y="427"/>
                    <a:pt x="339" y="426"/>
                    <a:pt x="338" y="425"/>
                  </a:cubicBezTo>
                  <a:cubicBezTo>
                    <a:pt x="335" y="422"/>
                    <a:pt x="333" y="418"/>
                    <a:pt x="330" y="417"/>
                  </a:cubicBezTo>
                  <a:cubicBezTo>
                    <a:pt x="328" y="415"/>
                    <a:pt x="324" y="418"/>
                    <a:pt x="321" y="417"/>
                  </a:cubicBezTo>
                  <a:cubicBezTo>
                    <a:pt x="319" y="416"/>
                    <a:pt x="316" y="414"/>
                    <a:pt x="314" y="413"/>
                  </a:cubicBezTo>
                  <a:cubicBezTo>
                    <a:pt x="311" y="412"/>
                    <a:pt x="308" y="412"/>
                    <a:pt x="307" y="411"/>
                  </a:cubicBezTo>
                  <a:cubicBezTo>
                    <a:pt x="304" y="408"/>
                    <a:pt x="301" y="404"/>
                    <a:pt x="301" y="400"/>
                  </a:cubicBezTo>
                  <a:cubicBezTo>
                    <a:pt x="300" y="397"/>
                    <a:pt x="304" y="394"/>
                    <a:pt x="304" y="391"/>
                  </a:cubicBezTo>
                  <a:cubicBezTo>
                    <a:pt x="304" y="386"/>
                    <a:pt x="302" y="381"/>
                    <a:pt x="301" y="377"/>
                  </a:cubicBezTo>
                  <a:cubicBezTo>
                    <a:pt x="301" y="375"/>
                    <a:pt x="303" y="371"/>
                    <a:pt x="301" y="370"/>
                  </a:cubicBezTo>
                  <a:cubicBezTo>
                    <a:pt x="299" y="370"/>
                    <a:pt x="297" y="374"/>
                    <a:pt x="294" y="375"/>
                  </a:cubicBezTo>
                  <a:cubicBezTo>
                    <a:pt x="292" y="375"/>
                    <a:pt x="289" y="376"/>
                    <a:pt x="287" y="375"/>
                  </a:cubicBezTo>
                  <a:cubicBezTo>
                    <a:pt x="285" y="374"/>
                    <a:pt x="286" y="372"/>
                    <a:pt x="287" y="371"/>
                  </a:cubicBezTo>
                  <a:cubicBezTo>
                    <a:pt x="288" y="368"/>
                    <a:pt x="293" y="366"/>
                    <a:pt x="293" y="362"/>
                  </a:cubicBezTo>
                  <a:cubicBezTo>
                    <a:pt x="294" y="358"/>
                    <a:pt x="291" y="355"/>
                    <a:pt x="289" y="352"/>
                  </a:cubicBezTo>
                  <a:cubicBezTo>
                    <a:pt x="288" y="351"/>
                    <a:pt x="287" y="352"/>
                    <a:pt x="287" y="353"/>
                  </a:cubicBezTo>
                  <a:cubicBezTo>
                    <a:pt x="285" y="357"/>
                    <a:pt x="285" y="362"/>
                    <a:pt x="283" y="366"/>
                  </a:cubicBezTo>
                  <a:cubicBezTo>
                    <a:pt x="282" y="367"/>
                    <a:pt x="280" y="368"/>
                    <a:pt x="278" y="368"/>
                  </a:cubicBezTo>
                  <a:cubicBezTo>
                    <a:pt x="275" y="369"/>
                    <a:pt x="271" y="371"/>
                    <a:pt x="270" y="368"/>
                  </a:cubicBezTo>
                  <a:cubicBezTo>
                    <a:pt x="269" y="366"/>
                    <a:pt x="273" y="363"/>
                    <a:pt x="275" y="362"/>
                  </a:cubicBezTo>
                  <a:cubicBezTo>
                    <a:pt x="277" y="361"/>
                    <a:pt x="279" y="364"/>
                    <a:pt x="280" y="362"/>
                  </a:cubicBezTo>
                  <a:cubicBezTo>
                    <a:pt x="283" y="357"/>
                    <a:pt x="284" y="350"/>
                    <a:pt x="286" y="344"/>
                  </a:cubicBezTo>
                  <a:cubicBezTo>
                    <a:pt x="288" y="340"/>
                    <a:pt x="289" y="337"/>
                    <a:pt x="290" y="334"/>
                  </a:cubicBezTo>
                  <a:cubicBezTo>
                    <a:pt x="291" y="332"/>
                    <a:pt x="292" y="329"/>
                    <a:pt x="290" y="330"/>
                  </a:cubicBezTo>
                  <a:cubicBezTo>
                    <a:pt x="287" y="332"/>
                    <a:pt x="285" y="336"/>
                    <a:pt x="282" y="339"/>
                  </a:cubicBezTo>
                  <a:cubicBezTo>
                    <a:pt x="279" y="342"/>
                    <a:pt x="275" y="344"/>
                    <a:pt x="272" y="347"/>
                  </a:cubicBezTo>
                  <a:cubicBezTo>
                    <a:pt x="268" y="350"/>
                    <a:pt x="264" y="353"/>
                    <a:pt x="260" y="357"/>
                  </a:cubicBezTo>
                  <a:cubicBezTo>
                    <a:pt x="260" y="358"/>
                    <a:pt x="262" y="359"/>
                    <a:pt x="262" y="360"/>
                  </a:cubicBezTo>
                  <a:cubicBezTo>
                    <a:pt x="262" y="362"/>
                    <a:pt x="263" y="365"/>
                    <a:pt x="261" y="365"/>
                  </a:cubicBezTo>
                  <a:cubicBezTo>
                    <a:pt x="258" y="364"/>
                    <a:pt x="255" y="362"/>
                    <a:pt x="253" y="359"/>
                  </a:cubicBezTo>
                  <a:cubicBezTo>
                    <a:pt x="253" y="357"/>
                    <a:pt x="255" y="355"/>
                    <a:pt x="255" y="354"/>
                  </a:cubicBezTo>
                  <a:cubicBezTo>
                    <a:pt x="254" y="348"/>
                    <a:pt x="253" y="343"/>
                    <a:pt x="250" y="338"/>
                  </a:cubicBezTo>
                  <a:cubicBezTo>
                    <a:pt x="249" y="336"/>
                    <a:pt x="245" y="336"/>
                    <a:pt x="244" y="334"/>
                  </a:cubicBezTo>
                  <a:cubicBezTo>
                    <a:pt x="243" y="332"/>
                    <a:pt x="247" y="329"/>
                    <a:pt x="246" y="327"/>
                  </a:cubicBezTo>
                  <a:cubicBezTo>
                    <a:pt x="243" y="323"/>
                    <a:pt x="238" y="322"/>
                    <a:pt x="234" y="320"/>
                  </a:cubicBezTo>
                  <a:cubicBezTo>
                    <a:pt x="231" y="319"/>
                    <a:pt x="228" y="321"/>
                    <a:pt x="225" y="319"/>
                  </a:cubicBezTo>
                  <a:cubicBezTo>
                    <a:pt x="221" y="318"/>
                    <a:pt x="219" y="312"/>
                    <a:pt x="214" y="311"/>
                  </a:cubicBezTo>
                  <a:cubicBezTo>
                    <a:pt x="204" y="310"/>
                    <a:pt x="193" y="311"/>
                    <a:pt x="183" y="314"/>
                  </a:cubicBezTo>
                  <a:cubicBezTo>
                    <a:pt x="177" y="315"/>
                    <a:pt x="172" y="321"/>
                    <a:pt x="166" y="323"/>
                  </a:cubicBezTo>
                  <a:cubicBezTo>
                    <a:pt x="160" y="324"/>
                    <a:pt x="154" y="320"/>
                    <a:pt x="148" y="321"/>
                  </a:cubicBezTo>
                  <a:cubicBezTo>
                    <a:pt x="141" y="323"/>
                    <a:pt x="135" y="327"/>
                    <a:pt x="128" y="330"/>
                  </a:cubicBezTo>
                  <a:cubicBezTo>
                    <a:pt x="125" y="332"/>
                    <a:pt x="121" y="333"/>
                    <a:pt x="119" y="336"/>
                  </a:cubicBezTo>
                  <a:cubicBezTo>
                    <a:pt x="116" y="338"/>
                    <a:pt x="115" y="344"/>
                    <a:pt x="111" y="346"/>
                  </a:cubicBezTo>
                  <a:cubicBezTo>
                    <a:pt x="106" y="348"/>
                    <a:pt x="99" y="346"/>
                    <a:pt x="93" y="346"/>
                  </a:cubicBezTo>
                  <a:cubicBezTo>
                    <a:pt x="85" y="347"/>
                    <a:pt x="76" y="345"/>
                    <a:pt x="67" y="348"/>
                  </a:cubicBezTo>
                  <a:cubicBezTo>
                    <a:pt x="63" y="349"/>
                    <a:pt x="62" y="354"/>
                    <a:pt x="58" y="356"/>
                  </a:cubicBezTo>
                  <a:cubicBezTo>
                    <a:pt x="56" y="357"/>
                    <a:pt x="54" y="356"/>
                    <a:pt x="52" y="357"/>
                  </a:cubicBezTo>
                  <a:cubicBezTo>
                    <a:pt x="48" y="359"/>
                    <a:pt x="46" y="364"/>
                    <a:pt x="42" y="365"/>
                  </a:cubicBezTo>
                  <a:cubicBezTo>
                    <a:pt x="37" y="367"/>
                    <a:pt x="32" y="365"/>
                    <a:pt x="27" y="366"/>
                  </a:cubicBezTo>
                  <a:cubicBezTo>
                    <a:pt x="22" y="365"/>
                    <a:pt x="19" y="361"/>
                    <a:pt x="15" y="358"/>
                  </a:cubicBezTo>
                  <a:cubicBezTo>
                    <a:pt x="12" y="355"/>
                    <a:pt x="8" y="353"/>
                    <a:pt x="7" y="349"/>
                  </a:cubicBezTo>
                  <a:cubicBezTo>
                    <a:pt x="5" y="347"/>
                    <a:pt x="6" y="344"/>
                    <a:pt x="7" y="342"/>
                  </a:cubicBezTo>
                  <a:cubicBezTo>
                    <a:pt x="9" y="340"/>
                    <a:pt x="13" y="344"/>
                    <a:pt x="14" y="342"/>
                  </a:cubicBezTo>
                  <a:cubicBezTo>
                    <a:pt x="17" y="338"/>
                    <a:pt x="17" y="333"/>
                    <a:pt x="18" y="328"/>
                  </a:cubicBezTo>
                  <a:cubicBezTo>
                    <a:pt x="19" y="324"/>
                    <a:pt x="20" y="320"/>
                    <a:pt x="19" y="316"/>
                  </a:cubicBezTo>
                  <a:cubicBezTo>
                    <a:pt x="19" y="312"/>
                    <a:pt x="16" y="308"/>
                    <a:pt x="15" y="304"/>
                  </a:cubicBezTo>
                  <a:cubicBezTo>
                    <a:pt x="14" y="296"/>
                    <a:pt x="17" y="288"/>
                    <a:pt x="16" y="280"/>
                  </a:cubicBezTo>
                  <a:cubicBezTo>
                    <a:pt x="15" y="272"/>
                    <a:pt x="11" y="265"/>
                    <a:pt x="10" y="257"/>
                  </a:cubicBezTo>
                  <a:cubicBezTo>
                    <a:pt x="9" y="254"/>
                    <a:pt x="10" y="250"/>
                    <a:pt x="9" y="247"/>
                  </a:cubicBezTo>
                  <a:cubicBezTo>
                    <a:pt x="7" y="241"/>
                    <a:pt x="2" y="237"/>
                    <a:pt x="0" y="231"/>
                  </a:cubicBezTo>
                  <a:cubicBezTo>
                    <a:pt x="0" y="229"/>
                    <a:pt x="2" y="227"/>
                    <a:pt x="3" y="228"/>
                  </a:cubicBezTo>
                  <a:cubicBezTo>
                    <a:pt x="5" y="228"/>
                    <a:pt x="4" y="233"/>
                    <a:pt x="6" y="234"/>
                  </a:cubicBezTo>
                  <a:cubicBezTo>
                    <a:pt x="7" y="233"/>
                    <a:pt x="6" y="228"/>
                    <a:pt x="8" y="228"/>
                  </a:cubicBezTo>
                  <a:cubicBezTo>
                    <a:pt x="10" y="229"/>
                    <a:pt x="10" y="234"/>
                    <a:pt x="12" y="233"/>
                  </a:cubicBezTo>
                  <a:cubicBezTo>
                    <a:pt x="14" y="230"/>
                    <a:pt x="14" y="226"/>
                    <a:pt x="13" y="222"/>
                  </a:cubicBezTo>
                  <a:cubicBezTo>
                    <a:pt x="12" y="216"/>
                    <a:pt x="6" y="212"/>
                    <a:pt x="5" y="206"/>
                  </a:cubicBezTo>
                  <a:cubicBezTo>
                    <a:pt x="4" y="202"/>
                    <a:pt x="6" y="197"/>
                    <a:pt x="7" y="193"/>
                  </a:cubicBezTo>
                  <a:cubicBezTo>
                    <a:pt x="7" y="189"/>
                    <a:pt x="10" y="185"/>
                    <a:pt x="11" y="180"/>
                  </a:cubicBezTo>
                  <a:cubicBezTo>
                    <a:pt x="11" y="177"/>
                    <a:pt x="11" y="173"/>
                    <a:pt x="11" y="169"/>
                  </a:cubicBezTo>
                  <a:cubicBezTo>
                    <a:pt x="12" y="166"/>
                    <a:pt x="13" y="164"/>
                    <a:pt x="15" y="162"/>
                  </a:cubicBezTo>
                  <a:cubicBezTo>
                    <a:pt x="16" y="161"/>
                    <a:pt x="18" y="162"/>
                    <a:pt x="18" y="162"/>
                  </a:cubicBezTo>
                  <a:cubicBezTo>
                    <a:pt x="18" y="165"/>
                    <a:pt x="15" y="169"/>
                    <a:pt x="17" y="171"/>
                  </a:cubicBezTo>
                  <a:cubicBezTo>
                    <a:pt x="17" y="172"/>
                    <a:pt x="19" y="168"/>
                    <a:pt x="20" y="167"/>
                  </a:cubicBezTo>
                  <a:cubicBezTo>
                    <a:pt x="22" y="165"/>
                    <a:pt x="24" y="163"/>
                    <a:pt x="26" y="162"/>
                  </a:cubicBezTo>
                  <a:cubicBezTo>
                    <a:pt x="30" y="159"/>
                    <a:pt x="34" y="157"/>
                    <a:pt x="37" y="155"/>
                  </a:cubicBezTo>
                  <a:cubicBezTo>
                    <a:pt x="40" y="153"/>
                    <a:pt x="43" y="150"/>
                    <a:pt x="46" y="148"/>
                  </a:cubicBezTo>
                  <a:cubicBezTo>
                    <a:pt x="47" y="147"/>
                    <a:pt x="48" y="146"/>
                    <a:pt x="50" y="145"/>
                  </a:cubicBezTo>
                  <a:close/>
                </a:path>
              </a:pathLst>
            </a:custGeom>
            <a:solidFill>
              <a:srgbClr val="238B46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31" name="Freeform 578">
              <a:extLst>
                <a:ext uri="{FF2B5EF4-FFF2-40B4-BE49-F238E27FC236}">
                  <a16:creationId xmlns:a16="http://schemas.microsoft.com/office/drawing/2014/main" id="{2F3205FB-26D4-334D-9B38-DD768386862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67034" y="4416180"/>
              <a:ext cx="26968" cy="14278"/>
            </a:xfrm>
            <a:custGeom>
              <a:avLst/>
              <a:gdLst>
                <a:gd name="T0" fmla="*/ 2147483647 w 14"/>
                <a:gd name="T1" fmla="*/ 0 h 8"/>
                <a:gd name="T2" fmla="*/ 2147483647 w 14"/>
                <a:gd name="T3" fmla="*/ 2147483647 h 8"/>
                <a:gd name="T4" fmla="*/ 2147483647 w 14"/>
                <a:gd name="T5" fmla="*/ 2147483647 h 8"/>
                <a:gd name="T6" fmla="*/ 2147483647 w 14"/>
                <a:gd name="T7" fmla="*/ 2147483647 h 8"/>
                <a:gd name="T8" fmla="*/ 2147483647 w 14"/>
                <a:gd name="T9" fmla="*/ 2147483647 h 8"/>
                <a:gd name="T10" fmla="*/ 2147483647 w 14"/>
                <a:gd name="T11" fmla="*/ 2147483647 h 8"/>
                <a:gd name="T12" fmla="*/ 0 w 14"/>
                <a:gd name="T13" fmla="*/ 2147483647 h 8"/>
                <a:gd name="T14" fmla="*/ 2147483647 w 14"/>
                <a:gd name="T15" fmla="*/ 0 h 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" h="8">
                  <a:moveTo>
                    <a:pt x="1" y="0"/>
                  </a:moveTo>
                  <a:cubicBezTo>
                    <a:pt x="2" y="1"/>
                    <a:pt x="2" y="4"/>
                    <a:pt x="4" y="4"/>
                  </a:cubicBezTo>
                  <a:cubicBezTo>
                    <a:pt x="6" y="4"/>
                    <a:pt x="8" y="1"/>
                    <a:pt x="11" y="1"/>
                  </a:cubicBezTo>
                  <a:cubicBezTo>
                    <a:pt x="12" y="1"/>
                    <a:pt x="14" y="3"/>
                    <a:pt x="13" y="4"/>
                  </a:cubicBezTo>
                  <a:cubicBezTo>
                    <a:pt x="11" y="6"/>
                    <a:pt x="9" y="8"/>
                    <a:pt x="6" y="8"/>
                  </a:cubicBezTo>
                  <a:cubicBezTo>
                    <a:pt x="4" y="8"/>
                    <a:pt x="2" y="7"/>
                    <a:pt x="1" y="6"/>
                  </a:cubicBezTo>
                  <a:cubicBezTo>
                    <a:pt x="0" y="4"/>
                    <a:pt x="0" y="3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32" name="Freeform 579">
              <a:extLst>
                <a:ext uri="{FF2B5EF4-FFF2-40B4-BE49-F238E27FC236}">
                  <a16:creationId xmlns:a16="http://schemas.microsoft.com/office/drawing/2014/main" id="{45FF88CB-B2B4-A44B-A541-5C31E9524E0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57516" y="4419353"/>
              <a:ext cx="9518" cy="11105"/>
            </a:xfrm>
            <a:custGeom>
              <a:avLst/>
              <a:gdLst>
                <a:gd name="T0" fmla="*/ 2147483647 w 5"/>
                <a:gd name="T1" fmla="*/ 0 h 6"/>
                <a:gd name="T2" fmla="*/ 0 w 5"/>
                <a:gd name="T3" fmla="*/ 2147483647 h 6"/>
                <a:gd name="T4" fmla="*/ 2147483647 w 5"/>
                <a:gd name="T5" fmla="*/ 2147483647 h 6"/>
                <a:gd name="T6" fmla="*/ 2147483647 w 5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cubicBezTo>
                    <a:pt x="3" y="0"/>
                    <a:pt x="2" y="4"/>
                    <a:pt x="0" y="5"/>
                  </a:cubicBezTo>
                  <a:cubicBezTo>
                    <a:pt x="1" y="6"/>
                    <a:pt x="5" y="6"/>
                    <a:pt x="5" y="5"/>
                  </a:cubicBezTo>
                  <a:cubicBezTo>
                    <a:pt x="5" y="4"/>
                    <a:pt x="4" y="0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33" name="Freeform 580">
              <a:extLst>
                <a:ext uri="{FF2B5EF4-FFF2-40B4-BE49-F238E27FC236}">
                  <a16:creationId xmlns:a16="http://schemas.microsoft.com/office/drawing/2014/main" id="{EF15B86A-5586-DD44-BFF1-5FA7A9C85D2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98703" y="4485980"/>
              <a:ext cx="19037" cy="15864"/>
            </a:xfrm>
            <a:custGeom>
              <a:avLst/>
              <a:gdLst>
                <a:gd name="T0" fmla="*/ 2147483647 w 10"/>
                <a:gd name="T1" fmla="*/ 2147483647 h 8"/>
                <a:gd name="T2" fmla="*/ 2147483647 w 10"/>
                <a:gd name="T3" fmla="*/ 2147483647 h 8"/>
                <a:gd name="T4" fmla="*/ 2147483647 w 10"/>
                <a:gd name="T5" fmla="*/ 2147483647 h 8"/>
                <a:gd name="T6" fmla="*/ 2147483647 w 10"/>
                <a:gd name="T7" fmla="*/ 2147483647 h 8"/>
                <a:gd name="T8" fmla="*/ 2147483647 w 10"/>
                <a:gd name="T9" fmla="*/ 2147483647 h 8"/>
                <a:gd name="T10" fmla="*/ 2147483647 w 10"/>
                <a:gd name="T11" fmla="*/ 2147483647 h 8"/>
                <a:gd name="T12" fmla="*/ 2147483647 w 10"/>
                <a:gd name="T13" fmla="*/ 0 h 8"/>
                <a:gd name="T14" fmla="*/ 2147483647 w 10"/>
                <a:gd name="T15" fmla="*/ 2147483647 h 8"/>
                <a:gd name="T16" fmla="*/ 2147483647 w 10"/>
                <a:gd name="T17" fmla="*/ 2147483647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" h="8">
                  <a:moveTo>
                    <a:pt x="2" y="1"/>
                  </a:moveTo>
                  <a:cubicBezTo>
                    <a:pt x="1" y="2"/>
                    <a:pt x="0" y="5"/>
                    <a:pt x="2" y="6"/>
                  </a:cubicBezTo>
                  <a:cubicBezTo>
                    <a:pt x="3" y="8"/>
                    <a:pt x="6" y="8"/>
                    <a:pt x="9" y="7"/>
                  </a:cubicBezTo>
                  <a:cubicBezTo>
                    <a:pt x="10" y="7"/>
                    <a:pt x="8" y="5"/>
                    <a:pt x="8" y="4"/>
                  </a:cubicBezTo>
                  <a:cubicBezTo>
                    <a:pt x="8" y="3"/>
                    <a:pt x="10" y="2"/>
                    <a:pt x="9" y="1"/>
                  </a:cubicBezTo>
                  <a:cubicBezTo>
                    <a:pt x="8" y="0"/>
                    <a:pt x="7" y="2"/>
                    <a:pt x="6" y="2"/>
                  </a:cubicBezTo>
                  <a:cubicBezTo>
                    <a:pt x="5" y="2"/>
                    <a:pt x="5" y="0"/>
                    <a:pt x="4" y="0"/>
                  </a:cubicBezTo>
                  <a:cubicBezTo>
                    <a:pt x="4" y="0"/>
                    <a:pt x="4" y="2"/>
                    <a:pt x="4" y="2"/>
                  </a:cubicBezTo>
                  <a:cubicBezTo>
                    <a:pt x="3" y="2"/>
                    <a:pt x="2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34" name="Freeform 581">
              <a:extLst>
                <a:ext uri="{FF2B5EF4-FFF2-40B4-BE49-F238E27FC236}">
                  <a16:creationId xmlns:a16="http://schemas.microsoft.com/office/drawing/2014/main" id="{835FE76F-FBF5-0844-BCFC-D8574CCE57E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14567" y="4531986"/>
              <a:ext cx="7932" cy="11104"/>
            </a:xfrm>
            <a:custGeom>
              <a:avLst/>
              <a:gdLst>
                <a:gd name="T0" fmla="*/ 2147483647 w 4"/>
                <a:gd name="T1" fmla="*/ 2147483647 h 6"/>
                <a:gd name="T2" fmla="*/ 2147483647 w 4"/>
                <a:gd name="T3" fmla="*/ 2147483647 h 6"/>
                <a:gd name="T4" fmla="*/ 0 w 4"/>
                <a:gd name="T5" fmla="*/ 2147483647 h 6"/>
                <a:gd name="T6" fmla="*/ 0 w 4"/>
                <a:gd name="T7" fmla="*/ 2147483647 h 6"/>
                <a:gd name="T8" fmla="*/ 2147483647 w 4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6">
                  <a:moveTo>
                    <a:pt x="3" y="1"/>
                  </a:moveTo>
                  <a:cubicBezTo>
                    <a:pt x="3" y="2"/>
                    <a:pt x="4" y="4"/>
                    <a:pt x="3" y="6"/>
                  </a:cubicBezTo>
                  <a:cubicBezTo>
                    <a:pt x="3" y="6"/>
                    <a:pt x="1" y="6"/>
                    <a:pt x="0" y="5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1" y="1"/>
                    <a:pt x="2" y="0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35" name="Freeform 582">
              <a:extLst>
                <a:ext uri="{FF2B5EF4-FFF2-40B4-BE49-F238E27FC236}">
                  <a16:creationId xmlns:a16="http://schemas.microsoft.com/office/drawing/2014/main" id="{C3AD7E00-7BC8-A64A-A3CA-9AC49AAB9BE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166743" y="4800084"/>
              <a:ext cx="11105" cy="22209"/>
            </a:xfrm>
            <a:custGeom>
              <a:avLst/>
              <a:gdLst>
                <a:gd name="T0" fmla="*/ 2147483647 w 6"/>
                <a:gd name="T1" fmla="*/ 0 h 12"/>
                <a:gd name="T2" fmla="*/ 2147483647 w 6"/>
                <a:gd name="T3" fmla="*/ 2147483647 h 12"/>
                <a:gd name="T4" fmla="*/ 2147483647 w 6"/>
                <a:gd name="T5" fmla="*/ 2147483647 h 12"/>
                <a:gd name="T6" fmla="*/ 0 w 6"/>
                <a:gd name="T7" fmla="*/ 2147483647 h 12"/>
                <a:gd name="T8" fmla="*/ 2147483647 w 6"/>
                <a:gd name="T9" fmla="*/ 2147483647 h 12"/>
                <a:gd name="T10" fmla="*/ 2147483647 w 6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" h="12">
                  <a:moveTo>
                    <a:pt x="5" y="0"/>
                  </a:moveTo>
                  <a:cubicBezTo>
                    <a:pt x="5" y="0"/>
                    <a:pt x="6" y="1"/>
                    <a:pt x="6" y="2"/>
                  </a:cubicBezTo>
                  <a:cubicBezTo>
                    <a:pt x="5" y="5"/>
                    <a:pt x="4" y="9"/>
                    <a:pt x="2" y="12"/>
                  </a:cubicBezTo>
                  <a:cubicBezTo>
                    <a:pt x="1" y="12"/>
                    <a:pt x="0" y="11"/>
                    <a:pt x="0" y="10"/>
                  </a:cubicBezTo>
                  <a:cubicBezTo>
                    <a:pt x="0" y="8"/>
                    <a:pt x="0" y="6"/>
                    <a:pt x="1" y="4"/>
                  </a:cubicBezTo>
                  <a:cubicBezTo>
                    <a:pt x="2" y="2"/>
                    <a:pt x="3" y="1"/>
                    <a:pt x="5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36" name="Freeform 583">
              <a:extLst>
                <a:ext uri="{FF2B5EF4-FFF2-40B4-BE49-F238E27FC236}">
                  <a16:creationId xmlns:a16="http://schemas.microsoft.com/office/drawing/2014/main" id="{CB4FB5C6-F7F9-6F44-98D6-789E40B5A45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966859" y="5239511"/>
              <a:ext cx="9518" cy="19037"/>
            </a:xfrm>
            <a:custGeom>
              <a:avLst/>
              <a:gdLst>
                <a:gd name="T0" fmla="*/ 0 w 5"/>
                <a:gd name="T1" fmla="*/ 2147483647 h 10"/>
                <a:gd name="T2" fmla="*/ 2147483647 w 5"/>
                <a:gd name="T3" fmla="*/ 2147483647 h 10"/>
                <a:gd name="T4" fmla="*/ 2147483647 w 5"/>
                <a:gd name="T5" fmla="*/ 2147483647 h 10"/>
                <a:gd name="T6" fmla="*/ 2147483647 w 5"/>
                <a:gd name="T7" fmla="*/ 2147483647 h 10"/>
                <a:gd name="T8" fmla="*/ 2147483647 w 5"/>
                <a:gd name="T9" fmla="*/ 2147483647 h 10"/>
                <a:gd name="T10" fmla="*/ 0 w 5"/>
                <a:gd name="T11" fmla="*/ 2147483647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" h="10">
                  <a:moveTo>
                    <a:pt x="0" y="2"/>
                  </a:moveTo>
                  <a:cubicBezTo>
                    <a:pt x="0" y="1"/>
                    <a:pt x="2" y="0"/>
                    <a:pt x="3" y="1"/>
                  </a:cubicBezTo>
                  <a:cubicBezTo>
                    <a:pt x="4" y="2"/>
                    <a:pt x="5" y="4"/>
                    <a:pt x="5" y="6"/>
                  </a:cubicBezTo>
                  <a:cubicBezTo>
                    <a:pt x="5" y="7"/>
                    <a:pt x="5" y="10"/>
                    <a:pt x="4" y="10"/>
                  </a:cubicBezTo>
                  <a:cubicBezTo>
                    <a:pt x="2" y="10"/>
                    <a:pt x="2" y="8"/>
                    <a:pt x="1" y="7"/>
                  </a:cubicBezTo>
                  <a:cubicBezTo>
                    <a:pt x="0" y="5"/>
                    <a:pt x="0" y="4"/>
                    <a:pt x="0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37" name="Freeform 584">
              <a:extLst>
                <a:ext uri="{FF2B5EF4-FFF2-40B4-BE49-F238E27FC236}">
                  <a16:creationId xmlns:a16="http://schemas.microsoft.com/office/drawing/2014/main" id="{327E7D49-1D57-8743-B999-C65AE240D32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85954" y="5268066"/>
              <a:ext cx="80905" cy="95183"/>
            </a:xfrm>
            <a:custGeom>
              <a:avLst/>
              <a:gdLst>
                <a:gd name="T0" fmla="*/ 2147483647 w 42"/>
                <a:gd name="T1" fmla="*/ 2147483647 h 50"/>
                <a:gd name="T2" fmla="*/ 2147483647 w 42"/>
                <a:gd name="T3" fmla="*/ 2147483647 h 50"/>
                <a:gd name="T4" fmla="*/ 2147483647 w 42"/>
                <a:gd name="T5" fmla="*/ 2147483647 h 50"/>
                <a:gd name="T6" fmla="*/ 2147483647 w 42"/>
                <a:gd name="T7" fmla="*/ 2147483647 h 50"/>
                <a:gd name="T8" fmla="*/ 2147483647 w 42"/>
                <a:gd name="T9" fmla="*/ 2147483647 h 50"/>
                <a:gd name="T10" fmla="*/ 2147483647 w 42"/>
                <a:gd name="T11" fmla="*/ 2147483647 h 50"/>
                <a:gd name="T12" fmla="*/ 2147483647 w 42"/>
                <a:gd name="T13" fmla="*/ 2147483647 h 50"/>
                <a:gd name="T14" fmla="*/ 2147483647 w 42"/>
                <a:gd name="T15" fmla="*/ 2147483647 h 50"/>
                <a:gd name="T16" fmla="*/ 2147483647 w 42"/>
                <a:gd name="T17" fmla="*/ 2147483647 h 50"/>
                <a:gd name="T18" fmla="*/ 2147483647 w 42"/>
                <a:gd name="T19" fmla="*/ 2147483647 h 50"/>
                <a:gd name="T20" fmla="*/ 2147483647 w 42"/>
                <a:gd name="T21" fmla="*/ 2147483647 h 50"/>
                <a:gd name="T22" fmla="*/ 2147483647 w 42"/>
                <a:gd name="T23" fmla="*/ 2147483647 h 50"/>
                <a:gd name="T24" fmla="*/ 2147483647 w 42"/>
                <a:gd name="T25" fmla="*/ 2147483647 h 50"/>
                <a:gd name="T26" fmla="*/ 2147483647 w 42"/>
                <a:gd name="T27" fmla="*/ 2147483647 h 50"/>
                <a:gd name="T28" fmla="*/ 2147483647 w 42"/>
                <a:gd name="T29" fmla="*/ 2147483647 h 50"/>
                <a:gd name="T30" fmla="*/ 2147483647 w 42"/>
                <a:gd name="T31" fmla="*/ 2147483647 h 50"/>
                <a:gd name="T32" fmla="*/ 2147483647 w 42"/>
                <a:gd name="T33" fmla="*/ 2147483647 h 50"/>
                <a:gd name="T34" fmla="*/ 2147483647 w 42"/>
                <a:gd name="T35" fmla="*/ 2147483647 h 50"/>
                <a:gd name="T36" fmla="*/ 2147483647 w 42"/>
                <a:gd name="T37" fmla="*/ 2147483647 h 50"/>
                <a:gd name="T38" fmla="*/ 2147483647 w 42"/>
                <a:gd name="T39" fmla="*/ 2147483647 h 50"/>
                <a:gd name="T40" fmla="*/ 2147483647 w 42"/>
                <a:gd name="T41" fmla="*/ 2147483647 h 50"/>
                <a:gd name="T42" fmla="*/ 0 w 42"/>
                <a:gd name="T43" fmla="*/ 2147483647 h 50"/>
                <a:gd name="T44" fmla="*/ 0 w 42"/>
                <a:gd name="T45" fmla="*/ 2147483647 h 50"/>
                <a:gd name="T46" fmla="*/ 2147483647 w 42"/>
                <a:gd name="T47" fmla="*/ 2147483647 h 50"/>
                <a:gd name="T48" fmla="*/ 2147483647 w 42"/>
                <a:gd name="T49" fmla="*/ 2147483647 h 50"/>
                <a:gd name="T50" fmla="*/ 2147483647 w 42"/>
                <a:gd name="T51" fmla="*/ 2147483647 h 5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42" h="50">
                  <a:moveTo>
                    <a:pt x="16" y="8"/>
                  </a:moveTo>
                  <a:cubicBezTo>
                    <a:pt x="19" y="9"/>
                    <a:pt x="22" y="8"/>
                    <a:pt x="24" y="8"/>
                  </a:cubicBezTo>
                  <a:cubicBezTo>
                    <a:pt x="27" y="7"/>
                    <a:pt x="30" y="6"/>
                    <a:pt x="33" y="6"/>
                  </a:cubicBezTo>
                  <a:cubicBezTo>
                    <a:pt x="35" y="5"/>
                    <a:pt x="37" y="4"/>
                    <a:pt x="40" y="4"/>
                  </a:cubicBezTo>
                  <a:cubicBezTo>
                    <a:pt x="41" y="4"/>
                    <a:pt x="42" y="6"/>
                    <a:pt x="42" y="8"/>
                  </a:cubicBezTo>
                  <a:cubicBezTo>
                    <a:pt x="42" y="13"/>
                    <a:pt x="41" y="18"/>
                    <a:pt x="39" y="23"/>
                  </a:cubicBezTo>
                  <a:cubicBezTo>
                    <a:pt x="39" y="25"/>
                    <a:pt x="37" y="26"/>
                    <a:pt x="36" y="27"/>
                  </a:cubicBezTo>
                  <a:cubicBezTo>
                    <a:pt x="34" y="30"/>
                    <a:pt x="32" y="33"/>
                    <a:pt x="32" y="36"/>
                  </a:cubicBezTo>
                  <a:cubicBezTo>
                    <a:pt x="31" y="38"/>
                    <a:pt x="32" y="41"/>
                    <a:pt x="31" y="43"/>
                  </a:cubicBezTo>
                  <a:cubicBezTo>
                    <a:pt x="31" y="44"/>
                    <a:pt x="29" y="43"/>
                    <a:pt x="29" y="43"/>
                  </a:cubicBezTo>
                  <a:cubicBezTo>
                    <a:pt x="28" y="41"/>
                    <a:pt x="29" y="39"/>
                    <a:pt x="28" y="38"/>
                  </a:cubicBezTo>
                  <a:cubicBezTo>
                    <a:pt x="27" y="37"/>
                    <a:pt x="26" y="39"/>
                    <a:pt x="25" y="40"/>
                  </a:cubicBezTo>
                  <a:cubicBezTo>
                    <a:pt x="24" y="41"/>
                    <a:pt x="23" y="41"/>
                    <a:pt x="23" y="42"/>
                  </a:cubicBezTo>
                  <a:cubicBezTo>
                    <a:pt x="21" y="43"/>
                    <a:pt x="20" y="44"/>
                    <a:pt x="19" y="44"/>
                  </a:cubicBezTo>
                  <a:cubicBezTo>
                    <a:pt x="18" y="46"/>
                    <a:pt x="17" y="48"/>
                    <a:pt x="15" y="49"/>
                  </a:cubicBezTo>
                  <a:cubicBezTo>
                    <a:pt x="14" y="50"/>
                    <a:pt x="14" y="47"/>
                    <a:pt x="13" y="47"/>
                  </a:cubicBezTo>
                  <a:cubicBezTo>
                    <a:pt x="11" y="47"/>
                    <a:pt x="9" y="49"/>
                    <a:pt x="8" y="48"/>
                  </a:cubicBezTo>
                  <a:cubicBezTo>
                    <a:pt x="6" y="47"/>
                    <a:pt x="5" y="45"/>
                    <a:pt x="5" y="43"/>
                  </a:cubicBezTo>
                  <a:cubicBezTo>
                    <a:pt x="4" y="41"/>
                    <a:pt x="3" y="38"/>
                    <a:pt x="2" y="36"/>
                  </a:cubicBezTo>
                  <a:cubicBezTo>
                    <a:pt x="2" y="33"/>
                    <a:pt x="1" y="31"/>
                    <a:pt x="2" y="28"/>
                  </a:cubicBezTo>
                  <a:cubicBezTo>
                    <a:pt x="2" y="27"/>
                    <a:pt x="5" y="29"/>
                    <a:pt x="5" y="28"/>
                  </a:cubicBezTo>
                  <a:cubicBezTo>
                    <a:pt x="4" y="24"/>
                    <a:pt x="1" y="20"/>
                    <a:pt x="0" y="15"/>
                  </a:cubicBezTo>
                  <a:cubicBezTo>
                    <a:pt x="0" y="12"/>
                    <a:pt x="0" y="9"/>
                    <a:pt x="0" y="6"/>
                  </a:cubicBezTo>
                  <a:cubicBezTo>
                    <a:pt x="1" y="4"/>
                    <a:pt x="1" y="1"/>
                    <a:pt x="3" y="1"/>
                  </a:cubicBezTo>
                  <a:cubicBezTo>
                    <a:pt x="5" y="0"/>
                    <a:pt x="6" y="3"/>
                    <a:pt x="8" y="4"/>
                  </a:cubicBezTo>
                  <a:cubicBezTo>
                    <a:pt x="11" y="5"/>
                    <a:pt x="13" y="7"/>
                    <a:pt x="16" y="8"/>
                  </a:cubicBezTo>
                  <a:close/>
                </a:path>
              </a:pathLst>
            </a:custGeom>
            <a:solidFill>
              <a:srgbClr val="238B46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38" name="Freeform 585">
              <a:extLst>
                <a:ext uri="{FF2B5EF4-FFF2-40B4-BE49-F238E27FC236}">
                  <a16:creationId xmlns:a16="http://schemas.microsoft.com/office/drawing/2014/main" id="{59402CC6-ED39-004A-A5F0-DCDEB6E2C27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28902" y="5114187"/>
              <a:ext cx="36487" cy="17451"/>
            </a:xfrm>
            <a:custGeom>
              <a:avLst/>
              <a:gdLst>
                <a:gd name="T0" fmla="*/ 2147483647 w 19"/>
                <a:gd name="T1" fmla="*/ 2147483647 h 9"/>
                <a:gd name="T2" fmla="*/ 0 w 19"/>
                <a:gd name="T3" fmla="*/ 2147483647 h 9"/>
                <a:gd name="T4" fmla="*/ 2147483647 w 19"/>
                <a:gd name="T5" fmla="*/ 2147483647 h 9"/>
                <a:gd name="T6" fmla="*/ 2147483647 w 19"/>
                <a:gd name="T7" fmla="*/ 2147483647 h 9"/>
                <a:gd name="T8" fmla="*/ 2147483647 w 19"/>
                <a:gd name="T9" fmla="*/ 2147483647 h 9"/>
                <a:gd name="T10" fmla="*/ 2147483647 w 19"/>
                <a:gd name="T11" fmla="*/ 2147483647 h 9"/>
                <a:gd name="T12" fmla="*/ 2147483647 w 19"/>
                <a:gd name="T13" fmla="*/ 2147483647 h 9"/>
                <a:gd name="T14" fmla="*/ 2147483647 w 19"/>
                <a:gd name="T15" fmla="*/ 2147483647 h 9"/>
                <a:gd name="T16" fmla="*/ 2147483647 w 19"/>
                <a:gd name="T17" fmla="*/ 2147483647 h 9"/>
                <a:gd name="T18" fmla="*/ 2147483647 w 19"/>
                <a:gd name="T19" fmla="*/ 2147483647 h 9"/>
                <a:gd name="T20" fmla="*/ 2147483647 w 19"/>
                <a:gd name="T21" fmla="*/ 2147483647 h 9"/>
                <a:gd name="T22" fmla="*/ 2147483647 w 19"/>
                <a:gd name="T23" fmla="*/ 0 h 9"/>
                <a:gd name="T24" fmla="*/ 2147483647 w 19"/>
                <a:gd name="T25" fmla="*/ 2147483647 h 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9" h="9">
                  <a:moveTo>
                    <a:pt x="1" y="2"/>
                  </a:moveTo>
                  <a:cubicBezTo>
                    <a:pt x="0" y="3"/>
                    <a:pt x="0" y="4"/>
                    <a:pt x="0" y="5"/>
                  </a:cubicBezTo>
                  <a:cubicBezTo>
                    <a:pt x="1" y="7"/>
                    <a:pt x="3" y="8"/>
                    <a:pt x="5" y="8"/>
                  </a:cubicBezTo>
                  <a:cubicBezTo>
                    <a:pt x="6" y="8"/>
                    <a:pt x="7" y="7"/>
                    <a:pt x="8" y="7"/>
                  </a:cubicBezTo>
                  <a:cubicBezTo>
                    <a:pt x="10" y="7"/>
                    <a:pt x="10" y="9"/>
                    <a:pt x="11" y="8"/>
                  </a:cubicBezTo>
                  <a:cubicBezTo>
                    <a:pt x="13" y="8"/>
                    <a:pt x="14" y="5"/>
                    <a:pt x="15" y="4"/>
                  </a:cubicBezTo>
                  <a:cubicBezTo>
                    <a:pt x="16" y="4"/>
                    <a:pt x="17" y="5"/>
                    <a:pt x="18" y="5"/>
                  </a:cubicBezTo>
                  <a:cubicBezTo>
                    <a:pt x="19" y="5"/>
                    <a:pt x="19" y="4"/>
                    <a:pt x="19" y="3"/>
                  </a:cubicBezTo>
                  <a:cubicBezTo>
                    <a:pt x="18" y="3"/>
                    <a:pt x="17" y="3"/>
                    <a:pt x="17" y="3"/>
                  </a:cubicBezTo>
                  <a:cubicBezTo>
                    <a:pt x="16" y="3"/>
                    <a:pt x="15" y="3"/>
                    <a:pt x="14" y="3"/>
                  </a:cubicBezTo>
                  <a:cubicBezTo>
                    <a:pt x="14" y="3"/>
                    <a:pt x="13" y="3"/>
                    <a:pt x="13" y="2"/>
                  </a:cubicBezTo>
                  <a:cubicBezTo>
                    <a:pt x="13" y="1"/>
                    <a:pt x="14" y="0"/>
                    <a:pt x="13" y="0"/>
                  </a:cubicBezTo>
                  <a:cubicBezTo>
                    <a:pt x="9" y="0"/>
                    <a:pt x="4" y="0"/>
                    <a:pt x="1" y="2"/>
                  </a:cubicBezTo>
                  <a:close/>
                </a:path>
              </a:pathLst>
            </a:custGeom>
            <a:solidFill>
              <a:srgbClr val="840012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39" name="Freeform 586">
              <a:extLst>
                <a:ext uri="{FF2B5EF4-FFF2-40B4-BE49-F238E27FC236}">
                  <a16:creationId xmlns:a16="http://schemas.microsoft.com/office/drawing/2014/main" id="{CF963592-9FB1-EB48-873E-8C6929BE082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55987" y="4489153"/>
              <a:ext cx="3173" cy="4760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0 w 2"/>
                <a:gd name="T5" fmla="*/ 2147483647 h 2"/>
                <a:gd name="T6" fmla="*/ 2147483647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40" name="Freeform 587">
              <a:extLst>
                <a:ext uri="{FF2B5EF4-FFF2-40B4-BE49-F238E27FC236}">
                  <a16:creationId xmlns:a16="http://schemas.microsoft.com/office/drawing/2014/main" id="{AAA7D726-8674-9246-B9D0-0100D2EF1B2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60611" y="1513105"/>
              <a:ext cx="4760" cy="9518"/>
            </a:xfrm>
            <a:custGeom>
              <a:avLst/>
              <a:gdLst>
                <a:gd name="T0" fmla="*/ 2147483647 w 2"/>
                <a:gd name="T1" fmla="*/ 2147483647 h 5"/>
                <a:gd name="T2" fmla="*/ 2147483647 w 2"/>
                <a:gd name="T3" fmla="*/ 2147483647 h 5"/>
                <a:gd name="T4" fmla="*/ 0 w 2"/>
                <a:gd name="T5" fmla="*/ 2147483647 h 5"/>
                <a:gd name="T6" fmla="*/ 2147483647 w 2"/>
                <a:gd name="T7" fmla="*/ 2147483647 h 5"/>
                <a:gd name="T8" fmla="*/ 2147483647 w 2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5">
                  <a:moveTo>
                    <a:pt x="2" y="3"/>
                  </a:moveTo>
                  <a:cubicBezTo>
                    <a:pt x="2" y="4"/>
                    <a:pt x="2" y="5"/>
                    <a:pt x="1" y="5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0" y="2"/>
                    <a:pt x="0" y="0"/>
                    <a:pt x="1" y="1"/>
                  </a:cubicBezTo>
                  <a:cubicBezTo>
                    <a:pt x="2" y="1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41" name="Freeform 588">
              <a:extLst>
                <a:ext uri="{FF2B5EF4-FFF2-40B4-BE49-F238E27FC236}">
                  <a16:creationId xmlns:a16="http://schemas.microsoft.com/office/drawing/2014/main" id="{1B4E801D-8705-8B4C-A449-0FDE59895DC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32115" y="1495655"/>
              <a:ext cx="6346" cy="4759"/>
            </a:xfrm>
            <a:custGeom>
              <a:avLst/>
              <a:gdLst>
                <a:gd name="T0" fmla="*/ 2147483647 w 4"/>
                <a:gd name="T1" fmla="*/ 2147483647 h 2"/>
                <a:gd name="T2" fmla="*/ 0 w 4"/>
                <a:gd name="T3" fmla="*/ 2147483647 h 2"/>
                <a:gd name="T4" fmla="*/ 2147483647 w 4"/>
                <a:gd name="T5" fmla="*/ 0 h 2"/>
                <a:gd name="T6" fmla="*/ 2147483647 w 4"/>
                <a:gd name="T7" fmla="*/ 2147483647 h 2"/>
                <a:gd name="T8" fmla="*/ 2147483647 w 4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2">
                  <a:moveTo>
                    <a:pt x="1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4" y="0"/>
                    <a:pt x="4" y="1"/>
                  </a:cubicBezTo>
                  <a:cubicBezTo>
                    <a:pt x="4" y="2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42" name="Freeform 590">
              <a:extLst>
                <a:ext uri="{FF2B5EF4-FFF2-40B4-BE49-F238E27FC236}">
                  <a16:creationId xmlns:a16="http://schemas.microsoft.com/office/drawing/2014/main" id="{83F240F8-F143-0148-AF3C-DC81F8604D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65022" y="1939842"/>
              <a:ext cx="14277" cy="1586"/>
            </a:xfrm>
            <a:custGeom>
              <a:avLst/>
              <a:gdLst>
                <a:gd name="T0" fmla="*/ 2147483647 w 8"/>
                <a:gd name="T1" fmla="*/ 2147483647 h 1"/>
                <a:gd name="T2" fmla="*/ 0 w 8"/>
                <a:gd name="T3" fmla="*/ 0 h 1"/>
                <a:gd name="T4" fmla="*/ 2147483647 w 8"/>
                <a:gd name="T5" fmla="*/ 0 h 1"/>
                <a:gd name="T6" fmla="*/ 2147483647 w 8"/>
                <a:gd name="T7" fmla="*/ 2147483647 h 1"/>
                <a:gd name="T8" fmla="*/ 2147483647 w 8"/>
                <a:gd name="T9" fmla="*/ 2147483647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">
                  <a:moveTo>
                    <a:pt x="3" y="1"/>
                  </a:moveTo>
                  <a:cubicBezTo>
                    <a:pt x="2" y="1"/>
                    <a:pt x="0" y="1"/>
                    <a:pt x="0" y="0"/>
                  </a:cubicBezTo>
                  <a:cubicBezTo>
                    <a:pt x="1" y="0"/>
                    <a:pt x="2" y="0"/>
                    <a:pt x="4" y="0"/>
                  </a:cubicBezTo>
                  <a:cubicBezTo>
                    <a:pt x="5" y="0"/>
                    <a:pt x="8" y="0"/>
                    <a:pt x="7" y="1"/>
                  </a:cubicBezTo>
                  <a:cubicBezTo>
                    <a:pt x="7" y="1"/>
                    <a:pt x="4" y="1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43" name="Freeform 591">
              <a:extLst>
                <a:ext uri="{FF2B5EF4-FFF2-40B4-BE49-F238E27FC236}">
                  <a16:creationId xmlns:a16="http://schemas.microsoft.com/office/drawing/2014/main" id="{66298092-97C6-C841-8BF5-ECC83DB720B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33236" y="1946187"/>
              <a:ext cx="12691" cy="4759"/>
            </a:xfrm>
            <a:custGeom>
              <a:avLst/>
              <a:gdLst>
                <a:gd name="T0" fmla="*/ 2147483647 w 7"/>
                <a:gd name="T1" fmla="*/ 2147483647 h 3"/>
                <a:gd name="T2" fmla="*/ 0 w 7"/>
                <a:gd name="T3" fmla="*/ 2147483647 h 3"/>
                <a:gd name="T4" fmla="*/ 2147483647 w 7"/>
                <a:gd name="T5" fmla="*/ 2147483647 h 3"/>
                <a:gd name="T6" fmla="*/ 2147483647 w 7"/>
                <a:gd name="T7" fmla="*/ 2147483647 h 3"/>
                <a:gd name="T8" fmla="*/ 2147483647 w 7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3">
                  <a:moveTo>
                    <a:pt x="2" y="2"/>
                  </a:moveTo>
                  <a:cubicBezTo>
                    <a:pt x="2" y="3"/>
                    <a:pt x="0" y="3"/>
                    <a:pt x="0" y="2"/>
                  </a:cubicBezTo>
                  <a:cubicBezTo>
                    <a:pt x="0" y="2"/>
                    <a:pt x="2" y="1"/>
                    <a:pt x="3" y="1"/>
                  </a:cubicBezTo>
                  <a:cubicBezTo>
                    <a:pt x="4" y="0"/>
                    <a:pt x="7" y="0"/>
                    <a:pt x="6" y="1"/>
                  </a:cubicBezTo>
                  <a:cubicBezTo>
                    <a:pt x="6" y="1"/>
                    <a:pt x="4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44" name="Freeform 592">
              <a:extLst>
                <a:ext uri="{FF2B5EF4-FFF2-40B4-BE49-F238E27FC236}">
                  <a16:creationId xmlns:a16="http://schemas.microsoft.com/office/drawing/2014/main" id="{DB474A84-9CD5-9F47-81C9-334CC561AEC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64964" y="1919218"/>
              <a:ext cx="14278" cy="12691"/>
            </a:xfrm>
            <a:custGeom>
              <a:avLst/>
              <a:gdLst>
                <a:gd name="T0" fmla="*/ 2147483647 w 7"/>
                <a:gd name="T1" fmla="*/ 2147483647 h 7"/>
                <a:gd name="T2" fmla="*/ 0 w 7"/>
                <a:gd name="T3" fmla="*/ 0 h 7"/>
                <a:gd name="T4" fmla="*/ 2147483647 w 7"/>
                <a:gd name="T5" fmla="*/ 2147483647 h 7"/>
                <a:gd name="T6" fmla="*/ 2147483647 w 7"/>
                <a:gd name="T7" fmla="*/ 2147483647 h 7"/>
                <a:gd name="T8" fmla="*/ 2147483647 w 7"/>
                <a:gd name="T9" fmla="*/ 214748364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7">
                  <a:moveTo>
                    <a:pt x="2" y="3"/>
                  </a:moveTo>
                  <a:cubicBezTo>
                    <a:pt x="1" y="2"/>
                    <a:pt x="0" y="0"/>
                    <a:pt x="0" y="0"/>
                  </a:cubicBezTo>
                  <a:cubicBezTo>
                    <a:pt x="1" y="0"/>
                    <a:pt x="3" y="2"/>
                    <a:pt x="4" y="3"/>
                  </a:cubicBezTo>
                  <a:cubicBezTo>
                    <a:pt x="5" y="4"/>
                    <a:pt x="7" y="7"/>
                    <a:pt x="6" y="7"/>
                  </a:cubicBezTo>
                  <a:cubicBezTo>
                    <a:pt x="5" y="7"/>
                    <a:pt x="3" y="5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45" name="Freeform 593">
              <a:extLst>
                <a:ext uri="{FF2B5EF4-FFF2-40B4-BE49-F238E27FC236}">
                  <a16:creationId xmlns:a16="http://schemas.microsoft.com/office/drawing/2014/main" id="{7D45D45D-E4DA-1345-97FC-94A6169954A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30238" y="2023919"/>
              <a:ext cx="7931" cy="6346"/>
            </a:xfrm>
            <a:custGeom>
              <a:avLst/>
              <a:gdLst>
                <a:gd name="T0" fmla="*/ 2147483647 w 4"/>
                <a:gd name="T1" fmla="*/ 2147483647 h 3"/>
                <a:gd name="T2" fmla="*/ 2147483647 w 4"/>
                <a:gd name="T3" fmla="*/ 2147483647 h 3"/>
                <a:gd name="T4" fmla="*/ 2147483647 w 4"/>
                <a:gd name="T5" fmla="*/ 2147483647 h 3"/>
                <a:gd name="T6" fmla="*/ 2147483647 w 4"/>
                <a:gd name="T7" fmla="*/ 0 h 3"/>
                <a:gd name="T8" fmla="*/ 2147483647 w 4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3" y="1"/>
                  </a:moveTo>
                  <a:cubicBezTo>
                    <a:pt x="4" y="1"/>
                    <a:pt x="4" y="2"/>
                    <a:pt x="3" y="2"/>
                  </a:cubicBezTo>
                  <a:cubicBezTo>
                    <a:pt x="3" y="3"/>
                    <a:pt x="2" y="3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46" name="Freeform 594">
              <a:extLst>
                <a:ext uri="{FF2B5EF4-FFF2-40B4-BE49-F238E27FC236}">
                  <a16:creationId xmlns:a16="http://schemas.microsoft.com/office/drawing/2014/main" id="{CD813A8A-950E-1F4F-B579-FDB646A30E4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93809" y="2087374"/>
              <a:ext cx="3173" cy="4760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3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47" name="Freeform 597">
              <a:extLst>
                <a:ext uri="{FF2B5EF4-FFF2-40B4-BE49-F238E27FC236}">
                  <a16:creationId xmlns:a16="http://schemas.microsoft.com/office/drawing/2014/main" id="{456E6338-5AFB-EF4C-B880-C44A932FF77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631553" y="5141156"/>
              <a:ext cx="3173" cy="7931"/>
            </a:xfrm>
            <a:custGeom>
              <a:avLst/>
              <a:gdLst>
                <a:gd name="T0" fmla="*/ 2147483647 w 2"/>
                <a:gd name="T1" fmla="*/ 2147483647 h 4"/>
                <a:gd name="T2" fmla="*/ 2147483647 w 2"/>
                <a:gd name="T3" fmla="*/ 2147483647 h 4"/>
                <a:gd name="T4" fmla="*/ 0 w 2"/>
                <a:gd name="T5" fmla="*/ 2147483647 h 4"/>
                <a:gd name="T6" fmla="*/ 2147483647 w 2"/>
                <a:gd name="T7" fmla="*/ 0 h 4"/>
                <a:gd name="T8" fmla="*/ 2147483647 w 2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4">
                  <a:moveTo>
                    <a:pt x="2" y="2"/>
                  </a:moveTo>
                  <a:cubicBezTo>
                    <a:pt x="2" y="3"/>
                    <a:pt x="2" y="4"/>
                    <a:pt x="1" y="4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48" name="Freeform 598">
              <a:extLst>
                <a:ext uri="{FF2B5EF4-FFF2-40B4-BE49-F238E27FC236}">
                  <a16:creationId xmlns:a16="http://schemas.microsoft.com/office/drawing/2014/main" id="{A937CBA0-61EC-FA4E-A87B-42AF2F161F3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633139" y="5126878"/>
              <a:ext cx="3173" cy="7932"/>
            </a:xfrm>
            <a:custGeom>
              <a:avLst/>
              <a:gdLst>
                <a:gd name="T0" fmla="*/ 2147483647 w 2"/>
                <a:gd name="T1" fmla="*/ 2147483647 h 4"/>
                <a:gd name="T2" fmla="*/ 2147483647 w 2"/>
                <a:gd name="T3" fmla="*/ 2147483647 h 4"/>
                <a:gd name="T4" fmla="*/ 0 w 2"/>
                <a:gd name="T5" fmla="*/ 2147483647 h 4"/>
                <a:gd name="T6" fmla="*/ 2147483647 w 2"/>
                <a:gd name="T7" fmla="*/ 2147483647 h 4"/>
                <a:gd name="T8" fmla="*/ 2147483647 w 2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4">
                  <a:moveTo>
                    <a:pt x="2" y="3"/>
                  </a:moveTo>
                  <a:cubicBezTo>
                    <a:pt x="2" y="3"/>
                    <a:pt x="2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2"/>
                    <a:pt x="0" y="0"/>
                    <a:pt x="1" y="1"/>
                  </a:cubicBezTo>
                  <a:cubicBezTo>
                    <a:pt x="2" y="1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49" name="Freeform 599">
              <a:extLst>
                <a:ext uri="{FF2B5EF4-FFF2-40B4-BE49-F238E27FC236}">
                  <a16:creationId xmlns:a16="http://schemas.microsoft.com/office/drawing/2014/main" id="{FC63C662-5576-D64D-B43A-68F280D5C55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26891" y="1643188"/>
              <a:ext cx="6346" cy="4760"/>
            </a:xfrm>
            <a:custGeom>
              <a:avLst/>
              <a:gdLst>
                <a:gd name="T0" fmla="*/ 2147483647 w 3"/>
                <a:gd name="T1" fmla="*/ 2147483647 h 3"/>
                <a:gd name="T2" fmla="*/ 0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1" y="3"/>
                    <a:pt x="0" y="3"/>
                    <a:pt x="0" y="2"/>
                  </a:cubicBezTo>
                  <a:cubicBezTo>
                    <a:pt x="0" y="2"/>
                    <a:pt x="1" y="1"/>
                    <a:pt x="1" y="1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2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50" name="Freeform 600">
              <a:extLst>
                <a:ext uri="{FF2B5EF4-FFF2-40B4-BE49-F238E27FC236}">
                  <a16:creationId xmlns:a16="http://schemas.microsoft.com/office/drawing/2014/main" id="{C5FE372B-9B52-5941-89DC-680CC169F1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58909" y="1444891"/>
              <a:ext cx="6346" cy="3173"/>
            </a:xfrm>
            <a:custGeom>
              <a:avLst/>
              <a:gdLst>
                <a:gd name="T0" fmla="*/ 2147483647 w 3"/>
                <a:gd name="T1" fmla="*/ 2147483647 h 2"/>
                <a:gd name="T2" fmla="*/ 2147483647 w 3"/>
                <a:gd name="T3" fmla="*/ 0 h 2"/>
                <a:gd name="T4" fmla="*/ 2147483647 w 3"/>
                <a:gd name="T5" fmla="*/ 0 h 2"/>
                <a:gd name="T6" fmla="*/ 2147483647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1"/>
                  </a:moveTo>
                  <a:cubicBezTo>
                    <a:pt x="1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2" y="2"/>
                    <a:pt x="1" y="2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51" name="Freeform 601">
              <a:extLst>
                <a:ext uri="{FF2B5EF4-FFF2-40B4-BE49-F238E27FC236}">
                  <a16:creationId xmlns:a16="http://schemas.microsoft.com/office/drawing/2014/main" id="{82A59B85-5E1D-C243-8501-B31356F9891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33700" y="1417922"/>
              <a:ext cx="4760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0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2" y="3"/>
                    <a:pt x="1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52" name="Freeform 602">
              <a:extLst>
                <a:ext uri="{FF2B5EF4-FFF2-40B4-BE49-F238E27FC236}">
                  <a16:creationId xmlns:a16="http://schemas.microsoft.com/office/drawing/2014/main" id="{8E0CB8A1-B898-D243-A10C-D2672766DE5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19424" y="1484550"/>
              <a:ext cx="6346" cy="4760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0 h 2"/>
                <a:gd name="T6" fmla="*/ 2147483647 w 3"/>
                <a:gd name="T7" fmla="*/ 0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1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1"/>
                    <a:pt x="2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53" name="Oval 608">
              <a:extLst>
                <a:ext uri="{FF2B5EF4-FFF2-40B4-BE49-F238E27FC236}">
                  <a16:creationId xmlns:a16="http://schemas.microsoft.com/office/drawing/2014/main" id="{5965301A-46BB-5E49-8FDC-11A395EAF24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564925" y="5264893"/>
              <a:ext cx="1586" cy="4759"/>
            </a:xfrm>
            <a:prstGeom prst="ellipse">
              <a:avLst/>
            </a:prstGeom>
            <a:grpFill/>
            <a:ln w="3175" cap="rnd">
              <a:solidFill>
                <a:srgbClr val="FFFFFF"/>
              </a:solidFill>
              <a:round/>
              <a:headEnd/>
              <a:tailEnd/>
            </a:ln>
            <a:extLst/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6858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en-US" alt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54" name="Freeform 609">
              <a:extLst>
                <a:ext uri="{FF2B5EF4-FFF2-40B4-BE49-F238E27FC236}">
                  <a16:creationId xmlns:a16="http://schemas.microsoft.com/office/drawing/2014/main" id="{4AD9D267-C85F-1446-8D8F-FADAF196D9E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69684" y="5149087"/>
              <a:ext cx="131670" cy="153879"/>
            </a:xfrm>
            <a:custGeom>
              <a:avLst/>
              <a:gdLst>
                <a:gd name="T0" fmla="*/ 2147483647 w 69"/>
                <a:gd name="T1" fmla="*/ 2147483647 h 81"/>
                <a:gd name="T2" fmla="*/ 2147483647 w 69"/>
                <a:gd name="T3" fmla="*/ 2147483647 h 81"/>
                <a:gd name="T4" fmla="*/ 2147483647 w 69"/>
                <a:gd name="T5" fmla="*/ 2147483647 h 81"/>
                <a:gd name="T6" fmla="*/ 2147483647 w 69"/>
                <a:gd name="T7" fmla="*/ 2147483647 h 81"/>
                <a:gd name="T8" fmla="*/ 2147483647 w 69"/>
                <a:gd name="T9" fmla="*/ 2147483647 h 81"/>
                <a:gd name="T10" fmla="*/ 2147483647 w 69"/>
                <a:gd name="T11" fmla="*/ 2147483647 h 81"/>
                <a:gd name="T12" fmla="*/ 2147483647 w 69"/>
                <a:gd name="T13" fmla="*/ 2147483647 h 81"/>
                <a:gd name="T14" fmla="*/ 2147483647 w 69"/>
                <a:gd name="T15" fmla="*/ 2147483647 h 81"/>
                <a:gd name="T16" fmla="*/ 2147483647 w 69"/>
                <a:gd name="T17" fmla="*/ 2147483647 h 81"/>
                <a:gd name="T18" fmla="*/ 2147483647 w 69"/>
                <a:gd name="T19" fmla="*/ 2147483647 h 81"/>
                <a:gd name="T20" fmla="*/ 2147483647 w 69"/>
                <a:gd name="T21" fmla="*/ 2147483647 h 81"/>
                <a:gd name="T22" fmla="*/ 2147483647 w 69"/>
                <a:gd name="T23" fmla="*/ 2147483647 h 81"/>
                <a:gd name="T24" fmla="*/ 2147483647 w 69"/>
                <a:gd name="T25" fmla="*/ 2147483647 h 81"/>
                <a:gd name="T26" fmla="*/ 2147483647 w 69"/>
                <a:gd name="T27" fmla="*/ 2147483647 h 81"/>
                <a:gd name="T28" fmla="*/ 2147483647 w 69"/>
                <a:gd name="T29" fmla="*/ 2147483647 h 81"/>
                <a:gd name="T30" fmla="*/ 2147483647 w 69"/>
                <a:gd name="T31" fmla="*/ 2147483647 h 81"/>
                <a:gd name="T32" fmla="*/ 2147483647 w 69"/>
                <a:gd name="T33" fmla="*/ 2147483647 h 81"/>
                <a:gd name="T34" fmla="*/ 2147483647 w 69"/>
                <a:gd name="T35" fmla="*/ 2147483647 h 81"/>
                <a:gd name="T36" fmla="*/ 2147483647 w 69"/>
                <a:gd name="T37" fmla="*/ 2147483647 h 81"/>
                <a:gd name="T38" fmla="*/ 2147483647 w 69"/>
                <a:gd name="T39" fmla="*/ 2147483647 h 81"/>
                <a:gd name="T40" fmla="*/ 2147483647 w 69"/>
                <a:gd name="T41" fmla="*/ 2147483647 h 81"/>
                <a:gd name="T42" fmla="*/ 2147483647 w 69"/>
                <a:gd name="T43" fmla="*/ 2147483647 h 81"/>
                <a:gd name="T44" fmla="*/ 2147483647 w 69"/>
                <a:gd name="T45" fmla="*/ 2147483647 h 81"/>
                <a:gd name="T46" fmla="*/ 2147483647 w 69"/>
                <a:gd name="T47" fmla="*/ 2147483647 h 81"/>
                <a:gd name="T48" fmla="*/ 2147483647 w 69"/>
                <a:gd name="T49" fmla="*/ 2147483647 h 81"/>
                <a:gd name="T50" fmla="*/ 2147483647 w 69"/>
                <a:gd name="T51" fmla="*/ 2147483647 h 81"/>
                <a:gd name="T52" fmla="*/ 2147483647 w 69"/>
                <a:gd name="T53" fmla="*/ 2147483647 h 81"/>
                <a:gd name="T54" fmla="*/ 2147483647 w 69"/>
                <a:gd name="T55" fmla="*/ 2147483647 h 81"/>
                <a:gd name="T56" fmla="*/ 2147483647 w 69"/>
                <a:gd name="T57" fmla="*/ 2147483647 h 81"/>
                <a:gd name="T58" fmla="*/ 2147483647 w 69"/>
                <a:gd name="T59" fmla="*/ 2147483647 h 81"/>
                <a:gd name="T60" fmla="*/ 2147483647 w 69"/>
                <a:gd name="T61" fmla="*/ 2147483647 h 81"/>
                <a:gd name="T62" fmla="*/ 2147483647 w 69"/>
                <a:gd name="T63" fmla="*/ 2147483647 h 81"/>
                <a:gd name="T64" fmla="*/ 2147483647 w 69"/>
                <a:gd name="T65" fmla="*/ 2147483647 h 81"/>
                <a:gd name="T66" fmla="*/ 2147483647 w 69"/>
                <a:gd name="T67" fmla="*/ 2147483647 h 81"/>
                <a:gd name="T68" fmla="*/ 2147483647 w 69"/>
                <a:gd name="T69" fmla="*/ 2147483647 h 81"/>
                <a:gd name="T70" fmla="*/ 2147483647 w 69"/>
                <a:gd name="T71" fmla="*/ 2147483647 h 81"/>
                <a:gd name="T72" fmla="*/ 2147483647 w 69"/>
                <a:gd name="T73" fmla="*/ 2147483647 h 81"/>
                <a:gd name="T74" fmla="*/ 2147483647 w 69"/>
                <a:gd name="T75" fmla="*/ 2147483647 h 81"/>
                <a:gd name="T76" fmla="*/ 2147483647 w 69"/>
                <a:gd name="T77" fmla="*/ 2147483647 h 81"/>
                <a:gd name="T78" fmla="*/ 2147483647 w 69"/>
                <a:gd name="T79" fmla="*/ 2147483647 h 8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69" h="81">
                  <a:moveTo>
                    <a:pt x="44" y="19"/>
                  </a:moveTo>
                  <a:cubicBezTo>
                    <a:pt x="48" y="20"/>
                    <a:pt x="52" y="20"/>
                    <a:pt x="55" y="18"/>
                  </a:cubicBezTo>
                  <a:cubicBezTo>
                    <a:pt x="58" y="17"/>
                    <a:pt x="59" y="13"/>
                    <a:pt x="62" y="12"/>
                  </a:cubicBezTo>
                  <a:cubicBezTo>
                    <a:pt x="64" y="12"/>
                    <a:pt x="68" y="13"/>
                    <a:pt x="69" y="16"/>
                  </a:cubicBezTo>
                  <a:cubicBezTo>
                    <a:pt x="69" y="17"/>
                    <a:pt x="65" y="18"/>
                    <a:pt x="64" y="20"/>
                  </a:cubicBezTo>
                  <a:cubicBezTo>
                    <a:pt x="63" y="23"/>
                    <a:pt x="64" y="27"/>
                    <a:pt x="61" y="29"/>
                  </a:cubicBezTo>
                  <a:cubicBezTo>
                    <a:pt x="60" y="31"/>
                    <a:pt x="56" y="29"/>
                    <a:pt x="54" y="30"/>
                  </a:cubicBezTo>
                  <a:cubicBezTo>
                    <a:pt x="52" y="32"/>
                    <a:pt x="53" y="35"/>
                    <a:pt x="53" y="37"/>
                  </a:cubicBezTo>
                  <a:cubicBezTo>
                    <a:pt x="53" y="38"/>
                    <a:pt x="53" y="39"/>
                    <a:pt x="53" y="39"/>
                  </a:cubicBezTo>
                  <a:cubicBezTo>
                    <a:pt x="53" y="40"/>
                    <a:pt x="52" y="42"/>
                    <a:pt x="51" y="41"/>
                  </a:cubicBezTo>
                  <a:cubicBezTo>
                    <a:pt x="50" y="41"/>
                    <a:pt x="51" y="39"/>
                    <a:pt x="50" y="38"/>
                  </a:cubicBezTo>
                  <a:cubicBezTo>
                    <a:pt x="48" y="38"/>
                    <a:pt x="45" y="37"/>
                    <a:pt x="44" y="38"/>
                  </a:cubicBezTo>
                  <a:cubicBezTo>
                    <a:pt x="41" y="40"/>
                    <a:pt x="38" y="42"/>
                    <a:pt x="38" y="44"/>
                  </a:cubicBezTo>
                  <a:cubicBezTo>
                    <a:pt x="37" y="46"/>
                    <a:pt x="42" y="47"/>
                    <a:pt x="41" y="48"/>
                  </a:cubicBezTo>
                  <a:cubicBezTo>
                    <a:pt x="39" y="52"/>
                    <a:pt x="35" y="54"/>
                    <a:pt x="32" y="58"/>
                  </a:cubicBezTo>
                  <a:cubicBezTo>
                    <a:pt x="29" y="61"/>
                    <a:pt x="28" y="66"/>
                    <a:pt x="25" y="69"/>
                  </a:cubicBezTo>
                  <a:cubicBezTo>
                    <a:pt x="21" y="73"/>
                    <a:pt x="17" y="77"/>
                    <a:pt x="13" y="80"/>
                  </a:cubicBezTo>
                  <a:cubicBezTo>
                    <a:pt x="11" y="81"/>
                    <a:pt x="9" y="79"/>
                    <a:pt x="7" y="78"/>
                  </a:cubicBezTo>
                  <a:cubicBezTo>
                    <a:pt x="6" y="77"/>
                    <a:pt x="3" y="76"/>
                    <a:pt x="4" y="74"/>
                  </a:cubicBezTo>
                  <a:cubicBezTo>
                    <a:pt x="5" y="71"/>
                    <a:pt x="9" y="68"/>
                    <a:pt x="11" y="65"/>
                  </a:cubicBezTo>
                  <a:cubicBezTo>
                    <a:pt x="13" y="63"/>
                    <a:pt x="15" y="61"/>
                    <a:pt x="15" y="59"/>
                  </a:cubicBezTo>
                  <a:cubicBezTo>
                    <a:pt x="15" y="56"/>
                    <a:pt x="15" y="53"/>
                    <a:pt x="13" y="51"/>
                  </a:cubicBezTo>
                  <a:cubicBezTo>
                    <a:pt x="12" y="49"/>
                    <a:pt x="10" y="50"/>
                    <a:pt x="8" y="49"/>
                  </a:cubicBezTo>
                  <a:cubicBezTo>
                    <a:pt x="7" y="48"/>
                    <a:pt x="5" y="47"/>
                    <a:pt x="4" y="46"/>
                  </a:cubicBezTo>
                  <a:cubicBezTo>
                    <a:pt x="2" y="45"/>
                    <a:pt x="0" y="44"/>
                    <a:pt x="1" y="43"/>
                  </a:cubicBezTo>
                  <a:cubicBezTo>
                    <a:pt x="1" y="41"/>
                    <a:pt x="4" y="39"/>
                    <a:pt x="6" y="38"/>
                  </a:cubicBezTo>
                  <a:cubicBezTo>
                    <a:pt x="8" y="37"/>
                    <a:pt x="11" y="37"/>
                    <a:pt x="13" y="35"/>
                  </a:cubicBezTo>
                  <a:cubicBezTo>
                    <a:pt x="16" y="32"/>
                    <a:pt x="16" y="28"/>
                    <a:pt x="18" y="24"/>
                  </a:cubicBezTo>
                  <a:cubicBezTo>
                    <a:pt x="18" y="23"/>
                    <a:pt x="21" y="22"/>
                    <a:pt x="21" y="20"/>
                  </a:cubicBezTo>
                  <a:cubicBezTo>
                    <a:pt x="22" y="17"/>
                    <a:pt x="20" y="14"/>
                    <a:pt x="20" y="11"/>
                  </a:cubicBezTo>
                  <a:cubicBezTo>
                    <a:pt x="20" y="9"/>
                    <a:pt x="20" y="7"/>
                    <a:pt x="22" y="5"/>
                  </a:cubicBezTo>
                  <a:cubicBezTo>
                    <a:pt x="22" y="5"/>
                    <a:pt x="24" y="7"/>
                    <a:pt x="25" y="6"/>
                  </a:cubicBezTo>
                  <a:cubicBezTo>
                    <a:pt x="26" y="5"/>
                    <a:pt x="25" y="3"/>
                    <a:pt x="26" y="3"/>
                  </a:cubicBezTo>
                  <a:cubicBezTo>
                    <a:pt x="27" y="2"/>
                    <a:pt x="29" y="3"/>
                    <a:pt x="29" y="4"/>
                  </a:cubicBezTo>
                  <a:cubicBezTo>
                    <a:pt x="30" y="5"/>
                    <a:pt x="28" y="7"/>
                    <a:pt x="29" y="8"/>
                  </a:cubicBezTo>
                  <a:cubicBezTo>
                    <a:pt x="30" y="8"/>
                    <a:pt x="32" y="9"/>
                    <a:pt x="33" y="8"/>
                  </a:cubicBezTo>
                  <a:cubicBezTo>
                    <a:pt x="34" y="6"/>
                    <a:pt x="32" y="4"/>
                    <a:pt x="33" y="2"/>
                  </a:cubicBezTo>
                  <a:cubicBezTo>
                    <a:pt x="33" y="1"/>
                    <a:pt x="36" y="0"/>
                    <a:pt x="36" y="2"/>
                  </a:cubicBezTo>
                  <a:cubicBezTo>
                    <a:pt x="37" y="6"/>
                    <a:pt x="34" y="11"/>
                    <a:pt x="36" y="15"/>
                  </a:cubicBezTo>
                  <a:cubicBezTo>
                    <a:pt x="37" y="18"/>
                    <a:pt x="41" y="19"/>
                    <a:pt x="44" y="19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55" name="Freeform 610">
              <a:extLst>
                <a:ext uri="{FF2B5EF4-FFF2-40B4-BE49-F238E27FC236}">
                  <a16:creationId xmlns:a16="http://schemas.microsoft.com/office/drawing/2014/main" id="{ADDA0A8E-8BEC-5941-90B0-531C71DDCC6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82375" y="5077701"/>
              <a:ext cx="38073" cy="76146"/>
            </a:xfrm>
            <a:custGeom>
              <a:avLst/>
              <a:gdLst>
                <a:gd name="T0" fmla="*/ 2147483647 w 20"/>
                <a:gd name="T1" fmla="*/ 2147483647 h 40"/>
                <a:gd name="T2" fmla="*/ 2147483647 w 20"/>
                <a:gd name="T3" fmla="*/ 2147483647 h 40"/>
                <a:gd name="T4" fmla="*/ 2147483647 w 20"/>
                <a:gd name="T5" fmla="*/ 2147483647 h 40"/>
                <a:gd name="T6" fmla="*/ 2147483647 w 20"/>
                <a:gd name="T7" fmla="*/ 2147483647 h 40"/>
                <a:gd name="T8" fmla="*/ 2147483647 w 20"/>
                <a:gd name="T9" fmla="*/ 2147483647 h 40"/>
                <a:gd name="T10" fmla="*/ 2147483647 w 20"/>
                <a:gd name="T11" fmla="*/ 2147483647 h 40"/>
                <a:gd name="T12" fmla="*/ 2147483647 w 20"/>
                <a:gd name="T13" fmla="*/ 2147483647 h 40"/>
                <a:gd name="T14" fmla="*/ 2147483647 w 20"/>
                <a:gd name="T15" fmla="*/ 2147483647 h 40"/>
                <a:gd name="T16" fmla="*/ 2147483647 w 20"/>
                <a:gd name="T17" fmla="*/ 2147483647 h 40"/>
                <a:gd name="T18" fmla="*/ 2147483647 w 20"/>
                <a:gd name="T19" fmla="*/ 2147483647 h 40"/>
                <a:gd name="T20" fmla="*/ 2147483647 w 20"/>
                <a:gd name="T21" fmla="*/ 2147483647 h 40"/>
                <a:gd name="T22" fmla="*/ 2147483647 w 20"/>
                <a:gd name="T23" fmla="*/ 2147483647 h 40"/>
                <a:gd name="T24" fmla="*/ 2147483647 w 20"/>
                <a:gd name="T25" fmla="*/ 2147483647 h 40"/>
                <a:gd name="T26" fmla="*/ 2147483647 w 20"/>
                <a:gd name="T27" fmla="*/ 2147483647 h 40"/>
                <a:gd name="T28" fmla="*/ 2147483647 w 20"/>
                <a:gd name="T29" fmla="*/ 2147483647 h 40"/>
                <a:gd name="T30" fmla="*/ 2147483647 w 20"/>
                <a:gd name="T31" fmla="*/ 2147483647 h 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" h="40">
                  <a:moveTo>
                    <a:pt x="13" y="34"/>
                  </a:moveTo>
                  <a:cubicBezTo>
                    <a:pt x="13" y="36"/>
                    <a:pt x="13" y="38"/>
                    <a:pt x="14" y="39"/>
                  </a:cubicBezTo>
                  <a:cubicBezTo>
                    <a:pt x="15" y="40"/>
                    <a:pt x="17" y="40"/>
                    <a:pt x="17" y="39"/>
                  </a:cubicBezTo>
                  <a:cubicBezTo>
                    <a:pt x="19" y="36"/>
                    <a:pt x="20" y="32"/>
                    <a:pt x="20" y="29"/>
                  </a:cubicBezTo>
                  <a:cubicBezTo>
                    <a:pt x="20" y="26"/>
                    <a:pt x="17" y="24"/>
                    <a:pt x="17" y="21"/>
                  </a:cubicBezTo>
                  <a:cubicBezTo>
                    <a:pt x="17" y="20"/>
                    <a:pt x="20" y="22"/>
                    <a:pt x="20" y="21"/>
                  </a:cubicBezTo>
                  <a:cubicBezTo>
                    <a:pt x="20" y="18"/>
                    <a:pt x="20" y="16"/>
                    <a:pt x="18" y="14"/>
                  </a:cubicBezTo>
                  <a:cubicBezTo>
                    <a:pt x="16" y="11"/>
                    <a:pt x="13" y="10"/>
                    <a:pt x="10" y="8"/>
                  </a:cubicBezTo>
                  <a:cubicBezTo>
                    <a:pt x="8" y="7"/>
                    <a:pt x="6" y="7"/>
                    <a:pt x="5" y="5"/>
                  </a:cubicBezTo>
                  <a:cubicBezTo>
                    <a:pt x="4" y="4"/>
                    <a:pt x="6" y="2"/>
                    <a:pt x="5" y="2"/>
                  </a:cubicBezTo>
                  <a:cubicBezTo>
                    <a:pt x="4" y="1"/>
                    <a:pt x="1" y="0"/>
                    <a:pt x="1" y="2"/>
                  </a:cubicBezTo>
                  <a:cubicBezTo>
                    <a:pt x="0" y="5"/>
                    <a:pt x="4" y="7"/>
                    <a:pt x="5" y="10"/>
                  </a:cubicBezTo>
                  <a:cubicBezTo>
                    <a:pt x="5" y="11"/>
                    <a:pt x="4" y="12"/>
                    <a:pt x="4" y="13"/>
                  </a:cubicBezTo>
                  <a:cubicBezTo>
                    <a:pt x="6" y="19"/>
                    <a:pt x="9" y="24"/>
                    <a:pt x="12" y="29"/>
                  </a:cubicBezTo>
                  <a:cubicBezTo>
                    <a:pt x="13" y="30"/>
                    <a:pt x="16" y="29"/>
                    <a:pt x="16" y="30"/>
                  </a:cubicBezTo>
                  <a:cubicBezTo>
                    <a:pt x="16" y="32"/>
                    <a:pt x="13" y="33"/>
                    <a:pt x="13" y="34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56" name="Freeform 611">
              <a:extLst>
                <a:ext uri="{FF2B5EF4-FFF2-40B4-BE49-F238E27FC236}">
                  <a16:creationId xmlns:a16="http://schemas.microsoft.com/office/drawing/2014/main" id="{D9D9CE26-99EB-664E-B68C-E7DEB036130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41245" y="5264893"/>
              <a:ext cx="231611" cy="199884"/>
            </a:xfrm>
            <a:custGeom>
              <a:avLst/>
              <a:gdLst>
                <a:gd name="T0" fmla="*/ 2147483647 w 121"/>
                <a:gd name="T1" fmla="*/ 2147483647 h 105"/>
                <a:gd name="T2" fmla="*/ 2147483647 w 121"/>
                <a:gd name="T3" fmla="*/ 2147483647 h 105"/>
                <a:gd name="T4" fmla="*/ 2147483647 w 121"/>
                <a:gd name="T5" fmla="*/ 2147483647 h 105"/>
                <a:gd name="T6" fmla="*/ 2147483647 w 121"/>
                <a:gd name="T7" fmla="*/ 2147483647 h 105"/>
                <a:gd name="T8" fmla="*/ 2147483647 w 121"/>
                <a:gd name="T9" fmla="*/ 2147483647 h 105"/>
                <a:gd name="T10" fmla="*/ 2147483647 w 121"/>
                <a:gd name="T11" fmla="*/ 2147483647 h 105"/>
                <a:gd name="T12" fmla="*/ 2147483647 w 121"/>
                <a:gd name="T13" fmla="*/ 2147483647 h 105"/>
                <a:gd name="T14" fmla="*/ 2147483647 w 121"/>
                <a:gd name="T15" fmla="*/ 2147483647 h 105"/>
                <a:gd name="T16" fmla="*/ 2147483647 w 121"/>
                <a:gd name="T17" fmla="*/ 2147483647 h 105"/>
                <a:gd name="T18" fmla="*/ 2147483647 w 121"/>
                <a:gd name="T19" fmla="*/ 2147483647 h 105"/>
                <a:gd name="T20" fmla="*/ 2147483647 w 121"/>
                <a:gd name="T21" fmla="*/ 2147483647 h 105"/>
                <a:gd name="T22" fmla="*/ 2147483647 w 121"/>
                <a:gd name="T23" fmla="*/ 2147483647 h 105"/>
                <a:gd name="T24" fmla="*/ 2147483647 w 121"/>
                <a:gd name="T25" fmla="*/ 2147483647 h 105"/>
                <a:gd name="T26" fmla="*/ 2147483647 w 121"/>
                <a:gd name="T27" fmla="*/ 2147483647 h 105"/>
                <a:gd name="T28" fmla="*/ 2147483647 w 121"/>
                <a:gd name="T29" fmla="*/ 2147483647 h 105"/>
                <a:gd name="T30" fmla="*/ 2147483647 w 121"/>
                <a:gd name="T31" fmla="*/ 2147483647 h 105"/>
                <a:gd name="T32" fmla="*/ 2147483647 w 121"/>
                <a:gd name="T33" fmla="*/ 2147483647 h 105"/>
                <a:gd name="T34" fmla="*/ 2147483647 w 121"/>
                <a:gd name="T35" fmla="*/ 2147483647 h 105"/>
                <a:gd name="T36" fmla="*/ 2147483647 w 121"/>
                <a:gd name="T37" fmla="*/ 2147483647 h 105"/>
                <a:gd name="T38" fmla="*/ 2147483647 w 121"/>
                <a:gd name="T39" fmla="*/ 2147483647 h 105"/>
                <a:gd name="T40" fmla="*/ 2147483647 w 121"/>
                <a:gd name="T41" fmla="*/ 2147483647 h 105"/>
                <a:gd name="T42" fmla="*/ 2147483647 w 121"/>
                <a:gd name="T43" fmla="*/ 2147483647 h 105"/>
                <a:gd name="T44" fmla="*/ 2147483647 w 121"/>
                <a:gd name="T45" fmla="*/ 2147483647 h 105"/>
                <a:gd name="T46" fmla="*/ 2147483647 w 121"/>
                <a:gd name="T47" fmla="*/ 2147483647 h 105"/>
                <a:gd name="T48" fmla="*/ 2147483647 w 121"/>
                <a:gd name="T49" fmla="*/ 2147483647 h 105"/>
                <a:gd name="T50" fmla="*/ 2147483647 w 121"/>
                <a:gd name="T51" fmla="*/ 2147483647 h 105"/>
                <a:gd name="T52" fmla="*/ 2147483647 w 121"/>
                <a:gd name="T53" fmla="*/ 2147483647 h 105"/>
                <a:gd name="T54" fmla="*/ 2147483647 w 121"/>
                <a:gd name="T55" fmla="*/ 0 h 105"/>
                <a:gd name="T56" fmla="*/ 2147483647 w 121"/>
                <a:gd name="T57" fmla="*/ 0 h 105"/>
                <a:gd name="T58" fmla="*/ 2147483647 w 121"/>
                <a:gd name="T59" fmla="*/ 2147483647 h 105"/>
                <a:gd name="T60" fmla="*/ 2147483647 w 121"/>
                <a:gd name="T61" fmla="*/ 2147483647 h 105"/>
                <a:gd name="T62" fmla="*/ 2147483647 w 121"/>
                <a:gd name="T63" fmla="*/ 2147483647 h 105"/>
                <a:gd name="T64" fmla="*/ 2147483647 w 121"/>
                <a:gd name="T65" fmla="*/ 2147483647 h 105"/>
                <a:gd name="T66" fmla="*/ 2147483647 w 121"/>
                <a:gd name="T67" fmla="*/ 2147483647 h 105"/>
                <a:gd name="T68" fmla="*/ 2147483647 w 121"/>
                <a:gd name="T69" fmla="*/ 2147483647 h 105"/>
                <a:gd name="T70" fmla="*/ 2147483647 w 121"/>
                <a:gd name="T71" fmla="*/ 2147483647 h 105"/>
                <a:gd name="T72" fmla="*/ 2147483647 w 121"/>
                <a:gd name="T73" fmla="*/ 2147483647 h 105"/>
                <a:gd name="T74" fmla="*/ 2147483647 w 121"/>
                <a:gd name="T75" fmla="*/ 2147483647 h 105"/>
                <a:gd name="T76" fmla="*/ 2147483647 w 121"/>
                <a:gd name="T77" fmla="*/ 2147483647 h 10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21" h="105">
                  <a:moveTo>
                    <a:pt x="116" y="23"/>
                  </a:moveTo>
                  <a:cubicBezTo>
                    <a:pt x="113" y="26"/>
                    <a:pt x="109" y="29"/>
                    <a:pt x="106" y="32"/>
                  </a:cubicBezTo>
                  <a:cubicBezTo>
                    <a:pt x="103" y="35"/>
                    <a:pt x="102" y="39"/>
                    <a:pt x="99" y="41"/>
                  </a:cubicBezTo>
                  <a:cubicBezTo>
                    <a:pt x="97" y="44"/>
                    <a:pt x="93" y="45"/>
                    <a:pt x="91" y="48"/>
                  </a:cubicBezTo>
                  <a:cubicBezTo>
                    <a:pt x="90" y="49"/>
                    <a:pt x="90" y="50"/>
                    <a:pt x="91" y="51"/>
                  </a:cubicBezTo>
                  <a:cubicBezTo>
                    <a:pt x="92" y="52"/>
                    <a:pt x="95" y="51"/>
                    <a:pt x="96" y="53"/>
                  </a:cubicBezTo>
                  <a:cubicBezTo>
                    <a:pt x="97" y="54"/>
                    <a:pt x="97" y="56"/>
                    <a:pt x="95" y="56"/>
                  </a:cubicBezTo>
                  <a:cubicBezTo>
                    <a:pt x="92" y="57"/>
                    <a:pt x="89" y="54"/>
                    <a:pt x="85" y="55"/>
                  </a:cubicBezTo>
                  <a:cubicBezTo>
                    <a:pt x="81" y="55"/>
                    <a:pt x="77" y="58"/>
                    <a:pt x="73" y="60"/>
                  </a:cubicBezTo>
                  <a:cubicBezTo>
                    <a:pt x="71" y="62"/>
                    <a:pt x="68" y="63"/>
                    <a:pt x="67" y="66"/>
                  </a:cubicBezTo>
                  <a:cubicBezTo>
                    <a:pt x="65" y="68"/>
                    <a:pt x="67" y="72"/>
                    <a:pt x="65" y="75"/>
                  </a:cubicBezTo>
                  <a:cubicBezTo>
                    <a:pt x="64" y="78"/>
                    <a:pt x="61" y="81"/>
                    <a:pt x="58" y="84"/>
                  </a:cubicBezTo>
                  <a:cubicBezTo>
                    <a:pt x="54" y="88"/>
                    <a:pt x="50" y="91"/>
                    <a:pt x="46" y="94"/>
                  </a:cubicBezTo>
                  <a:cubicBezTo>
                    <a:pt x="42" y="98"/>
                    <a:pt x="39" y="102"/>
                    <a:pt x="34" y="104"/>
                  </a:cubicBezTo>
                  <a:cubicBezTo>
                    <a:pt x="32" y="105"/>
                    <a:pt x="29" y="104"/>
                    <a:pt x="27" y="103"/>
                  </a:cubicBezTo>
                  <a:cubicBezTo>
                    <a:pt x="25" y="102"/>
                    <a:pt x="25" y="98"/>
                    <a:pt x="23" y="97"/>
                  </a:cubicBezTo>
                  <a:cubicBezTo>
                    <a:pt x="21" y="96"/>
                    <a:pt x="18" y="95"/>
                    <a:pt x="16" y="95"/>
                  </a:cubicBezTo>
                  <a:cubicBezTo>
                    <a:pt x="12" y="95"/>
                    <a:pt x="7" y="96"/>
                    <a:pt x="3" y="94"/>
                  </a:cubicBezTo>
                  <a:cubicBezTo>
                    <a:pt x="2" y="94"/>
                    <a:pt x="0" y="91"/>
                    <a:pt x="1" y="89"/>
                  </a:cubicBezTo>
                  <a:cubicBezTo>
                    <a:pt x="3" y="84"/>
                    <a:pt x="7" y="80"/>
                    <a:pt x="11" y="77"/>
                  </a:cubicBezTo>
                  <a:cubicBezTo>
                    <a:pt x="16" y="72"/>
                    <a:pt x="21" y="69"/>
                    <a:pt x="26" y="65"/>
                  </a:cubicBezTo>
                  <a:cubicBezTo>
                    <a:pt x="30" y="62"/>
                    <a:pt x="34" y="59"/>
                    <a:pt x="38" y="57"/>
                  </a:cubicBezTo>
                  <a:cubicBezTo>
                    <a:pt x="40" y="56"/>
                    <a:pt x="43" y="56"/>
                    <a:pt x="46" y="55"/>
                  </a:cubicBezTo>
                  <a:cubicBezTo>
                    <a:pt x="52" y="51"/>
                    <a:pt x="57" y="47"/>
                    <a:pt x="63" y="43"/>
                  </a:cubicBezTo>
                  <a:cubicBezTo>
                    <a:pt x="67" y="40"/>
                    <a:pt x="73" y="38"/>
                    <a:pt x="76" y="35"/>
                  </a:cubicBezTo>
                  <a:cubicBezTo>
                    <a:pt x="80" y="31"/>
                    <a:pt x="81" y="26"/>
                    <a:pt x="84" y="23"/>
                  </a:cubicBezTo>
                  <a:cubicBezTo>
                    <a:pt x="86" y="19"/>
                    <a:pt x="90" y="16"/>
                    <a:pt x="93" y="13"/>
                  </a:cubicBezTo>
                  <a:cubicBezTo>
                    <a:pt x="95" y="9"/>
                    <a:pt x="97" y="4"/>
                    <a:pt x="100" y="0"/>
                  </a:cubicBezTo>
                  <a:cubicBezTo>
                    <a:pt x="101" y="0"/>
                    <a:pt x="103" y="0"/>
                    <a:pt x="104" y="0"/>
                  </a:cubicBezTo>
                  <a:cubicBezTo>
                    <a:pt x="104" y="1"/>
                    <a:pt x="103" y="3"/>
                    <a:pt x="104" y="4"/>
                  </a:cubicBezTo>
                  <a:cubicBezTo>
                    <a:pt x="104" y="5"/>
                    <a:pt x="107" y="4"/>
                    <a:pt x="107" y="6"/>
                  </a:cubicBezTo>
                  <a:cubicBezTo>
                    <a:pt x="108" y="7"/>
                    <a:pt x="105" y="9"/>
                    <a:pt x="105" y="11"/>
                  </a:cubicBezTo>
                  <a:cubicBezTo>
                    <a:pt x="106" y="12"/>
                    <a:pt x="108" y="15"/>
                    <a:pt x="109" y="14"/>
                  </a:cubicBezTo>
                  <a:cubicBezTo>
                    <a:pt x="112" y="13"/>
                    <a:pt x="112" y="9"/>
                    <a:pt x="114" y="7"/>
                  </a:cubicBezTo>
                  <a:cubicBezTo>
                    <a:pt x="115" y="6"/>
                    <a:pt x="117" y="5"/>
                    <a:pt x="118" y="5"/>
                  </a:cubicBezTo>
                  <a:cubicBezTo>
                    <a:pt x="119" y="6"/>
                    <a:pt x="119" y="9"/>
                    <a:pt x="120" y="10"/>
                  </a:cubicBezTo>
                  <a:cubicBezTo>
                    <a:pt x="120" y="11"/>
                    <a:pt x="121" y="13"/>
                    <a:pt x="121" y="14"/>
                  </a:cubicBezTo>
                  <a:cubicBezTo>
                    <a:pt x="120" y="15"/>
                    <a:pt x="117" y="16"/>
                    <a:pt x="116" y="18"/>
                  </a:cubicBezTo>
                  <a:cubicBezTo>
                    <a:pt x="116" y="19"/>
                    <a:pt x="117" y="21"/>
                    <a:pt x="116" y="23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57" name="Freeform 612">
              <a:extLst>
                <a:ext uri="{FF2B5EF4-FFF2-40B4-BE49-F238E27FC236}">
                  <a16:creationId xmlns:a16="http://schemas.microsoft.com/office/drawing/2014/main" id="{D684BCEC-13EA-4448-8230-5C8F3DCA4C0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58696" y="5460018"/>
              <a:ext cx="20622" cy="23796"/>
            </a:xfrm>
            <a:custGeom>
              <a:avLst/>
              <a:gdLst>
                <a:gd name="T0" fmla="*/ 2147483647 w 11"/>
                <a:gd name="T1" fmla="*/ 0 h 12"/>
                <a:gd name="T2" fmla="*/ 2147483647 w 11"/>
                <a:gd name="T3" fmla="*/ 2147483647 h 12"/>
                <a:gd name="T4" fmla="*/ 2147483647 w 11"/>
                <a:gd name="T5" fmla="*/ 2147483647 h 12"/>
                <a:gd name="T6" fmla="*/ 2147483647 w 11"/>
                <a:gd name="T7" fmla="*/ 2147483647 h 12"/>
                <a:gd name="T8" fmla="*/ 2147483647 w 11"/>
                <a:gd name="T9" fmla="*/ 2147483647 h 12"/>
                <a:gd name="T10" fmla="*/ 2147483647 w 11"/>
                <a:gd name="T11" fmla="*/ 2147483647 h 12"/>
                <a:gd name="T12" fmla="*/ 2147483647 w 11"/>
                <a:gd name="T13" fmla="*/ 2147483647 h 12"/>
                <a:gd name="T14" fmla="*/ 2147483647 w 11"/>
                <a:gd name="T15" fmla="*/ 2147483647 h 12"/>
                <a:gd name="T16" fmla="*/ 2147483647 w 11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" h="12">
                  <a:moveTo>
                    <a:pt x="8" y="0"/>
                  </a:moveTo>
                  <a:cubicBezTo>
                    <a:pt x="9" y="1"/>
                    <a:pt x="10" y="2"/>
                    <a:pt x="10" y="3"/>
                  </a:cubicBezTo>
                  <a:cubicBezTo>
                    <a:pt x="10" y="4"/>
                    <a:pt x="7" y="4"/>
                    <a:pt x="8" y="5"/>
                  </a:cubicBezTo>
                  <a:cubicBezTo>
                    <a:pt x="8" y="7"/>
                    <a:pt x="11" y="7"/>
                    <a:pt x="11" y="8"/>
                  </a:cubicBezTo>
                  <a:cubicBezTo>
                    <a:pt x="11" y="9"/>
                    <a:pt x="9" y="9"/>
                    <a:pt x="8" y="10"/>
                  </a:cubicBezTo>
                  <a:cubicBezTo>
                    <a:pt x="6" y="11"/>
                    <a:pt x="4" y="12"/>
                    <a:pt x="1" y="12"/>
                  </a:cubicBezTo>
                  <a:cubicBezTo>
                    <a:pt x="1" y="12"/>
                    <a:pt x="0" y="11"/>
                    <a:pt x="1" y="10"/>
                  </a:cubicBezTo>
                  <a:cubicBezTo>
                    <a:pt x="2" y="7"/>
                    <a:pt x="4" y="4"/>
                    <a:pt x="6" y="1"/>
                  </a:cubicBezTo>
                  <a:cubicBezTo>
                    <a:pt x="6" y="0"/>
                    <a:pt x="7" y="0"/>
                    <a:pt x="8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58" name="Freeform 615">
              <a:extLst>
                <a:ext uri="{FF2B5EF4-FFF2-40B4-BE49-F238E27FC236}">
                  <a16:creationId xmlns:a16="http://schemas.microsoft.com/office/drawing/2014/main" id="{E68C7EA1-4F23-ED4E-8431-0C9011F6F95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997736" y="2027092"/>
              <a:ext cx="242717" cy="130083"/>
            </a:xfrm>
            <a:custGeom>
              <a:avLst/>
              <a:gdLst>
                <a:gd name="T0" fmla="*/ 2147483647 w 127"/>
                <a:gd name="T1" fmla="*/ 2147483647 h 68"/>
                <a:gd name="T2" fmla="*/ 2147483647 w 127"/>
                <a:gd name="T3" fmla="*/ 2147483647 h 68"/>
                <a:gd name="T4" fmla="*/ 2147483647 w 127"/>
                <a:gd name="T5" fmla="*/ 2147483647 h 68"/>
                <a:gd name="T6" fmla="*/ 2147483647 w 127"/>
                <a:gd name="T7" fmla="*/ 2147483647 h 68"/>
                <a:gd name="T8" fmla="*/ 2147483647 w 127"/>
                <a:gd name="T9" fmla="*/ 2147483647 h 68"/>
                <a:gd name="T10" fmla="*/ 2147483647 w 127"/>
                <a:gd name="T11" fmla="*/ 2147483647 h 68"/>
                <a:gd name="T12" fmla="*/ 2147483647 w 127"/>
                <a:gd name="T13" fmla="*/ 2147483647 h 68"/>
                <a:gd name="T14" fmla="*/ 2147483647 w 127"/>
                <a:gd name="T15" fmla="*/ 2147483647 h 68"/>
                <a:gd name="T16" fmla="*/ 2147483647 w 127"/>
                <a:gd name="T17" fmla="*/ 2147483647 h 68"/>
                <a:gd name="T18" fmla="*/ 2147483647 w 127"/>
                <a:gd name="T19" fmla="*/ 2147483647 h 68"/>
                <a:gd name="T20" fmla="*/ 2147483647 w 127"/>
                <a:gd name="T21" fmla="*/ 2147483647 h 68"/>
                <a:gd name="T22" fmla="*/ 2147483647 w 127"/>
                <a:gd name="T23" fmla="*/ 2147483647 h 68"/>
                <a:gd name="T24" fmla="*/ 2147483647 w 127"/>
                <a:gd name="T25" fmla="*/ 2147483647 h 68"/>
                <a:gd name="T26" fmla="*/ 2147483647 w 127"/>
                <a:gd name="T27" fmla="*/ 2147483647 h 68"/>
                <a:gd name="T28" fmla="*/ 2147483647 w 127"/>
                <a:gd name="T29" fmla="*/ 2147483647 h 68"/>
                <a:gd name="T30" fmla="*/ 2147483647 w 127"/>
                <a:gd name="T31" fmla="*/ 2147483647 h 68"/>
                <a:gd name="T32" fmla="*/ 2147483647 w 127"/>
                <a:gd name="T33" fmla="*/ 2147483647 h 68"/>
                <a:gd name="T34" fmla="*/ 2147483647 w 127"/>
                <a:gd name="T35" fmla="*/ 2147483647 h 68"/>
                <a:gd name="T36" fmla="*/ 2147483647 w 127"/>
                <a:gd name="T37" fmla="*/ 2147483647 h 68"/>
                <a:gd name="T38" fmla="*/ 2147483647 w 127"/>
                <a:gd name="T39" fmla="*/ 2147483647 h 68"/>
                <a:gd name="T40" fmla="*/ 2147483647 w 127"/>
                <a:gd name="T41" fmla="*/ 2147483647 h 68"/>
                <a:gd name="T42" fmla="*/ 2147483647 w 127"/>
                <a:gd name="T43" fmla="*/ 2147483647 h 68"/>
                <a:gd name="T44" fmla="*/ 2147483647 w 127"/>
                <a:gd name="T45" fmla="*/ 2147483647 h 68"/>
                <a:gd name="T46" fmla="*/ 2147483647 w 127"/>
                <a:gd name="T47" fmla="*/ 2147483647 h 68"/>
                <a:gd name="T48" fmla="*/ 2147483647 w 127"/>
                <a:gd name="T49" fmla="*/ 2147483647 h 68"/>
                <a:gd name="T50" fmla="*/ 2147483647 w 127"/>
                <a:gd name="T51" fmla="*/ 2147483647 h 68"/>
                <a:gd name="T52" fmla="*/ 2147483647 w 127"/>
                <a:gd name="T53" fmla="*/ 2147483647 h 68"/>
                <a:gd name="T54" fmla="*/ 2147483647 w 127"/>
                <a:gd name="T55" fmla="*/ 2147483647 h 68"/>
                <a:gd name="T56" fmla="*/ 2147483647 w 127"/>
                <a:gd name="T57" fmla="*/ 2147483647 h 68"/>
                <a:gd name="T58" fmla="*/ 2147483647 w 127"/>
                <a:gd name="T59" fmla="*/ 2147483647 h 68"/>
                <a:gd name="T60" fmla="*/ 2147483647 w 127"/>
                <a:gd name="T61" fmla="*/ 2147483647 h 68"/>
                <a:gd name="T62" fmla="*/ 2147483647 w 127"/>
                <a:gd name="T63" fmla="*/ 2147483647 h 68"/>
                <a:gd name="T64" fmla="*/ 2147483647 w 127"/>
                <a:gd name="T65" fmla="*/ 2147483647 h 68"/>
                <a:gd name="T66" fmla="*/ 2147483647 w 127"/>
                <a:gd name="T67" fmla="*/ 2147483647 h 68"/>
                <a:gd name="T68" fmla="*/ 2147483647 w 127"/>
                <a:gd name="T69" fmla="*/ 2147483647 h 68"/>
                <a:gd name="T70" fmla="*/ 2147483647 w 127"/>
                <a:gd name="T71" fmla="*/ 2147483647 h 68"/>
                <a:gd name="T72" fmla="*/ 2147483647 w 127"/>
                <a:gd name="T73" fmla="*/ 2147483647 h 68"/>
                <a:gd name="T74" fmla="*/ 2147483647 w 127"/>
                <a:gd name="T75" fmla="*/ 2147483647 h 68"/>
                <a:gd name="T76" fmla="*/ 2147483647 w 127"/>
                <a:gd name="T77" fmla="*/ 2147483647 h 68"/>
                <a:gd name="T78" fmla="*/ 2147483647 w 127"/>
                <a:gd name="T79" fmla="*/ 2147483647 h 68"/>
                <a:gd name="T80" fmla="*/ 2147483647 w 127"/>
                <a:gd name="T81" fmla="*/ 2147483647 h 68"/>
                <a:gd name="T82" fmla="*/ 2147483647 w 127"/>
                <a:gd name="T83" fmla="*/ 2147483647 h 68"/>
                <a:gd name="T84" fmla="*/ 2147483647 w 127"/>
                <a:gd name="T85" fmla="*/ 2147483647 h 68"/>
                <a:gd name="T86" fmla="*/ 2147483647 w 127"/>
                <a:gd name="T87" fmla="*/ 2147483647 h 68"/>
                <a:gd name="T88" fmla="*/ 2147483647 w 127"/>
                <a:gd name="T89" fmla="*/ 2147483647 h 6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27" h="68">
                  <a:moveTo>
                    <a:pt x="115" y="46"/>
                  </a:moveTo>
                  <a:cubicBezTo>
                    <a:pt x="111" y="48"/>
                    <a:pt x="106" y="47"/>
                    <a:pt x="102" y="49"/>
                  </a:cubicBezTo>
                  <a:cubicBezTo>
                    <a:pt x="97" y="51"/>
                    <a:pt x="94" y="56"/>
                    <a:pt x="89" y="58"/>
                  </a:cubicBezTo>
                  <a:cubicBezTo>
                    <a:pt x="85" y="60"/>
                    <a:pt x="80" y="58"/>
                    <a:pt x="76" y="60"/>
                  </a:cubicBezTo>
                  <a:cubicBezTo>
                    <a:pt x="73" y="61"/>
                    <a:pt x="73" y="65"/>
                    <a:pt x="70" y="66"/>
                  </a:cubicBezTo>
                  <a:cubicBezTo>
                    <a:pt x="66" y="68"/>
                    <a:pt x="61" y="67"/>
                    <a:pt x="57" y="66"/>
                  </a:cubicBezTo>
                  <a:cubicBezTo>
                    <a:pt x="53" y="65"/>
                    <a:pt x="48" y="65"/>
                    <a:pt x="45" y="63"/>
                  </a:cubicBezTo>
                  <a:cubicBezTo>
                    <a:pt x="44" y="62"/>
                    <a:pt x="46" y="60"/>
                    <a:pt x="45" y="58"/>
                  </a:cubicBezTo>
                  <a:cubicBezTo>
                    <a:pt x="44" y="58"/>
                    <a:pt x="43" y="59"/>
                    <a:pt x="42" y="59"/>
                  </a:cubicBezTo>
                  <a:cubicBezTo>
                    <a:pt x="40" y="59"/>
                    <a:pt x="39" y="59"/>
                    <a:pt x="38" y="58"/>
                  </a:cubicBezTo>
                  <a:cubicBezTo>
                    <a:pt x="37" y="58"/>
                    <a:pt x="37" y="55"/>
                    <a:pt x="36" y="55"/>
                  </a:cubicBezTo>
                  <a:cubicBezTo>
                    <a:pt x="31" y="55"/>
                    <a:pt x="26" y="57"/>
                    <a:pt x="21" y="57"/>
                  </a:cubicBezTo>
                  <a:cubicBezTo>
                    <a:pt x="20" y="57"/>
                    <a:pt x="20" y="56"/>
                    <a:pt x="21" y="55"/>
                  </a:cubicBezTo>
                  <a:cubicBezTo>
                    <a:pt x="24" y="54"/>
                    <a:pt x="29" y="55"/>
                    <a:pt x="32" y="52"/>
                  </a:cubicBezTo>
                  <a:cubicBezTo>
                    <a:pt x="33" y="50"/>
                    <a:pt x="28" y="49"/>
                    <a:pt x="27" y="47"/>
                  </a:cubicBezTo>
                  <a:cubicBezTo>
                    <a:pt x="27" y="46"/>
                    <a:pt x="29" y="46"/>
                    <a:pt x="29" y="45"/>
                  </a:cubicBezTo>
                  <a:cubicBezTo>
                    <a:pt x="28" y="44"/>
                    <a:pt x="26" y="45"/>
                    <a:pt x="25" y="44"/>
                  </a:cubicBezTo>
                  <a:cubicBezTo>
                    <a:pt x="24" y="42"/>
                    <a:pt x="26" y="39"/>
                    <a:pt x="25" y="38"/>
                  </a:cubicBezTo>
                  <a:cubicBezTo>
                    <a:pt x="23" y="37"/>
                    <a:pt x="21" y="38"/>
                    <a:pt x="19" y="38"/>
                  </a:cubicBezTo>
                  <a:cubicBezTo>
                    <a:pt x="15" y="39"/>
                    <a:pt x="11" y="41"/>
                    <a:pt x="8" y="40"/>
                  </a:cubicBezTo>
                  <a:cubicBezTo>
                    <a:pt x="6" y="39"/>
                    <a:pt x="6" y="36"/>
                    <a:pt x="7" y="35"/>
                  </a:cubicBezTo>
                  <a:cubicBezTo>
                    <a:pt x="10" y="34"/>
                    <a:pt x="13" y="35"/>
                    <a:pt x="16" y="35"/>
                  </a:cubicBezTo>
                  <a:cubicBezTo>
                    <a:pt x="18" y="34"/>
                    <a:pt x="21" y="34"/>
                    <a:pt x="23" y="34"/>
                  </a:cubicBezTo>
                  <a:cubicBezTo>
                    <a:pt x="26" y="34"/>
                    <a:pt x="29" y="34"/>
                    <a:pt x="32" y="33"/>
                  </a:cubicBezTo>
                  <a:cubicBezTo>
                    <a:pt x="33" y="33"/>
                    <a:pt x="33" y="31"/>
                    <a:pt x="32" y="31"/>
                  </a:cubicBezTo>
                  <a:cubicBezTo>
                    <a:pt x="30" y="30"/>
                    <a:pt x="28" y="32"/>
                    <a:pt x="26" y="31"/>
                  </a:cubicBezTo>
                  <a:cubicBezTo>
                    <a:pt x="25" y="31"/>
                    <a:pt x="23" y="30"/>
                    <a:pt x="24" y="29"/>
                  </a:cubicBezTo>
                  <a:cubicBezTo>
                    <a:pt x="26" y="27"/>
                    <a:pt x="30" y="29"/>
                    <a:pt x="31" y="27"/>
                  </a:cubicBezTo>
                  <a:cubicBezTo>
                    <a:pt x="32" y="25"/>
                    <a:pt x="29" y="23"/>
                    <a:pt x="27" y="23"/>
                  </a:cubicBezTo>
                  <a:cubicBezTo>
                    <a:pt x="24" y="22"/>
                    <a:pt x="21" y="22"/>
                    <a:pt x="18" y="23"/>
                  </a:cubicBezTo>
                  <a:cubicBezTo>
                    <a:pt x="15" y="24"/>
                    <a:pt x="14" y="26"/>
                    <a:pt x="12" y="27"/>
                  </a:cubicBezTo>
                  <a:cubicBezTo>
                    <a:pt x="11" y="28"/>
                    <a:pt x="9" y="28"/>
                    <a:pt x="8" y="27"/>
                  </a:cubicBezTo>
                  <a:cubicBezTo>
                    <a:pt x="6" y="27"/>
                    <a:pt x="3" y="27"/>
                    <a:pt x="1" y="25"/>
                  </a:cubicBezTo>
                  <a:cubicBezTo>
                    <a:pt x="0" y="24"/>
                    <a:pt x="2" y="22"/>
                    <a:pt x="4" y="22"/>
                  </a:cubicBezTo>
                  <a:cubicBezTo>
                    <a:pt x="5" y="22"/>
                    <a:pt x="7" y="24"/>
                    <a:pt x="8" y="23"/>
                  </a:cubicBezTo>
                  <a:cubicBezTo>
                    <a:pt x="9" y="22"/>
                    <a:pt x="5" y="19"/>
                    <a:pt x="7" y="18"/>
                  </a:cubicBezTo>
                  <a:cubicBezTo>
                    <a:pt x="8" y="17"/>
                    <a:pt x="10" y="21"/>
                    <a:pt x="11" y="21"/>
                  </a:cubicBezTo>
                  <a:cubicBezTo>
                    <a:pt x="13" y="21"/>
                    <a:pt x="14" y="19"/>
                    <a:pt x="13" y="18"/>
                  </a:cubicBezTo>
                  <a:cubicBezTo>
                    <a:pt x="12" y="17"/>
                    <a:pt x="9" y="18"/>
                    <a:pt x="9" y="17"/>
                  </a:cubicBezTo>
                  <a:cubicBezTo>
                    <a:pt x="9" y="15"/>
                    <a:pt x="13" y="16"/>
                    <a:pt x="13" y="15"/>
                  </a:cubicBezTo>
                  <a:cubicBezTo>
                    <a:pt x="13" y="13"/>
                    <a:pt x="10" y="13"/>
                    <a:pt x="10" y="12"/>
                  </a:cubicBezTo>
                  <a:cubicBezTo>
                    <a:pt x="10" y="10"/>
                    <a:pt x="11" y="6"/>
                    <a:pt x="13" y="6"/>
                  </a:cubicBezTo>
                  <a:cubicBezTo>
                    <a:pt x="16" y="7"/>
                    <a:pt x="18" y="11"/>
                    <a:pt x="21" y="13"/>
                  </a:cubicBezTo>
                  <a:cubicBezTo>
                    <a:pt x="23" y="14"/>
                    <a:pt x="25" y="16"/>
                    <a:pt x="27" y="16"/>
                  </a:cubicBezTo>
                  <a:cubicBezTo>
                    <a:pt x="29" y="15"/>
                    <a:pt x="30" y="12"/>
                    <a:pt x="29" y="10"/>
                  </a:cubicBezTo>
                  <a:cubicBezTo>
                    <a:pt x="27" y="8"/>
                    <a:pt x="22" y="9"/>
                    <a:pt x="20" y="7"/>
                  </a:cubicBezTo>
                  <a:cubicBezTo>
                    <a:pt x="19" y="6"/>
                    <a:pt x="25" y="7"/>
                    <a:pt x="25" y="6"/>
                  </a:cubicBezTo>
                  <a:cubicBezTo>
                    <a:pt x="24" y="4"/>
                    <a:pt x="17" y="5"/>
                    <a:pt x="18" y="3"/>
                  </a:cubicBezTo>
                  <a:cubicBezTo>
                    <a:pt x="20" y="0"/>
                    <a:pt x="24" y="1"/>
                    <a:pt x="27" y="2"/>
                  </a:cubicBezTo>
                  <a:cubicBezTo>
                    <a:pt x="30" y="4"/>
                    <a:pt x="31" y="8"/>
                    <a:pt x="33" y="10"/>
                  </a:cubicBezTo>
                  <a:cubicBezTo>
                    <a:pt x="35" y="11"/>
                    <a:pt x="38" y="11"/>
                    <a:pt x="39" y="13"/>
                  </a:cubicBezTo>
                  <a:cubicBezTo>
                    <a:pt x="40" y="14"/>
                    <a:pt x="37" y="14"/>
                    <a:pt x="37" y="15"/>
                  </a:cubicBezTo>
                  <a:cubicBezTo>
                    <a:pt x="37" y="17"/>
                    <a:pt x="41" y="17"/>
                    <a:pt x="41" y="18"/>
                  </a:cubicBezTo>
                  <a:cubicBezTo>
                    <a:pt x="40" y="20"/>
                    <a:pt x="36" y="17"/>
                    <a:pt x="35" y="18"/>
                  </a:cubicBezTo>
                  <a:cubicBezTo>
                    <a:pt x="35" y="21"/>
                    <a:pt x="39" y="22"/>
                    <a:pt x="39" y="24"/>
                  </a:cubicBezTo>
                  <a:cubicBezTo>
                    <a:pt x="40" y="26"/>
                    <a:pt x="38" y="33"/>
                    <a:pt x="40" y="32"/>
                  </a:cubicBezTo>
                  <a:cubicBezTo>
                    <a:pt x="43" y="30"/>
                    <a:pt x="42" y="25"/>
                    <a:pt x="44" y="21"/>
                  </a:cubicBezTo>
                  <a:cubicBezTo>
                    <a:pt x="44" y="21"/>
                    <a:pt x="45" y="21"/>
                    <a:pt x="45" y="21"/>
                  </a:cubicBezTo>
                  <a:cubicBezTo>
                    <a:pt x="46" y="22"/>
                    <a:pt x="45" y="24"/>
                    <a:pt x="46" y="24"/>
                  </a:cubicBezTo>
                  <a:cubicBezTo>
                    <a:pt x="47" y="23"/>
                    <a:pt x="50" y="22"/>
                    <a:pt x="50" y="21"/>
                  </a:cubicBezTo>
                  <a:cubicBezTo>
                    <a:pt x="50" y="17"/>
                    <a:pt x="46" y="14"/>
                    <a:pt x="46" y="11"/>
                  </a:cubicBezTo>
                  <a:cubicBezTo>
                    <a:pt x="46" y="9"/>
                    <a:pt x="50" y="8"/>
                    <a:pt x="51" y="10"/>
                  </a:cubicBezTo>
                  <a:cubicBezTo>
                    <a:pt x="54" y="12"/>
                    <a:pt x="54" y="18"/>
                    <a:pt x="57" y="21"/>
                  </a:cubicBezTo>
                  <a:cubicBezTo>
                    <a:pt x="58" y="22"/>
                    <a:pt x="60" y="23"/>
                    <a:pt x="61" y="22"/>
                  </a:cubicBezTo>
                  <a:cubicBezTo>
                    <a:pt x="62" y="19"/>
                    <a:pt x="60" y="14"/>
                    <a:pt x="62" y="11"/>
                  </a:cubicBezTo>
                  <a:cubicBezTo>
                    <a:pt x="63" y="9"/>
                    <a:pt x="67" y="7"/>
                    <a:pt x="68" y="9"/>
                  </a:cubicBezTo>
                  <a:cubicBezTo>
                    <a:pt x="71" y="11"/>
                    <a:pt x="70" y="16"/>
                    <a:pt x="72" y="19"/>
                  </a:cubicBezTo>
                  <a:cubicBezTo>
                    <a:pt x="73" y="20"/>
                    <a:pt x="76" y="20"/>
                    <a:pt x="76" y="19"/>
                  </a:cubicBezTo>
                  <a:cubicBezTo>
                    <a:pt x="76" y="15"/>
                    <a:pt x="72" y="12"/>
                    <a:pt x="73" y="9"/>
                  </a:cubicBezTo>
                  <a:cubicBezTo>
                    <a:pt x="74" y="7"/>
                    <a:pt x="78" y="9"/>
                    <a:pt x="79" y="11"/>
                  </a:cubicBezTo>
                  <a:cubicBezTo>
                    <a:pt x="80" y="12"/>
                    <a:pt x="78" y="14"/>
                    <a:pt x="79" y="14"/>
                  </a:cubicBezTo>
                  <a:cubicBezTo>
                    <a:pt x="80" y="15"/>
                    <a:pt x="82" y="15"/>
                    <a:pt x="82" y="14"/>
                  </a:cubicBezTo>
                  <a:cubicBezTo>
                    <a:pt x="84" y="13"/>
                    <a:pt x="84" y="10"/>
                    <a:pt x="85" y="8"/>
                  </a:cubicBezTo>
                  <a:cubicBezTo>
                    <a:pt x="86" y="7"/>
                    <a:pt x="88" y="7"/>
                    <a:pt x="89" y="8"/>
                  </a:cubicBezTo>
                  <a:cubicBezTo>
                    <a:pt x="90" y="8"/>
                    <a:pt x="91" y="10"/>
                    <a:pt x="92" y="10"/>
                  </a:cubicBezTo>
                  <a:cubicBezTo>
                    <a:pt x="93" y="9"/>
                    <a:pt x="94" y="8"/>
                    <a:pt x="94" y="6"/>
                  </a:cubicBezTo>
                  <a:cubicBezTo>
                    <a:pt x="94" y="5"/>
                    <a:pt x="92" y="3"/>
                    <a:pt x="93" y="3"/>
                  </a:cubicBezTo>
                  <a:cubicBezTo>
                    <a:pt x="95" y="2"/>
                    <a:pt x="98" y="2"/>
                    <a:pt x="99" y="3"/>
                  </a:cubicBezTo>
                  <a:cubicBezTo>
                    <a:pt x="102" y="4"/>
                    <a:pt x="102" y="7"/>
                    <a:pt x="105" y="8"/>
                  </a:cubicBezTo>
                  <a:cubicBezTo>
                    <a:pt x="107" y="9"/>
                    <a:pt x="108" y="6"/>
                    <a:pt x="110" y="6"/>
                  </a:cubicBezTo>
                  <a:cubicBezTo>
                    <a:pt x="111" y="6"/>
                    <a:pt x="110" y="8"/>
                    <a:pt x="110" y="9"/>
                  </a:cubicBezTo>
                  <a:cubicBezTo>
                    <a:pt x="110" y="10"/>
                    <a:pt x="109" y="12"/>
                    <a:pt x="110" y="13"/>
                  </a:cubicBezTo>
                  <a:cubicBezTo>
                    <a:pt x="111" y="14"/>
                    <a:pt x="114" y="12"/>
                    <a:pt x="114" y="13"/>
                  </a:cubicBezTo>
                  <a:cubicBezTo>
                    <a:pt x="115" y="15"/>
                    <a:pt x="111" y="18"/>
                    <a:pt x="112" y="20"/>
                  </a:cubicBezTo>
                  <a:cubicBezTo>
                    <a:pt x="113" y="21"/>
                    <a:pt x="116" y="19"/>
                    <a:pt x="117" y="20"/>
                  </a:cubicBezTo>
                  <a:cubicBezTo>
                    <a:pt x="119" y="21"/>
                    <a:pt x="122" y="22"/>
                    <a:pt x="122" y="24"/>
                  </a:cubicBezTo>
                  <a:cubicBezTo>
                    <a:pt x="123" y="26"/>
                    <a:pt x="119" y="28"/>
                    <a:pt x="121" y="29"/>
                  </a:cubicBezTo>
                  <a:cubicBezTo>
                    <a:pt x="127" y="33"/>
                    <a:pt x="127" y="34"/>
                    <a:pt x="120" y="32"/>
                  </a:cubicBezTo>
                  <a:cubicBezTo>
                    <a:pt x="118" y="31"/>
                    <a:pt x="122" y="35"/>
                    <a:pt x="121" y="37"/>
                  </a:cubicBezTo>
                  <a:cubicBezTo>
                    <a:pt x="120" y="41"/>
                    <a:pt x="118" y="44"/>
                    <a:pt x="115" y="4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59" name="Freeform 617">
              <a:extLst>
                <a:ext uri="{FF2B5EF4-FFF2-40B4-BE49-F238E27FC236}">
                  <a16:creationId xmlns:a16="http://schemas.microsoft.com/office/drawing/2014/main" id="{0D0E49AE-6DA5-894B-B5EE-770D1C67A01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38576" y="1451237"/>
              <a:ext cx="223679" cy="172915"/>
            </a:xfrm>
            <a:custGeom>
              <a:avLst/>
              <a:gdLst>
                <a:gd name="T0" fmla="*/ 2147483647 w 117"/>
                <a:gd name="T1" fmla="*/ 2147483647 h 91"/>
                <a:gd name="T2" fmla="*/ 2147483647 w 117"/>
                <a:gd name="T3" fmla="*/ 2147483647 h 91"/>
                <a:gd name="T4" fmla="*/ 2147483647 w 117"/>
                <a:gd name="T5" fmla="*/ 2147483647 h 91"/>
                <a:gd name="T6" fmla="*/ 2147483647 w 117"/>
                <a:gd name="T7" fmla="*/ 2147483647 h 91"/>
                <a:gd name="T8" fmla="*/ 2147483647 w 117"/>
                <a:gd name="T9" fmla="*/ 2147483647 h 91"/>
                <a:gd name="T10" fmla="*/ 2147483647 w 117"/>
                <a:gd name="T11" fmla="*/ 2147483647 h 91"/>
                <a:gd name="T12" fmla="*/ 2147483647 w 117"/>
                <a:gd name="T13" fmla="*/ 2147483647 h 91"/>
                <a:gd name="T14" fmla="*/ 2147483647 w 117"/>
                <a:gd name="T15" fmla="*/ 2147483647 h 91"/>
                <a:gd name="T16" fmla="*/ 2147483647 w 117"/>
                <a:gd name="T17" fmla="*/ 2147483647 h 91"/>
                <a:gd name="T18" fmla="*/ 2147483647 w 117"/>
                <a:gd name="T19" fmla="*/ 2147483647 h 91"/>
                <a:gd name="T20" fmla="*/ 2147483647 w 117"/>
                <a:gd name="T21" fmla="*/ 2147483647 h 91"/>
                <a:gd name="T22" fmla="*/ 2147483647 w 117"/>
                <a:gd name="T23" fmla="*/ 2147483647 h 91"/>
                <a:gd name="T24" fmla="*/ 2147483647 w 117"/>
                <a:gd name="T25" fmla="*/ 2147483647 h 91"/>
                <a:gd name="T26" fmla="*/ 2147483647 w 117"/>
                <a:gd name="T27" fmla="*/ 2147483647 h 91"/>
                <a:gd name="T28" fmla="*/ 2147483647 w 117"/>
                <a:gd name="T29" fmla="*/ 2147483647 h 91"/>
                <a:gd name="T30" fmla="*/ 2147483647 w 117"/>
                <a:gd name="T31" fmla="*/ 2147483647 h 91"/>
                <a:gd name="T32" fmla="*/ 2147483647 w 117"/>
                <a:gd name="T33" fmla="*/ 2147483647 h 91"/>
                <a:gd name="T34" fmla="*/ 2147483647 w 117"/>
                <a:gd name="T35" fmla="*/ 2147483647 h 91"/>
                <a:gd name="T36" fmla="*/ 2147483647 w 117"/>
                <a:gd name="T37" fmla="*/ 2147483647 h 91"/>
                <a:gd name="T38" fmla="*/ 2147483647 w 117"/>
                <a:gd name="T39" fmla="*/ 2147483647 h 91"/>
                <a:gd name="T40" fmla="*/ 2147483647 w 117"/>
                <a:gd name="T41" fmla="*/ 2147483647 h 91"/>
                <a:gd name="T42" fmla="*/ 2147483647 w 117"/>
                <a:gd name="T43" fmla="*/ 2147483647 h 91"/>
                <a:gd name="T44" fmla="*/ 2147483647 w 117"/>
                <a:gd name="T45" fmla="*/ 2147483647 h 91"/>
                <a:gd name="T46" fmla="*/ 2147483647 w 117"/>
                <a:gd name="T47" fmla="*/ 2147483647 h 91"/>
                <a:gd name="T48" fmla="*/ 2147483647 w 117"/>
                <a:gd name="T49" fmla="*/ 2147483647 h 91"/>
                <a:gd name="T50" fmla="*/ 2147483647 w 117"/>
                <a:gd name="T51" fmla="*/ 2147483647 h 91"/>
                <a:gd name="T52" fmla="*/ 2147483647 w 117"/>
                <a:gd name="T53" fmla="*/ 2147483647 h 91"/>
                <a:gd name="T54" fmla="*/ 2147483647 w 117"/>
                <a:gd name="T55" fmla="*/ 2147483647 h 91"/>
                <a:gd name="T56" fmla="*/ 2147483647 w 117"/>
                <a:gd name="T57" fmla="*/ 2147483647 h 91"/>
                <a:gd name="T58" fmla="*/ 2147483647 w 117"/>
                <a:gd name="T59" fmla="*/ 2147483647 h 91"/>
                <a:gd name="T60" fmla="*/ 2147483647 w 117"/>
                <a:gd name="T61" fmla="*/ 2147483647 h 91"/>
                <a:gd name="T62" fmla="*/ 2147483647 w 117"/>
                <a:gd name="T63" fmla="*/ 2147483647 h 91"/>
                <a:gd name="T64" fmla="*/ 2147483647 w 117"/>
                <a:gd name="T65" fmla="*/ 2147483647 h 91"/>
                <a:gd name="T66" fmla="*/ 2147483647 w 117"/>
                <a:gd name="T67" fmla="*/ 2147483647 h 91"/>
                <a:gd name="T68" fmla="*/ 2147483647 w 117"/>
                <a:gd name="T69" fmla="*/ 2147483647 h 91"/>
                <a:gd name="T70" fmla="*/ 2147483647 w 117"/>
                <a:gd name="T71" fmla="*/ 2147483647 h 91"/>
                <a:gd name="T72" fmla="*/ 2147483647 w 117"/>
                <a:gd name="T73" fmla="*/ 2147483647 h 91"/>
                <a:gd name="T74" fmla="*/ 2147483647 w 117"/>
                <a:gd name="T75" fmla="*/ 2147483647 h 91"/>
                <a:gd name="T76" fmla="*/ 2147483647 w 117"/>
                <a:gd name="T77" fmla="*/ 2147483647 h 91"/>
                <a:gd name="T78" fmla="*/ 2147483647 w 117"/>
                <a:gd name="T79" fmla="*/ 2147483647 h 91"/>
                <a:gd name="T80" fmla="*/ 2147483647 w 117"/>
                <a:gd name="T81" fmla="*/ 2147483647 h 91"/>
                <a:gd name="T82" fmla="*/ 2147483647 w 117"/>
                <a:gd name="T83" fmla="*/ 2147483647 h 91"/>
                <a:gd name="T84" fmla="*/ 2147483647 w 117"/>
                <a:gd name="T85" fmla="*/ 2147483647 h 91"/>
                <a:gd name="T86" fmla="*/ 2147483647 w 117"/>
                <a:gd name="T87" fmla="*/ 2147483647 h 91"/>
                <a:gd name="T88" fmla="*/ 2147483647 w 117"/>
                <a:gd name="T89" fmla="*/ 2147483647 h 91"/>
                <a:gd name="T90" fmla="*/ 2147483647 w 117"/>
                <a:gd name="T91" fmla="*/ 2147483647 h 91"/>
                <a:gd name="T92" fmla="*/ 2147483647 w 117"/>
                <a:gd name="T93" fmla="*/ 2147483647 h 91"/>
                <a:gd name="T94" fmla="*/ 2147483647 w 117"/>
                <a:gd name="T95" fmla="*/ 2147483647 h 91"/>
                <a:gd name="T96" fmla="*/ 2147483647 w 117"/>
                <a:gd name="T97" fmla="*/ 2147483647 h 91"/>
                <a:gd name="T98" fmla="*/ 2147483647 w 117"/>
                <a:gd name="T99" fmla="*/ 2147483647 h 91"/>
                <a:gd name="T100" fmla="*/ 2147483647 w 117"/>
                <a:gd name="T101" fmla="*/ 2147483647 h 91"/>
                <a:gd name="T102" fmla="*/ 2147483647 w 117"/>
                <a:gd name="T103" fmla="*/ 2147483647 h 9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17" h="91">
                  <a:moveTo>
                    <a:pt x="114" y="31"/>
                  </a:moveTo>
                  <a:cubicBezTo>
                    <a:pt x="115" y="31"/>
                    <a:pt x="117" y="34"/>
                    <a:pt x="115" y="35"/>
                  </a:cubicBezTo>
                  <a:cubicBezTo>
                    <a:pt x="113" y="37"/>
                    <a:pt x="110" y="35"/>
                    <a:pt x="108" y="35"/>
                  </a:cubicBezTo>
                  <a:cubicBezTo>
                    <a:pt x="104" y="36"/>
                    <a:pt x="100" y="36"/>
                    <a:pt x="97" y="38"/>
                  </a:cubicBezTo>
                  <a:cubicBezTo>
                    <a:pt x="94" y="39"/>
                    <a:pt x="91" y="40"/>
                    <a:pt x="90" y="43"/>
                  </a:cubicBezTo>
                  <a:cubicBezTo>
                    <a:pt x="89" y="45"/>
                    <a:pt x="92" y="48"/>
                    <a:pt x="90" y="50"/>
                  </a:cubicBezTo>
                  <a:cubicBezTo>
                    <a:pt x="89" y="51"/>
                    <a:pt x="85" y="49"/>
                    <a:pt x="84" y="51"/>
                  </a:cubicBezTo>
                  <a:cubicBezTo>
                    <a:pt x="82" y="55"/>
                    <a:pt x="85" y="60"/>
                    <a:pt x="82" y="63"/>
                  </a:cubicBezTo>
                  <a:cubicBezTo>
                    <a:pt x="81" y="65"/>
                    <a:pt x="76" y="64"/>
                    <a:pt x="75" y="66"/>
                  </a:cubicBezTo>
                  <a:cubicBezTo>
                    <a:pt x="72" y="73"/>
                    <a:pt x="74" y="82"/>
                    <a:pt x="70" y="88"/>
                  </a:cubicBezTo>
                  <a:cubicBezTo>
                    <a:pt x="69" y="90"/>
                    <a:pt x="65" y="91"/>
                    <a:pt x="63" y="90"/>
                  </a:cubicBezTo>
                  <a:cubicBezTo>
                    <a:pt x="60" y="88"/>
                    <a:pt x="58" y="85"/>
                    <a:pt x="57" y="82"/>
                  </a:cubicBezTo>
                  <a:cubicBezTo>
                    <a:pt x="56" y="81"/>
                    <a:pt x="58" y="79"/>
                    <a:pt x="59" y="79"/>
                  </a:cubicBezTo>
                  <a:cubicBezTo>
                    <a:pt x="60" y="78"/>
                    <a:pt x="64" y="79"/>
                    <a:pt x="64" y="77"/>
                  </a:cubicBezTo>
                  <a:cubicBezTo>
                    <a:pt x="63" y="75"/>
                    <a:pt x="60" y="75"/>
                    <a:pt x="58" y="75"/>
                  </a:cubicBezTo>
                  <a:cubicBezTo>
                    <a:pt x="55" y="75"/>
                    <a:pt x="52" y="77"/>
                    <a:pt x="48" y="76"/>
                  </a:cubicBezTo>
                  <a:cubicBezTo>
                    <a:pt x="45" y="75"/>
                    <a:pt x="41" y="73"/>
                    <a:pt x="39" y="70"/>
                  </a:cubicBezTo>
                  <a:cubicBezTo>
                    <a:pt x="37" y="69"/>
                    <a:pt x="38" y="66"/>
                    <a:pt x="39" y="65"/>
                  </a:cubicBezTo>
                  <a:cubicBezTo>
                    <a:pt x="39" y="64"/>
                    <a:pt x="42" y="64"/>
                    <a:pt x="43" y="65"/>
                  </a:cubicBezTo>
                  <a:cubicBezTo>
                    <a:pt x="44" y="65"/>
                    <a:pt x="43" y="67"/>
                    <a:pt x="44" y="67"/>
                  </a:cubicBezTo>
                  <a:cubicBezTo>
                    <a:pt x="47" y="68"/>
                    <a:pt x="52" y="68"/>
                    <a:pt x="56" y="67"/>
                  </a:cubicBezTo>
                  <a:cubicBezTo>
                    <a:pt x="56" y="67"/>
                    <a:pt x="57" y="65"/>
                    <a:pt x="56" y="65"/>
                  </a:cubicBezTo>
                  <a:cubicBezTo>
                    <a:pt x="54" y="64"/>
                    <a:pt x="51" y="65"/>
                    <a:pt x="48" y="64"/>
                  </a:cubicBezTo>
                  <a:cubicBezTo>
                    <a:pt x="48" y="64"/>
                    <a:pt x="48" y="62"/>
                    <a:pt x="49" y="61"/>
                  </a:cubicBezTo>
                  <a:cubicBezTo>
                    <a:pt x="55" y="60"/>
                    <a:pt x="62" y="61"/>
                    <a:pt x="68" y="60"/>
                  </a:cubicBezTo>
                  <a:cubicBezTo>
                    <a:pt x="69" y="60"/>
                    <a:pt x="70" y="58"/>
                    <a:pt x="69" y="57"/>
                  </a:cubicBezTo>
                  <a:cubicBezTo>
                    <a:pt x="67" y="56"/>
                    <a:pt x="64" y="57"/>
                    <a:pt x="62" y="57"/>
                  </a:cubicBezTo>
                  <a:cubicBezTo>
                    <a:pt x="58" y="57"/>
                    <a:pt x="54" y="58"/>
                    <a:pt x="50" y="59"/>
                  </a:cubicBezTo>
                  <a:cubicBezTo>
                    <a:pt x="48" y="59"/>
                    <a:pt x="47" y="61"/>
                    <a:pt x="45" y="62"/>
                  </a:cubicBezTo>
                  <a:cubicBezTo>
                    <a:pt x="42" y="62"/>
                    <a:pt x="39" y="63"/>
                    <a:pt x="36" y="62"/>
                  </a:cubicBezTo>
                  <a:cubicBezTo>
                    <a:pt x="35" y="62"/>
                    <a:pt x="34" y="60"/>
                    <a:pt x="33" y="59"/>
                  </a:cubicBezTo>
                  <a:cubicBezTo>
                    <a:pt x="32" y="57"/>
                    <a:pt x="32" y="54"/>
                    <a:pt x="33" y="52"/>
                  </a:cubicBezTo>
                  <a:cubicBezTo>
                    <a:pt x="33" y="51"/>
                    <a:pt x="35" y="52"/>
                    <a:pt x="36" y="52"/>
                  </a:cubicBezTo>
                  <a:cubicBezTo>
                    <a:pt x="37" y="52"/>
                    <a:pt x="37" y="54"/>
                    <a:pt x="38" y="54"/>
                  </a:cubicBezTo>
                  <a:cubicBezTo>
                    <a:pt x="40" y="53"/>
                    <a:pt x="41" y="51"/>
                    <a:pt x="42" y="51"/>
                  </a:cubicBezTo>
                  <a:cubicBezTo>
                    <a:pt x="44" y="50"/>
                    <a:pt x="46" y="51"/>
                    <a:pt x="47" y="51"/>
                  </a:cubicBezTo>
                  <a:cubicBezTo>
                    <a:pt x="50" y="50"/>
                    <a:pt x="53" y="47"/>
                    <a:pt x="56" y="46"/>
                  </a:cubicBezTo>
                  <a:cubicBezTo>
                    <a:pt x="59" y="45"/>
                    <a:pt x="62" y="46"/>
                    <a:pt x="64" y="46"/>
                  </a:cubicBezTo>
                  <a:cubicBezTo>
                    <a:pt x="66" y="46"/>
                    <a:pt x="67" y="46"/>
                    <a:pt x="68" y="45"/>
                  </a:cubicBezTo>
                  <a:cubicBezTo>
                    <a:pt x="69" y="45"/>
                    <a:pt x="69" y="43"/>
                    <a:pt x="68" y="43"/>
                  </a:cubicBezTo>
                  <a:cubicBezTo>
                    <a:pt x="67" y="42"/>
                    <a:pt x="64" y="44"/>
                    <a:pt x="63" y="43"/>
                  </a:cubicBezTo>
                  <a:cubicBezTo>
                    <a:pt x="62" y="42"/>
                    <a:pt x="64" y="40"/>
                    <a:pt x="64" y="39"/>
                  </a:cubicBezTo>
                  <a:cubicBezTo>
                    <a:pt x="66" y="37"/>
                    <a:pt x="68" y="36"/>
                    <a:pt x="69" y="34"/>
                  </a:cubicBezTo>
                  <a:cubicBezTo>
                    <a:pt x="70" y="33"/>
                    <a:pt x="68" y="31"/>
                    <a:pt x="67" y="31"/>
                  </a:cubicBezTo>
                  <a:cubicBezTo>
                    <a:pt x="63" y="33"/>
                    <a:pt x="60" y="36"/>
                    <a:pt x="57" y="39"/>
                  </a:cubicBezTo>
                  <a:cubicBezTo>
                    <a:pt x="56" y="40"/>
                    <a:pt x="55" y="42"/>
                    <a:pt x="54" y="42"/>
                  </a:cubicBezTo>
                  <a:cubicBezTo>
                    <a:pt x="52" y="41"/>
                    <a:pt x="50" y="40"/>
                    <a:pt x="50" y="38"/>
                  </a:cubicBezTo>
                  <a:cubicBezTo>
                    <a:pt x="50" y="36"/>
                    <a:pt x="53" y="34"/>
                    <a:pt x="52" y="33"/>
                  </a:cubicBezTo>
                  <a:cubicBezTo>
                    <a:pt x="52" y="31"/>
                    <a:pt x="50" y="31"/>
                    <a:pt x="49" y="32"/>
                  </a:cubicBezTo>
                  <a:cubicBezTo>
                    <a:pt x="47" y="33"/>
                    <a:pt x="47" y="36"/>
                    <a:pt x="46" y="37"/>
                  </a:cubicBezTo>
                  <a:cubicBezTo>
                    <a:pt x="45" y="38"/>
                    <a:pt x="43" y="37"/>
                    <a:pt x="43" y="37"/>
                  </a:cubicBezTo>
                  <a:cubicBezTo>
                    <a:pt x="43" y="39"/>
                    <a:pt x="45" y="41"/>
                    <a:pt x="44" y="43"/>
                  </a:cubicBezTo>
                  <a:cubicBezTo>
                    <a:pt x="44" y="44"/>
                    <a:pt x="41" y="42"/>
                    <a:pt x="40" y="43"/>
                  </a:cubicBezTo>
                  <a:cubicBezTo>
                    <a:pt x="39" y="43"/>
                    <a:pt x="39" y="45"/>
                    <a:pt x="38" y="45"/>
                  </a:cubicBezTo>
                  <a:cubicBezTo>
                    <a:pt x="34" y="46"/>
                    <a:pt x="30" y="46"/>
                    <a:pt x="27" y="45"/>
                  </a:cubicBezTo>
                  <a:cubicBezTo>
                    <a:pt x="24" y="45"/>
                    <a:pt x="21" y="44"/>
                    <a:pt x="20" y="42"/>
                  </a:cubicBezTo>
                  <a:cubicBezTo>
                    <a:pt x="19" y="40"/>
                    <a:pt x="24" y="40"/>
                    <a:pt x="23" y="39"/>
                  </a:cubicBezTo>
                  <a:cubicBezTo>
                    <a:pt x="19" y="38"/>
                    <a:pt x="14" y="38"/>
                    <a:pt x="12" y="35"/>
                  </a:cubicBezTo>
                  <a:cubicBezTo>
                    <a:pt x="13" y="31"/>
                    <a:pt x="9" y="29"/>
                    <a:pt x="11" y="28"/>
                  </a:cubicBezTo>
                  <a:cubicBezTo>
                    <a:pt x="12" y="28"/>
                    <a:pt x="15" y="29"/>
                    <a:pt x="18" y="32"/>
                  </a:cubicBezTo>
                  <a:cubicBezTo>
                    <a:pt x="19" y="31"/>
                    <a:pt x="20" y="30"/>
                    <a:pt x="19" y="29"/>
                  </a:cubicBezTo>
                  <a:cubicBezTo>
                    <a:pt x="18" y="28"/>
                    <a:pt x="16" y="29"/>
                    <a:pt x="15" y="28"/>
                  </a:cubicBezTo>
                  <a:cubicBezTo>
                    <a:pt x="14" y="27"/>
                    <a:pt x="14" y="26"/>
                    <a:pt x="13" y="25"/>
                  </a:cubicBezTo>
                  <a:cubicBezTo>
                    <a:pt x="13" y="23"/>
                    <a:pt x="14" y="22"/>
                    <a:pt x="14" y="20"/>
                  </a:cubicBezTo>
                  <a:cubicBezTo>
                    <a:pt x="13" y="19"/>
                    <a:pt x="12" y="19"/>
                    <a:pt x="11" y="20"/>
                  </a:cubicBezTo>
                  <a:cubicBezTo>
                    <a:pt x="10" y="21"/>
                    <a:pt x="11" y="25"/>
                    <a:pt x="9" y="25"/>
                  </a:cubicBezTo>
                  <a:cubicBezTo>
                    <a:pt x="6" y="25"/>
                    <a:pt x="3" y="22"/>
                    <a:pt x="1" y="19"/>
                  </a:cubicBezTo>
                  <a:cubicBezTo>
                    <a:pt x="0" y="16"/>
                    <a:pt x="1" y="13"/>
                    <a:pt x="3" y="11"/>
                  </a:cubicBezTo>
                  <a:cubicBezTo>
                    <a:pt x="5" y="8"/>
                    <a:pt x="9" y="8"/>
                    <a:pt x="12" y="8"/>
                  </a:cubicBezTo>
                  <a:cubicBezTo>
                    <a:pt x="14" y="8"/>
                    <a:pt x="15" y="12"/>
                    <a:pt x="17" y="11"/>
                  </a:cubicBezTo>
                  <a:cubicBezTo>
                    <a:pt x="19" y="10"/>
                    <a:pt x="16" y="7"/>
                    <a:pt x="17" y="6"/>
                  </a:cubicBezTo>
                  <a:cubicBezTo>
                    <a:pt x="19" y="5"/>
                    <a:pt x="21" y="7"/>
                    <a:pt x="23" y="7"/>
                  </a:cubicBezTo>
                  <a:cubicBezTo>
                    <a:pt x="26" y="7"/>
                    <a:pt x="30" y="6"/>
                    <a:pt x="33" y="6"/>
                  </a:cubicBezTo>
                  <a:cubicBezTo>
                    <a:pt x="34" y="6"/>
                    <a:pt x="34" y="8"/>
                    <a:pt x="33" y="9"/>
                  </a:cubicBezTo>
                  <a:cubicBezTo>
                    <a:pt x="29" y="10"/>
                    <a:pt x="25" y="9"/>
                    <a:pt x="22" y="10"/>
                  </a:cubicBezTo>
                  <a:cubicBezTo>
                    <a:pt x="21" y="10"/>
                    <a:pt x="22" y="12"/>
                    <a:pt x="22" y="12"/>
                  </a:cubicBezTo>
                  <a:cubicBezTo>
                    <a:pt x="24" y="12"/>
                    <a:pt x="27" y="11"/>
                    <a:pt x="29" y="12"/>
                  </a:cubicBezTo>
                  <a:cubicBezTo>
                    <a:pt x="30" y="13"/>
                    <a:pt x="28" y="15"/>
                    <a:pt x="29" y="16"/>
                  </a:cubicBezTo>
                  <a:cubicBezTo>
                    <a:pt x="30" y="19"/>
                    <a:pt x="31" y="22"/>
                    <a:pt x="33" y="23"/>
                  </a:cubicBezTo>
                  <a:cubicBezTo>
                    <a:pt x="34" y="24"/>
                    <a:pt x="37" y="25"/>
                    <a:pt x="37" y="23"/>
                  </a:cubicBezTo>
                  <a:cubicBezTo>
                    <a:pt x="37" y="20"/>
                    <a:pt x="32" y="19"/>
                    <a:pt x="33" y="15"/>
                  </a:cubicBezTo>
                  <a:cubicBezTo>
                    <a:pt x="33" y="13"/>
                    <a:pt x="36" y="13"/>
                    <a:pt x="38" y="11"/>
                  </a:cubicBezTo>
                  <a:cubicBezTo>
                    <a:pt x="40" y="10"/>
                    <a:pt x="41" y="8"/>
                    <a:pt x="42" y="8"/>
                  </a:cubicBezTo>
                  <a:cubicBezTo>
                    <a:pt x="44" y="8"/>
                    <a:pt x="45" y="10"/>
                    <a:pt x="46" y="11"/>
                  </a:cubicBezTo>
                  <a:cubicBezTo>
                    <a:pt x="48" y="14"/>
                    <a:pt x="49" y="17"/>
                    <a:pt x="50" y="20"/>
                  </a:cubicBezTo>
                  <a:cubicBezTo>
                    <a:pt x="51" y="21"/>
                    <a:pt x="50" y="23"/>
                    <a:pt x="51" y="24"/>
                  </a:cubicBezTo>
                  <a:cubicBezTo>
                    <a:pt x="52" y="25"/>
                    <a:pt x="54" y="23"/>
                    <a:pt x="54" y="24"/>
                  </a:cubicBezTo>
                  <a:cubicBezTo>
                    <a:pt x="56" y="25"/>
                    <a:pt x="56" y="28"/>
                    <a:pt x="58" y="30"/>
                  </a:cubicBezTo>
                  <a:cubicBezTo>
                    <a:pt x="58" y="31"/>
                    <a:pt x="61" y="30"/>
                    <a:pt x="61" y="29"/>
                  </a:cubicBezTo>
                  <a:cubicBezTo>
                    <a:pt x="60" y="23"/>
                    <a:pt x="55" y="19"/>
                    <a:pt x="54" y="13"/>
                  </a:cubicBezTo>
                  <a:cubicBezTo>
                    <a:pt x="54" y="9"/>
                    <a:pt x="55" y="4"/>
                    <a:pt x="56" y="1"/>
                  </a:cubicBezTo>
                  <a:cubicBezTo>
                    <a:pt x="57" y="0"/>
                    <a:pt x="59" y="0"/>
                    <a:pt x="60" y="1"/>
                  </a:cubicBezTo>
                  <a:cubicBezTo>
                    <a:pt x="62" y="3"/>
                    <a:pt x="62" y="8"/>
                    <a:pt x="65" y="10"/>
                  </a:cubicBezTo>
                  <a:cubicBezTo>
                    <a:pt x="67" y="11"/>
                    <a:pt x="66" y="5"/>
                    <a:pt x="67" y="5"/>
                  </a:cubicBezTo>
                  <a:cubicBezTo>
                    <a:pt x="70" y="5"/>
                    <a:pt x="74" y="7"/>
                    <a:pt x="75" y="9"/>
                  </a:cubicBezTo>
                  <a:cubicBezTo>
                    <a:pt x="77" y="13"/>
                    <a:pt x="74" y="17"/>
                    <a:pt x="75" y="20"/>
                  </a:cubicBezTo>
                  <a:cubicBezTo>
                    <a:pt x="76" y="21"/>
                    <a:pt x="78" y="21"/>
                    <a:pt x="78" y="20"/>
                  </a:cubicBezTo>
                  <a:cubicBezTo>
                    <a:pt x="79" y="18"/>
                    <a:pt x="76" y="13"/>
                    <a:pt x="78" y="12"/>
                  </a:cubicBezTo>
                  <a:cubicBezTo>
                    <a:pt x="81" y="11"/>
                    <a:pt x="84" y="14"/>
                    <a:pt x="86" y="17"/>
                  </a:cubicBezTo>
                  <a:cubicBezTo>
                    <a:pt x="87" y="17"/>
                    <a:pt x="84" y="20"/>
                    <a:pt x="85" y="20"/>
                  </a:cubicBezTo>
                  <a:cubicBezTo>
                    <a:pt x="88" y="22"/>
                    <a:pt x="93" y="20"/>
                    <a:pt x="96" y="22"/>
                  </a:cubicBezTo>
                  <a:cubicBezTo>
                    <a:pt x="98" y="23"/>
                    <a:pt x="97" y="28"/>
                    <a:pt x="99" y="28"/>
                  </a:cubicBezTo>
                  <a:cubicBezTo>
                    <a:pt x="102" y="29"/>
                    <a:pt x="105" y="28"/>
                    <a:pt x="108" y="31"/>
                  </a:cubicBezTo>
                  <a:cubicBezTo>
                    <a:pt x="109" y="33"/>
                    <a:pt x="112" y="30"/>
                    <a:pt x="114" y="31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60" name="Freeform 618">
              <a:extLst>
                <a:ext uri="{FF2B5EF4-FFF2-40B4-BE49-F238E27FC236}">
                  <a16:creationId xmlns:a16="http://schemas.microsoft.com/office/drawing/2014/main" id="{C5827158-4049-4A41-9B25-6A6A776237C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32115" y="1522623"/>
              <a:ext cx="44419" cy="23796"/>
            </a:xfrm>
            <a:custGeom>
              <a:avLst/>
              <a:gdLst>
                <a:gd name="T0" fmla="*/ 2147483647 w 24"/>
                <a:gd name="T1" fmla="*/ 0 h 12"/>
                <a:gd name="T2" fmla="*/ 2147483647 w 24"/>
                <a:gd name="T3" fmla="*/ 2147483647 h 12"/>
                <a:gd name="T4" fmla="*/ 2147483647 w 24"/>
                <a:gd name="T5" fmla="*/ 2147483647 h 12"/>
                <a:gd name="T6" fmla="*/ 2147483647 w 24"/>
                <a:gd name="T7" fmla="*/ 2147483647 h 12"/>
                <a:gd name="T8" fmla="*/ 2147483647 w 24"/>
                <a:gd name="T9" fmla="*/ 2147483647 h 12"/>
                <a:gd name="T10" fmla="*/ 2147483647 w 24"/>
                <a:gd name="T11" fmla="*/ 2147483647 h 12"/>
                <a:gd name="T12" fmla="*/ 2147483647 w 24"/>
                <a:gd name="T13" fmla="*/ 2147483647 h 12"/>
                <a:gd name="T14" fmla="*/ 2147483647 w 24"/>
                <a:gd name="T15" fmla="*/ 0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" h="12">
                  <a:moveTo>
                    <a:pt x="20" y="0"/>
                  </a:moveTo>
                  <a:cubicBezTo>
                    <a:pt x="21" y="0"/>
                    <a:pt x="23" y="0"/>
                    <a:pt x="23" y="1"/>
                  </a:cubicBezTo>
                  <a:cubicBezTo>
                    <a:pt x="24" y="4"/>
                    <a:pt x="23" y="8"/>
                    <a:pt x="21" y="9"/>
                  </a:cubicBezTo>
                  <a:cubicBezTo>
                    <a:pt x="18" y="12"/>
                    <a:pt x="14" y="11"/>
                    <a:pt x="10" y="11"/>
                  </a:cubicBezTo>
                  <a:cubicBezTo>
                    <a:pt x="8" y="11"/>
                    <a:pt x="6" y="12"/>
                    <a:pt x="6" y="10"/>
                  </a:cubicBezTo>
                  <a:cubicBezTo>
                    <a:pt x="6" y="7"/>
                    <a:pt x="2" y="5"/>
                    <a:pt x="1" y="3"/>
                  </a:cubicBezTo>
                  <a:cubicBezTo>
                    <a:pt x="0" y="2"/>
                    <a:pt x="3" y="2"/>
                    <a:pt x="5" y="2"/>
                  </a:cubicBezTo>
                  <a:cubicBezTo>
                    <a:pt x="10" y="1"/>
                    <a:pt x="15" y="0"/>
                    <a:pt x="20" y="0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61" name="Freeform 619">
              <a:extLst>
                <a:ext uri="{FF2B5EF4-FFF2-40B4-BE49-F238E27FC236}">
                  <a16:creationId xmlns:a16="http://schemas.microsoft.com/office/drawing/2014/main" id="{F8A2E56C-6931-9743-AFCF-5A989B41B93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46392" y="1536901"/>
              <a:ext cx="80906" cy="57110"/>
            </a:xfrm>
            <a:custGeom>
              <a:avLst/>
              <a:gdLst>
                <a:gd name="T0" fmla="*/ 2147483647 w 42"/>
                <a:gd name="T1" fmla="*/ 2147483647 h 30"/>
                <a:gd name="T2" fmla="*/ 2147483647 w 42"/>
                <a:gd name="T3" fmla="*/ 2147483647 h 30"/>
                <a:gd name="T4" fmla="*/ 2147483647 w 42"/>
                <a:gd name="T5" fmla="*/ 2147483647 h 30"/>
                <a:gd name="T6" fmla="*/ 2147483647 w 42"/>
                <a:gd name="T7" fmla="*/ 2147483647 h 30"/>
                <a:gd name="T8" fmla="*/ 2147483647 w 42"/>
                <a:gd name="T9" fmla="*/ 2147483647 h 30"/>
                <a:gd name="T10" fmla="*/ 2147483647 w 42"/>
                <a:gd name="T11" fmla="*/ 2147483647 h 30"/>
                <a:gd name="T12" fmla="*/ 2147483647 w 42"/>
                <a:gd name="T13" fmla="*/ 2147483647 h 30"/>
                <a:gd name="T14" fmla="*/ 2147483647 w 42"/>
                <a:gd name="T15" fmla="*/ 2147483647 h 30"/>
                <a:gd name="T16" fmla="*/ 2147483647 w 42"/>
                <a:gd name="T17" fmla="*/ 2147483647 h 30"/>
                <a:gd name="T18" fmla="*/ 2147483647 w 42"/>
                <a:gd name="T19" fmla="*/ 2147483647 h 30"/>
                <a:gd name="T20" fmla="*/ 2147483647 w 42"/>
                <a:gd name="T21" fmla="*/ 2147483647 h 30"/>
                <a:gd name="T22" fmla="*/ 2147483647 w 42"/>
                <a:gd name="T23" fmla="*/ 2147483647 h 30"/>
                <a:gd name="T24" fmla="*/ 2147483647 w 42"/>
                <a:gd name="T25" fmla="*/ 2147483647 h 30"/>
                <a:gd name="T26" fmla="*/ 0 w 42"/>
                <a:gd name="T27" fmla="*/ 2147483647 h 30"/>
                <a:gd name="T28" fmla="*/ 2147483647 w 42"/>
                <a:gd name="T29" fmla="*/ 2147483647 h 30"/>
                <a:gd name="T30" fmla="*/ 2147483647 w 42"/>
                <a:gd name="T31" fmla="*/ 2147483647 h 30"/>
                <a:gd name="T32" fmla="*/ 2147483647 w 42"/>
                <a:gd name="T33" fmla="*/ 2147483647 h 30"/>
                <a:gd name="T34" fmla="*/ 2147483647 w 42"/>
                <a:gd name="T35" fmla="*/ 2147483647 h 30"/>
                <a:gd name="T36" fmla="*/ 2147483647 w 42"/>
                <a:gd name="T37" fmla="*/ 0 h 30"/>
                <a:gd name="T38" fmla="*/ 2147483647 w 42"/>
                <a:gd name="T39" fmla="*/ 2147483647 h 3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2" h="30">
                  <a:moveTo>
                    <a:pt x="23" y="1"/>
                  </a:moveTo>
                  <a:cubicBezTo>
                    <a:pt x="24" y="1"/>
                    <a:pt x="25" y="2"/>
                    <a:pt x="25" y="3"/>
                  </a:cubicBezTo>
                  <a:cubicBezTo>
                    <a:pt x="25" y="5"/>
                    <a:pt x="22" y="7"/>
                    <a:pt x="23" y="9"/>
                  </a:cubicBezTo>
                  <a:cubicBezTo>
                    <a:pt x="26" y="12"/>
                    <a:pt x="30" y="13"/>
                    <a:pt x="34" y="14"/>
                  </a:cubicBezTo>
                  <a:cubicBezTo>
                    <a:pt x="37" y="14"/>
                    <a:pt x="38" y="10"/>
                    <a:pt x="40" y="11"/>
                  </a:cubicBezTo>
                  <a:cubicBezTo>
                    <a:pt x="42" y="12"/>
                    <a:pt x="42" y="16"/>
                    <a:pt x="41" y="17"/>
                  </a:cubicBezTo>
                  <a:cubicBezTo>
                    <a:pt x="37" y="18"/>
                    <a:pt x="35" y="22"/>
                    <a:pt x="29" y="24"/>
                  </a:cubicBezTo>
                  <a:cubicBezTo>
                    <a:pt x="26" y="24"/>
                    <a:pt x="25" y="27"/>
                    <a:pt x="24" y="29"/>
                  </a:cubicBezTo>
                  <a:cubicBezTo>
                    <a:pt x="23" y="30"/>
                    <a:pt x="21" y="28"/>
                    <a:pt x="22" y="27"/>
                  </a:cubicBezTo>
                  <a:cubicBezTo>
                    <a:pt x="22" y="25"/>
                    <a:pt x="26" y="23"/>
                    <a:pt x="25" y="20"/>
                  </a:cubicBezTo>
                  <a:cubicBezTo>
                    <a:pt x="24" y="19"/>
                    <a:pt x="21" y="20"/>
                    <a:pt x="19" y="20"/>
                  </a:cubicBezTo>
                  <a:cubicBezTo>
                    <a:pt x="18" y="21"/>
                    <a:pt x="17" y="23"/>
                    <a:pt x="16" y="23"/>
                  </a:cubicBezTo>
                  <a:cubicBezTo>
                    <a:pt x="11" y="22"/>
                    <a:pt x="6" y="22"/>
                    <a:pt x="2" y="23"/>
                  </a:cubicBezTo>
                  <a:cubicBezTo>
                    <a:pt x="0" y="23"/>
                    <a:pt x="0" y="20"/>
                    <a:pt x="0" y="18"/>
                  </a:cubicBezTo>
                  <a:cubicBezTo>
                    <a:pt x="1" y="15"/>
                    <a:pt x="4" y="14"/>
                    <a:pt x="4" y="11"/>
                  </a:cubicBezTo>
                  <a:cubicBezTo>
                    <a:pt x="4" y="9"/>
                    <a:pt x="1" y="9"/>
                    <a:pt x="1" y="7"/>
                  </a:cubicBezTo>
                  <a:cubicBezTo>
                    <a:pt x="1" y="7"/>
                    <a:pt x="2" y="6"/>
                    <a:pt x="3" y="6"/>
                  </a:cubicBezTo>
                  <a:cubicBezTo>
                    <a:pt x="6" y="6"/>
                    <a:pt x="9" y="7"/>
                    <a:pt x="12" y="6"/>
                  </a:cubicBezTo>
                  <a:cubicBezTo>
                    <a:pt x="15" y="5"/>
                    <a:pt x="17" y="2"/>
                    <a:pt x="19" y="0"/>
                  </a:cubicBezTo>
                  <a:cubicBezTo>
                    <a:pt x="20" y="0"/>
                    <a:pt x="22" y="0"/>
                    <a:pt x="23" y="1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62" name="Freeform 620">
              <a:extLst>
                <a:ext uri="{FF2B5EF4-FFF2-40B4-BE49-F238E27FC236}">
                  <a16:creationId xmlns:a16="http://schemas.microsoft.com/office/drawing/2014/main" id="{205CFDA1-F7C6-A049-A621-E600D8A67A9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41749" y="1509932"/>
              <a:ext cx="31728" cy="36487"/>
            </a:xfrm>
            <a:custGeom>
              <a:avLst/>
              <a:gdLst>
                <a:gd name="T0" fmla="*/ 0 w 17"/>
                <a:gd name="T1" fmla="*/ 2147483647 h 19"/>
                <a:gd name="T2" fmla="*/ 2147483647 w 17"/>
                <a:gd name="T3" fmla="*/ 0 h 19"/>
                <a:gd name="T4" fmla="*/ 2147483647 w 17"/>
                <a:gd name="T5" fmla="*/ 2147483647 h 19"/>
                <a:gd name="T6" fmla="*/ 2147483647 w 17"/>
                <a:gd name="T7" fmla="*/ 2147483647 h 19"/>
                <a:gd name="T8" fmla="*/ 2147483647 w 17"/>
                <a:gd name="T9" fmla="*/ 2147483647 h 19"/>
                <a:gd name="T10" fmla="*/ 2147483647 w 17"/>
                <a:gd name="T11" fmla="*/ 2147483647 h 19"/>
                <a:gd name="T12" fmla="*/ 0 w 17"/>
                <a:gd name="T13" fmla="*/ 2147483647 h 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9">
                  <a:moveTo>
                    <a:pt x="0" y="2"/>
                  </a:moveTo>
                  <a:cubicBezTo>
                    <a:pt x="0" y="1"/>
                    <a:pt x="2" y="0"/>
                    <a:pt x="3" y="0"/>
                  </a:cubicBezTo>
                  <a:cubicBezTo>
                    <a:pt x="6" y="4"/>
                    <a:pt x="9" y="8"/>
                    <a:pt x="12" y="12"/>
                  </a:cubicBezTo>
                  <a:cubicBezTo>
                    <a:pt x="14" y="14"/>
                    <a:pt x="16" y="15"/>
                    <a:pt x="16" y="17"/>
                  </a:cubicBezTo>
                  <a:cubicBezTo>
                    <a:pt x="17" y="18"/>
                    <a:pt x="14" y="19"/>
                    <a:pt x="13" y="18"/>
                  </a:cubicBezTo>
                  <a:cubicBezTo>
                    <a:pt x="11" y="15"/>
                    <a:pt x="7" y="13"/>
                    <a:pt x="4" y="10"/>
                  </a:cubicBezTo>
                  <a:cubicBezTo>
                    <a:pt x="2" y="8"/>
                    <a:pt x="1" y="5"/>
                    <a:pt x="0" y="2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63" name="Freeform 621">
              <a:extLst>
                <a:ext uri="{FF2B5EF4-FFF2-40B4-BE49-F238E27FC236}">
                  <a16:creationId xmlns:a16="http://schemas.microsoft.com/office/drawing/2014/main" id="{9F84D758-B1BE-BF41-B8ED-B4789C18B33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75005" y="1429027"/>
              <a:ext cx="193538" cy="72973"/>
            </a:xfrm>
            <a:custGeom>
              <a:avLst/>
              <a:gdLst>
                <a:gd name="T0" fmla="*/ 2147483647 w 102"/>
                <a:gd name="T1" fmla="*/ 2147483647 h 38"/>
                <a:gd name="T2" fmla="*/ 2147483647 w 102"/>
                <a:gd name="T3" fmla="*/ 2147483647 h 38"/>
                <a:gd name="T4" fmla="*/ 2147483647 w 102"/>
                <a:gd name="T5" fmla="*/ 2147483647 h 38"/>
                <a:gd name="T6" fmla="*/ 2147483647 w 102"/>
                <a:gd name="T7" fmla="*/ 2147483647 h 38"/>
                <a:gd name="T8" fmla="*/ 2147483647 w 102"/>
                <a:gd name="T9" fmla="*/ 2147483647 h 38"/>
                <a:gd name="T10" fmla="*/ 2147483647 w 102"/>
                <a:gd name="T11" fmla="*/ 2147483647 h 38"/>
                <a:gd name="T12" fmla="*/ 2147483647 w 102"/>
                <a:gd name="T13" fmla="*/ 2147483647 h 38"/>
                <a:gd name="T14" fmla="*/ 2147483647 w 102"/>
                <a:gd name="T15" fmla="*/ 2147483647 h 38"/>
                <a:gd name="T16" fmla="*/ 2147483647 w 102"/>
                <a:gd name="T17" fmla="*/ 0 h 38"/>
                <a:gd name="T18" fmla="*/ 2147483647 w 102"/>
                <a:gd name="T19" fmla="*/ 2147483647 h 38"/>
                <a:gd name="T20" fmla="*/ 2147483647 w 102"/>
                <a:gd name="T21" fmla="*/ 2147483647 h 38"/>
                <a:gd name="T22" fmla="*/ 2147483647 w 102"/>
                <a:gd name="T23" fmla="*/ 2147483647 h 38"/>
                <a:gd name="T24" fmla="*/ 2147483647 w 102"/>
                <a:gd name="T25" fmla="*/ 2147483647 h 38"/>
                <a:gd name="T26" fmla="*/ 2147483647 w 102"/>
                <a:gd name="T27" fmla="*/ 2147483647 h 38"/>
                <a:gd name="T28" fmla="*/ 2147483647 w 102"/>
                <a:gd name="T29" fmla="*/ 2147483647 h 38"/>
                <a:gd name="T30" fmla="*/ 2147483647 w 102"/>
                <a:gd name="T31" fmla="*/ 2147483647 h 38"/>
                <a:gd name="T32" fmla="*/ 2147483647 w 102"/>
                <a:gd name="T33" fmla="*/ 2147483647 h 38"/>
                <a:gd name="T34" fmla="*/ 2147483647 w 102"/>
                <a:gd name="T35" fmla="*/ 2147483647 h 38"/>
                <a:gd name="T36" fmla="*/ 2147483647 w 102"/>
                <a:gd name="T37" fmla="*/ 2147483647 h 38"/>
                <a:gd name="T38" fmla="*/ 2147483647 w 102"/>
                <a:gd name="T39" fmla="*/ 2147483647 h 38"/>
                <a:gd name="T40" fmla="*/ 2147483647 w 102"/>
                <a:gd name="T41" fmla="*/ 2147483647 h 38"/>
                <a:gd name="T42" fmla="*/ 2147483647 w 102"/>
                <a:gd name="T43" fmla="*/ 2147483647 h 38"/>
                <a:gd name="T44" fmla="*/ 2147483647 w 102"/>
                <a:gd name="T45" fmla="*/ 2147483647 h 38"/>
                <a:gd name="T46" fmla="*/ 0 w 102"/>
                <a:gd name="T47" fmla="*/ 2147483647 h 38"/>
                <a:gd name="T48" fmla="*/ 2147483647 w 102"/>
                <a:gd name="T49" fmla="*/ 2147483647 h 38"/>
                <a:gd name="T50" fmla="*/ 2147483647 w 102"/>
                <a:gd name="T51" fmla="*/ 2147483647 h 38"/>
                <a:gd name="T52" fmla="*/ 2147483647 w 102"/>
                <a:gd name="T53" fmla="*/ 2147483647 h 38"/>
                <a:gd name="T54" fmla="*/ 2147483647 w 102"/>
                <a:gd name="T55" fmla="*/ 2147483647 h 38"/>
                <a:gd name="T56" fmla="*/ 2147483647 w 102"/>
                <a:gd name="T57" fmla="*/ 2147483647 h 38"/>
                <a:gd name="T58" fmla="*/ 2147483647 w 102"/>
                <a:gd name="T59" fmla="*/ 2147483647 h 38"/>
                <a:gd name="T60" fmla="*/ 2147483647 w 102"/>
                <a:gd name="T61" fmla="*/ 2147483647 h 38"/>
                <a:gd name="T62" fmla="*/ 2147483647 w 102"/>
                <a:gd name="T63" fmla="*/ 2147483647 h 38"/>
                <a:gd name="T64" fmla="*/ 2147483647 w 102"/>
                <a:gd name="T65" fmla="*/ 2147483647 h 38"/>
                <a:gd name="T66" fmla="*/ 2147483647 w 102"/>
                <a:gd name="T67" fmla="*/ 2147483647 h 38"/>
                <a:gd name="T68" fmla="*/ 2147483647 w 102"/>
                <a:gd name="T69" fmla="*/ 2147483647 h 38"/>
                <a:gd name="T70" fmla="*/ 2147483647 w 102"/>
                <a:gd name="T71" fmla="*/ 2147483647 h 38"/>
                <a:gd name="T72" fmla="*/ 2147483647 w 102"/>
                <a:gd name="T73" fmla="*/ 2147483647 h 38"/>
                <a:gd name="T74" fmla="*/ 2147483647 w 102"/>
                <a:gd name="T75" fmla="*/ 2147483647 h 38"/>
                <a:gd name="T76" fmla="*/ 2147483647 w 102"/>
                <a:gd name="T77" fmla="*/ 2147483647 h 38"/>
                <a:gd name="T78" fmla="*/ 2147483647 w 102"/>
                <a:gd name="T79" fmla="*/ 2147483647 h 38"/>
                <a:gd name="T80" fmla="*/ 2147483647 w 102"/>
                <a:gd name="T81" fmla="*/ 2147483647 h 38"/>
                <a:gd name="T82" fmla="*/ 2147483647 w 102"/>
                <a:gd name="T83" fmla="*/ 2147483647 h 38"/>
                <a:gd name="T84" fmla="*/ 2147483647 w 102"/>
                <a:gd name="T85" fmla="*/ 2147483647 h 38"/>
                <a:gd name="T86" fmla="*/ 2147483647 w 102"/>
                <a:gd name="T87" fmla="*/ 2147483647 h 38"/>
                <a:gd name="T88" fmla="*/ 2147483647 w 102"/>
                <a:gd name="T89" fmla="*/ 2147483647 h 38"/>
                <a:gd name="T90" fmla="*/ 2147483647 w 102"/>
                <a:gd name="T91" fmla="*/ 2147483647 h 38"/>
                <a:gd name="T92" fmla="*/ 2147483647 w 102"/>
                <a:gd name="T93" fmla="*/ 2147483647 h 3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02" h="38">
                  <a:moveTo>
                    <a:pt x="101" y="16"/>
                  </a:moveTo>
                  <a:cubicBezTo>
                    <a:pt x="102" y="16"/>
                    <a:pt x="102" y="13"/>
                    <a:pt x="101" y="13"/>
                  </a:cubicBezTo>
                  <a:cubicBezTo>
                    <a:pt x="97" y="11"/>
                    <a:pt x="93" y="11"/>
                    <a:pt x="89" y="10"/>
                  </a:cubicBezTo>
                  <a:cubicBezTo>
                    <a:pt x="86" y="9"/>
                    <a:pt x="82" y="7"/>
                    <a:pt x="79" y="6"/>
                  </a:cubicBezTo>
                  <a:cubicBezTo>
                    <a:pt x="76" y="6"/>
                    <a:pt x="74" y="4"/>
                    <a:pt x="72" y="5"/>
                  </a:cubicBezTo>
                  <a:cubicBezTo>
                    <a:pt x="69" y="6"/>
                    <a:pt x="68" y="8"/>
                    <a:pt x="66" y="9"/>
                  </a:cubicBezTo>
                  <a:cubicBezTo>
                    <a:pt x="65" y="10"/>
                    <a:pt x="62" y="11"/>
                    <a:pt x="60" y="10"/>
                  </a:cubicBezTo>
                  <a:cubicBezTo>
                    <a:pt x="59" y="10"/>
                    <a:pt x="60" y="8"/>
                    <a:pt x="60" y="6"/>
                  </a:cubicBezTo>
                  <a:cubicBezTo>
                    <a:pt x="58" y="4"/>
                    <a:pt x="57" y="1"/>
                    <a:pt x="55" y="0"/>
                  </a:cubicBezTo>
                  <a:cubicBezTo>
                    <a:pt x="54" y="0"/>
                    <a:pt x="55" y="3"/>
                    <a:pt x="54" y="4"/>
                  </a:cubicBezTo>
                  <a:cubicBezTo>
                    <a:pt x="54" y="5"/>
                    <a:pt x="52" y="4"/>
                    <a:pt x="52" y="4"/>
                  </a:cubicBezTo>
                  <a:cubicBezTo>
                    <a:pt x="52" y="8"/>
                    <a:pt x="54" y="11"/>
                    <a:pt x="54" y="14"/>
                  </a:cubicBezTo>
                  <a:cubicBezTo>
                    <a:pt x="53" y="15"/>
                    <a:pt x="51" y="15"/>
                    <a:pt x="50" y="14"/>
                  </a:cubicBezTo>
                  <a:cubicBezTo>
                    <a:pt x="48" y="13"/>
                    <a:pt x="47" y="9"/>
                    <a:pt x="45" y="8"/>
                  </a:cubicBezTo>
                  <a:cubicBezTo>
                    <a:pt x="42" y="7"/>
                    <a:pt x="38" y="9"/>
                    <a:pt x="34" y="8"/>
                  </a:cubicBezTo>
                  <a:cubicBezTo>
                    <a:pt x="32" y="7"/>
                    <a:pt x="31" y="4"/>
                    <a:pt x="28" y="2"/>
                  </a:cubicBezTo>
                  <a:cubicBezTo>
                    <a:pt x="26" y="2"/>
                    <a:pt x="23" y="1"/>
                    <a:pt x="22" y="2"/>
                  </a:cubicBezTo>
                  <a:cubicBezTo>
                    <a:pt x="22" y="6"/>
                    <a:pt x="28" y="9"/>
                    <a:pt x="26" y="12"/>
                  </a:cubicBezTo>
                  <a:cubicBezTo>
                    <a:pt x="24" y="14"/>
                    <a:pt x="21" y="8"/>
                    <a:pt x="18" y="7"/>
                  </a:cubicBezTo>
                  <a:cubicBezTo>
                    <a:pt x="17" y="6"/>
                    <a:pt x="16" y="3"/>
                    <a:pt x="15" y="4"/>
                  </a:cubicBezTo>
                  <a:cubicBezTo>
                    <a:pt x="15" y="7"/>
                    <a:pt x="19" y="10"/>
                    <a:pt x="17" y="12"/>
                  </a:cubicBezTo>
                  <a:cubicBezTo>
                    <a:pt x="15" y="14"/>
                    <a:pt x="14" y="8"/>
                    <a:pt x="12" y="7"/>
                  </a:cubicBezTo>
                  <a:cubicBezTo>
                    <a:pt x="10" y="6"/>
                    <a:pt x="7" y="7"/>
                    <a:pt x="4" y="6"/>
                  </a:cubicBezTo>
                  <a:cubicBezTo>
                    <a:pt x="3" y="6"/>
                    <a:pt x="0" y="6"/>
                    <a:pt x="0" y="7"/>
                  </a:cubicBezTo>
                  <a:cubicBezTo>
                    <a:pt x="3" y="9"/>
                    <a:pt x="7" y="9"/>
                    <a:pt x="10" y="11"/>
                  </a:cubicBezTo>
                  <a:cubicBezTo>
                    <a:pt x="11" y="12"/>
                    <a:pt x="8" y="13"/>
                    <a:pt x="9" y="14"/>
                  </a:cubicBezTo>
                  <a:cubicBezTo>
                    <a:pt x="10" y="15"/>
                    <a:pt x="13" y="14"/>
                    <a:pt x="15" y="15"/>
                  </a:cubicBezTo>
                  <a:cubicBezTo>
                    <a:pt x="15" y="15"/>
                    <a:pt x="15" y="16"/>
                    <a:pt x="15" y="16"/>
                  </a:cubicBezTo>
                  <a:cubicBezTo>
                    <a:pt x="13" y="17"/>
                    <a:pt x="9" y="16"/>
                    <a:pt x="9" y="18"/>
                  </a:cubicBezTo>
                  <a:cubicBezTo>
                    <a:pt x="8" y="20"/>
                    <a:pt x="12" y="21"/>
                    <a:pt x="14" y="21"/>
                  </a:cubicBezTo>
                  <a:cubicBezTo>
                    <a:pt x="17" y="22"/>
                    <a:pt x="19" y="22"/>
                    <a:pt x="22" y="21"/>
                  </a:cubicBezTo>
                  <a:cubicBezTo>
                    <a:pt x="26" y="21"/>
                    <a:pt x="29" y="20"/>
                    <a:pt x="33" y="19"/>
                  </a:cubicBezTo>
                  <a:cubicBezTo>
                    <a:pt x="38" y="19"/>
                    <a:pt x="43" y="18"/>
                    <a:pt x="48" y="19"/>
                  </a:cubicBezTo>
                  <a:cubicBezTo>
                    <a:pt x="49" y="19"/>
                    <a:pt x="49" y="22"/>
                    <a:pt x="48" y="22"/>
                  </a:cubicBezTo>
                  <a:cubicBezTo>
                    <a:pt x="44" y="24"/>
                    <a:pt x="40" y="22"/>
                    <a:pt x="36" y="23"/>
                  </a:cubicBezTo>
                  <a:cubicBezTo>
                    <a:pt x="35" y="23"/>
                    <a:pt x="35" y="25"/>
                    <a:pt x="34" y="25"/>
                  </a:cubicBezTo>
                  <a:cubicBezTo>
                    <a:pt x="32" y="25"/>
                    <a:pt x="30" y="23"/>
                    <a:pt x="27" y="23"/>
                  </a:cubicBezTo>
                  <a:cubicBezTo>
                    <a:pt x="27" y="23"/>
                    <a:pt x="26" y="25"/>
                    <a:pt x="27" y="25"/>
                  </a:cubicBezTo>
                  <a:cubicBezTo>
                    <a:pt x="30" y="27"/>
                    <a:pt x="33" y="25"/>
                    <a:pt x="35" y="27"/>
                  </a:cubicBezTo>
                  <a:cubicBezTo>
                    <a:pt x="37" y="28"/>
                    <a:pt x="36" y="32"/>
                    <a:pt x="38" y="32"/>
                  </a:cubicBezTo>
                  <a:cubicBezTo>
                    <a:pt x="44" y="33"/>
                    <a:pt x="49" y="29"/>
                    <a:pt x="55" y="30"/>
                  </a:cubicBezTo>
                  <a:cubicBezTo>
                    <a:pt x="56" y="30"/>
                    <a:pt x="55" y="34"/>
                    <a:pt x="56" y="34"/>
                  </a:cubicBezTo>
                  <a:cubicBezTo>
                    <a:pt x="60" y="36"/>
                    <a:pt x="65" y="38"/>
                    <a:pt x="69" y="37"/>
                  </a:cubicBezTo>
                  <a:cubicBezTo>
                    <a:pt x="73" y="36"/>
                    <a:pt x="74" y="31"/>
                    <a:pt x="78" y="29"/>
                  </a:cubicBezTo>
                  <a:cubicBezTo>
                    <a:pt x="80" y="28"/>
                    <a:pt x="84" y="31"/>
                    <a:pt x="86" y="29"/>
                  </a:cubicBezTo>
                  <a:cubicBezTo>
                    <a:pt x="88" y="28"/>
                    <a:pt x="87" y="24"/>
                    <a:pt x="90" y="22"/>
                  </a:cubicBezTo>
                  <a:cubicBezTo>
                    <a:pt x="93" y="19"/>
                    <a:pt x="98" y="19"/>
                    <a:pt x="101" y="16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64" name="Freeform 622">
              <a:extLst>
                <a:ext uri="{FF2B5EF4-FFF2-40B4-BE49-F238E27FC236}">
                  <a16:creationId xmlns:a16="http://schemas.microsoft.com/office/drawing/2014/main" id="{7CF44EA2-ABE7-9742-95A6-ED87AF4BE6F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154208" y="1446477"/>
              <a:ext cx="34900" cy="9518"/>
            </a:xfrm>
            <a:custGeom>
              <a:avLst/>
              <a:gdLst>
                <a:gd name="T0" fmla="*/ 2147483647 w 18"/>
                <a:gd name="T1" fmla="*/ 2147483647 h 5"/>
                <a:gd name="T2" fmla="*/ 2147483647 w 18"/>
                <a:gd name="T3" fmla="*/ 2147483647 h 5"/>
                <a:gd name="T4" fmla="*/ 2147483647 w 18"/>
                <a:gd name="T5" fmla="*/ 2147483647 h 5"/>
                <a:gd name="T6" fmla="*/ 2147483647 w 18"/>
                <a:gd name="T7" fmla="*/ 2147483647 h 5"/>
                <a:gd name="T8" fmla="*/ 2147483647 w 18"/>
                <a:gd name="T9" fmla="*/ 0 h 5"/>
                <a:gd name="T10" fmla="*/ 2147483647 w 18"/>
                <a:gd name="T11" fmla="*/ 2147483647 h 5"/>
                <a:gd name="T12" fmla="*/ 2147483647 w 18"/>
                <a:gd name="T13" fmla="*/ 2147483647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" h="5">
                  <a:moveTo>
                    <a:pt x="1" y="2"/>
                  </a:moveTo>
                  <a:cubicBezTo>
                    <a:pt x="0" y="2"/>
                    <a:pt x="0" y="4"/>
                    <a:pt x="1" y="4"/>
                  </a:cubicBezTo>
                  <a:cubicBezTo>
                    <a:pt x="5" y="5"/>
                    <a:pt x="9" y="3"/>
                    <a:pt x="13" y="3"/>
                  </a:cubicBezTo>
                  <a:cubicBezTo>
                    <a:pt x="14" y="3"/>
                    <a:pt x="16" y="3"/>
                    <a:pt x="17" y="2"/>
                  </a:cubicBezTo>
                  <a:cubicBezTo>
                    <a:pt x="18" y="2"/>
                    <a:pt x="17" y="0"/>
                    <a:pt x="17" y="0"/>
                  </a:cubicBezTo>
                  <a:cubicBezTo>
                    <a:pt x="13" y="0"/>
                    <a:pt x="9" y="1"/>
                    <a:pt x="5" y="2"/>
                  </a:cubicBezTo>
                  <a:cubicBezTo>
                    <a:pt x="3" y="2"/>
                    <a:pt x="2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65" name="Freeform 623">
              <a:extLst>
                <a:ext uri="{FF2B5EF4-FFF2-40B4-BE49-F238E27FC236}">
                  <a16:creationId xmlns:a16="http://schemas.microsoft.com/office/drawing/2014/main" id="{AC9D5835-6F1E-3B47-974E-418EC979DAB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81234" y="1505174"/>
              <a:ext cx="41246" cy="9518"/>
            </a:xfrm>
            <a:custGeom>
              <a:avLst/>
              <a:gdLst>
                <a:gd name="T0" fmla="*/ 2147483647 w 21"/>
                <a:gd name="T1" fmla="*/ 2147483647 h 5"/>
                <a:gd name="T2" fmla="*/ 2147483647 w 21"/>
                <a:gd name="T3" fmla="*/ 2147483647 h 5"/>
                <a:gd name="T4" fmla="*/ 2147483647 w 21"/>
                <a:gd name="T5" fmla="*/ 2147483647 h 5"/>
                <a:gd name="T6" fmla="*/ 2147483647 w 21"/>
                <a:gd name="T7" fmla="*/ 2147483647 h 5"/>
                <a:gd name="T8" fmla="*/ 2147483647 w 21"/>
                <a:gd name="T9" fmla="*/ 2147483647 h 5"/>
                <a:gd name="T10" fmla="*/ 2147483647 w 21"/>
                <a:gd name="T11" fmla="*/ 2147483647 h 5"/>
                <a:gd name="T12" fmla="*/ 2147483647 w 21"/>
                <a:gd name="T13" fmla="*/ 0 h 5"/>
                <a:gd name="T14" fmla="*/ 2147483647 w 21"/>
                <a:gd name="T15" fmla="*/ 2147483647 h 5"/>
                <a:gd name="T16" fmla="*/ 2147483647 w 21"/>
                <a:gd name="T17" fmla="*/ 2147483647 h 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" h="5">
                  <a:moveTo>
                    <a:pt x="1" y="1"/>
                  </a:moveTo>
                  <a:cubicBezTo>
                    <a:pt x="0" y="3"/>
                    <a:pt x="2" y="4"/>
                    <a:pt x="3" y="4"/>
                  </a:cubicBezTo>
                  <a:cubicBezTo>
                    <a:pt x="6" y="5"/>
                    <a:pt x="8" y="2"/>
                    <a:pt x="10" y="2"/>
                  </a:cubicBezTo>
                  <a:cubicBezTo>
                    <a:pt x="13" y="3"/>
                    <a:pt x="15" y="5"/>
                    <a:pt x="18" y="5"/>
                  </a:cubicBezTo>
                  <a:cubicBezTo>
                    <a:pt x="19" y="5"/>
                    <a:pt x="21" y="4"/>
                    <a:pt x="21" y="3"/>
                  </a:cubicBezTo>
                  <a:cubicBezTo>
                    <a:pt x="21" y="2"/>
                    <a:pt x="19" y="2"/>
                    <a:pt x="19" y="2"/>
                  </a:cubicBezTo>
                  <a:cubicBezTo>
                    <a:pt x="17" y="1"/>
                    <a:pt x="15" y="0"/>
                    <a:pt x="14" y="0"/>
                  </a:cubicBezTo>
                  <a:cubicBezTo>
                    <a:pt x="10" y="0"/>
                    <a:pt x="7" y="1"/>
                    <a:pt x="4" y="1"/>
                  </a:cubicBezTo>
                  <a:cubicBezTo>
                    <a:pt x="3" y="1"/>
                    <a:pt x="1" y="0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66" name="Freeform 625">
              <a:extLst>
                <a:ext uri="{FF2B5EF4-FFF2-40B4-BE49-F238E27FC236}">
                  <a16:creationId xmlns:a16="http://schemas.microsoft.com/office/drawing/2014/main" id="{404D6195-3D5E-9041-BB45-1C31BBBBAD6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130257" y="2317400"/>
              <a:ext cx="22209" cy="23795"/>
            </a:xfrm>
            <a:custGeom>
              <a:avLst/>
              <a:gdLst>
                <a:gd name="T0" fmla="*/ 2147483647 w 12"/>
                <a:gd name="T1" fmla="*/ 2147483647 h 13"/>
                <a:gd name="T2" fmla="*/ 2147483647 w 12"/>
                <a:gd name="T3" fmla="*/ 2147483647 h 13"/>
                <a:gd name="T4" fmla="*/ 0 w 12"/>
                <a:gd name="T5" fmla="*/ 2147483647 h 13"/>
                <a:gd name="T6" fmla="*/ 2147483647 w 12"/>
                <a:gd name="T7" fmla="*/ 2147483647 h 13"/>
                <a:gd name="T8" fmla="*/ 2147483647 w 12"/>
                <a:gd name="T9" fmla="*/ 2147483647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13">
                  <a:moveTo>
                    <a:pt x="10" y="1"/>
                  </a:moveTo>
                  <a:cubicBezTo>
                    <a:pt x="12" y="2"/>
                    <a:pt x="11" y="5"/>
                    <a:pt x="10" y="7"/>
                  </a:cubicBezTo>
                  <a:cubicBezTo>
                    <a:pt x="8" y="10"/>
                    <a:pt x="4" y="13"/>
                    <a:pt x="0" y="12"/>
                  </a:cubicBezTo>
                  <a:cubicBezTo>
                    <a:pt x="1" y="10"/>
                    <a:pt x="0" y="5"/>
                    <a:pt x="2" y="3"/>
                  </a:cubicBezTo>
                  <a:cubicBezTo>
                    <a:pt x="4" y="1"/>
                    <a:pt x="8" y="0"/>
                    <a:pt x="10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67" name="Freeform 626">
              <a:extLst>
                <a:ext uri="{FF2B5EF4-FFF2-40B4-BE49-F238E27FC236}">
                  <a16:creationId xmlns:a16="http://schemas.microsoft.com/office/drawing/2014/main" id="{50B61DBE-AA2C-634E-9D5E-E3864BD1F74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46043" y="1920805"/>
              <a:ext cx="38073" cy="33313"/>
            </a:xfrm>
            <a:custGeom>
              <a:avLst/>
              <a:gdLst>
                <a:gd name="T0" fmla="*/ 2147483647 w 20"/>
                <a:gd name="T1" fmla="*/ 2147483647 h 17"/>
                <a:gd name="T2" fmla="*/ 2147483647 w 20"/>
                <a:gd name="T3" fmla="*/ 2147483647 h 17"/>
                <a:gd name="T4" fmla="*/ 2147483647 w 20"/>
                <a:gd name="T5" fmla="*/ 2147483647 h 17"/>
                <a:gd name="T6" fmla="*/ 2147483647 w 20"/>
                <a:gd name="T7" fmla="*/ 2147483647 h 17"/>
                <a:gd name="T8" fmla="*/ 2147483647 w 20"/>
                <a:gd name="T9" fmla="*/ 2147483647 h 17"/>
                <a:gd name="T10" fmla="*/ 0 w 20"/>
                <a:gd name="T11" fmla="*/ 2147483647 h 17"/>
                <a:gd name="T12" fmla="*/ 2147483647 w 20"/>
                <a:gd name="T13" fmla="*/ 2147483647 h 17"/>
                <a:gd name="T14" fmla="*/ 2147483647 w 20"/>
                <a:gd name="T15" fmla="*/ 2147483647 h 17"/>
                <a:gd name="T16" fmla="*/ 2147483647 w 20"/>
                <a:gd name="T17" fmla="*/ 2147483647 h 17"/>
                <a:gd name="T18" fmla="*/ 2147483647 w 20"/>
                <a:gd name="T19" fmla="*/ 2147483647 h 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" h="17">
                  <a:moveTo>
                    <a:pt x="18" y="5"/>
                  </a:moveTo>
                  <a:cubicBezTo>
                    <a:pt x="19" y="6"/>
                    <a:pt x="20" y="6"/>
                    <a:pt x="20" y="7"/>
                  </a:cubicBezTo>
                  <a:cubicBezTo>
                    <a:pt x="19" y="9"/>
                    <a:pt x="17" y="11"/>
                    <a:pt x="16" y="12"/>
                  </a:cubicBezTo>
                  <a:cubicBezTo>
                    <a:pt x="13" y="14"/>
                    <a:pt x="10" y="16"/>
                    <a:pt x="6" y="17"/>
                  </a:cubicBezTo>
                  <a:cubicBezTo>
                    <a:pt x="5" y="17"/>
                    <a:pt x="3" y="17"/>
                    <a:pt x="2" y="16"/>
                  </a:cubicBezTo>
                  <a:cubicBezTo>
                    <a:pt x="0" y="14"/>
                    <a:pt x="0" y="12"/>
                    <a:pt x="0" y="9"/>
                  </a:cubicBezTo>
                  <a:cubicBezTo>
                    <a:pt x="0" y="6"/>
                    <a:pt x="0" y="3"/>
                    <a:pt x="2" y="1"/>
                  </a:cubicBezTo>
                  <a:cubicBezTo>
                    <a:pt x="4" y="0"/>
                    <a:pt x="6" y="1"/>
                    <a:pt x="8" y="1"/>
                  </a:cubicBezTo>
                  <a:cubicBezTo>
                    <a:pt x="10" y="1"/>
                    <a:pt x="12" y="3"/>
                    <a:pt x="14" y="4"/>
                  </a:cubicBezTo>
                  <a:cubicBezTo>
                    <a:pt x="15" y="4"/>
                    <a:pt x="17" y="4"/>
                    <a:pt x="18" y="5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68" name="Freeform 627">
              <a:extLst>
                <a:ext uri="{FF2B5EF4-FFF2-40B4-BE49-F238E27FC236}">
                  <a16:creationId xmlns:a16="http://schemas.microsoft.com/office/drawing/2014/main" id="{34CD10DB-640E-D241-B65A-C0A747207C8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50687" y="1874800"/>
              <a:ext cx="47591" cy="38073"/>
            </a:xfrm>
            <a:custGeom>
              <a:avLst/>
              <a:gdLst>
                <a:gd name="T0" fmla="*/ 2147483647 w 25"/>
                <a:gd name="T1" fmla="*/ 2147483647 h 20"/>
                <a:gd name="T2" fmla="*/ 2147483647 w 25"/>
                <a:gd name="T3" fmla="*/ 2147483647 h 20"/>
                <a:gd name="T4" fmla="*/ 2147483647 w 25"/>
                <a:gd name="T5" fmla="*/ 2147483647 h 20"/>
                <a:gd name="T6" fmla="*/ 2147483647 w 25"/>
                <a:gd name="T7" fmla="*/ 2147483647 h 20"/>
                <a:gd name="T8" fmla="*/ 2147483647 w 25"/>
                <a:gd name="T9" fmla="*/ 2147483647 h 20"/>
                <a:gd name="T10" fmla="*/ 2147483647 w 25"/>
                <a:gd name="T11" fmla="*/ 2147483647 h 20"/>
                <a:gd name="T12" fmla="*/ 2147483647 w 25"/>
                <a:gd name="T13" fmla="*/ 2147483647 h 20"/>
                <a:gd name="T14" fmla="*/ 2147483647 w 25"/>
                <a:gd name="T15" fmla="*/ 2147483647 h 20"/>
                <a:gd name="T16" fmla="*/ 2147483647 w 25"/>
                <a:gd name="T17" fmla="*/ 2147483647 h 20"/>
                <a:gd name="T18" fmla="*/ 2147483647 w 25"/>
                <a:gd name="T19" fmla="*/ 2147483647 h 20"/>
                <a:gd name="T20" fmla="*/ 2147483647 w 25"/>
                <a:gd name="T21" fmla="*/ 2147483647 h 20"/>
                <a:gd name="T22" fmla="*/ 2147483647 w 25"/>
                <a:gd name="T23" fmla="*/ 2147483647 h 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" h="20">
                  <a:moveTo>
                    <a:pt x="7" y="1"/>
                  </a:moveTo>
                  <a:cubicBezTo>
                    <a:pt x="11" y="3"/>
                    <a:pt x="14" y="7"/>
                    <a:pt x="18" y="10"/>
                  </a:cubicBezTo>
                  <a:cubicBezTo>
                    <a:pt x="19" y="10"/>
                    <a:pt x="20" y="9"/>
                    <a:pt x="21" y="10"/>
                  </a:cubicBezTo>
                  <a:cubicBezTo>
                    <a:pt x="23" y="11"/>
                    <a:pt x="24" y="13"/>
                    <a:pt x="25" y="15"/>
                  </a:cubicBezTo>
                  <a:cubicBezTo>
                    <a:pt x="25" y="15"/>
                    <a:pt x="25" y="16"/>
                    <a:pt x="24" y="17"/>
                  </a:cubicBezTo>
                  <a:cubicBezTo>
                    <a:pt x="22" y="18"/>
                    <a:pt x="19" y="20"/>
                    <a:pt x="17" y="19"/>
                  </a:cubicBezTo>
                  <a:cubicBezTo>
                    <a:pt x="15" y="19"/>
                    <a:pt x="14" y="16"/>
                    <a:pt x="12" y="14"/>
                  </a:cubicBezTo>
                  <a:cubicBezTo>
                    <a:pt x="11" y="14"/>
                    <a:pt x="9" y="15"/>
                    <a:pt x="7" y="14"/>
                  </a:cubicBezTo>
                  <a:cubicBezTo>
                    <a:pt x="5" y="13"/>
                    <a:pt x="3" y="11"/>
                    <a:pt x="1" y="8"/>
                  </a:cubicBezTo>
                  <a:cubicBezTo>
                    <a:pt x="0" y="6"/>
                    <a:pt x="0" y="4"/>
                    <a:pt x="1" y="3"/>
                  </a:cubicBezTo>
                  <a:cubicBezTo>
                    <a:pt x="2" y="2"/>
                    <a:pt x="3" y="3"/>
                    <a:pt x="4" y="3"/>
                  </a:cubicBezTo>
                  <a:cubicBezTo>
                    <a:pt x="5" y="2"/>
                    <a:pt x="6" y="0"/>
                    <a:pt x="7" y="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69" name="Freeform 628">
              <a:extLst>
                <a:ext uri="{FF2B5EF4-FFF2-40B4-BE49-F238E27FC236}">
                  <a16:creationId xmlns:a16="http://schemas.microsoft.com/office/drawing/2014/main" id="{782D6A90-9A0D-7749-9CC4-F898F8CF195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33295" y="1595597"/>
              <a:ext cx="293480" cy="163398"/>
            </a:xfrm>
            <a:custGeom>
              <a:avLst/>
              <a:gdLst>
                <a:gd name="T0" fmla="*/ 2147483647 w 154"/>
                <a:gd name="T1" fmla="*/ 2147483647 h 86"/>
                <a:gd name="T2" fmla="*/ 2147483647 w 154"/>
                <a:gd name="T3" fmla="*/ 2147483647 h 86"/>
                <a:gd name="T4" fmla="*/ 2147483647 w 154"/>
                <a:gd name="T5" fmla="*/ 2147483647 h 86"/>
                <a:gd name="T6" fmla="*/ 2147483647 w 154"/>
                <a:gd name="T7" fmla="*/ 2147483647 h 86"/>
                <a:gd name="T8" fmla="*/ 2147483647 w 154"/>
                <a:gd name="T9" fmla="*/ 2147483647 h 86"/>
                <a:gd name="T10" fmla="*/ 2147483647 w 154"/>
                <a:gd name="T11" fmla="*/ 2147483647 h 86"/>
                <a:gd name="T12" fmla="*/ 2147483647 w 154"/>
                <a:gd name="T13" fmla="*/ 2147483647 h 86"/>
                <a:gd name="T14" fmla="*/ 2147483647 w 154"/>
                <a:gd name="T15" fmla="*/ 2147483647 h 86"/>
                <a:gd name="T16" fmla="*/ 2147483647 w 154"/>
                <a:gd name="T17" fmla="*/ 2147483647 h 86"/>
                <a:gd name="T18" fmla="*/ 2147483647 w 154"/>
                <a:gd name="T19" fmla="*/ 2147483647 h 86"/>
                <a:gd name="T20" fmla="*/ 2147483647 w 154"/>
                <a:gd name="T21" fmla="*/ 2147483647 h 86"/>
                <a:gd name="T22" fmla="*/ 2147483647 w 154"/>
                <a:gd name="T23" fmla="*/ 2147483647 h 86"/>
                <a:gd name="T24" fmla="*/ 2147483647 w 154"/>
                <a:gd name="T25" fmla="*/ 2147483647 h 86"/>
                <a:gd name="T26" fmla="*/ 2147483647 w 154"/>
                <a:gd name="T27" fmla="*/ 2147483647 h 86"/>
                <a:gd name="T28" fmla="*/ 2147483647 w 154"/>
                <a:gd name="T29" fmla="*/ 2147483647 h 86"/>
                <a:gd name="T30" fmla="*/ 2147483647 w 154"/>
                <a:gd name="T31" fmla="*/ 2147483647 h 86"/>
                <a:gd name="T32" fmla="*/ 2147483647 w 154"/>
                <a:gd name="T33" fmla="*/ 2147483647 h 86"/>
                <a:gd name="T34" fmla="*/ 2147483647 w 154"/>
                <a:gd name="T35" fmla="*/ 2147483647 h 86"/>
                <a:gd name="T36" fmla="*/ 2147483647 w 154"/>
                <a:gd name="T37" fmla="*/ 2147483647 h 86"/>
                <a:gd name="T38" fmla="*/ 2147483647 w 154"/>
                <a:gd name="T39" fmla="*/ 2147483647 h 86"/>
                <a:gd name="T40" fmla="*/ 2147483647 w 154"/>
                <a:gd name="T41" fmla="*/ 2147483647 h 86"/>
                <a:gd name="T42" fmla="*/ 2147483647 w 154"/>
                <a:gd name="T43" fmla="*/ 2147483647 h 86"/>
                <a:gd name="T44" fmla="*/ 2147483647 w 154"/>
                <a:gd name="T45" fmla="*/ 2147483647 h 86"/>
                <a:gd name="T46" fmla="*/ 2147483647 w 154"/>
                <a:gd name="T47" fmla="*/ 2147483647 h 86"/>
                <a:gd name="T48" fmla="*/ 2147483647 w 154"/>
                <a:gd name="T49" fmla="*/ 2147483647 h 86"/>
                <a:gd name="T50" fmla="*/ 2147483647 w 154"/>
                <a:gd name="T51" fmla="*/ 2147483647 h 86"/>
                <a:gd name="T52" fmla="*/ 2147483647 w 154"/>
                <a:gd name="T53" fmla="*/ 2147483647 h 86"/>
                <a:gd name="T54" fmla="*/ 2147483647 w 154"/>
                <a:gd name="T55" fmla="*/ 2147483647 h 86"/>
                <a:gd name="T56" fmla="*/ 2147483647 w 154"/>
                <a:gd name="T57" fmla="*/ 2147483647 h 86"/>
                <a:gd name="T58" fmla="*/ 2147483647 w 154"/>
                <a:gd name="T59" fmla="*/ 2147483647 h 86"/>
                <a:gd name="T60" fmla="*/ 2147483647 w 154"/>
                <a:gd name="T61" fmla="*/ 2147483647 h 86"/>
                <a:gd name="T62" fmla="*/ 2147483647 w 154"/>
                <a:gd name="T63" fmla="*/ 2147483647 h 86"/>
                <a:gd name="T64" fmla="*/ 2147483647 w 154"/>
                <a:gd name="T65" fmla="*/ 2147483647 h 86"/>
                <a:gd name="T66" fmla="*/ 2147483647 w 154"/>
                <a:gd name="T67" fmla="*/ 2147483647 h 86"/>
                <a:gd name="T68" fmla="*/ 2147483647 w 154"/>
                <a:gd name="T69" fmla="*/ 2147483647 h 86"/>
                <a:gd name="T70" fmla="*/ 2147483647 w 154"/>
                <a:gd name="T71" fmla="*/ 2147483647 h 86"/>
                <a:gd name="T72" fmla="*/ 2147483647 w 154"/>
                <a:gd name="T73" fmla="*/ 2147483647 h 86"/>
                <a:gd name="T74" fmla="*/ 2147483647 w 154"/>
                <a:gd name="T75" fmla="*/ 2147483647 h 86"/>
                <a:gd name="T76" fmla="*/ 2147483647 w 154"/>
                <a:gd name="T77" fmla="*/ 2147483647 h 86"/>
                <a:gd name="T78" fmla="*/ 2147483647 w 154"/>
                <a:gd name="T79" fmla="*/ 2147483647 h 86"/>
                <a:gd name="T80" fmla="*/ 2147483647 w 154"/>
                <a:gd name="T81" fmla="*/ 2147483647 h 86"/>
                <a:gd name="T82" fmla="*/ 2147483647 w 154"/>
                <a:gd name="T83" fmla="*/ 2147483647 h 86"/>
                <a:gd name="T84" fmla="*/ 2147483647 w 154"/>
                <a:gd name="T85" fmla="*/ 2147483647 h 86"/>
                <a:gd name="T86" fmla="*/ 2147483647 w 154"/>
                <a:gd name="T87" fmla="*/ 2147483647 h 86"/>
                <a:gd name="T88" fmla="*/ 2147483647 w 154"/>
                <a:gd name="T89" fmla="*/ 2147483647 h 86"/>
                <a:gd name="T90" fmla="*/ 2147483647 w 154"/>
                <a:gd name="T91" fmla="*/ 2147483647 h 86"/>
                <a:gd name="T92" fmla="*/ 2147483647 w 154"/>
                <a:gd name="T93" fmla="*/ 2147483647 h 86"/>
                <a:gd name="T94" fmla="*/ 2147483647 w 154"/>
                <a:gd name="T95" fmla="*/ 2147483647 h 86"/>
                <a:gd name="T96" fmla="*/ 2147483647 w 154"/>
                <a:gd name="T97" fmla="*/ 2147483647 h 86"/>
                <a:gd name="T98" fmla="*/ 2147483647 w 154"/>
                <a:gd name="T99" fmla="*/ 2147483647 h 86"/>
                <a:gd name="T100" fmla="*/ 2147483647 w 154"/>
                <a:gd name="T101" fmla="*/ 2147483647 h 86"/>
                <a:gd name="T102" fmla="*/ 2147483647 w 154"/>
                <a:gd name="T103" fmla="*/ 2147483647 h 86"/>
                <a:gd name="T104" fmla="*/ 2147483647 w 154"/>
                <a:gd name="T105" fmla="*/ 2147483647 h 86"/>
                <a:gd name="T106" fmla="*/ 2147483647 w 154"/>
                <a:gd name="T107" fmla="*/ 2147483647 h 86"/>
                <a:gd name="T108" fmla="*/ 2147483647 w 154"/>
                <a:gd name="T109" fmla="*/ 2147483647 h 86"/>
                <a:gd name="T110" fmla="*/ 2147483647 w 154"/>
                <a:gd name="T111" fmla="*/ 2147483647 h 86"/>
                <a:gd name="T112" fmla="*/ 2147483647 w 154"/>
                <a:gd name="T113" fmla="*/ 2147483647 h 86"/>
                <a:gd name="T114" fmla="*/ 2147483647 w 154"/>
                <a:gd name="T115" fmla="*/ 2147483647 h 86"/>
                <a:gd name="T116" fmla="*/ 2147483647 w 154"/>
                <a:gd name="T117" fmla="*/ 2147483647 h 8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54" h="86">
                  <a:moveTo>
                    <a:pt x="153" y="13"/>
                  </a:moveTo>
                  <a:cubicBezTo>
                    <a:pt x="149" y="16"/>
                    <a:pt x="146" y="19"/>
                    <a:pt x="142" y="21"/>
                  </a:cubicBezTo>
                  <a:cubicBezTo>
                    <a:pt x="130" y="25"/>
                    <a:pt x="118" y="29"/>
                    <a:pt x="106" y="32"/>
                  </a:cubicBezTo>
                  <a:cubicBezTo>
                    <a:pt x="104" y="32"/>
                    <a:pt x="102" y="30"/>
                    <a:pt x="100" y="31"/>
                  </a:cubicBezTo>
                  <a:cubicBezTo>
                    <a:pt x="97" y="32"/>
                    <a:pt x="96" y="35"/>
                    <a:pt x="93" y="36"/>
                  </a:cubicBezTo>
                  <a:cubicBezTo>
                    <a:pt x="91" y="38"/>
                    <a:pt x="89" y="38"/>
                    <a:pt x="87" y="39"/>
                  </a:cubicBezTo>
                  <a:cubicBezTo>
                    <a:pt x="84" y="41"/>
                    <a:pt x="83" y="45"/>
                    <a:pt x="79" y="46"/>
                  </a:cubicBezTo>
                  <a:cubicBezTo>
                    <a:pt x="76" y="48"/>
                    <a:pt x="72" y="45"/>
                    <a:pt x="69" y="46"/>
                  </a:cubicBezTo>
                  <a:cubicBezTo>
                    <a:pt x="68" y="47"/>
                    <a:pt x="70" y="50"/>
                    <a:pt x="69" y="51"/>
                  </a:cubicBezTo>
                  <a:cubicBezTo>
                    <a:pt x="67" y="53"/>
                    <a:pt x="64" y="54"/>
                    <a:pt x="61" y="55"/>
                  </a:cubicBezTo>
                  <a:cubicBezTo>
                    <a:pt x="59" y="55"/>
                    <a:pt x="56" y="54"/>
                    <a:pt x="54" y="55"/>
                  </a:cubicBezTo>
                  <a:cubicBezTo>
                    <a:pt x="52" y="57"/>
                    <a:pt x="52" y="61"/>
                    <a:pt x="51" y="64"/>
                  </a:cubicBezTo>
                  <a:cubicBezTo>
                    <a:pt x="50" y="66"/>
                    <a:pt x="50" y="70"/>
                    <a:pt x="47" y="71"/>
                  </a:cubicBezTo>
                  <a:cubicBezTo>
                    <a:pt x="46" y="72"/>
                    <a:pt x="44" y="68"/>
                    <a:pt x="42" y="68"/>
                  </a:cubicBezTo>
                  <a:cubicBezTo>
                    <a:pt x="41" y="68"/>
                    <a:pt x="42" y="70"/>
                    <a:pt x="42" y="71"/>
                  </a:cubicBezTo>
                  <a:cubicBezTo>
                    <a:pt x="43" y="73"/>
                    <a:pt x="47" y="76"/>
                    <a:pt x="45" y="77"/>
                  </a:cubicBezTo>
                  <a:cubicBezTo>
                    <a:pt x="44" y="79"/>
                    <a:pt x="40" y="74"/>
                    <a:pt x="38" y="76"/>
                  </a:cubicBezTo>
                  <a:cubicBezTo>
                    <a:pt x="36" y="77"/>
                    <a:pt x="42" y="79"/>
                    <a:pt x="41" y="81"/>
                  </a:cubicBezTo>
                  <a:cubicBezTo>
                    <a:pt x="39" y="84"/>
                    <a:pt x="36" y="85"/>
                    <a:pt x="32" y="86"/>
                  </a:cubicBezTo>
                  <a:cubicBezTo>
                    <a:pt x="29" y="86"/>
                    <a:pt x="26" y="83"/>
                    <a:pt x="22" y="82"/>
                  </a:cubicBezTo>
                  <a:cubicBezTo>
                    <a:pt x="18" y="82"/>
                    <a:pt x="14" y="82"/>
                    <a:pt x="10" y="82"/>
                  </a:cubicBezTo>
                  <a:cubicBezTo>
                    <a:pt x="9" y="82"/>
                    <a:pt x="6" y="83"/>
                    <a:pt x="6" y="82"/>
                  </a:cubicBezTo>
                  <a:cubicBezTo>
                    <a:pt x="7" y="80"/>
                    <a:pt x="13" y="79"/>
                    <a:pt x="11" y="78"/>
                  </a:cubicBezTo>
                  <a:cubicBezTo>
                    <a:pt x="8" y="76"/>
                    <a:pt x="3" y="81"/>
                    <a:pt x="1" y="79"/>
                  </a:cubicBezTo>
                  <a:cubicBezTo>
                    <a:pt x="0" y="76"/>
                    <a:pt x="6" y="74"/>
                    <a:pt x="8" y="72"/>
                  </a:cubicBezTo>
                  <a:cubicBezTo>
                    <a:pt x="10" y="70"/>
                    <a:pt x="11" y="68"/>
                    <a:pt x="14" y="67"/>
                  </a:cubicBezTo>
                  <a:cubicBezTo>
                    <a:pt x="16" y="67"/>
                    <a:pt x="19" y="71"/>
                    <a:pt x="20" y="69"/>
                  </a:cubicBezTo>
                  <a:cubicBezTo>
                    <a:pt x="20" y="67"/>
                    <a:pt x="14" y="66"/>
                    <a:pt x="15" y="64"/>
                  </a:cubicBezTo>
                  <a:cubicBezTo>
                    <a:pt x="18" y="61"/>
                    <a:pt x="24" y="64"/>
                    <a:pt x="26" y="61"/>
                  </a:cubicBezTo>
                  <a:cubicBezTo>
                    <a:pt x="27" y="58"/>
                    <a:pt x="17" y="61"/>
                    <a:pt x="17" y="58"/>
                  </a:cubicBezTo>
                  <a:cubicBezTo>
                    <a:pt x="17" y="55"/>
                    <a:pt x="24" y="57"/>
                    <a:pt x="26" y="55"/>
                  </a:cubicBezTo>
                  <a:cubicBezTo>
                    <a:pt x="27" y="54"/>
                    <a:pt x="22" y="54"/>
                    <a:pt x="21" y="53"/>
                  </a:cubicBezTo>
                  <a:cubicBezTo>
                    <a:pt x="20" y="52"/>
                    <a:pt x="21" y="51"/>
                    <a:pt x="21" y="50"/>
                  </a:cubicBezTo>
                  <a:cubicBezTo>
                    <a:pt x="19" y="47"/>
                    <a:pt x="16" y="46"/>
                    <a:pt x="15" y="44"/>
                  </a:cubicBezTo>
                  <a:cubicBezTo>
                    <a:pt x="15" y="43"/>
                    <a:pt x="17" y="44"/>
                    <a:pt x="18" y="44"/>
                  </a:cubicBezTo>
                  <a:cubicBezTo>
                    <a:pt x="19" y="45"/>
                    <a:pt x="20" y="47"/>
                    <a:pt x="21" y="47"/>
                  </a:cubicBezTo>
                  <a:cubicBezTo>
                    <a:pt x="24" y="47"/>
                    <a:pt x="26" y="44"/>
                    <a:pt x="29" y="44"/>
                  </a:cubicBezTo>
                  <a:cubicBezTo>
                    <a:pt x="32" y="43"/>
                    <a:pt x="35" y="45"/>
                    <a:pt x="38" y="44"/>
                  </a:cubicBezTo>
                  <a:cubicBezTo>
                    <a:pt x="39" y="43"/>
                    <a:pt x="39" y="40"/>
                    <a:pt x="40" y="38"/>
                  </a:cubicBezTo>
                  <a:cubicBezTo>
                    <a:pt x="40" y="36"/>
                    <a:pt x="39" y="34"/>
                    <a:pt x="40" y="33"/>
                  </a:cubicBezTo>
                  <a:cubicBezTo>
                    <a:pt x="43" y="32"/>
                    <a:pt x="46" y="35"/>
                    <a:pt x="48" y="34"/>
                  </a:cubicBezTo>
                  <a:cubicBezTo>
                    <a:pt x="50" y="33"/>
                    <a:pt x="49" y="30"/>
                    <a:pt x="51" y="29"/>
                  </a:cubicBezTo>
                  <a:cubicBezTo>
                    <a:pt x="54" y="28"/>
                    <a:pt x="58" y="28"/>
                    <a:pt x="61" y="26"/>
                  </a:cubicBezTo>
                  <a:cubicBezTo>
                    <a:pt x="62" y="26"/>
                    <a:pt x="62" y="24"/>
                    <a:pt x="64" y="24"/>
                  </a:cubicBezTo>
                  <a:cubicBezTo>
                    <a:pt x="65" y="23"/>
                    <a:pt x="67" y="26"/>
                    <a:pt x="68" y="25"/>
                  </a:cubicBezTo>
                  <a:cubicBezTo>
                    <a:pt x="69" y="24"/>
                    <a:pt x="67" y="21"/>
                    <a:pt x="69" y="21"/>
                  </a:cubicBezTo>
                  <a:cubicBezTo>
                    <a:pt x="74" y="19"/>
                    <a:pt x="80" y="20"/>
                    <a:pt x="85" y="21"/>
                  </a:cubicBezTo>
                  <a:cubicBezTo>
                    <a:pt x="86" y="21"/>
                    <a:pt x="86" y="23"/>
                    <a:pt x="87" y="23"/>
                  </a:cubicBezTo>
                  <a:cubicBezTo>
                    <a:pt x="89" y="23"/>
                    <a:pt x="89" y="21"/>
                    <a:pt x="91" y="20"/>
                  </a:cubicBezTo>
                  <a:cubicBezTo>
                    <a:pt x="94" y="19"/>
                    <a:pt x="97" y="19"/>
                    <a:pt x="100" y="19"/>
                  </a:cubicBezTo>
                  <a:cubicBezTo>
                    <a:pt x="103" y="19"/>
                    <a:pt x="106" y="20"/>
                    <a:pt x="109" y="19"/>
                  </a:cubicBezTo>
                  <a:cubicBezTo>
                    <a:pt x="111" y="18"/>
                    <a:pt x="110" y="15"/>
                    <a:pt x="112" y="14"/>
                  </a:cubicBezTo>
                  <a:cubicBezTo>
                    <a:pt x="114" y="13"/>
                    <a:pt x="118" y="13"/>
                    <a:pt x="120" y="12"/>
                  </a:cubicBezTo>
                  <a:cubicBezTo>
                    <a:pt x="121" y="11"/>
                    <a:pt x="120" y="8"/>
                    <a:pt x="121" y="7"/>
                  </a:cubicBezTo>
                  <a:cubicBezTo>
                    <a:pt x="126" y="4"/>
                    <a:pt x="132" y="2"/>
                    <a:pt x="138" y="1"/>
                  </a:cubicBezTo>
                  <a:cubicBezTo>
                    <a:pt x="140" y="0"/>
                    <a:pt x="143" y="3"/>
                    <a:pt x="146" y="4"/>
                  </a:cubicBezTo>
                  <a:cubicBezTo>
                    <a:pt x="147" y="4"/>
                    <a:pt x="149" y="4"/>
                    <a:pt x="151" y="5"/>
                  </a:cubicBezTo>
                  <a:cubicBezTo>
                    <a:pt x="152" y="6"/>
                    <a:pt x="153" y="8"/>
                    <a:pt x="154" y="10"/>
                  </a:cubicBezTo>
                  <a:cubicBezTo>
                    <a:pt x="154" y="11"/>
                    <a:pt x="154" y="12"/>
                    <a:pt x="153" y="13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70" name="Freeform 629">
              <a:extLst>
                <a:ext uri="{FF2B5EF4-FFF2-40B4-BE49-F238E27FC236}">
                  <a16:creationId xmlns:a16="http://schemas.microsoft.com/office/drawing/2014/main" id="{5BCA009D-BEAD-4641-B3E8-25DA98E8ABA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01567" y="1755822"/>
              <a:ext cx="125324" cy="122151"/>
            </a:xfrm>
            <a:custGeom>
              <a:avLst/>
              <a:gdLst>
                <a:gd name="T0" fmla="*/ 2147483647 w 66"/>
                <a:gd name="T1" fmla="*/ 2147483647 h 64"/>
                <a:gd name="T2" fmla="*/ 2147483647 w 66"/>
                <a:gd name="T3" fmla="*/ 2147483647 h 64"/>
                <a:gd name="T4" fmla="*/ 2147483647 w 66"/>
                <a:gd name="T5" fmla="*/ 2147483647 h 64"/>
                <a:gd name="T6" fmla="*/ 2147483647 w 66"/>
                <a:gd name="T7" fmla="*/ 2147483647 h 64"/>
                <a:gd name="T8" fmla="*/ 2147483647 w 66"/>
                <a:gd name="T9" fmla="*/ 2147483647 h 64"/>
                <a:gd name="T10" fmla="*/ 2147483647 w 66"/>
                <a:gd name="T11" fmla="*/ 2147483647 h 64"/>
                <a:gd name="T12" fmla="*/ 2147483647 w 66"/>
                <a:gd name="T13" fmla="*/ 2147483647 h 64"/>
                <a:gd name="T14" fmla="*/ 2147483647 w 66"/>
                <a:gd name="T15" fmla="*/ 2147483647 h 64"/>
                <a:gd name="T16" fmla="*/ 2147483647 w 66"/>
                <a:gd name="T17" fmla="*/ 2147483647 h 64"/>
                <a:gd name="T18" fmla="*/ 2147483647 w 66"/>
                <a:gd name="T19" fmla="*/ 2147483647 h 64"/>
                <a:gd name="T20" fmla="*/ 2147483647 w 66"/>
                <a:gd name="T21" fmla="*/ 2147483647 h 64"/>
                <a:gd name="T22" fmla="*/ 2147483647 w 66"/>
                <a:gd name="T23" fmla="*/ 2147483647 h 64"/>
                <a:gd name="T24" fmla="*/ 2147483647 w 66"/>
                <a:gd name="T25" fmla="*/ 2147483647 h 64"/>
                <a:gd name="T26" fmla="*/ 2147483647 w 66"/>
                <a:gd name="T27" fmla="*/ 2147483647 h 64"/>
                <a:gd name="T28" fmla="*/ 2147483647 w 66"/>
                <a:gd name="T29" fmla="*/ 2147483647 h 64"/>
                <a:gd name="T30" fmla="*/ 2147483647 w 66"/>
                <a:gd name="T31" fmla="*/ 2147483647 h 64"/>
                <a:gd name="T32" fmla="*/ 2147483647 w 66"/>
                <a:gd name="T33" fmla="*/ 2147483647 h 64"/>
                <a:gd name="T34" fmla="*/ 2147483647 w 66"/>
                <a:gd name="T35" fmla="*/ 2147483647 h 64"/>
                <a:gd name="T36" fmla="*/ 2147483647 w 66"/>
                <a:gd name="T37" fmla="*/ 2147483647 h 64"/>
                <a:gd name="T38" fmla="*/ 2147483647 w 66"/>
                <a:gd name="T39" fmla="*/ 2147483647 h 64"/>
                <a:gd name="T40" fmla="*/ 2147483647 w 66"/>
                <a:gd name="T41" fmla="*/ 2147483647 h 64"/>
                <a:gd name="T42" fmla="*/ 2147483647 w 66"/>
                <a:gd name="T43" fmla="*/ 2147483647 h 64"/>
                <a:gd name="T44" fmla="*/ 2147483647 w 66"/>
                <a:gd name="T45" fmla="*/ 2147483647 h 64"/>
                <a:gd name="T46" fmla="*/ 2147483647 w 66"/>
                <a:gd name="T47" fmla="*/ 2147483647 h 64"/>
                <a:gd name="T48" fmla="*/ 2147483647 w 66"/>
                <a:gd name="T49" fmla="*/ 2147483647 h 64"/>
                <a:gd name="T50" fmla="*/ 2147483647 w 66"/>
                <a:gd name="T51" fmla="*/ 2147483647 h 64"/>
                <a:gd name="T52" fmla="*/ 2147483647 w 66"/>
                <a:gd name="T53" fmla="*/ 2147483647 h 64"/>
                <a:gd name="T54" fmla="*/ 2147483647 w 66"/>
                <a:gd name="T55" fmla="*/ 2147483647 h 64"/>
                <a:gd name="T56" fmla="*/ 2147483647 w 66"/>
                <a:gd name="T57" fmla="*/ 2147483647 h 64"/>
                <a:gd name="T58" fmla="*/ 2147483647 w 66"/>
                <a:gd name="T59" fmla="*/ 2147483647 h 64"/>
                <a:gd name="T60" fmla="*/ 2147483647 w 66"/>
                <a:gd name="T61" fmla="*/ 2147483647 h 64"/>
                <a:gd name="T62" fmla="*/ 2147483647 w 66"/>
                <a:gd name="T63" fmla="*/ 2147483647 h 64"/>
                <a:gd name="T64" fmla="*/ 2147483647 w 66"/>
                <a:gd name="T65" fmla="*/ 2147483647 h 64"/>
                <a:gd name="T66" fmla="*/ 2147483647 w 66"/>
                <a:gd name="T67" fmla="*/ 2147483647 h 64"/>
                <a:gd name="T68" fmla="*/ 2147483647 w 66"/>
                <a:gd name="T69" fmla="*/ 2147483647 h 64"/>
                <a:gd name="T70" fmla="*/ 2147483647 w 66"/>
                <a:gd name="T71" fmla="*/ 0 h 64"/>
                <a:gd name="T72" fmla="*/ 2147483647 w 66"/>
                <a:gd name="T73" fmla="*/ 2147483647 h 64"/>
                <a:gd name="T74" fmla="*/ 2147483647 w 66"/>
                <a:gd name="T75" fmla="*/ 2147483647 h 6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66" h="64">
                  <a:moveTo>
                    <a:pt x="49" y="6"/>
                  </a:moveTo>
                  <a:cubicBezTo>
                    <a:pt x="50" y="7"/>
                    <a:pt x="46" y="7"/>
                    <a:pt x="45" y="9"/>
                  </a:cubicBezTo>
                  <a:cubicBezTo>
                    <a:pt x="45" y="9"/>
                    <a:pt x="46" y="11"/>
                    <a:pt x="46" y="11"/>
                  </a:cubicBezTo>
                  <a:cubicBezTo>
                    <a:pt x="44" y="12"/>
                    <a:pt x="41" y="9"/>
                    <a:pt x="40" y="11"/>
                  </a:cubicBezTo>
                  <a:cubicBezTo>
                    <a:pt x="39" y="12"/>
                    <a:pt x="43" y="13"/>
                    <a:pt x="43" y="15"/>
                  </a:cubicBezTo>
                  <a:cubicBezTo>
                    <a:pt x="44" y="18"/>
                    <a:pt x="42" y="22"/>
                    <a:pt x="43" y="25"/>
                  </a:cubicBezTo>
                  <a:cubicBezTo>
                    <a:pt x="43" y="30"/>
                    <a:pt x="41" y="36"/>
                    <a:pt x="44" y="40"/>
                  </a:cubicBezTo>
                  <a:cubicBezTo>
                    <a:pt x="49" y="47"/>
                    <a:pt x="57" y="51"/>
                    <a:pt x="63" y="56"/>
                  </a:cubicBezTo>
                  <a:cubicBezTo>
                    <a:pt x="64" y="57"/>
                    <a:pt x="66" y="58"/>
                    <a:pt x="66" y="60"/>
                  </a:cubicBezTo>
                  <a:cubicBezTo>
                    <a:pt x="66" y="62"/>
                    <a:pt x="64" y="63"/>
                    <a:pt x="62" y="62"/>
                  </a:cubicBezTo>
                  <a:cubicBezTo>
                    <a:pt x="60" y="62"/>
                    <a:pt x="58" y="59"/>
                    <a:pt x="56" y="59"/>
                  </a:cubicBezTo>
                  <a:cubicBezTo>
                    <a:pt x="55" y="59"/>
                    <a:pt x="55" y="62"/>
                    <a:pt x="54" y="62"/>
                  </a:cubicBezTo>
                  <a:cubicBezTo>
                    <a:pt x="52" y="63"/>
                    <a:pt x="49" y="63"/>
                    <a:pt x="47" y="62"/>
                  </a:cubicBezTo>
                  <a:cubicBezTo>
                    <a:pt x="46" y="61"/>
                    <a:pt x="45" y="58"/>
                    <a:pt x="43" y="57"/>
                  </a:cubicBezTo>
                  <a:cubicBezTo>
                    <a:pt x="42" y="56"/>
                    <a:pt x="40" y="56"/>
                    <a:pt x="40" y="57"/>
                  </a:cubicBezTo>
                  <a:cubicBezTo>
                    <a:pt x="40" y="59"/>
                    <a:pt x="44" y="60"/>
                    <a:pt x="44" y="62"/>
                  </a:cubicBezTo>
                  <a:cubicBezTo>
                    <a:pt x="44" y="64"/>
                    <a:pt x="41" y="64"/>
                    <a:pt x="40" y="63"/>
                  </a:cubicBezTo>
                  <a:cubicBezTo>
                    <a:pt x="38" y="63"/>
                    <a:pt x="38" y="59"/>
                    <a:pt x="36" y="59"/>
                  </a:cubicBezTo>
                  <a:cubicBezTo>
                    <a:pt x="32" y="57"/>
                    <a:pt x="28" y="60"/>
                    <a:pt x="24" y="59"/>
                  </a:cubicBezTo>
                  <a:cubicBezTo>
                    <a:pt x="23" y="58"/>
                    <a:pt x="26" y="56"/>
                    <a:pt x="26" y="55"/>
                  </a:cubicBezTo>
                  <a:cubicBezTo>
                    <a:pt x="26" y="54"/>
                    <a:pt x="24" y="52"/>
                    <a:pt x="25" y="51"/>
                  </a:cubicBezTo>
                  <a:cubicBezTo>
                    <a:pt x="26" y="49"/>
                    <a:pt x="30" y="51"/>
                    <a:pt x="30" y="49"/>
                  </a:cubicBezTo>
                  <a:cubicBezTo>
                    <a:pt x="30" y="47"/>
                    <a:pt x="26" y="48"/>
                    <a:pt x="25" y="47"/>
                  </a:cubicBezTo>
                  <a:cubicBezTo>
                    <a:pt x="24" y="45"/>
                    <a:pt x="23" y="42"/>
                    <a:pt x="21" y="42"/>
                  </a:cubicBezTo>
                  <a:cubicBezTo>
                    <a:pt x="20" y="41"/>
                    <a:pt x="17" y="43"/>
                    <a:pt x="15" y="43"/>
                  </a:cubicBezTo>
                  <a:cubicBezTo>
                    <a:pt x="14" y="42"/>
                    <a:pt x="14" y="39"/>
                    <a:pt x="12" y="38"/>
                  </a:cubicBezTo>
                  <a:cubicBezTo>
                    <a:pt x="11" y="38"/>
                    <a:pt x="9" y="39"/>
                    <a:pt x="8" y="40"/>
                  </a:cubicBezTo>
                  <a:cubicBezTo>
                    <a:pt x="6" y="40"/>
                    <a:pt x="3" y="41"/>
                    <a:pt x="2" y="39"/>
                  </a:cubicBezTo>
                  <a:cubicBezTo>
                    <a:pt x="0" y="36"/>
                    <a:pt x="0" y="32"/>
                    <a:pt x="1" y="29"/>
                  </a:cubicBezTo>
                  <a:cubicBezTo>
                    <a:pt x="2" y="27"/>
                    <a:pt x="5" y="28"/>
                    <a:pt x="6" y="29"/>
                  </a:cubicBezTo>
                  <a:cubicBezTo>
                    <a:pt x="7" y="29"/>
                    <a:pt x="7" y="32"/>
                    <a:pt x="8" y="31"/>
                  </a:cubicBezTo>
                  <a:cubicBezTo>
                    <a:pt x="9" y="28"/>
                    <a:pt x="9" y="24"/>
                    <a:pt x="10" y="21"/>
                  </a:cubicBezTo>
                  <a:cubicBezTo>
                    <a:pt x="10" y="19"/>
                    <a:pt x="10" y="16"/>
                    <a:pt x="11" y="13"/>
                  </a:cubicBezTo>
                  <a:cubicBezTo>
                    <a:pt x="12" y="10"/>
                    <a:pt x="14" y="8"/>
                    <a:pt x="16" y="5"/>
                  </a:cubicBezTo>
                  <a:cubicBezTo>
                    <a:pt x="17" y="4"/>
                    <a:pt x="18" y="2"/>
                    <a:pt x="20" y="2"/>
                  </a:cubicBezTo>
                  <a:cubicBezTo>
                    <a:pt x="23" y="1"/>
                    <a:pt x="26" y="0"/>
                    <a:pt x="30" y="0"/>
                  </a:cubicBezTo>
                  <a:cubicBezTo>
                    <a:pt x="33" y="0"/>
                    <a:pt x="36" y="1"/>
                    <a:pt x="39" y="2"/>
                  </a:cubicBezTo>
                  <a:cubicBezTo>
                    <a:pt x="43" y="3"/>
                    <a:pt x="47" y="3"/>
                    <a:pt x="49" y="6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71" name="Freeform 630">
              <a:extLst>
                <a:ext uri="{FF2B5EF4-FFF2-40B4-BE49-F238E27FC236}">
                  <a16:creationId xmlns:a16="http://schemas.microsoft.com/office/drawing/2014/main" id="{443B7532-B62F-7A4D-827A-344DFDB6246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20604" y="1839899"/>
              <a:ext cx="17450" cy="20623"/>
            </a:xfrm>
            <a:custGeom>
              <a:avLst/>
              <a:gdLst>
                <a:gd name="T0" fmla="*/ 2147483647 w 9"/>
                <a:gd name="T1" fmla="*/ 2147483647 h 11"/>
                <a:gd name="T2" fmla="*/ 2147483647 w 9"/>
                <a:gd name="T3" fmla="*/ 2147483647 h 11"/>
                <a:gd name="T4" fmla="*/ 2147483647 w 9"/>
                <a:gd name="T5" fmla="*/ 2147483647 h 11"/>
                <a:gd name="T6" fmla="*/ 2147483647 w 9"/>
                <a:gd name="T7" fmla="*/ 2147483647 h 11"/>
                <a:gd name="T8" fmla="*/ 2147483647 w 9"/>
                <a:gd name="T9" fmla="*/ 2147483647 h 11"/>
                <a:gd name="T10" fmla="*/ 2147483647 w 9"/>
                <a:gd name="T11" fmla="*/ 2147483647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" h="11">
                  <a:moveTo>
                    <a:pt x="2" y="1"/>
                  </a:moveTo>
                  <a:cubicBezTo>
                    <a:pt x="1" y="0"/>
                    <a:pt x="0" y="2"/>
                    <a:pt x="1" y="2"/>
                  </a:cubicBezTo>
                  <a:cubicBezTo>
                    <a:pt x="3" y="5"/>
                    <a:pt x="5" y="8"/>
                    <a:pt x="8" y="10"/>
                  </a:cubicBezTo>
                  <a:cubicBezTo>
                    <a:pt x="9" y="11"/>
                    <a:pt x="9" y="8"/>
                    <a:pt x="9" y="7"/>
                  </a:cubicBezTo>
                  <a:cubicBezTo>
                    <a:pt x="8" y="6"/>
                    <a:pt x="7" y="4"/>
                    <a:pt x="6" y="3"/>
                  </a:cubicBezTo>
                  <a:cubicBezTo>
                    <a:pt x="5" y="2"/>
                    <a:pt x="3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72" name="Freeform 631">
              <a:extLst>
                <a:ext uri="{FF2B5EF4-FFF2-40B4-BE49-F238E27FC236}">
                  <a16:creationId xmlns:a16="http://schemas.microsoft.com/office/drawing/2014/main" id="{E5CA6C28-744E-874A-8AE0-599325E12E5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20139" y="1635257"/>
              <a:ext cx="6346" cy="12691"/>
            </a:xfrm>
            <a:custGeom>
              <a:avLst/>
              <a:gdLst>
                <a:gd name="T0" fmla="*/ 2147483647 w 3"/>
                <a:gd name="T1" fmla="*/ 2147483647 h 7"/>
                <a:gd name="T2" fmla="*/ 2147483647 w 3"/>
                <a:gd name="T3" fmla="*/ 2147483647 h 7"/>
                <a:gd name="T4" fmla="*/ 0 w 3"/>
                <a:gd name="T5" fmla="*/ 2147483647 h 7"/>
                <a:gd name="T6" fmla="*/ 2147483647 w 3"/>
                <a:gd name="T7" fmla="*/ 2147483647 h 7"/>
                <a:gd name="T8" fmla="*/ 2147483647 w 3"/>
                <a:gd name="T9" fmla="*/ 214748364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7">
                  <a:moveTo>
                    <a:pt x="2" y="4"/>
                  </a:moveTo>
                  <a:cubicBezTo>
                    <a:pt x="2" y="5"/>
                    <a:pt x="2" y="7"/>
                    <a:pt x="1" y="7"/>
                  </a:cubicBezTo>
                  <a:cubicBezTo>
                    <a:pt x="0" y="6"/>
                    <a:pt x="0" y="5"/>
                    <a:pt x="0" y="4"/>
                  </a:cubicBezTo>
                  <a:cubicBezTo>
                    <a:pt x="0" y="3"/>
                    <a:pt x="0" y="0"/>
                    <a:pt x="1" y="1"/>
                  </a:cubicBezTo>
                  <a:cubicBezTo>
                    <a:pt x="3" y="1"/>
                    <a:pt x="2" y="3"/>
                    <a:pt x="2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73" name="Freeform 632">
              <a:extLst>
                <a:ext uri="{FF2B5EF4-FFF2-40B4-BE49-F238E27FC236}">
                  <a16:creationId xmlns:a16="http://schemas.microsoft.com/office/drawing/2014/main" id="{3C22EA2B-B9E5-E544-BD45-38CCA2192B8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086999" y="1746303"/>
              <a:ext cx="9518" cy="4759"/>
            </a:xfrm>
            <a:custGeom>
              <a:avLst/>
              <a:gdLst>
                <a:gd name="T0" fmla="*/ 2147483647 w 5"/>
                <a:gd name="T1" fmla="*/ 2147483647 h 3"/>
                <a:gd name="T2" fmla="*/ 2147483647 w 5"/>
                <a:gd name="T3" fmla="*/ 2147483647 h 3"/>
                <a:gd name="T4" fmla="*/ 2147483647 w 5"/>
                <a:gd name="T5" fmla="*/ 2147483647 h 3"/>
                <a:gd name="T6" fmla="*/ 2147483647 w 5"/>
                <a:gd name="T7" fmla="*/ 2147483647 h 3"/>
                <a:gd name="T8" fmla="*/ 2147483647 w 5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3">
                  <a:moveTo>
                    <a:pt x="2" y="3"/>
                  </a:moveTo>
                  <a:cubicBezTo>
                    <a:pt x="2" y="3"/>
                    <a:pt x="1" y="3"/>
                    <a:pt x="1" y="3"/>
                  </a:cubicBezTo>
                  <a:cubicBezTo>
                    <a:pt x="0" y="2"/>
                    <a:pt x="1" y="1"/>
                    <a:pt x="2" y="1"/>
                  </a:cubicBezTo>
                  <a:cubicBezTo>
                    <a:pt x="3" y="1"/>
                    <a:pt x="5" y="0"/>
                    <a:pt x="5" y="1"/>
                  </a:cubicBezTo>
                  <a:cubicBezTo>
                    <a:pt x="5" y="2"/>
                    <a:pt x="3" y="3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74" name="Freeform 634">
              <a:extLst>
                <a:ext uri="{FF2B5EF4-FFF2-40B4-BE49-F238E27FC236}">
                  <a16:creationId xmlns:a16="http://schemas.microsoft.com/office/drawing/2014/main" id="{2149E11A-115E-4746-9BEC-21D091798DA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79358" y="1427440"/>
              <a:ext cx="3173" cy="7932"/>
            </a:xfrm>
            <a:custGeom>
              <a:avLst/>
              <a:gdLst>
                <a:gd name="T0" fmla="*/ 2147483647 w 2"/>
                <a:gd name="T1" fmla="*/ 2147483647 h 4"/>
                <a:gd name="T2" fmla="*/ 2147483647 w 2"/>
                <a:gd name="T3" fmla="*/ 2147483647 h 4"/>
                <a:gd name="T4" fmla="*/ 0 w 2"/>
                <a:gd name="T5" fmla="*/ 2147483647 h 4"/>
                <a:gd name="T6" fmla="*/ 2147483647 w 2"/>
                <a:gd name="T7" fmla="*/ 0 h 4"/>
                <a:gd name="T8" fmla="*/ 2147483647 w 2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4">
                  <a:moveTo>
                    <a:pt x="2" y="3"/>
                  </a:moveTo>
                  <a:cubicBezTo>
                    <a:pt x="2" y="3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75" name="Freeform 635">
              <a:extLst>
                <a:ext uri="{FF2B5EF4-FFF2-40B4-BE49-F238E27FC236}">
                  <a16:creationId xmlns:a16="http://schemas.microsoft.com/office/drawing/2014/main" id="{080D89B7-3DBA-3B42-BDCB-A24EE943DD9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33295" y="1435373"/>
              <a:ext cx="7931" cy="6346"/>
            </a:xfrm>
            <a:custGeom>
              <a:avLst/>
              <a:gdLst>
                <a:gd name="T0" fmla="*/ 2147483647 w 4"/>
                <a:gd name="T1" fmla="*/ 2147483647 h 3"/>
                <a:gd name="T2" fmla="*/ 2147483647 w 4"/>
                <a:gd name="T3" fmla="*/ 2147483647 h 3"/>
                <a:gd name="T4" fmla="*/ 2147483647 w 4"/>
                <a:gd name="T5" fmla="*/ 2147483647 h 3"/>
                <a:gd name="T6" fmla="*/ 0 w 4"/>
                <a:gd name="T7" fmla="*/ 2147483647 h 3"/>
                <a:gd name="T8" fmla="*/ 2147483647 w 4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3" y="1"/>
                  </a:moveTo>
                  <a:cubicBezTo>
                    <a:pt x="3" y="2"/>
                    <a:pt x="4" y="2"/>
                    <a:pt x="4" y="3"/>
                  </a:cubicBezTo>
                  <a:cubicBezTo>
                    <a:pt x="4" y="3"/>
                    <a:pt x="3" y="3"/>
                    <a:pt x="2" y="3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0"/>
                    <a:pt x="2" y="1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76" name="Freeform 636">
              <a:extLst>
                <a:ext uri="{FF2B5EF4-FFF2-40B4-BE49-F238E27FC236}">
                  <a16:creationId xmlns:a16="http://schemas.microsoft.com/office/drawing/2014/main" id="{7BD3DFC9-7D7A-F943-A4A1-0B10FD43129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60263" y="1427440"/>
              <a:ext cx="9518" cy="4760"/>
            </a:xfrm>
            <a:custGeom>
              <a:avLst/>
              <a:gdLst>
                <a:gd name="T0" fmla="*/ 2147483647 w 5"/>
                <a:gd name="T1" fmla="*/ 0 h 2"/>
                <a:gd name="T2" fmla="*/ 2147483647 w 5"/>
                <a:gd name="T3" fmla="*/ 2147483647 h 2"/>
                <a:gd name="T4" fmla="*/ 2147483647 w 5"/>
                <a:gd name="T5" fmla="*/ 2147483647 h 2"/>
                <a:gd name="T6" fmla="*/ 0 w 5"/>
                <a:gd name="T7" fmla="*/ 2147483647 h 2"/>
                <a:gd name="T8" fmla="*/ 2147483647 w 5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2">
                  <a:moveTo>
                    <a:pt x="3" y="0"/>
                  </a:moveTo>
                  <a:cubicBezTo>
                    <a:pt x="4" y="0"/>
                    <a:pt x="5" y="1"/>
                    <a:pt x="5" y="1"/>
                  </a:cubicBezTo>
                  <a:cubicBezTo>
                    <a:pt x="5" y="2"/>
                    <a:pt x="3" y="2"/>
                    <a:pt x="3" y="2"/>
                  </a:cubicBezTo>
                  <a:cubicBezTo>
                    <a:pt x="2" y="2"/>
                    <a:pt x="0" y="2"/>
                    <a:pt x="0" y="1"/>
                  </a:cubicBezTo>
                  <a:cubicBezTo>
                    <a:pt x="0" y="1"/>
                    <a:pt x="2" y="0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77" name="Freeform 637">
              <a:extLst>
                <a:ext uri="{FF2B5EF4-FFF2-40B4-BE49-F238E27FC236}">
                  <a16:creationId xmlns:a16="http://schemas.microsoft.com/office/drawing/2014/main" id="{2F6D4A2E-54F9-7E44-B674-87825F5D368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85645" y="1427440"/>
              <a:ext cx="7932" cy="4760"/>
            </a:xfrm>
            <a:custGeom>
              <a:avLst/>
              <a:gdLst>
                <a:gd name="T0" fmla="*/ 2147483647 w 4"/>
                <a:gd name="T1" fmla="*/ 0 h 2"/>
                <a:gd name="T2" fmla="*/ 2147483647 w 4"/>
                <a:gd name="T3" fmla="*/ 2147483647 h 2"/>
                <a:gd name="T4" fmla="*/ 2147483647 w 4"/>
                <a:gd name="T5" fmla="*/ 2147483647 h 2"/>
                <a:gd name="T6" fmla="*/ 0 w 4"/>
                <a:gd name="T7" fmla="*/ 2147483647 h 2"/>
                <a:gd name="T8" fmla="*/ 2147483647 w 4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2">
                  <a:moveTo>
                    <a:pt x="2" y="0"/>
                  </a:moveTo>
                  <a:cubicBezTo>
                    <a:pt x="3" y="0"/>
                    <a:pt x="4" y="0"/>
                    <a:pt x="4" y="1"/>
                  </a:cubicBezTo>
                  <a:cubicBezTo>
                    <a:pt x="3" y="1"/>
                    <a:pt x="3" y="2"/>
                    <a:pt x="2" y="2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0"/>
                    <a:pt x="2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78" name="Freeform 639">
              <a:extLst>
                <a:ext uri="{FF2B5EF4-FFF2-40B4-BE49-F238E27FC236}">
                  <a16:creationId xmlns:a16="http://schemas.microsoft.com/office/drawing/2014/main" id="{028AA402-1329-C34D-A5ED-EEF8538BAC9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995414" y="2728272"/>
              <a:ext cx="12691" cy="17451"/>
            </a:xfrm>
            <a:custGeom>
              <a:avLst/>
              <a:gdLst>
                <a:gd name="T0" fmla="*/ 2147483647 w 7"/>
                <a:gd name="T1" fmla="*/ 2147483647 h 9"/>
                <a:gd name="T2" fmla="*/ 2147483647 w 7"/>
                <a:gd name="T3" fmla="*/ 2147483647 h 9"/>
                <a:gd name="T4" fmla="*/ 2147483647 w 7"/>
                <a:gd name="T5" fmla="*/ 2147483647 h 9"/>
                <a:gd name="T6" fmla="*/ 2147483647 w 7"/>
                <a:gd name="T7" fmla="*/ 2147483647 h 9"/>
                <a:gd name="T8" fmla="*/ 2147483647 w 7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9">
                  <a:moveTo>
                    <a:pt x="3" y="6"/>
                  </a:moveTo>
                  <a:cubicBezTo>
                    <a:pt x="3" y="7"/>
                    <a:pt x="1" y="9"/>
                    <a:pt x="1" y="8"/>
                  </a:cubicBezTo>
                  <a:cubicBezTo>
                    <a:pt x="0" y="7"/>
                    <a:pt x="1" y="5"/>
                    <a:pt x="2" y="4"/>
                  </a:cubicBezTo>
                  <a:cubicBezTo>
                    <a:pt x="3" y="3"/>
                    <a:pt x="5" y="0"/>
                    <a:pt x="6" y="1"/>
                  </a:cubicBezTo>
                  <a:cubicBezTo>
                    <a:pt x="7" y="2"/>
                    <a:pt x="5" y="5"/>
                    <a:pt x="3" y="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79" name="Freeform 641">
              <a:extLst>
                <a:ext uri="{FF2B5EF4-FFF2-40B4-BE49-F238E27FC236}">
                  <a16:creationId xmlns:a16="http://schemas.microsoft.com/office/drawing/2014/main" id="{35FB824A-A56A-3F4D-858D-EA740919B0F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036660" y="2650540"/>
              <a:ext cx="6346" cy="9518"/>
            </a:xfrm>
            <a:custGeom>
              <a:avLst/>
              <a:gdLst>
                <a:gd name="T0" fmla="*/ 2147483647 w 3"/>
                <a:gd name="T1" fmla="*/ 2147483647 h 5"/>
                <a:gd name="T2" fmla="*/ 0 w 3"/>
                <a:gd name="T3" fmla="*/ 2147483647 h 5"/>
                <a:gd name="T4" fmla="*/ 2147483647 w 3"/>
                <a:gd name="T5" fmla="*/ 2147483647 h 5"/>
                <a:gd name="T6" fmla="*/ 2147483647 w 3"/>
                <a:gd name="T7" fmla="*/ 2147483647 h 5"/>
                <a:gd name="T8" fmla="*/ 2147483647 w 3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5">
                  <a:moveTo>
                    <a:pt x="2" y="4"/>
                  </a:moveTo>
                  <a:cubicBezTo>
                    <a:pt x="1" y="4"/>
                    <a:pt x="1" y="5"/>
                    <a:pt x="0" y="5"/>
                  </a:cubicBezTo>
                  <a:cubicBezTo>
                    <a:pt x="0" y="5"/>
                    <a:pt x="0" y="3"/>
                    <a:pt x="1" y="3"/>
                  </a:cubicBezTo>
                  <a:cubicBezTo>
                    <a:pt x="1" y="2"/>
                    <a:pt x="2" y="0"/>
                    <a:pt x="2" y="1"/>
                  </a:cubicBezTo>
                  <a:cubicBezTo>
                    <a:pt x="3" y="1"/>
                    <a:pt x="2" y="3"/>
                    <a:pt x="2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80" name="Freeform 642">
              <a:extLst>
                <a:ext uri="{FF2B5EF4-FFF2-40B4-BE49-F238E27FC236}">
                  <a16:creationId xmlns:a16="http://schemas.microsoft.com/office/drawing/2014/main" id="{B57F1412-1312-F940-A9F2-44C513CBC0B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028729" y="2671162"/>
              <a:ext cx="6346" cy="9518"/>
            </a:xfrm>
            <a:custGeom>
              <a:avLst/>
              <a:gdLst>
                <a:gd name="T0" fmla="*/ 2147483647 w 3"/>
                <a:gd name="T1" fmla="*/ 2147483647 h 5"/>
                <a:gd name="T2" fmla="*/ 0 w 3"/>
                <a:gd name="T3" fmla="*/ 2147483647 h 5"/>
                <a:gd name="T4" fmla="*/ 0 w 3"/>
                <a:gd name="T5" fmla="*/ 2147483647 h 5"/>
                <a:gd name="T6" fmla="*/ 2147483647 w 3"/>
                <a:gd name="T7" fmla="*/ 0 h 5"/>
                <a:gd name="T8" fmla="*/ 2147483647 w 3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5">
                  <a:moveTo>
                    <a:pt x="2" y="3"/>
                  </a:moveTo>
                  <a:cubicBezTo>
                    <a:pt x="1" y="4"/>
                    <a:pt x="0" y="5"/>
                    <a:pt x="0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1" y="1"/>
                    <a:pt x="2" y="0"/>
                    <a:pt x="2" y="0"/>
                  </a:cubicBezTo>
                  <a:cubicBezTo>
                    <a:pt x="3" y="1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81" name="Freeform 643">
              <a:extLst>
                <a:ext uri="{FF2B5EF4-FFF2-40B4-BE49-F238E27FC236}">
                  <a16:creationId xmlns:a16="http://schemas.microsoft.com/office/drawing/2014/main" id="{426571BB-5D21-2045-A5ED-EF4F5154AB7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22789" y="1727267"/>
              <a:ext cx="14278" cy="11104"/>
            </a:xfrm>
            <a:custGeom>
              <a:avLst/>
              <a:gdLst>
                <a:gd name="T0" fmla="*/ 2147483647 w 7"/>
                <a:gd name="T1" fmla="*/ 2147483647 h 6"/>
                <a:gd name="T2" fmla="*/ 2147483647 w 7"/>
                <a:gd name="T3" fmla="*/ 2147483647 h 6"/>
                <a:gd name="T4" fmla="*/ 2147483647 w 7"/>
                <a:gd name="T5" fmla="*/ 2147483647 h 6"/>
                <a:gd name="T6" fmla="*/ 2147483647 w 7"/>
                <a:gd name="T7" fmla="*/ 2147483647 h 6"/>
                <a:gd name="T8" fmla="*/ 2147483647 w 7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6">
                  <a:moveTo>
                    <a:pt x="5" y="3"/>
                  </a:moveTo>
                  <a:cubicBezTo>
                    <a:pt x="6" y="3"/>
                    <a:pt x="7" y="5"/>
                    <a:pt x="6" y="5"/>
                  </a:cubicBezTo>
                  <a:cubicBezTo>
                    <a:pt x="6" y="6"/>
                    <a:pt x="4" y="5"/>
                    <a:pt x="3" y="4"/>
                  </a:cubicBezTo>
                  <a:cubicBezTo>
                    <a:pt x="2" y="3"/>
                    <a:pt x="0" y="2"/>
                    <a:pt x="1" y="1"/>
                  </a:cubicBezTo>
                  <a:cubicBezTo>
                    <a:pt x="2" y="0"/>
                    <a:pt x="4" y="2"/>
                    <a:pt x="5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82" name="Freeform 644">
              <a:extLst>
                <a:ext uri="{FF2B5EF4-FFF2-40B4-BE49-F238E27FC236}">
                  <a16:creationId xmlns:a16="http://schemas.microsoft.com/office/drawing/2014/main" id="{03808970-08AE-644F-A02B-09C13C76FF2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07157" y="1714576"/>
              <a:ext cx="6346" cy="7931"/>
            </a:xfrm>
            <a:custGeom>
              <a:avLst/>
              <a:gdLst>
                <a:gd name="T0" fmla="*/ 2147483647 w 3"/>
                <a:gd name="T1" fmla="*/ 2147483647 h 4"/>
                <a:gd name="T2" fmla="*/ 0 w 3"/>
                <a:gd name="T3" fmla="*/ 2147483647 h 4"/>
                <a:gd name="T4" fmla="*/ 2147483647 w 3"/>
                <a:gd name="T5" fmla="*/ 2147483647 h 4"/>
                <a:gd name="T6" fmla="*/ 2147483647 w 3"/>
                <a:gd name="T7" fmla="*/ 0 h 4"/>
                <a:gd name="T8" fmla="*/ 2147483647 w 3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2" y="3"/>
                  </a:moveTo>
                  <a:cubicBezTo>
                    <a:pt x="2" y="3"/>
                    <a:pt x="1" y="4"/>
                    <a:pt x="0" y="4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1" y="1"/>
                    <a:pt x="2" y="0"/>
                    <a:pt x="2" y="0"/>
                  </a:cubicBezTo>
                  <a:cubicBezTo>
                    <a:pt x="3" y="1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83" name="Freeform 645">
              <a:extLst>
                <a:ext uri="{FF2B5EF4-FFF2-40B4-BE49-F238E27FC236}">
                  <a16:creationId xmlns:a16="http://schemas.microsoft.com/office/drawing/2014/main" id="{B05C8274-4D71-7047-8454-D405814B13E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07216" y="1614633"/>
              <a:ext cx="9518" cy="9518"/>
            </a:xfrm>
            <a:custGeom>
              <a:avLst/>
              <a:gdLst>
                <a:gd name="T0" fmla="*/ 2147483647 w 5"/>
                <a:gd name="T1" fmla="*/ 2147483647 h 5"/>
                <a:gd name="T2" fmla="*/ 2147483647 w 5"/>
                <a:gd name="T3" fmla="*/ 2147483647 h 5"/>
                <a:gd name="T4" fmla="*/ 2147483647 w 5"/>
                <a:gd name="T5" fmla="*/ 2147483647 h 5"/>
                <a:gd name="T6" fmla="*/ 2147483647 w 5"/>
                <a:gd name="T7" fmla="*/ 2147483647 h 5"/>
                <a:gd name="T8" fmla="*/ 2147483647 w 5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5">
                  <a:moveTo>
                    <a:pt x="4" y="2"/>
                  </a:moveTo>
                  <a:cubicBezTo>
                    <a:pt x="4" y="3"/>
                    <a:pt x="5" y="4"/>
                    <a:pt x="4" y="4"/>
                  </a:cubicBezTo>
                  <a:cubicBezTo>
                    <a:pt x="4" y="5"/>
                    <a:pt x="3" y="4"/>
                    <a:pt x="2" y="3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2" y="0"/>
                    <a:pt x="3" y="2"/>
                    <a:pt x="4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84" name="Freeform 646">
              <a:extLst>
                <a:ext uri="{FF2B5EF4-FFF2-40B4-BE49-F238E27FC236}">
                  <a16:creationId xmlns:a16="http://schemas.microsoft.com/office/drawing/2014/main" id="{3C8D9065-CCBB-D840-82B7-ED12A88C5F6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02805" y="1644775"/>
              <a:ext cx="7932" cy="3173"/>
            </a:xfrm>
            <a:custGeom>
              <a:avLst/>
              <a:gdLst>
                <a:gd name="T0" fmla="*/ 2147483647 w 4"/>
                <a:gd name="T1" fmla="*/ 2147483647 h 2"/>
                <a:gd name="T2" fmla="*/ 0 w 4"/>
                <a:gd name="T3" fmla="*/ 2147483647 h 2"/>
                <a:gd name="T4" fmla="*/ 2147483647 w 4"/>
                <a:gd name="T5" fmla="*/ 0 h 2"/>
                <a:gd name="T6" fmla="*/ 2147483647 w 4"/>
                <a:gd name="T7" fmla="*/ 0 h 2"/>
                <a:gd name="T8" fmla="*/ 2147483647 w 4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2">
                  <a:moveTo>
                    <a:pt x="2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4" y="1"/>
                    <a:pt x="3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85" name="Freeform 647">
              <a:extLst>
                <a:ext uri="{FF2B5EF4-FFF2-40B4-BE49-F238E27FC236}">
                  <a16:creationId xmlns:a16="http://schemas.microsoft.com/office/drawing/2014/main" id="{FDF448F0-25F1-D64B-AC2C-B97E2064FB7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31359" y="1722507"/>
              <a:ext cx="9518" cy="4760"/>
            </a:xfrm>
            <a:custGeom>
              <a:avLst/>
              <a:gdLst>
                <a:gd name="T0" fmla="*/ 2147483647 w 5"/>
                <a:gd name="T1" fmla="*/ 2147483647 h 2"/>
                <a:gd name="T2" fmla="*/ 2147483647 w 5"/>
                <a:gd name="T3" fmla="*/ 2147483647 h 2"/>
                <a:gd name="T4" fmla="*/ 2147483647 w 5"/>
                <a:gd name="T5" fmla="*/ 2147483647 h 2"/>
                <a:gd name="T6" fmla="*/ 0 w 5"/>
                <a:gd name="T7" fmla="*/ 2147483647 h 2"/>
                <a:gd name="T8" fmla="*/ 2147483647 w 5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2">
                  <a:moveTo>
                    <a:pt x="3" y="1"/>
                  </a:moveTo>
                  <a:cubicBezTo>
                    <a:pt x="3" y="1"/>
                    <a:pt x="5" y="1"/>
                    <a:pt x="4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0"/>
                    <a:pt x="2" y="1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86" name="Freeform 648">
              <a:extLst>
                <a:ext uri="{FF2B5EF4-FFF2-40B4-BE49-F238E27FC236}">
                  <a16:creationId xmlns:a16="http://schemas.microsoft.com/office/drawing/2014/main" id="{A2B59B7D-930A-5146-9AB7-3A15B41F60C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72605" y="1693952"/>
              <a:ext cx="11105" cy="4760"/>
            </a:xfrm>
            <a:custGeom>
              <a:avLst/>
              <a:gdLst>
                <a:gd name="T0" fmla="*/ 2147483647 w 6"/>
                <a:gd name="T1" fmla="*/ 2147483647 h 2"/>
                <a:gd name="T2" fmla="*/ 2147483647 w 6"/>
                <a:gd name="T3" fmla="*/ 2147483647 h 2"/>
                <a:gd name="T4" fmla="*/ 2147483647 w 6"/>
                <a:gd name="T5" fmla="*/ 2147483647 h 2"/>
                <a:gd name="T6" fmla="*/ 0 w 6"/>
                <a:gd name="T7" fmla="*/ 2147483647 h 2"/>
                <a:gd name="T8" fmla="*/ 2147483647 w 6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2">
                  <a:moveTo>
                    <a:pt x="4" y="1"/>
                  </a:moveTo>
                  <a:cubicBezTo>
                    <a:pt x="5" y="1"/>
                    <a:pt x="6" y="1"/>
                    <a:pt x="6" y="2"/>
                  </a:cubicBezTo>
                  <a:cubicBezTo>
                    <a:pt x="5" y="2"/>
                    <a:pt x="4" y="2"/>
                    <a:pt x="3" y="2"/>
                  </a:cubicBezTo>
                  <a:cubicBezTo>
                    <a:pt x="2" y="2"/>
                    <a:pt x="0" y="2"/>
                    <a:pt x="0" y="1"/>
                  </a:cubicBezTo>
                  <a:cubicBezTo>
                    <a:pt x="1" y="0"/>
                    <a:pt x="3" y="0"/>
                    <a:pt x="4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87" name="Freeform 651">
              <a:extLst>
                <a:ext uri="{FF2B5EF4-FFF2-40B4-BE49-F238E27FC236}">
                  <a16:creationId xmlns:a16="http://schemas.microsoft.com/office/drawing/2014/main" id="{F6C6E3CC-68A7-A74A-8034-566DCACAFE6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19017" y="1443304"/>
              <a:ext cx="4760" cy="7932"/>
            </a:xfrm>
            <a:custGeom>
              <a:avLst/>
              <a:gdLst>
                <a:gd name="T0" fmla="*/ 2147483647 w 3"/>
                <a:gd name="T1" fmla="*/ 2147483647 h 4"/>
                <a:gd name="T2" fmla="*/ 2147483647 w 3"/>
                <a:gd name="T3" fmla="*/ 2147483647 h 4"/>
                <a:gd name="T4" fmla="*/ 2147483647 w 3"/>
                <a:gd name="T5" fmla="*/ 2147483647 h 4"/>
                <a:gd name="T6" fmla="*/ 2147483647 w 3"/>
                <a:gd name="T7" fmla="*/ 2147483647 h 4"/>
                <a:gd name="T8" fmla="*/ 2147483647 w 3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2" y="3"/>
                  </a:moveTo>
                  <a:cubicBezTo>
                    <a:pt x="2" y="3"/>
                    <a:pt x="1" y="4"/>
                    <a:pt x="1" y="3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1"/>
                    <a:pt x="3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88" name="Freeform 653">
              <a:extLst>
                <a:ext uri="{FF2B5EF4-FFF2-40B4-BE49-F238E27FC236}">
                  <a16:creationId xmlns:a16="http://schemas.microsoft.com/office/drawing/2014/main" id="{0BCB2535-A4A4-1C4A-AC19-5282A94B578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90713" y="1870041"/>
              <a:ext cx="7932" cy="11104"/>
            </a:xfrm>
            <a:custGeom>
              <a:avLst/>
              <a:gdLst>
                <a:gd name="T0" fmla="*/ 2147483647 w 4"/>
                <a:gd name="T1" fmla="*/ 2147483647 h 6"/>
                <a:gd name="T2" fmla="*/ 2147483647 w 4"/>
                <a:gd name="T3" fmla="*/ 2147483647 h 6"/>
                <a:gd name="T4" fmla="*/ 2147483647 w 4"/>
                <a:gd name="T5" fmla="*/ 2147483647 h 6"/>
                <a:gd name="T6" fmla="*/ 2147483647 w 4"/>
                <a:gd name="T7" fmla="*/ 0 h 6"/>
                <a:gd name="T8" fmla="*/ 2147483647 w 4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6">
                  <a:moveTo>
                    <a:pt x="4" y="3"/>
                  </a:moveTo>
                  <a:cubicBezTo>
                    <a:pt x="4" y="4"/>
                    <a:pt x="4" y="5"/>
                    <a:pt x="3" y="6"/>
                  </a:cubicBezTo>
                  <a:cubicBezTo>
                    <a:pt x="2" y="6"/>
                    <a:pt x="1" y="4"/>
                    <a:pt x="1" y="4"/>
                  </a:cubicBezTo>
                  <a:cubicBezTo>
                    <a:pt x="1" y="3"/>
                    <a:pt x="0" y="0"/>
                    <a:pt x="1" y="0"/>
                  </a:cubicBezTo>
                  <a:cubicBezTo>
                    <a:pt x="3" y="0"/>
                    <a:pt x="3" y="2"/>
                    <a:pt x="4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89" name="Oval 654">
              <a:extLst>
                <a:ext uri="{FF2B5EF4-FFF2-40B4-BE49-F238E27FC236}">
                  <a16:creationId xmlns:a16="http://schemas.microsoft.com/office/drawing/2014/main" id="{B448D6D7-2A24-984C-9406-DFEA02AB80F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33719" y="1636843"/>
              <a:ext cx="3173" cy="6346"/>
            </a:xfrm>
            <a:prstGeom prst="ellipse">
              <a:avLst/>
            </a:prstGeom>
            <a:grpFill/>
            <a:ln w="3175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6858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en-US" alt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90" name="Freeform 655">
              <a:extLst>
                <a:ext uri="{FF2B5EF4-FFF2-40B4-BE49-F238E27FC236}">
                  <a16:creationId xmlns:a16="http://schemas.microsoft.com/office/drawing/2014/main" id="{A15D878D-481E-D444-91D4-277240C55DE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00928" y="1581320"/>
              <a:ext cx="4760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0 w 3"/>
                <a:gd name="T5" fmla="*/ 2147483647 h 3"/>
                <a:gd name="T6" fmla="*/ 2147483647 w 3"/>
                <a:gd name="T7" fmla="*/ 0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cubicBezTo>
                    <a:pt x="3" y="2"/>
                    <a:pt x="3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91" name="Freeform 656">
              <a:extLst>
                <a:ext uri="{FF2B5EF4-FFF2-40B4-BE49-F238E27FC236}">
                  <a16:creationId xmlns:a16="http://schemas.microsoft.com/office/drawing/2014/main" id="{CDE395EC-4BB4-B241-8FD2-4DF05D222A9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339233" y="1584493"/>
              <a:ext cx="3173" cy="4759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3"/>
                    <a:pt x="2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92" name="Freeform 657">
              <a:extLst>
                <a:ext uri="{FF2B5EF4-FFF2-40B4-BE49-F238E27FC236}">
                  <a16:creationId xmlns:a16="http://schemas.microsoft.com/office/drawing/2014/main" id="{B45239AD-4F96-EE41-BF11-9F229FD1BC5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88469" y="1708230"/>
              <a:ext cx="4760" cy="4759"/>
            </a:xfrm>
            <a:custGeom>
              <a:avLst/>
              <a:gdLst>
                <a:gd name="T0" fmla="*/ 2147483647 w 2"/>
                <a:gd name="T1" fmla="*/ 2147483647 h 3"/>
                <a:gd name="T2" fmla="*/ 0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3"/>
                    <a:pt x="1" y="3"/>
                    <a:pt x="0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93" name="Freeform 658">
              <a:extLst>
                <a:ext uri="{FF2B5EF4-FFF2-40B4-BE49-F238E27FC236}">
                  <a16:creationId xmlns:a16="http://schemas.microsoft.com/office/drawing/2014/main" id="{489D9DF1-1EEA-EA4E-BC70-DF1FFB194D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78951" y="1705057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0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cubicBezTo>
                    <a:pt x="3" y="2"/>
                    <a:pt x="3" y="3"/>
                    <a:pt x="2" y="3"/>
                  </a:cubicBezTo>
                  <a:cubicBezTo>
                    <a:pt x="1" y="3"/>
                    <a:pt x="0" y="2"/>
                    <a:pt x="1" y="2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94" name="Freeform 659">
              <a:extLst>
                <a:ext uri="{FF2B5EF4-FFF2-40B4-BE49-F238E27FC236}">
                  <a16:creationId xmlns:a16="http://schemas.microsoft.com/office/drawing/2014/main" id="{56AEEEAB-01F9-994E-BC45-FEA33832BD1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944225" y="1922391"/>
              <a:ext cx="4759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2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95" name="Freeform 662">
              <a:extLst>
                <a:ext uri="{FF2B5EF4-FFF2-40B4-BE49-F238E27FC236}">
                  <a16:creationId xmlns:a16="http://schemas.microsoft.com/office/drawing/2014/main" id="{70B0AC1A-DEC4-6044-83C2-874D024D2B6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07970" y="1454409"/>
              <a:ext cx="1587" cy="3173"/>
            </a:xfrm>
            <a:custGeom>
              <a:avLst/>
              <a:gdLst>
                <a:gd name="T0" fmla="*/ 2147483647 w 1"/>
                <a:gd name="T1" fmla="*/ 2147483647 h 2"/>
                <a:gd name="T2" fmla="*/ 0 w 1"/>
                <a:gd name="T3" fmla="*/ 2147483647 h 2"/>
                <a:gd name="T4" fmla="*/ 0 w 1"/>
                <a:gd name="T5" fmla="*/ 2147483647 h 2"/>
                <a:gd name="T6" fmla="*/ 0 w 1"/>
                <a:gd name="T7" fmla="*/ 0 h 2"/>
                <a:gd name="T8" fmla="*/ 2147483647 w 1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2"/>
                    <a:pt x="1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96" name="Freeform 663">
              <a:extLst>
                <a:ext uri="{FF2B5EF4-FFF2-40B4-BE49-F238E27FC236}">
                  <a16:creationId xmlns:a16="http://schemas.microsoft.com/office/drawing/2014/main" id="{2B34D3D3-38F6-F046-BC11-4E9067F5AA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99980" y="1444891"/>
              <a:ext cx="1587" cy="6346"/>
            </a:xfrm>
            <a:custGeom>
              <a:avLst/>
              <a:gdLst>
                <a:gd name="T0" fmla="*/ 2147483647 w 1"/>
                <a:gd name="T1" fmla="*/ 2147483647 h 3"/>
                <a:gd name="T2" fmla="*/ 0 w 1"/>
                <a:gd name="T3" fmla="*/ 2147483647 h 3"/>
                <a:gd name="T4" fmla="*/ 0 w 1"/>
                <a:gd name="T5" fmla="*/ 2147483647 h 3"/>
                <a:gd name="T6" fmla="*/ 2147483647 w 1"/>
                <a:gd name="T7" fmla="*/ 0 h 3"/>
                <a:gd name="T8" fmla="*/ 2147483647 w 1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cubicBezTo>
                    <a:pt x="1" y="2"/>
                    <a:pt x="1" y="3"/>
                    <a:pt x="0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97" name="Freeform 664">
              <a:extLst>
                <a:ext uri="{FF2B5EF4-FFF2-40B4-BE49-F238E27FC236}">
                  <a16:creationId xmlns:a16="http://schemas.microsoft.com/office/drawing/2014/main" id="{C1BD3F88-98DB-B24F-ABB0-1F2AB881581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19017" y="1436959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98" name="Freeform 665">
              <a:extLst>
                <a:ext uri="{FF2B5EF4-FFF2-40B4-BE49-F238E27FC236}">
                  <a16:creationId xmlns:a16="http://schemas.microsoft.com/office/drawing/2014/main" id="{98985B28-0501-8046-9CDB-19A386046DC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11085" y="1432200"/>
              <a:ext cx="3173" cy="3173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2147483647 w 2"/>
                <a:gd name="T5" fmla="*/ 2147483647 h 2"/>
                <a:gd name="T6" fmla="*/ 2147483647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1"/>
                    <a:pt x="2" y="2"/>
                    <a:pt x="2" y="2"/>
                  </a:cubicBezTo>
                  <a:cubicBezTo>
                    <a:pt x="1" y="2"/>
                    <a:pt x="1" y="2"/>
                    <a:pt x="1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599" name="Freeform 666">
              <a:extLst>
                <a:ext uri="{FF2B5EF4-FFF2-40B4-BE49-F238E27FC236}">
                  <a16:creationId xmlns:a16="http://schemas.microsoft.com/office/drawing/2014/main" id="{C476C24D-4BFF-5B46-A5D6-C0420AFC192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19017" y="1429027"/>
              <a:ext cx="4760" cy="4759"/>
            </a:xfrm>
            <a:custGeom>
              <a:avLst/>
              <a:gdLst>
                <a:gd name="T0" fmla="*/ 2147483647 w 3"/>
                <a:gd name="T1" fmla="*/ 2147483647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2147483647 w 3"/>
                <a:gd name="T7" fmla="*/ 0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1"/>
                  </a:moveTo>
                  <a:cubicBezTo>
                    <a:pt x="3" y="1"/>
                    <a:pt x="3" y="2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1" y="1"/>
                    <a:pt x="0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00" name="Freeform 667">
              <a:extLst>
                <a:ext uri="{FF2B5EF4-FFF2-40B4-BE49-F238E27FC236}">
                  <a16:creationId xmlns:a16="http://schemas.microsoft.com/office/drawing/2014/main" id="{5D208743-91F4-9042-92DE-6C5E680B9D4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23718" y="1398886"/>
              <a:ext cx="4760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0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3" y="2"/>
                    <a:pt x="3" y="2"/>
                    <a:pt x="2" y="2"/>
                  </a:cubicBezTo>
                  <a:cubicBezTo>
                    <a:pt x="2" y="3"/>
                    <a:pt x="1" y="2"/>
                    <a:pt x="1" y="2"/>
                  </a:cubicBezTo>
                  <a:cubicBezTo>
                    <a:pt x="1" y="1"/>
                    <a:pt x="0" y="1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01" name="Freeform 668">
              <a:extLst>
                <a:ext uri="{FF2B5EF4-FFF2-40B4-BE49-F238E27FC236}">
                  <a16:creationId xmlns:a16="http://schemas.microsoft.com/office/drawing/2014/main" id="{ED03B676-7405-7646-A6D8-C745E2B5266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50687" y="1387781"/>
              <a:ext cx="4759" cy="3173"/>
            </a:xfrm>
            <a:custGeom>
              <a:avLst/>
              <a:gdLst>
                <a:gd name="T0" fmla="*/ 2147483647 w 3"/>
                <a:gd name="T1" fmla="*/ 2147483647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2147483647 w 3"/>
                <a:gd name="T7" fmla="*/ 0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02" name="Freeform 669">
              <a:extLst>
                <a:ext uri="{FF2B5EF4-FFF2-40B4-BE49-F238E27FC236}">
                  <a16:creationId xmlns:a16="http://schemas.microsoft.com/office/drawing/2014/main" id="{A57AAE22-06CC-8442-B198-F28EAA9D11A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07913" y="1436959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2147483647 w 2"/>
                <a:gd name="T5" fmla="*/ 2147483647 h 3"/>
                <a:gd name="T6" fmla="*/ 2147483647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2" y="1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03" name="Freeform 670">
              <a:extLst>
                <a:ext uri="{FF2B5EF4-FFF2-40B4-BE49-F238E27FC236}">
                  <a16:creationId xmlns:a16="http://schemas.microsoft.com/office/drawing/2014/main" id="{23C8056B-85EE-604E-9990-FCE3D90E80F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96750" y="1463928"/>
              <a:ext cx="6346" cy="3173"/>
            </a:xfrm>
            <a:custGeom>
              <a:avLst/>
              <a:gdLst>
                <a:gd name="T0" fmla="*/ 2147483647 w 3"/>
                <a:gd name="T1" fmla="*/ 2147483647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2147483647 w 3"/>
                <a:gd name="T7" fmla="*/ 0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1"/>
                  </a:moveTo>
                  <a:cubicBezTo>
                    <a:pt x="3" y="1"/>
                    <a:pt x="3" y="2"/>
                    <a:pt x="3" y="2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1" y="2"/>
                    <a:pt x="0" y="1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04" name="Freeform 671">
              <a:extLst>
                <a:ext uri="{FF2B5EF4-FFF2-40B4-BE49-F238E27FC236}">
                  <a16:creationId xmlns:a16="http://schemas.microsoft.com/office/drawing/2014/main" id="{7D8F2BE0-C417-934C-9B1D-7BAD08CB748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15786" y="1451237"/>
              <a:ext cx="6346" cy="3173"/>
            </a:xfrm>
            <a:custGeom>
              <a:avLst/>
              <a:gdLst>
                <a:gd name="T0" fmla="*/ 2147483647 w 3"/>
                <a:gd name="T1" fmla="*/ 0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0 h 2"/>
                <a:gd name="T8" fmla="*/ 2147483647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cubicBezTo>
                    <a:pt x="2" y="1"/>
                    <a:pt x="3" y="1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1" y="1"/>
                    <a:pt x="0" y="1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05" name="Freeform 672">
              <a:extLst>
                <a:ext uri="{FF2B5EF4-FFF2-40B4-BE49-F238E27FC236}">
                  <a16:creationId xmlns:a16="http://schemas.microsoft.com/office/drawing/2014/main" id="{1BFEE1EF-38CC-864F-9E32-D1BD102E8E0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060456" y="2607707"/>
              <a:ext cx="3173" cy="4760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0 w 2"/>
                <a:gd name="T5" fmla="*/ 2147483647 h 2"/>
                <a:gd name="T6" fmla="*/ 2147483647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2"/>
                    <a:pt x="2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06" name="Freeform 673">
              <a:extLst>
                <a:ext uri="{FF2B5EF4-FFF2-40B4-BE49-F238E27FC236}">
                  <a16:creationId xmlns:a16="http://schemas.microsoft.com/office/drawing/2014/main" id="{2DD652E5-EAD7-0543-B745-7B95CE8157B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016038" y="2709235"/>
              <a:ext cx="1586" cy="3173"/>
            </a:xfrm>
            <a:custGeom>
              <a:avLst/>
              <a:gdLst>
                <a:gd name="T0" fmla="*/ 2147483647 w 1"/>
                <a:gd name="T1" fmla="*/ 2147483647 h 2"/>
                <a:gd name="T2" fmla="*/ 0 w 1"/>
                <a:gd name="T3" fmla="*/ 2147483647 h 2"/>
                <a:gd name="T4" fmla="*/ 0 w 1"/>
                <a:gd name="T5" fmla="*/ 2147483647 h 2"/>
                <a:gd name="T6" fmla="*/ 0 w 1"/>
                <a:gd name="T7" fmla="*/ 0 h 2"/>
                <a:gd name="T8" fmla="*/ 2147483647 w 1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2"/>
                    <a:pt x="1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07" name="Freeform 674">
              <a:extLst>
                <a:ext uri="{FF2B5EF4-FFF2-40B4-BE49-F238E27FC236}">
                  <a16:creationId xmlns:a16="http://schemas.microsoft.com/office/drawing/2014/main" id="{89DDE37F-2118-5746-81F7-5AA46AFD0AE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936719" y="1887491"/>
              <a:ext cx="3173" cy="4760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2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1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08" name="Freeform 675">
              <a:extLst>
                <a:ext uri="{FF2B5EF4-FFF2-40B4-BE49-F238E27FC236}">
                  <a16:creationId xmlns:a16="http://schemas.microsoft.com/office/drawing/2014/main" id="{7B933763-B3AB-294D-A4AB-6022E1321F0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914509" y="1874800"/>
              <a:ext cx="3173" cy="6346"/>
            </a:xfrm>
            <a:custGeom>
              <a:avLst/>
              <a:gdLst>
                <a:gd name="T0" fmla="*/ 2147483647 w 1"/>
                <a:gd name="T1" fmla="*/ 2147483647 h 3"/>
                <a:gd name="T2" fmla="*/ 0 w 1"/>
                <a:gd name="T3" fmla="*/ 2147483647 h 3"/>
                <a:gd name="T4" fmla="*/ 0 w 1"/>
                <a:gd name="T5" fmla="*/ 2147483647 h 3"/>
                <a:gd name="T6" fmla="*/ 2147483647 w 1"/>
                <a:gd name="T7" fmla="*/ 0 h 3"/>
                <a:gd name="T8" fmla="*/ 2147483647 w 1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cubicBezTo>
                    <a:pt x="1" y="2"/>
                    <a:pt x="1" y="3"/>
                    <a:pt x="0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09" name="Freeform 676">
              <a:extLst>
                <a:ext uri="{FF2B5EF4-FFF2-40B4-BE49-F238E27FC236}">
                  <a16:creationId xmlns:a16="http://schemas.microsoft.com/office/drawing/2014/main" id="{BB7BF2CF-7616-6C40-B9FB-C47D79304F4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911336" y="1865281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0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2" y="3"/>
                    <a:pt x="2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1"/>
                  </a:cubicBezTo>
                  <a:cubicBezTo>
                    <a:pt x="3" y="1"/>
                    <a:pt x="3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10" name="Freeform 677">
              <a:extLst>
                <a:ext uri="{FF2B5EF4-FFF2-40B4-BE49-F238E27FC236}">
                  <a16:creationId xmlns:a16="http://schemas.microsoft.com/office/drawing/2014/main" id="{E95C58CB-C3DC-A94C-A22C-63D6000EEE1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14741" y="1628911"/>
              <a:ext cx="3173" cy="6346"/>
            </a:xfrm>
            <a:custGeom>
              <a:avLst/>
              <a:gdLst>
                <a:gd name="T0" fmla="*/ 2147483647 w 1"/>
                <a:gd name="T1" fmla="*/ 2147483647 h 3"/>
                <a:gd name="T2" fmla="*/ 2147483647 w 1"/>
                <a:gd name="T3" fmla="*/ 2147483647 h 3"/>
                <a:gd name="T4" fmla="*/ 0 w 1"/>
                <a:gd name="T5" fmla="*/ 2147483647 h 3"/>
                <a:gd name="T6" fmla="*/ 2147483647 w 1"/>
                <a:gd name="T7" fmla="*/ 0 h 3"/>
                <a:gd name="T8" fmla="*/ 2147483647 w 1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cubicBezTo>
                    <a:pt x="1" y="2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11" name="Freeform 678">
              <a:extLst>
                <a:ext uri="{FF2B5EF4-FFF2-40B4-BE49-F238E27FC236}">
                  <a16:creationId xmlns:a16="http://schemas.microsoft.com/office/drawing/2014/main" id="{0652F13D-1CB8-174E-BA40-8D29E247A74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29425" y="1625738"/>
              <a:ext cx="4759" cy="3173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2147483647 w 2"/>
                <a:gd name="T5" fmla="*/ 2147483647 h 2"/>
                <a:gd name="T6" fmla="*/ 0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1"/>
                    <a:pt x="2" y="2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12" name="Freeform 679">
              <a:extLst>
                <a:ext uri="{FF2B5EF4-FFF2-40B4-BE49-F238E27FC236}">
                  <a16:creationId xmlns:a16="http://schemas.microsoft.com/office/drawing/2014/main" id="{71483DAF-EDC2-0248-8269-4095C02D965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361443" y="1482964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2" y="3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1" y="0"/>
                    <a:pt x="1" y="1"/>
                  </a:cubicBezTo>
                  <a:cubicBezTo>
                    <a:pt x="2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13" name="Freeform 680">
              <a:extLst>
                <a:ext uri="{FF2B5EF4-FFF2-40B4-BE49-F238E27FC236}">
                  <a16:creationId xmlns:a16="http://schemas.microsoft.com/office/drawing/2014/main" id="{CF08D7C5-394F-694F-B14F-89AF110758D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350338" y="1471859"/>
              <a:ext cx="4759" cy="3173"/>
            </a:xfrm>
            <a:custGeom>
              <a:avLst/>
              <a:gdLst>
                <a:gd name="T0" fmla="*/ 2147483647 w 3"/>
                <a:gd name="T1" fmla="*/ 0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2147483647 h 2"/>
                <a:gd name="T8" fmla="*/ 2147483647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cubicBezTo>
                    <a:pt x="2" y="0"/>
                    <a:pt x="3" y="1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14" name="Freeform 681">
              <a:extLst>
                <a:ext uri="{FF2B5EF4-FFF2-40B4-BE49-F238E27FC236}">
                  <a16:creationId xmlns:a16="http://schemas.microsoft.com/office/drawing/2014/main" id="{995C687B-2D6D-0645-AE95-3B3DD6E3555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374134" y="1484550"/>
              <a:ext cx="6346" cy="4760"/>
            </a:xfrm>
            <a:custGeom>
              <a:avLst/>
              <a:gdLst>
                <a:gd name="T0" fmla="*/ 2147483647 w 3"/>
                <a:gd name="T1" fmla="*/ 0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2147483647 h 2"/>
                <a:gd name="T8" fmla="*/ 2147483647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2" y="2"/>
                    <a:pt x="2" y="2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15" name="Freeform 682">
              <a:extLst>
                <a:ext uri="{FF2B5EF4-FFF2-40B4-BE49-F238E27FC236}">
                  <a16:creationId xmlns:a16="http://schemas.microsoft.com/office/drawing/2014/main" id="{0B25DB65-4A69-DD45-9388-C10018A578F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685064" y="1570215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0 w 2"/>
                <a:gd name="T3" fmla="*/ 2147483647 h 3"/>
                <a:gd name="T4" fmla="*/ 0 w 2"/>
                <a:gd name="T5" fmla="*/ 2147483647 h 3"/>
                <a:gd name="T6" fmla="*/ 2147483647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cubicBezTo>
                    <a:pt x="1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2" y="1"/>
                    <a:pt x="1" y="2"/>
                    <a:pt x="1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16" name="Freeform 683">
              <a:extLst>
                <a:ext uri="{FF2B5EF4-FFF2-40B4-BE49-F238E27FC236}">
                  <a16:creationId xmlns:a16="http://schemas.microsoft.com/office/drawing/2014/main" id="{50407C08-28FA-6F46-95AF-AC98124894D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380479" y="1560696"/>
              <a:ext cx="1587" cy="4760"/>
            </a:xfrm>
            <a:custGeom>
              <a:avLst/>
              <a:gdLst>
                <a:gd name="T0" fmla="*/ 2147483647 w 1"/>
                <a:gd name="T1" fmla="*/ 2147483647 h 2"/>
                <a:gd name="T2" fmla="*/ 0 w 1"/>
                <a:gd name="T3" fmla="*/ 2147483647 h 2"/>
                <a:gd name="T4" fmla="*/ 0 w 1"/>
                <a:gd name="T5" fmla="*/ 2147483647 h 2"/>
                <a:gd name="T6" fmla="*/ 0 w 1"/>
                <a:gd name="T7" fmla="*/ 0 h 2"/>
                <a:gd name="T8" fmla="*/ 2147483647 w 1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2"/>
                    <a:pt x="1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17" name="Freeform 684">
              <a:extLst>
                <a:ext uri="{FF2B5EF4-FFF2-40B4-BE49-F238E27FC236}">
                  <a16:creationId xmlns:a16="http://schemas.microsoft.com/office/drawing/2014/main" id="{2FF03FBC-3B00-FD47-8B99-05A372F006F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94699" y="1622566"/>
              <a:ext cx="3173" cy="4759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18" name="Freeform 685">
              <a:extLst>
                <a:ext uri="{FF2B5EF4-FFF2-40B4-BE49-F238E27FC236}">
                  <a16:creationId xmlns:a16="http://schemas.microsoft.com/office/drawing/2014/main" id="{0FBF70CF-8F5F-CB40-8683-FDBB3C9574F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10621" y="1543247"/>
              <a:ext cx="6346" cy="4759"/>
            </a:xfrm>
            <a:custGeom>
              <a:avLst/>
              <a:gdLst>
                <a:gd name="T0" fmla="*/ 2147483647 w 3"/>
                <a:gd name="T1" fmla="*/ 2147483647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2147483647 w 3"/>
                <a:gd name="T7" fmla="*/ 0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1"/>
                  </a:moveTo>
                  <a:cubicBezTo>
                    <a:pt x="3" y="1"/>
                    <a:pt x="3" y="2"/>
                    <a:pt x="2" y="2"/>
                  </a:cubicBezTo>
                  <a:cubicBezTo>
                    <a:pt x="2" y="2"/>
                    <a:pt x="1" y="2"/>
                    <a:pt x="1" y="1"/>
                  </a:cubicBezTo>
                  <a:cubicBezTo>
                    <a:pt x="1" y="1"/>
                    <a:pt x="0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19" name="Freeform 686">
              <a:extLst>
                <a:ext uri="{FF2B5EF4-FFF2-40B4-BE49-F238E27FC236}">
                  <a16:creationId xmlns:a16="http://schemas.microsoft.com/office/drawing/2014/main" id="{EC7CC3A1-B2CB-A247-B716-62AA3F25124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55040" y="1613047"/>
              <a:ext cx="3173" cy="3173"/>
            </a:xfrm>
            <a:custGeom>
              <a:avLst/>
              <a:gdLst>
                <a:gd name="T0" fmla="*/ 2147483647 w 2"/>
                <a:gd name="T1" fmla="*/ 2147483647 h 2"/>
                <a:gd name="T2" fmla="*/ 0 w 2"/>
                <a:gd name="T3" fmla="*/ 2147483647 h 2"/>
                <a:gd name="T4" fmla="*/ 2147483647 w 2"/>
                <a:gd name="T5" fmla="*/ 0 h 2"/>
                <a:gd name="T6" fmla="*/ 2147483647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2"/>
                    <a:pt x="0" y="2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" y="1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20" name="Freeform 687">
              <a:extLst>
                <a:ext uri="{FF2B5EF4-FFF2-40B4-BE49-F238E27FC236}">
                  <a16:creationId xmlns:a16="http://schemas.microsoft.com/office/drawing/2014/main" id="{95DCFA67-FBA5-F347-B1B3-046EF884D32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75662" y="1609875"/>
              <a:ext cx="6346" cy="4759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2147483647 h 2"/>
                <a:gd name="T6" fmla="*/ 2147483647 w 3"/>
                <a:gd name="T7" fmla="*/ 0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1" y="2"/>
                    <a:pt x="0" y="2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21" name="Freeform 688">
              <a:extLst>
                <a:ext uri="{FF2B5EF4-FFF2-40B4-BE49-F238E27FC236}">
                  <a16:creationId xmlns:a16="http://schemas.microsoft.com/office/drawing/2014/main" id="{6E447AFB-86DF-B348-BDA8-AEE83AE1237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67847" y="1705057"/>
              <a:ext cx="4759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22" name="Freeform 689">
              <a:extLst>
                <a:ext uri="{FF2B5EF4-FFF2-40B4-BE49-F238E27FC236}">
                  <a16:creationId xmlns:a16="http://schemas.microsoft.com/office/drawing/2014/main" id="{C869F2F2-CD3E-6E46-AA24-CEFB047BBF5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56742" y="1728853"/>
              <a:ext cx="6346" cy="3173"/>
            </a:xfrm>
            <a:custGeom>
              <a:avLst/>
              <a:gdLst>
                <a:gd name="T0" fmla="*/ 2147483647 w 3"/>
                <a:gd name="T1" fmla="*/ 0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2147483647 h 2"/>
                <a:gd name="T8" fmla="*/ 2147483647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2" y="2"/>
                    <a:pt x="2" y="2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23" name="Freeform 690">
              <a:extLst>
                <a:ext uri="{FF2B5EF4-FFF2-40B4-BE49-F238E27FC236}">
                  <a16:creationId xmlns:a16="http://schemas.microsoft.com/office/drawing/2014/main" id="{58E6512E-7478-754F-B698-58077AB8DC5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21841" y="1722507"/>
              <a:ext cx="4760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0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2" y="2"/>
                    <a:pt x="2" y="2"/>
                    <a:pt x="1" y="2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24" name="Freeform 691">
              <a:extLst>
                <a:ext uri="{FF2B5EF4-FFF2-40B4-BE49-F238E27FC236}">
                  <a16:creationId xmlns:a16="http://schemas.microsoft.com/office/drawing/2014/main" id="{3ACFC93C-89B8-6948-A722-EDF0F16F498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161559" y="1703471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2" y="3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1" y="0"/>
                    <a:pt x="1" y="1"/>
                  </a:cubicBezTo>
                  <a:cubicBezTo>
                    <a:pt x="2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25" name="Freeform 692">
              <a:extLst>
                <a:ext uri="{FF2B5EF4-FFF2-40B4-BE49-F238E27FC236}">
                  <a16:creationId xmlns:a16="http://schemas.microsoft.com/office/drawing/2014/main" id="{92679154-8231-9B47-8151-4B1B0A343CE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106036" y="1757407"/>
              <a:ext cx="6346" cy="3173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0 h 2"/>
                <a:gd name="T6" fmla="*/ 2147483647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2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26" name="Freeform 693">
              <a:extLst>
                <a:ext uri="{FF2B5EF4-FFF2-40B4-BE49-F238E27FC236}">
                  <a16:creationId xmlns:a16="http://schemas.microsoft.com/office/drawing/2014/main" id="{0B4A8303-D0D1-0549-9919-E755004E71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939465" y="1928736"/>
              <a:ext cx="4760" cy="3173"/>
            </a:xfrm>
            <a:custGeom>
              <a:avLst/>
              <a:gdLst>
                <a:gd name="T0" fmla="*/ 2147483647 w 3"/>
                <a:gd name="T1" fmla="*/ 0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0 h 2"/>
                <a:gd name="T8" fmla="*/ 2147483647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cubicBezTo>
                    <a:pt x="2" y="0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1" y="1"/>
                    <a:pt x="0" y="1"/>
                    <a:pt x="0" y="0"/>
                  </a:cubicBezTo>
                  <a:cubicBezTo>
                    <a:pt x="0" y="0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27" name="Freeform 694">
              <a:extLst>
                <a:ext uri="{FF2B5EF4-FFF2-40B4-BE49-F238E27FC236}">
                  <a16:creationId xmlns:a16="http://schemas.microsoft.com/office/drawing/2014/main" id="{134A8E42-31F2-824F-A6CE-1AF4093830C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971193" y="1743131"/>
              <a:ext cx="39660" cy="26968"/>
            </a:xfrm>
            <a:custGeom>
              <a:avLst/>
              <a:gdLst>
                <a:gd name="T0" fmla="*/ 2147483647 w 21"/>
                <a:gd name="T1" fmla="*/ 0 h 14"/>
                <a:gd name="T2" fmla="*/ 2147483647 w 21"/>
                <a:gd name="T3" fmla="*/ 2147483647 h 14"/>
                <a:gd name="T4" fmla="*/ 2147483647 w 21"/>
                <a:gd name="T5" fmla="*/ 2147483647 h 14"/>
                <a:gd name="T6" fmla="*/ 2147483647 w 21"/>
                <a:gd name="T7" fmla="*/ 2147483647 h 14"/>
                <a:gd name="T8" fmla="*/ 2147483647 w 21"/>
                <a:gd name="T9" fmla="*/ 2147483647 h 14"/>
                <a:gd name="T10" fmla="*/ 2147483647 w 21"/>
                <a:gd name="T11" fmla="*/ 2147483647 h 14"/>
                <a:gd name="T12" fmla="*/ 2147483647 w 21"/>
                <a:gd name="T13" fmla="*/ 2147483647 h 14"/>
                <a:gd name="T14" fmla="*/ 2147483647 w 21"/>
                <a:gd name="T15" fmla="*/ 2147483647 h 14"/>
                <a:gd name="T16" fmla="*/ 2147483647 w 21"/>
                <a:gd name="T17" fmla="*/ 2147483647 h 14"/>
                <a:gd name="T18" fmla="*/ 2147483647 w 21"/>
                <a:gd name="T19" fmla="*/ 2147483647 h 14"/>
                <a:gd name="T20" fmla="*/ 2147483647 w 21"/>
                <a:gd name="T21" fmla="*/ 2147483647 h 14"/>
                <a:gd name="T22" fmla="*/ 2147483647 w 21"/>
                <a:gd name="T23" fmla="*/ 0 h 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1" h="14">
                  <a:moveTo>
                    <a:pt x="7" y="0"/>
                  </a:moveTo>
                  <a:cubicBezTo>
                    <a:pt x="9" y="0"/>
                    <a:pt x="10" y="1"/>
                    <a:pt x="11" y="2"/>
                  </a:cubicBezTo>
                  <a:cubicBezTo>
                    <a:pt x="12" y="4"/>
                    <a:pt x="11" y="6"/>
                    <a:pt x="12" y="7"/>
                  </a:cubicBezTo>
                  <a:cubicBezTo>
                    <a:pt x="13" y="8"/>
                    <a:pt x="14" y="5"/>
                    <a:pt x="15" y="6"/>
                  </a:cubicBezTo>
                  <a:cubicBezTo>
                    <a:pt x="17" y="7"/>
                    <a:pt x="21" y="9"/>
                    <a:pt x="19" y="11"/>
                  </a:cubicBezTo>
                  <a:cubicBezTo>
                    <a:pt x="18" y="13"/>
                    <a:pt x="13" y="11"/>
                    <a:pt x="10" y="12"/>
                  </a:cubicBezTo>
                  <a:cubicBezTo>
                    <a:pt x="8" y="12"/>
                    <a:pt x="6" y="13"/>
                    <a:pt x="4" y="13"/>
                  </a:cubicBezTo>
                  <a:cubicBezTo>
                    <a:pt x="4" y="13"/>
                    <a:pt x="4" y="12"/>
                    <a:pt x="3" y="12"/>
                  </a:cubicBezTo>
                  <a:cubicBezTo>
                    <a:pt x="2" y="12"/>
                    <a:pt x="1" y="14"/>
                    <a:pt x="1" y="13"/>
                  </a:cubicBezTo>
                  <a:cubicBezTo>
                    <a:pt x="0" y="12"/>
                    <a:pt x="1" y="9"/>
                    <a:pt x="1" y="8"/>
                  </a:cubicBezTo>
                  <a:cubicBezTo>
                    <a:pt x="1" y="6"/>
                    <a:pt x="0" y="4"/>
                    <a:pt x="1" y="3"/>
                  </a:cubicBezTo>
                  <a:cubicBezTo>
                    <a:pt x="2" y="1"/>
                    <a:pt x="5" y="0"/>
                    <a:pt x="7" y="0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28" name="Freeform 695">
              <a:extLst>
                <a:ext uri="{FF2B5EF4-FFF2-40B4-BE49-F238E27FC236}">
                  <a16:creationId xmlns:a16="http://schemas.microsoft.com/office/drawing/2014/main" id="{CF1105A8-0F69-F341-A736-CC60F003B9C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067963" y="1766926"/>
              <a:ext cx="11104" cy="12691"/>
            </a:xfrm>
            <a:custGeom>
              <a:avLst/>
              <a:gdLst>
                <a:gd name="T0" fmla="*/ 2147483647 w 6"/>
                <a:gd name="T1" fmla="*/ 2147483647 h 7"/>
                <a:gd name="T2" fmla="*/ 2147483647 w 6"/>
                <a:gd name="T3" fmla="*/ 2147483647 h 7"/>
                <a:gd name="T4" fmla="*/ 2147483647 w 6"/>
                <a:gd name="T5" fmla="*/ 2147483647 h 7"/>
                <a:gd name="T6" fmla="*/ 2147483647 w 6"/>
                <a:gd name="T7" fmla="*/ 0 h 7"/>
                <a:gd name="T8" fmla="*/ 2147483647 w 6"/>
                <a:gd name="T9" fmla="*/ 214748364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7">
                  <a:moveTo>
                    <a:pt x="4" y="1"/>
                  </a:moveTo>
                  <a:cubicBezTo>
                    <a:pt x="5" y="2"/>
                    <a:pt x="6" y="5"/>
                    <a:pt x="4" y="6"/>
                  </a:cubicBezTo>
                  <a:cubicBezTo>
                    <a:pt x="3" y="7"/>
                    <a:pt x="1" y="5"/>
                    <a:pt x="1" y="3"/>
                  </a:cubicBezTo>
                  <a:cubicBezTo>
                    <a:pt x="0" y="3"/>
                    <a:pt x="0" y="1"/>
                    <a:pt x="1" y="0"/>
                  </a:cubicBezTo>
                  <a:cubicBezTo>
                    <a:pt x="2" y="0"/>
                    <a:pt x="4" y="0"/>
                    <a:pt x="4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29" name="Freeform 696">
              <a:extLst>
                <a:ext uri="{FF2B5EF4-FFF2-40B4-BE49-F238E27FC236}">
                  <a16:creationId xmlns:a16="http://schemas.microsoft.com/office/drawing/2014/main" id="{45C3F35B-2B28-2449-952D-D5AD2537138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155213" y="1760580"/>
              <a:ext cx="19037" cy="23796"/>
            </a:xfrm>
            <a:custGeom>
              <a:avLst/>
              <a:gdLst>
                <a:gd name="T0" fmla="*/ 2147483647 w 10"/>
                <a:gd name="T1" fmla="*/ 2147483647 h 12"/>
                <a:gd name="T2" fmla="*/ 2147483647 w 10"/>
                <a:gd name="T3" fmla="*/ 0 h 12"/>
                <a:gd name="T4" fmla="*/ 0 w 10"/>
                <a:gd name="T5" fmla="*/ 2147483647 h 12"/>
                <a:gd name="T6" fmla="*/ 2147483647 w 10"/>
                <a:gd name="T7" fmla="*/ 2147483647 h 12"/>
                <a:gd name="T8" fmla="*/ 2147483647 w 10"/>
                <a:gd name="T9" fmla="*/ 2147483647 h 12"/>
                <a:gd name="T10" fmla="*/ 2147483647 w 10"/>
                <a:gd name="T11" fmla="*/ 2147483647 h 12"/>
                <a:gd name="T12" fmla="*/ 2147483647 w 10"/>
                <a:gd name="T13" fmla="*/ 2147483647 h 12"/>
                <a:gd name="T14" fmla="*/ 2147483647 w 10"/>
                <a:gd name="T15" fmla="*/ 2147483647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" h="12">
                  <a:moveTo>
                    <a:pt x="7" y="1"/>
                  </a:moveTo>
                  <a:cubicBezTo>
                    <a:pt x="6" y="0"/>
                    <a:pt x="5" y="0"/>
                    <a:pt x="4" y="0"/>
                  </a:cubicBezTo>
                  <a:cubicBezTo>
                    <a:pt x="2" y="2"/>
                    <a:pt x="0" y="5"/>
                    <a:pt x="0" y="8"/>
                  </a:cubicBezTo>
                  <a:cubicBezTo>
                    <a:pt x="1" y="10"/>
                    <a:pt x="3" y="11"/>
                    <a:pt x="5" y="12"/>
                  </a:cubicBezTo>
                  <a:cubicBezTo>
                    <a:pt x="6" y="12"/>
                    <a:pt x="8" y="12"/>
                    <a:pt x="9" y="11"/>
                  </a:cubicBezTo>
                  <a:cubicBezTo>
                    <a:pt x="10" y="10"/>
                    <a:pt x="8" y="9"/>
                    <a:pt x="8" y="8"/>
                  </a:cubicBezTo>
                  <a:cubicBezTo>
                    <a:pt x="8" y="6"/>
                    <a:pt x="8" y="5"/>
                    <a:pt x="8" y="4"/>
                  </a:cubicBezTo>
                  <a:cubicBezTo>
                    <a:pt x="7" y="3"/>
                    <a:pt x="8" y="2"/>
                    <a:pt x="7" y="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30" name="Freeform 697">
              <a:extLst>
                <a:ext uri="{FF2B5EF4-FFF2-40B4-BE49-F238E27FC236}">
                  <a16:creationId xmlns:a16="http://schemas.microsoft.com/office/drawing/2014/main" id="{D7003189-DFCD-0E46-A650-809E5C61427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125072" y="1784376"/>
              <a:ext cx="28555" cy="20622"/>
            </a:xfrm>
            <a:custGeom>
              <a:avLst/>
              <a:gdLst>
                <a:gd name="T0" fmla="*/ 2147483647 w 15"/>
                <a:gd name="T1" fmla="*/ 2147483647 h 11"/>
                <a:gd name="T2" fmla="*/ 2147483647 w 15"/>
                <a:gd name="T3" fmla="*/ 2147483647 h 11"/>
                <a:gd name="T4" fmla="*/ 2147483647 w 15"/>
                <a:gd name="T5" fmla="*/ 2147483647 h 11"/>
                <a:gd name="T6" fmla="*/ 2147483647 w 15"/>
                <a:gd name="T7" fmla="*/ 2147483647 h 11"/>
                <a:gd name="T8" fmla="*/ 2147483647 w 15"/>
                <a:gd name="T9" fmla="*/ 2147483647 h 11"/>
                <a:gd name="T10" fmla="*/ 2147483647 w 15"/>
                <a:gd name="T11" fmla="*/ 2147483647 h 11"/>
                <a:gd name="T12" fmla="*/ 2147483647 w 15"/>
                <a:gd name="T13" fmla="*/ 2147483647 h 11"/>
                <a:gd name="T14" fmla="*/ 2147483647 w 15"/>
                <a:gd name="T15" fmla="*/ 2147483647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" h="11">
                  <a:moveTo>
                    <a:pt x="7" y="1"/>
                  </a:moveTo>
                  <a:cubicBezTo>
                    <a:pt x="9" y="0"/>
                    <a:pt x="12" y="1"/>
                    <a:pt x="14" y="2"/>
                  </a:cubicBezTo>
                  <a:cubicBezTo>
                    <a:pt x="15" y="3"/>
                    <a:pt x="14" y="4"/>
                    <a:pt x="13" y="5"/>
                  </a:cubicBezTo>
                  <a:cubicBezTo>
                    <a:pt x="12" y="7"/>
                    <a:pt x="11" y="9"/>
                    <a:pt x="9" y="9"/>
                  </a:cubicBezTo>
                  <a:cubicBezTo>
                    <a:pt x="7" y="11"/>
                    <a:pt x="4" y="11"/>
                    <a:pt x="2" y="11"/>
                  </a:cubicBezTo>
                  <a:cubicBezTo>
                    <a:pt x="1" y="11"/>
                    <a:pt x="0" y="9"/>
                    <a:pt x="1" y="9"/>
                  </a:cubicBezTo>
                  <a:cubicBezTo>
                    <a:pt x="1" y="7"/>
                    <a:pt x="3" y="5"/>
                    <a:pt x="5" y="4"/>
                  </a:cubicBezTo>
                  <a:cubicBezTo>
                    <a:pt x="5" y="3"/>
                    <a:pt x="6" y="1"/>
                    <a:pt x="7" y="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31" name="Freeform 698">
              <a:extLst>
                <a:ext uri="{FF2B5EF4-FFF2-40B4-BE49-F238E27FC236}">
                  <a16:creationId xmlns:a16="http://schemas.microsoft.com/office/drawing/2014/main" id="{E57E641C-15C5-6444-A193-2135CDD83EE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193286" y="1662225"/>
              <a:ext cx="15864" cy="20623"/>
            </a:xfrm>
            <a:custGeom>
              <a:avLst/>
              <a:gdLst>
                <a:gd name="T0" fmla="*/ 2147483647 w 8"/>
                <a:gd name="T1" fmla="*/ 2147483647 h 11"/>
                <a:gd name="T2" fmla="*/ 2147483647 w 8"/>
                <a:gd name="T3" fmla="*/ 2147483647 h 11"/>
                <a:gd name="T4" fmla="*/ 2147483647 w 8"/>
                <a:gd name="T5" fmla="*/ 2147483647 h 11"/>
                <a:gd name="T6" fmla="*/ 2147483647 w 8"/>
                <a:gd name="T7" fmla="*/ 2147483647 h 11"/>
                <a:gd name="T8" fmla="*/ 2147483647 w 8"/>
                <a:gd name="T9" fmla="*/ 214748364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1">
                  <a:moveTo>
                    <a:pt x="6" y="1"/>
                  </a:moveTo>
                  <a:cubicBezTo>
                    <a:pt x="7" y="0"/>
                    <a:pt x="8" y="4"/>
                    <a:pt x="7" y="6"/>
                  </a:cubicBezTo>
                  <a:cubicBezTo>
                    <a:pt x="7" y="7"/>
                    <a:pt x="6" y="11"/>
                    <a:pt x="5" y="10"/>
                  </a:cubicBezTo>
                  <a:cubicBezTo>
                    <a:pt x="5" y="8"/>
                    <a:pt x="3" y="6"/>
                    <a:pt x="2" y="6"/>
                  </a:cubicBezTo>
                  <a:cubicBezTo>
                    <a:pt x="0" y="7"/>
                    <a:pt x="4" y="2"/>
                    <a:pt x="6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32" name="Freeform 699">
              <a:extLst>
                <a:ext uri="{FF2B5EF4-FFF2-40B4-BE49-F238E27FC236}">
                  <a16:creationId xmlns:a16="http://schemas.microsoft.com/office/drawing/2014/main" id="{2BC41B88-91CB-134F-AF54-CF69064BF95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39176" y="1587665"/>
              <a:ext cx="19037" cy="17450"/>
            </a:xfrm>
            <a:custGeom>
              <a:avLst/>
              <a:gdLst>
                <a:gd name="T0" fmla="*/ 2147483647 w 10"/>
                <a:gd name="T1" fmla="*/ 0 h 9"/>
                <a:gd name="T2" fmla="*/ 2147483647 w 10"/>
                <a:gd name="T3" fmla="*/ 2147483647 h 9"/>
                <a:gd name="T4" fmla="*/ 2147483647 w 10"/>
                <a:gd name="T5" fmla="*/ 2147483647 h 9"/>
                <a:gd name="T6" fmla="*/ 2147483647 w 10"/>
                <a:gd name="T7" fmla="*/ 2147483647 h 9"/>
                <a:gd name="T8" fmla="*/ 0 w 10"/>
                <a:gd name="T9" fmla="*/ 2147483647 h 9"/>
                <a:gd name="T10" fmla="*/ 2147483647 w 10"/>
                <a:gd name="T11" fmla="*/ 2147483647 h 9"/>
                <a:gd name="T12" fmla="*/ 2147483647 w 10"/>
                <a:gd name="T13" fmla="*/ 0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" h="9">
                  <a:moveTo>
                    <a:pt x="7" y="0"/>
                  </a:moveTo>
                  <a:cubicBezTo>
                    <a:pt x="8" y="0"/>
                    <a:pt x="10" y="0"/>
                    <a:pt x="10" y="1"/>
                  </a:cubicBezTo>
                  <a:cubicBezTo>
                    <a:pt x="10" y="4"/>
                    <a:pt x="8" y="7"/>
                    <a:pt x="6" y="9"/>
                  </a:cubicBezTo>
                  <a:cubicBezTo>
                    <a:pt x="5" y="9"/>
                    <a:pt x="5" y="7"/>
                    <a:pt x="4" y="7"/>
                  </a:cubicBezTo>
                  <a:cubicBezTo>
                    <a:pt x="3" y="6"/>
                    <a:pt x="0" y="8"/>
                    <a:pt x="0" y="6"/>
                  </a:cubicBezTo>
                  <a:cubicBezTo>
                    <a:pt x="1" y="4"/>
                    <a:pt x="4" y="4"/>
                    <a:pt x="6" y="3"/>
                  </a:cubicBezTo>
                  <a:cubicBezTo>
                    <a:pt x="7" y="2"/>
                    <a:pt x="6" y="1"/>
                    <a:pt x="7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33" name="Freeform 700">
              <a:extLst>
                <a:ext uri="{FF2B5EF4-FFF2-40B4-BE49-F238E27FC236}">
                  <a16:creationId xmlns:a16="http://schemas.microsoft.com/office/drawing/2014/main" id="{91178DA6-5CA3-A740-918F-0EB3804DD8A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69316" y="1624152"/>
              <a:ext cx="23796" cy="11105"/>
            </a:xfrm>
            <a:custGeom>
              <a:avLst/>
              <a:gdLst>
                <a:gd name="T0" fmla="*/ 2147483647 w 12"/>
                <a:gd name="T1" fmla="*/ 0 h 6"/>
                <a:gd name="T2" fmla="*/ 2147483647 w 12"/>
                <a:gd name="T3" fmla="*/ 2147483647 h 6"/>
                <a:gd name="T4" fmla="*/ 2147483647 w 12"/>
                <a:gd name="T5" fmla="*/ 2147483647 h 6"/>
                <a:gd name="T6" fmla="*/ 2147483647 w 12"/>
                <a:gd name="T7" fmla="*/ 2147483647 h 6"/>
                <a:gd name="T8" fmla="*/ 2147483647 w 12"/>
                <a:gd name="T9" fmla="*/ 2147483647 h 6"/>
                <a:gd name="T10" fmla="*/ 2147483647 w 12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" h="6">
                  <a:moveTo>
                    <a:pt x="3" y="0"/>
                  </a:moveTo>
                  <a:cubicBezTo>
                    <a:pt x="2" y="1"/>
                    <a:pt x="0" y="3"/>
                    <a:pt x="1" y="4"/>
                  </a:cubicBezTo>
                  <a:cubicBezTo>
                    <a:pt x="3" y="5"/>
                    <a:pt x="6" y="6"/>
                    <a:pt x="8" y="6"/>
                  </a:cubicBezTo>
                  <a:cubicBezTo>
                    <a:pt x="10" y="6"/>
                    <a:pt x="12" y="6"/>
                    <a:pt x="12" y="5"/>
                  </a:cubicBezTo>
                  <a:cubicBezTo>
                    <a:pt x="12" y="3"/>
                    <a:pt x="10" y="2"/>
                    <a:pt x="8" y="2"/>
                  </a:cubicBezTo>
                  <a:cubicBezTo>
                    <a:pt x="7" y="1"/>
                    <a:pt x="5" y="0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34" name="Freeform 701">
              <a:extLst>
                <a:ext uri="{FF2B5EF4-FFF2-40B4-BE49-F238E27FC236}">
                  <a16:creationId xmlns:a16="http://schemas.microsoft.com/office/drawing/2014/main" id="{F6954978-B6AC-6F4E-9D6B-C45B3483190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673960" y="1541660"/>
              <a:ext cx="23795" cy="11105"/>
            </a:xfrm>
            <a:custGeom>
              <a:avLst/>
              <a:gdLst>
                <a:gd name="T0" fmla="*/ 2147483647 w 13"/>
                <a:gd name="T1" fmla="*/ 0 h 6"/>
                <a:gd name="T2" fmla="*/ 2147483647 w 13"/>
                <a:gd name="T3" fmla="*/ 2147483647 h 6"/>
                <a:gd name="T4" fmla="*/ 2147483647 w 13"/>
                <a:gd name="T5" fmla="*/ 2147483647 h 6"/>
                <a:gd name="T6" fmla="*/ 2147483647 w 13"/>
                <a:gd name="T7" fmla="*/ 2147483647 h 6"/>
                <a:gd name="T8" fmla="*/ 2147483647 w 13"/>
                <a:gd name="T9" fmla="*/ 2147483647 h 6"/>
                <a:gd name="T10" fmla="*/ 0 w 13"/>
                <a:gd name="T11" fmla="*/ 2147483647 h 6"/>
                <a:gd name="T12" fmla="*/ 2147483647 w 13"/>
                <a:gd name="T13" fmla="*/ 2147483647 h 6"/>
                <a:gd name="T14" fmla="*/ 2147483647 w 13"/>
                <a:gd name="T15" fmla="*/ 2147483647 h 6"/>
                <a:gd name="T16" fmla="*/ 2147483647 w 13"/>
                <a:gd name="T17" fmla="*/ 0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" h="6">
                  <a:moveTo>
                    <a:pt x="11" y="0"/>
                  </a:moveTo>
                  <a:cubicBezTo>
                    <a:pt x="12" y="0"/>
                    <a:pt x="13" y="2"/>
                    <a:pt x="13" y="3"/>
                  </a:cubicBezTo>
                  <a:cubicBezTo>
                    <a:pt x="13" y="4"/>
                    <a:pt x="12" y="6"/>
                    <a:pt x="11" y="6"/>
                  </a:cubicBezTo>
                  <a:cubicBezTo>
                    <a:pt x="9" y="6"/>
                    <a:pt x="8" y="5"/>
                    <a:pt x="7" y="5"/>
                  </a:cubicBezTo>
                  <a:cubicBezTo>
                    <a:pt x="5" y="4"/>
                    <a:pt x="3" y="5"/>
                    <a:pt x="1" y="4"/>
                  </a:cubicBezTo>
                  <a:cubicBezTo>
                    <a:pt x="0" y="4"/>
                    <a:pt x="0" y="2"/>
                    <a:pt x="0" y="2"/>
                  </a:cubicBezTo>
                  <a:cubicBezTo>
                    <a:pt x="1" y="1"/>
                    <a:pt x="3" y="1"/>
                    <a:pt x="4" y="1"/>
                  </a:cubicBezTo>
                  <a:cubicBezTo>
                    <a:pt x="5" y="1"/>
                    <a:pt x="6" y="1"/>
                    <a:pt x="7" y="1"/>
                  </a:cubicBezTo>
                  <a:cubicBezTo>
                    <a:pt x="9" y="1"/>
                    <a:pt x="10" y="0"/>
                    <a:pt x="11" y="0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35" name="Freeform 702">
              <a:extLst>
                <a:ext uri="{FF2B5EF4-FFF2-40B4-BE49-F238E27FC236}">
                  <a16:creationId xmlns:a16="http://schemas.microsoft.com/office/drawing/2014/main" id="{AD898E30-CD67-084A-BFD1-075280E16ED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662855" y="1533728"/>
              <a:ext cx="12691" cy="9518"/>
            </a:xfrm>
            <a:custGeom>
              <a:avLst/>
              <a:gdLst>
                <a:gd name="T0" fmla="*/ 2147483647 w 7"/>
                <a:gd name="T1" fmla="*/ 0 h 5"/>
                <a:gd name="T2" fmla="*/ 2147483647 w 7"/>
                <a:gd name="T3" fmla="*/ 2147483647 h 5"/>
                <a:gd name="T4" fmla="*/ 2147483647 w 7"/>
                <a:gd name="T5" fmla="*/ 2147483647 h 5"/>
                <a:gd name="T6" fmla="*/ 2147483647 w 7"/>
                <a:gd name="T7" fmla="*/ 2147483647 h 5"/>
                <a:gd name="T8" fmla="*/ 0 w 7"/>
                <a:gd name="T9" fmla="*/ 2147483647 h 5"/>
                <a:gd name="T10" fmla="*/ 2147483647 w 7"/>
                <a:gd name="T11" fmla="*/ 2147483647 h 5"/>
                <a:gd name="T12" fmla="*/ 2147483647 w 7"/>
                <a:gd name="T13" fmla="*/ 0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" h="5">
                  <a:moveTo>
                    <a:pt x="4" y="0"/>
                  </a:moveTo>
                  <a:cubicBezTo>
                    <a:pt x="5" y="0"/>
                    <a:pt x="7" y="1"/>
                    <a:pt x="7" y="2"/>
                  </a:cubicBezTo>
                  <a:cubicBezTo>
                    <a:pt x="7" y="3"/>
                    <a:pt x="5" y="2"/>
                    <a:pt x="4" y="3"/>
                  </a:cubicBezTo>
                  <a:cubicBezTo>
                    <a:pt x="3" y="3"/>
                    <a:pt x="3" y="5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2"/>
                    <a:pt x="2" y="2"/>
                    <a:pt x="2" y="1"/>
                  </a:cubicBezTo>
                  <a:cubicBezTo>
                    <a:pt x="3" y="1"/>
                    <a:pt x="3" y="0"/>
                    <a:pt x="4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36" name="Freeform 703">
              <a:extLst>
                <a:ext uri="{FF2B5EF4-FFF2-40B4-BE49-F238E27FC236}">
                  <a16:creationId xmlns:a16="http://schemas.microsoft.com/office/drawing/2014/main" id="{9BC3D483-ACDF-D14A-BE50-F570E486C73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535944" y="1482964"/>
              <a:ext cx="109461" cy="76146"/>
            </a:xfrm>
            <a:custGeom>
              <a:avLst/>
              <a:gdLst>
                <a:gd name="T0" fmla="*/ 2147483647 w 57"/>
                <a:gd name="T1" fmla="*/ 2147483647 h 40"/>
                <a:gd name="T2" fmla="*/ 2147483647 w 57"/>
                <a:gd name="T3" fmla="*/ 2147483647 h 40"/>
                <a:gd name="T4" fmla="*/ 2147483647 w 57"/>
                <a:gd name="T5" fmla="*/ 2147483647 h 40"/>
                <a:gd name="T6" fmla="*/ 2147483647 w 57"/>
                <a:gd name="T7" fmla="*/ 2147483647 h 40"/>
                <a:gd name="T8" fmla="*/ 2147483647 w 57"/>
                <a:gd name="T9" fmla="*/ 2147483647 h 40"/>
                <a:gd name="T10" fmla="*/ 2147483647 w 57"/>
                <a:gd name="T11" fmla="*/ 2147483647 h 40"/>
                <a:gd name="T12" fmla="*/ 2147483647 w 57"/>
                <a:gd name="T13" fmla="*/ 2147483647 h 40"/>
                <a:gd name="T14" fmla="*/ 2147483647 w 57"/>
                <a:gd name="T15" fmla="*/ 2147483647 h 40"/>
                <a:gd name="T16" fmla="*/ 2147483647 w 57"/>
                <a:gd name="T17" fmla="*/ 2147483647 h 40"/>
                <a:gd name="T18" fmla="*/ 2147483647 w 57"/>
                <a:gd name="T19" fmla="*/ 2147483647 h 40"/>
                <a:gd name="T20" fmla="*/ 2147483647 w 57"/>
                <a:gd name="T21" fmla="*/ 2147483647 h 40"/>
                <a:gd name="T22" fmla="*/ 2147483647 w 57"/>
                <a:gd name="T23" fmla="*/ 2147483647 h 40"/>
                <a:gd name="T24" fmla="*/ 2147483647 w 57"/>
                <a:gd name="T25" fmla="*/ 2147483647 h 40"/>
                <a:gd name="T26" fmla="*/ 2147483647 w 57"/>
                <a:gd name="T27" fmla="*/ 2147483647 h 40"/>
                <a:gd name="T28" fmla="*/ 2147483647 w 57"/>
                <a:gd name="T29" fmla="*/ 2147483647 h 40"/>
                <a:gd name="T30" fmla="*/ 2147483647 w 57"/>
                <a:gd name="T31" fmla="*/ 2147483647 h 40"/>
                <a:gd name="T32" fmla="*/ 2147483647 w 57"/>
                <a:gd name="T33" fmla="*/ 2147483647 h 40"/>
                <a:gd name="T34" fmla="*/ 2147483647 w 57"/>
                <a:gd name="T35" fmla="*/ 2147483647 h 40"/>
                <a:gd name="T36" fmla="*/ 2147483647 w 57"/>
                <a:gd name="T37" fmla="*/ 2147483647 h 40"/>
                <a:gd name="T38" fmla="*/ 2147483647 w 57"/>
                <a:gd name="T39" fmla="*/ 2147483647 h 40"/>
                <a:gd name="T40" fmla="*/ 2147483647 w 57"/>
                <a:gd name="T41" fmla="*/ 2147483647 h 4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7" h="40">
                  <a:moveTo>
                    <a:pt x="53" y="18"/>
                  </a:moveTo>
                  <a:cubicBezTo>
                    <a:pt x="55" y="21"/>
                    <a:pt x="57" y="27"/>
                    <a:pt x="54" y="29"/>
                  </a:cubicBezTo>
                  <a:cubicBezTo>
                    <a:pt x="48" y="30"/>
                    <a:pt x="40" y="31"/>
                    <a:pt x="33" y="33"/>
                  </a:cubicBezTo>
                  <a:cubicBezTo>
                    <a:pt x="28" y="35"/>
                    <a:pt x="22" y="32"/>
                    <a:pt x="16" y="33"/>
                  </a:cubicBezTo>
                  <a:cubicBezTo>
                    <a:pt x="12" y="34"/>
                    <a:pt x="8" y="38"/>
                    <a:pt x="4" y="39"/>
                  </a:cubicBezTo>
                  <a:cubicBezTo>
                    <a:pt x="3" y="40"/>
                    <a:pt x="1" y="38"/>
                    <a:pt x="1" y="37"/>
                  </a:cubicBezTo>
                  <a:cubicBezTo>
                    <a:pt x="0" y="33"/>
                    <a:pt x="0" y="28"/>
                    <a:pt x="1" y="24"/>
                  </a:cubicBezTo>
                  <a:cubicBezTo>
                    <a:pt x="1" y="22"/>
                    <a:pt x="3" y="20"/>
                    <a:pt x="5" y="19"/>
                  </a:cubicBezTo>
                  <a:cubicBezTo>
                    <a:pt x="6" y="19"/>
                    <a:pt x="8" y="21"/>
                    <a:pt x="9" y="20"/>
                  </a:cubicBezTo>
                  <a:cubicBezTo>
                    <a:pt x="10" y="17"/>
                    <a:pt x="7" y="15"/>
                    <a:pt x="7" y="13"/>
                  </a:cubicBezTo>
                  <a:cubicBezTo>
                    <a:pt x="8" y="10"/>
                    <a:pt x="10" y="5"/>
                    <a:pt x="13" y="4"/>
                  </a:cubicBezTo>
                  <a:cubicBezTo>
                    <a:pt x="16" y="4"/>
                    <a:pt x="15" y="12"/>
                    <a:pt x="18" y="11"/>
                  </a:cubicBezTo>
                  <a:cubicBezTo>
                    <a:pt x="20" y="10"/>
                    <a:pt x="17" y="4"/>
                    <a:pt x="19" y="2"/>
                  </a:cubicBezTo>
                  <a:cubicBezTo>
                    <a:pt x="20" y="0"/>
                    <a:pt x="23" y="0"/>
                    <a:pt x="24" y="2"/>
                  </a:cubicBezTo>
                  <a:cubicBezTo>
                    <a:pt x="26" y="4"/>
                    <a:pt x="24" y="10"/>
                    <a:pt x="26" y="11"/>
                  </a:cubicBezTo>
                  <a:cubicBezTo>
                    <a:pt x="28" y="13"/>
                    <a:pt x="28" y="6"/>
                    <a:pt x="30" y="6"/>
                  </a:cubicBezTo>
                  <a:cubicBezTo>
                    <a:pt x="32" y="5"/>
                    <a:pt x="32" y="9"/>
                    <a:pt x="33" y="10"/>
                  </a:cubicBezTo>
                  <a:cubicBezTo>
                    <a:pt x="35" y="10"/>
                    <a:pt x="35" y="7"/>
                    <a:pt x="36" y="8"/>
                  </a:cubicBezTo>
                  <a:cubicBezTo>
                    <a:pt x="40" y="9"/>
                    <a:pt x="41" y="14"/>
                    <a:pt x="45" y="16"/>
                  </a:cubicBezTo>
                  <a:cubicBezTo>
                    <a:pt x="46" y="16"/>
                    <a:pt x="45" y="13"/>
                    <a:pt x="46" y="13"/>
                  </a:cubicBezTo>
                  <a:cubicBezTo>
                    <a:pt x="49" y="14"/>
                    <a:pt x="52" y="16"/>
                    <a:pt x="53" y="18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37" name="Freeform 704">
              <a:extLst>
                <a:ext uri="{FF2B5EF4-FFF2-40B4-BE49-F238E27FC236}">
                  <a16:creationId xmlns:a16="http://schemas.microsoft.com/office/drawing/2014/main" id="{B65AC895-7A83-4B4F-95D8-8F34493A489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383652" y="1446477"/>
              <a:ext cx="149120" cy="77733"/>
            </a:xfrm>
            <a:custGeom>
              <a:avLst/>
              <a:gdLst>
                <a:gd name="T0" fmla="*/ 2147483647 w 78"/>
                <a:gd name="T1" fmla="*/ 2147483647 h 41"/>
                <a:gd name="T2" fmla="*/ 2147483647 w 78"/>
                <a:gd name="T3" fmla="*/ 2147483647 h 41"/>
                <a:gd name="T4" fmla="*/ 2147483647 w 78"/>
                <a:gd name="T5" fmla="*/ 2147483647 h 41"/>
                <a:gd name="T6" fmla="*/ 2147483647 w 78"/>
                <a:gd name="T7" fmla="*/ 2147483647 h 41"/>
                <a:gd name="T8" fmla="*/ 2147483647 w 78"/>
                <a:gd name="T9" fmla="*/ 2147483647 h 41"/>
                <a:gd name="T10" fmla="*/ 2147483647 w 78"/>
                <a:gd name="T11" fmla="*/ 2147483647 h 41"/>
                <a:gd name="T12" fmla="*/ 2147483647 w 78"/>
                <a:gd name="T13" fmla="*/ 2147483647 h 41"/>
                <a:gd name="T14" fmla="*/ 2147483647 w 78"/>
                <a:gd name="T15" fmla="*/ 2147483647 h 41"/>
                <a:gd name="T16" fmla="*/ 2147483647 w 78"/>
                <a:gd name="T17" fmla="*/ 2147483647 h 41"/>
                <a:gd name="T18" fmla="*/ 2147483647 w 78"/>
                <a:gd name="T19" fmla="*/ 2147483647 h 41"/>
                <a:gd name="T20" fmla="*/ 2147483647 w 78"/>
                <a:gd name="T21" fmla="*/ 2147483647 h 41"/>
                <a:gd name="T22" fmla="*/ 2147483647 w 78"/>
                <a:gd name="T23" fmla="*/ 2147483647 h 41"/>
                <a:gd name="T24" fmla="*/ 2147483647 w 78"/>
                <a:gd name="T25" fmla="*/ 2147483647 h 41"/>
                <a:gd name="T26" fmla="*/ 2147483647 w 78"/>
                <a:gd name="T27" fmla="*/ 2147483647 h 41"/>
                <a:gd name="T28" fmla="*/ 2147483647 w 78"/>
                <a:gd name="T29" fmla="*/ 2147483647 h 41"/>
                <a:gd name="T30" fmla="*/ 2147483647 w 78"/>
                <a:gd name="T31" fmla="*/ 2147483647 h 41"/>
                <a:gd name="T32" fmla="*/ 2147483647 w 78"/>
                <a:gd name="T33" fmla="*/ 2147483647 h 41"/>
                <a:gd name="T34" fmla="*/ 2147483647 w 78"/>
                <a:gd name="T35" fmla="*/ 2147483647 h 41"/>
                <a:gd name="T36" fmla="*/ 2147483647 w 78"/>
                <a:gd name="T37" fmla="*/ 2147483647 h 41"/>
                <a:gd name="T38" fmla="*/ 2147483647 w 78"/>
                <a:gd name="T39" fmla="*/ 2147483647 h 41"/>
                <a:gd name="T40" fmla="*/ 2147483647 w 78"/>
                <a:gd name="T41" fmla="*/ 0 h 41"/>
                <a:gd name="T42" fmla="*/ 2147483647 w 78"/>
                <a:gd name="T43" fmla="*/ 2147483647 h 41"/>
                <a:gd name="T44" fmla="*/ 2147483647 w 78"/>
                <a:gd name="T45" fmla="*/ 2147483647 h 41"/>
                <a:gd name="T46" fmla="*/ 2147483647 w 78"/>
                <a:gd name="T47" fmla="*/ 2147483647 h 41"/>
                <a:gd name="T48" fmla="*/ 2147483647 w 78"/>
                <a:gd name="T49" fmla="*/ 2147483647 h 41"/>
                <a:gd name="T50" fmla="*/ 2147483647 w 78"/>
                <a:gd name="T51" fmla="*/ 2147483647 h 41"/>
                <a:gd name="T52" fmla="*/ 2147483647 w 78"/>
                <a:gd name="T53" fmla="*/ 2147483647 h 41"/>
                <a:gd name="T54" fmla="*/ 2147483647 w 78"/>
                <a:gd name="T55" fmla="*/ 2147483647 h 41"/>
                <a:gd name="T56" fmla="*/ 2147483647 w 78"/>
                <a:gd name="T57" fmla="*/ 2147483647 h 41"/>
                <a:gd name="T58" fmla="*/ 2147483647 w 78"/>
                <a:gd name="T59" fmla="*/ 2147483647 h 4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78" h="41">
                  <a:moveTo>
                    <a:pt x="65" y="7"/>
                  </a:moveTo>
                  <a:cubicBezTo>
                    <a:pt x="68" y="8"/>
                    <a:pt x="71" y="10"/>
                    <a:pt x="73" y="13"/>
                  </a:cubicBezTo>
                  <a:cubicBezTo>
                    <a:pt x="75" y="15"/>
                    <a:pt x="76" y="20"/>
                    <a:pt x="74" y="22"/>
                  </a:cubicBezTo>
                  <a:cubicBezTo>
                    <a:pt x="73" y="24"/>
                    <a:pt x="69" y="20"/>
                    <a:pt x="66" y="21"/>
                  </a:cubicBezTo>
                  <a:cubicBezTo>
                    <a:pt x="65" y="22"/>
                    <a:pt x="65" y="24"/>
                    <a:pt x="66" y="25"/>
                  </a:cubicBezTo>
                  <a:cubicBezTo>
                    <a:pt x="69" y="28"/>
                    <a:pt x="73" y="29"/>
                    <a:pt x="76" y="32"/>
                  </a:cubicBezTo>
                  <a:cubicBezTo>
                    <a:pt x="77" y="34"/>
                    <a:pt x="78" y="38"/>
                    <a:pt x="76" y="39"/>
                  </a:cubicBezTo>
                  <a:cubicBezTo>
                    <a:pt x="70" y="41"/>
                    <a:pt x="63" y="40"/>
                    <a:pt x="57" y="39"/>
                  </a:cubicBezTo>
                  <a:cubicBezTo>
                    <a:pt x="53" y="38"/>
                    <a:pt x="49" y="36"/>
                    <a:pt x="45" y="34"/>
                  </a:cubicBezTo>
                  <a:cubicBezTo>
                    <a:pt x="41" y="33"/>
                    <a:pt x="38" y="33"/>
                    <a:pt x="35" y="31"/>
                  </a:cubicBezTo>
                  <a:cubicBezTo>
                    <a:pt x="33" y="30"/>
                    <a:pt x="32" y="28"/>
                    <a:pt x="30" y="28"/>
                  </a:cubicBezTo>
                  <a:cubicBezTo>
                    <a:pt x="28" y="27"/>
                    <a:pt x="26" y="30"/>
                    <a:pt x="25" y="30"/>
                  </a:cubicBezTo>
                  <a:cubicBezTo>
                    <a:pt x="20" y="29"/>
                    <a:pt x="16" y="28"/>
                    <a:pt x="13" y="25"/>
                  </a:cubicBezTo>
                  <a:cubicBezTo>
                    <a:pt x="11" y="24"/>
                    <a:pt x="14" y="20"/>
                    <a:pt x="13" y="20"/>
                  </a:cubicBezTo>
                  <a:cubicBezTo>
                    <a:pt x="9" y="18"/>
                    <a:pt x="4" y="20"/>
                    <a:pt x="1" y="19"/>
                  </a:cubicBezTo>
                  <a:cubicBezTo>
                    <a:pt x="0" y="19"/>
                    <a:pt x="0" y="17"/>
                    <a:pt x="1" y="16"/>
                  </a:cubicBezTo>
                  <a:cubicBezTo>
                    <a:pt x="5" y="15"/>
                    <a:pt x="10" y="16"/>
                    <a:pt x="14" y="13"/>
                  </a:cubicBezTo>
                  <a:cubicBezTo>
                    <a:pt x="16" y="12"/>
                    <a:pt x="13" y="9"/>
                    <a:pt x="15" y="7"/>
                  </a:cubicBezTo>
                  <a:cubicBezTo>
                    <a:pt x="17" y="5"/>
                    <a:pt x="20" y="5"/>
                    <a:pt x="23" y="4"/>
                  </a:cubicBezTo>
                  <a:cubicBezTo>
                    <a:pt x="27" y="3"/>
                    <a:pt x="30" y="4"/>
                    <a:pt x="34" y="3"/>
                  </a:cubicBezTo>
                  <a:cubicBezTo>
                    <a:pt x="37" y="3"/>
                    <a:pt x="39" y="0"/>
                    <a:pt x="41" y="0"/>
                  </a:cubicBezTo>
                  <a:cubicBezTo>
                    <a:pt x="44" y="1"/>
                    <a:pt x="48" y="2"/>
                    <a:pt x="50" y="5"/>
                  </a:cubicBezTo>
                  <a:cubicBezTo>
                    <a:pt x="51" y="6"/>
                    <a:pt x="50" y="8"/>
                    <a:pt x="50" y="10"/>
                  </a:cubicBezTo>
                  <a:cubicBezTo>
                    <a:pt x="49" y="12"/>
                    <a:pt x="47" y="13"/>
                    <a:pt x="47" y="15"/>
                  </a:cubicBezTo>
                  <a:cubicBezTo>
                    <a:pt x="47" y="16"/>
                    <a:pt x="49" y="16"/>
                    <a:pt x="50" y="15"/>
                  </a:cubicBezTo>
                  <a:cubicBezTo>
                    <a:pt x="52" y="14"/>
                    <a:pt x="53" y="12"/>
                    <a:pt x="54" y="10"/>
                  </a:cubicBezTo>
                  <a:cubicBezTo>
                    <a:pt x="55" y="9"/>
                    <a:pt x="53" y="6"/>
                    <a:pt x="55" y="5"/>
                  </a:cubicBezTo>
                  <a:cubicBezTo>
                    <a:pt x="56" y="4"/>
                    <a:pt x="58" y="5"/>
                    <a:pt x="60" y="5"/>
                  </a:cubicBezTo>
                  <a:cubicBezTo>
                    <a:pt x="61" y="6"/>
                    <a:pt x="61" y="7"/>
                    <a:pt x="62" y="7"/>
                  </a:cubicBezTo>
                  <a:cubicBezTo>
                    <a:pt x="63" y="8"/>
                    <a:pt x="64" y="6"/>
                    <a:pt x="65" y="7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38" name="Freeform 705">
              <a:extLst>
                <a:ext uri="{FF2B5EF4-FFF2-40B4-BE49-F238E27FC236}">
                  <a16:creationId xmlns:a16="http://schemas.microsoft.com/office/drawing/2014/main" id="{0D2FD059-FB27-CC45-8E8D-136ADCD660D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343993" y="1394127"/>
              <a:ext cx="118978" cy="61868"/>
            </a:xfrm>
            <a:custGeom>
              <a:avLst/>
              <a:gdLst>
                <a:gd name="T0" fmla="*/ 2147483647 w 62"/>
                <a:gd name="T1" fmla="*/ 2147483647 h 33"/>
                <a:gd name="T2" fmla="*/ 2147483647 w 62"/>
                <a:gd name="T3" fmla="*/ 2147483647 h 33"/>
                <a:gd name="T4" fmla="*/ 2147483647 w 62"/>
                <a:gd name="T5" fmla="*/ 2147483647 h 33"/>
                <a:gd name="T6" fmla="*/ 2147483647 w 62"/>
                <a:gd name="T7" fmla="*/ 2147483647 h 33"/>
                <a:gd name="T8" fmla="*/ 2147483647 w 62"/>
                <a:gd name="T9" fmla="*/ 2147483647 h 33"/>
                <a:gd name="T10" fmla="*/ 2147483647 w 62"/>
                <a:gd name="T11" fmla="*/ 2147483647 h 33"/>
                <a:gd name="T12" fmla="*/ 2147483647 w 62"/>
                <a:gd name="T13" fmla="*/ 2147483647 h 33"/>
                <a:gd name="T14" fmla="*/ 2147483647 w 62"/>
                <a:gd name="T15" fmla="*/ 2147483647 h 33"/>
                <a:gd name="T16" fmla="*/ 2147483647 w 62"/>
                <a:gd name="T17" fmla="*/ 2147483647 h 33"/>
                <a:gd name="T18" fmla="*/ 2147483647 w 62"/>
                <a:gd name="T19" fmla="*/ 2147483647 h 33"/>
                <a:gd name="T20" fmla="*/ 0 w 62"/>
                <a:gd name="T21" fmla="*/ 2147483647 h 33"/>
                <a:gd name="T22" fmla="*/ 0 w 62"/>
                <a:gd name="T23" fmla="*/ 2147483647 h 33"/>
                <a:gd name="T24" fmla="*/ 2147483647 w 62"/>
                <a:gd name="T25" fmla="*/ 2147483647 h 33"/>
                <a:gd name="T26" fmla="*/ 2147483647 w 62"/>
                <a:gd name="T27" fmla="*/ 2147483647 h 33"/>
                <a:gd name="T28" fmla="*/ 2147483647 w 62"/>
                <a:gd name="T29" fmla="*/ 2147483647 h 33"/>
                <a:gd name="T30" fmla="*/ 2147483647 w 62"/>
                <a:gd name="T31" fmla="*/ 2147483647 h 33"/>
                <a:gd name="T32" fmla="*/ 2147483647 w 62"/>
                <a:gd name="T33" fmla="*/ 2147483647 h 33"/>
                <a:gd name="T34" fmla="*/ 2147483647 w 62"/>
                <a:gd name="T35" fmla="*/ 2147483647 h 33"/>
                <a:gd name="T36" fmla="*/ 2147483647 w 62"/>
                <a:gd name="T37" fmla="*/ 2147483647 h 3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2" h="33">
                  <a:moveTo>
                    <a:pt x="38" y="1"/>
                  </a:moveTo>
                  <a:cubicBezTo>
                    <a:pt x="44" y="4"/>
                    <a:pt x="49" y="9"/>
                    <a:pt x="54" y="12"/>
                  </a:cubicBezTo>
                  <a:cubicBezTo>
                    <a:pt x="57" y="13"/>
                    <a:pt x="61" y="11"/>
                    <a:pt x="62" y="13"/>
                  </a:cubicBezTo>
                  <a:cubicBezTo>
                    <a:pt x="62" y="15"/>
                    <a:pt x="57" y="15"/>
                    <a:pt x="57" y="17"/>
                  </a:cubicBezTo>
                  <a:cubicBezTo>
                    <a:pt x="57" y="20"/>
                    <a:pt x="62" y="23"/>
                    <a:pt x="61" y="25"/>
                  </a:cubicBezTo>
                  <a:cubicBezTo>
                    <a:pt x="60" y="28"/>
                    <a:pt x="55" y="27"/>
                    <a:pt x="52" y="28"/>
                  </a:cubicBezTo>
                  <a:cubicBezTo>
                    <a:pt x="49" y="28"/>
                    <a:pt x="46" y="29"/>
                    <a:pt x="42" y="30"/>
                  </a:cubicBezTo>
                  <a:cubicBezTo>
                    <a:pt x="38" y="31"/>
                    <a:pt x="34" y="31"/>
                    <a:pt x="31" y="31"/>
                  </a:cubicBezTo>
                  <a:cubicBezTo>
                    <a:pt x="28" y="31"/>
                    <a:pt x="26" y="33"/>
                    <a:pt x="24" y="33"/>
                  </a:cubicBezTo>
                  <a:cubicBezTo>
                    <a:pt x="19" y="33"/>
                    <a:pt x="15" y="32"/>
                    <a:pt x="10" y="31"/>
                  </a:cubicBezTo>
                  <a:cubicBezTo>
                    <a:pt x="7" y="30"/>
                    <a:pt x="3" y="30"/>
                    <a:pt x="0" y="28"/>
                  </a:cubicBezTo>
                  <a:cubicBezTo>
                    <a:pt x="0" y="28"/>
                    <a:pt x="0" y="26"/>
                    <a:pt x="0" y="26"/>
                  </a:cubicBezTo>
                  <a:cubicBezTo>
                    <a:pt x="3" y="24"/>
                    <a:pt x="7" y="24"/>
                    <a:pt x="9" y="22"/>
                  </a:cubicBezTo>
                  <a:cubicBezTo>
                    <a:pt x="11" y="21"/>
                    <a:pt x="8" y="19"/>
                    <a:pt x="9" y="17"/>
                  </a:cubicBezTo>
                  <a:cubicBezTo>
                    <a:pt x="13" y="14"/>
                    <a:pt x="17" y="12"/>
                    <a:pt x="21" y="10"/>
                  </a:cubicBezTo>
                  <a:cubicBezTo>
                    <a:pt x="24" y="9"/>
                    <a:pt x="27" y="10"/>
                    <a:pt x="30" y="9"/>
                  </a:cubicBezTo>
                  <a:cubicBezTo>
                    <a:pt x="32" y="8"/>
                    <a:pt x="32" y="7"/>
                    <a:pt x="33" y="5"/>
                  </a:cubicBezTo>
                  <a:cubicBezTo>
                    <a:pt x="34" y="4"/>
                    <a:pt x="32" y="3"/>
                    <a:pt x="33" y="2"/>
                  </a:cubicBezTo>
                  <a:cubicBezTo>
                    <a:pt x="35" y="1"/>
                    <a:pt x="37" y="0"/>
                    <a:pt x="38" y="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39" name="Freeform 706">
              <a:extLst>
                <a:ext uri="{FF2B5EF4-FFF2-40B4-BE49-F238E27FC236}">
                  <a16:creationId xmlns:a16="http://schemas.microsoft.com/office/drawing/2014/main" id="{61C0EA04-F077-4044-B6FA-787159EE50C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339233" y="1455995"/>
              <a:ext cx="53937" cy="25382"/>
            </a:xfrm>
            <a:custGeom>
              <a:avLst/>
              <a:gdLst>
                <a:gd name="T0" fmla="*/ 2147483647 w 29"/>
                <a:gd name="T1" fmla="*/ 0 h 13"/>
                <a:gd name="T2" fmla="*/ 2147483647 w 29"/>
                <a:gd name="T3" fmla="*/ 2147483647 h 13"/>
                <a:gd name="T4" fmla="*/ 2147483647 w 29"/>
                <a:gd name="T5" fmla="*/ 2147483647 h 13"/>
                <a:gd name="T6" fmla="*/ 2147483647 w 29"/>
                <a:gd name="T7" fmla="*/ 2147483647 h 13"/>
                <a:gd name="T8" fmla="*/ 2147483647 w 29"/>
                <a:gd name="T9" fmla="*/ 2147483647 h 13"/>
                <a:gd name="T10" fmla="*/ 2147483647 w 29"/>
                <a:gd name="T11" fmla="*/ 2147483647 h 13"/>
                <a:gd name="T12" fmla="*/ 2147483647 w 29"/>
                <a:gd name="T13" fmla="*/ 2147483647 h 13"/>
                <a:gd name="T14" fmla="*/ 2147483647 w 29"/>
                <a:gd name="T15" fmla="*/ 2147483647 h 13"/>
                <a:gd name="T16" fmla="*/ 2147483647 w 29"/>
                <a:gd name="T17" fmla="*/ 0 h 13"/>
                <a:gd name="T18" fmla="*/ 2147483647 w 29"/>
                <a:gd name="T19" fmla="*/ 0 h 1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9" h="13">
                  <a:moveTo>
                    <a:pt x="3" y="0"/>
                  </a:moveTo>
                  <a:cubicBezTo>
                    <a:pt x="2" y="0"/>
                    <a:pt x="0" y="1"/>
                    <a:pt x="1" y="2"/>
                  </a:cubicBezTo>
                  <a:cubicBezTo>
                    <a:pt x="5" y="5"/>
                    <a:pt x="10" y="5"/>
                    <a:pt x="14" y="8"/>
                  </a:cubicBezTo>
                  <a:cubicBezTo>
                    <a:pt x="15" y="9"/>
                    <a:pt x="12" y="12"/>
                    <a:pt x="14" y="12"/>
                  </a:cubicBezTo>
                  <a:cubicBezTo>
                    <a:pt x="16" y="13"/>
                    <a:pt x="19" y="11"/>
                    <a:pt x="22" y="10"/>
                  </a:cubicBezTo>
                  <a:cubicBezTo>
                    <a:pt x="24" y="9"/>
                    <a:pt x="29" y="9"/>
                    <a:pt x="29" y="6"/>
                  </a:cubicBezTo>
                  <a:cubicBezTo>
                    <a:pt x="29" y="3"/>
                    <a:pt x="24" y="2"/>
                    <a:pt x="21" y="1"/>
                  </a:cubicBezTo>
                  <a:cubicBezTo>
                    <a:pt x="18" y="0"/>
                    <a:pt x="15" y="1"/>
                    <a:pt x="12" y="1"/>
                  </a:cubicBezTo>
                  <a:cubicBezTo>
                    <a:pt x="10" y="1"/>
                    <a:pt x="8" y="0"/>
                    <a:pt x="6" y="0"/>
                  </a:cubicBezTo>
                  <a:cubicBezTo>
                    <a:pt x="5" y="0"/>
                    <a:pt x="4" y="0"/>
                    <a:pt x="3" y="0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40" name="Freeform 707">
              <a:extLst>
                <a:ext uri="{FF2B5EF4-FFF2-40B4-BE49-F238E27FC236}">
                  <a16:creationId xmlns:a16="http://schemas.microsoft.com/office/drawing/2014/main" id="{E90C91FF-0533-1341-A346-FFFB077508C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26252" y="1708230"/>
              <a:ext cx="28555" cy="19037"/>
            </a:xfrm>
            <a:custGeom>
              <a:avLst/>
              <a:gdLst>
                <a:gd name="T0" fmla="*/ 2147483647 w 15"/>
                <a:gd name="T1" fmla="*/ 0 h 10"/>
                <a:gd name="T2" fmla="*/ 2147483647 w 15"/>
                <a:gd name="T3" fmla="*/ 2147483647 h 10"/>
                <a:gd name="T4" fmla="*/ 2147483647 w 15"/>
                <a:gd name="T5" fmla="*/ 2147483647 h 10"/>
                <a:gd name="T6" fmla="*/ 0 w 15"/>
                <a:gd name="T7" fmla="*/ 2147483647 h 10"/>
                <a:gd name="T8" fmla="*/ 2147483647 w 15"/>
                <a:gd name="T9" fmla="*/ 2147483647 h 10"/>
                <a:gd name="T10" fmla="*/ 2147483647 w 15"/>
                <a:gd name="T11" fmla="*/ 2147483647 h 10"/>
                <a:gd name="T12" fmla="*/ 2147483647 w 15"/>
                <a:gd name="T13" fmla="*/ 2147483647 h 10"/>
                <a:gd name="T14" fmla="*/ 2147483647 w 15"/>
                <a:gd name="T15" fmla="*/ 2147483647 h 10"/>
                <a:gd name="T16" fmla="*/ 2147483647 w 15"/>
                <a:gd name="T17" fmla="*/ 2147483647 h 10"/>
                <a:gd name="T18" fmla="*/ 2147483647 w 15"/>
                <a:gd name="T19" fmla="*/ 0 h 1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" h="10">
                  <a:moveTo>
                    <a:pt x="3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2" y="3"/>
                    <a:pt x="4" y="5"/>
                    <a:pt x="3" y="6"/>
                  </a:cubicBezTo>
                  <a:cubicBezTo>
                    <a:pt x="3" y="7"/>
                    <a:pt x="0" y="5"/>
                    <a:pt x="0" y="6"/>
                  </a:cubicBezTo>
                  <a:cubicBezTo>
                    <a:pt x="0" y="7"/>
                    <a:pt x="1" y="9"/>
                    <a:pt x="3" y="9"/>
                  </a:cubicBezTo>
                  <a:cubicBezTo>
                    <a:pt x="5" y="9"/>
                    <a:pt x="9" y="10"/>
                    <a:pt x="11" y="10"/>
                  </a:cubicBezTo>
                  <a:cubicBezTo>
                    <a:pt x="13" y="10"/>
                    <a:pt x="14" y="7"/>
                    <a:pt x="15" y="4"/>
                  </a:cubicBezTo>
                  <a:cubicBezTo>
                    <a:pt x="15" y="3"/>
                    <a:pt x="14" y="2"/>
                    <a:pt x="13" y="2"/>
                  </a:cubicBezTo>
                  <a:cubicBezTo>
                    <a:pt x="11" y="1"/>
                    <a:pt x="9" y="1"/>
                    <a:pt x="7" y="1"/>
                  </a:cubicBezTo>
                  <a:cubicBezTo>
                    <a:pt x="6" y="1"/>
                    <a:pt x="4" y="0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41" name="Freeform 708">
              <a:extLst>
                <a:ext uri="{FF2B5EF4-FFF2-40B4-BE49-F238E27FC236}">
                  <a16:creationId xmlns:a16="http://schemas.microsoft.com/office/drawing/2014/main" id="{DBCC7528-C197-204A-8C05-5DFB2201A49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00580" y="1651120"/>
              <a:ext cx="11105" cy="23795"/>
            </a:xfrm>
            <a:custGeom>
              <a:avLst/>
              <a:gdLst>
                <a:gd name="T0" fmla="*/ 2147483647 w 6"/>
                <a:gd name="T1" fmla="*/ 2147483647 h 13"/>
                <a:gd name="T2" fmla="*/ 2147483647 w 6"/>
                <a:gd name="T3" fmla="*/ 2147483647 h 13"/>
                <a:gd name="T4" fmla="*/ 2147483647 w 6"/>
                <a:gd name="T5" fmla="*/ 2147483647 h 13"/>
                <a:gd name="T6" fmla="*/ 2147483647 w 6"/>
                <a:gd name="T7" fmla="*/ 2147483647 h 13"/>
                <a:gd name="T8" fmla="*/ 0 w 6"/>
                <a:gd name="T9" fmla="*/ 2147483647 h 13"/>
                <a:gd name="T10" fmla="*/ 2147483647 w 6"/>
                <a:gd name="T11" fmla="*/ 2147483647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" h="13">
                  <a:moveTo>
                    <a:pt x="1" y="1"/>
                  </a:moveTo>
                  <a:cubicBezTo>
                    <a:pt x="3" y="2"/>
                    <a:pt x="4" y="4"/>
                    <a:pt x="5" y="7"/>
                  </a:cubicBezTo>
                  <a:cubicBezTo>
                    <a:pt x="5" y="8"/>
                    <a:pt x="6" y="11"/>
                    <a:pt x="5" y="12"/>
                  </a:cubicBezTo>
                  <a:cubicBezTo>
                    <a:pt x="4" y="13"/>
                    <a:pt x="2" y="13"/>
                    <a:pt x="2" y="12"/>
                  </a:cubicBezTo>
                  <a:cubicBezTo>
                    <a:pt x="1" y="9"/>
                    <a:pt x="1" y="7"/>
                    <a:pt x="0" y="4"/>
                  </a:cubicBezTo>
                  <a:cubicBezTo>
                    <a:pt x="0" y="3"/>
                    <a:pt x="0" y="0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42" name="Freeform 709">
              <a:extLst>
                <a:ext uri="{FF2B5EF4-FFF2-40B4-BE49-F238E27FC236}">
                  <a16:creationId xmlns:a16="http://schemas.microsoft.com/office/drawing/2014/main" id="{0EF213AD-D79B-ED4A-BBE4-694428B6D2F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13213" y="1719334"/>
              <a:ext cx="20622" cy="20623"/>
            </a:xfrm>
            <a:custGeom>
              <a:avLst/>
              <a:gdLst>
                <a:gd name="T0" fmla="*/ 2147483647 w 11"/>
                <a:gd name="T1" fmla="*/ 2147483647 h 11"/>
                <a:gd name="T2" fmla="*/ 0 w 11"/>
                <a:gd name="T3" fmla="*/ 2147483647 h 11"/>
                <a:gd name="T4" fmla="*/ 2147483647 w 11"/>
                <a:gd name="T5" fmla="*/ 2147483647 h 11"/>
                <a:gd name="T6" fmla="*/ 2147483647 w 11"/>
                <a:gd name="T7" fmla="*/ 2147483647 h 11"/>
                <a:gd name="T8" fmla="*/ 2147483647 w 11"/>
                <a:gd name="T9" fmla="*/ 2147483647 h 11"/>
                <a:gd name="T10" fmla="*/ 2147483647 w 11"/>
                <a:gd name="T11" fmla="*/ 2147483647 h 11"/>
                <a:gd name="T12" fmla="*/ 2147483647 w 11"/>
                <a:gd name="T13" fmla="*/ 2147483647 h 11"/>
                <a:gd name="T14" fmla="*/ 2147483647 w 11"/>
                <a:gd name="T15" fmla="*/ 2147483647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" h="11">
                  <a:moveTo>
                    <a:pt x="2" y="1"/>
                  </a:moveTo>
                  <a:cubicBezTo>
                    <a:pt x="1" y="1"/>
                    <a:pt x="0" y="3"/>
                    <a:pt x="0" y="4"/>
                  </a:cubicBezTo>
                  <a:cubicBezTo>
                    <a:pt x="1" y="6"/>
                    <a:pt x="2" y="9"/>
                    <a:pt x="3" y="10"/>
                  </a:cubicBezTo>
                  <a:cubicBezTo>
                    <a:pt x="5" y="11"/>
                    <a:pt x="6" y="11"/>
                    <a:pt x="8" y="10"/>
                  </a:cubicBezTo>
                  <a:cubicBezTo>
                    <a:pt x="9" y="9"/>
                    <a:pt x="10" y="9"/>
                    <a:pt x="11" y="7"/>
                  </a:cubicBezTo>
                  <a:cubicBezTo>
                    <a:pt x="11" y="5"/>
                    <a:pt x="10" y="4"/>
                    <a:pt x="9" y="2"/>
                  </a:cubicBezTo>
                  <a:cubicBezTo>
                    <a:pt x="9" y="1"/>
                    <a:pt x="8" y="1"/>
                    <a:pt x="7" y="1"/>
                  </a:cubicBezTo>
                  <a:cubicBezTo>
                    <a:pt x="5" y="1"/>
                    <a:pt x="4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43" name="Freeform 710">
              <a:extLst>
                <a:ext uri="{FF2B5EF4-FFF2-40B4-BE49-F238E27FC236}">
                  <a16:creationId xmlns:a16="http://schemas.microsoft.com/office/drawing/2014/main" id="{6CC5CF2F-152D-5B4B-909F-7B64BB75387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17972" y="1736785"/>
              <a:ext cx="72973" cy="31728"/>
            </a:xfrm>
            <a:custGeom>
              <a:avLst/>
              <a:gdLst>
                <a:gd name="T0" fmla="*/ 2147483647 w 38"/>
                <a:gd name="T1" fmla="*/ 2147483647 h 17"/>
                <a:gd name="T2" fmla="*/ 2147483647 w 38"/>
                <a:gd name="T3" fmla="*/ 2147483647 h 17"/>
                <a:gd name="T4" fmla="*/ 2147483647 w 38"/>
                <a:gd name="T5" fmla="*/ 2147483647 h 17"/>
                <a:gd name="T6" fmla="*/ 2147483647 w 38"/>
                <a:gd name="T7" fmla="*/ 2147483647 h 17"/>
                <a:gd name="T8" fmla="*/ 2147483647 w 38"/>
                <a:gd name="T9" fmla="*/ 2147483647 h 17"/>
                <a:gd name="T10" fmla="*/ 2147483647 w 38"/>
                <a:gd name="T11" fmla="*/ 2147483647 h 17"/>
                <a:gd name="T12" fmla="*/ 2147483647 w 38"/>
                <a:gd name="T13" fmla="*/ 2147483647 h 17"/>
                <a:gd name="T14" fmla="*/ 2147483647 w 38"/>
                <a:gd name="T15" fmla="*/ 2147483647 h 17"/>
                <a:gd name="T16" fmla="*/ 2147483647 w 38"/>
                <a:gd name="T17" fmla="*/ 2147483647 h 17"/>
                <a:gd name="T18" fmla="*/ 2147483647 w 38"/>
                <a:gd name="T19" fmla="*/ 2147483647 h 17"/>
                <a:gd name="T20" fmla="*/ 2147483647 w 38"/>
                <a:gd name="T21" fmla="*/ 2147483647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8" h="17">
                  <a:moveTo>
                    <a:pt x="1" y="11"/>
                  </a:moveTo>
                  <a:cubicBezTo>
                    <a:pt x="0" y="12"/>
                    <a:pt x="0" y="14"/>
                    <a:pt x="1" y="14"/>
                  </a:cubicBezTo>
                  <a:cubicBezTo>
                    <a:pt x="5" y="14"/>
                    <a:pt x="8" y="11"/>
                    <a:pt x="11" y="12"/>
                  </a:cubicBezTo>
                  <a:cubicBezTo>
                    <a:pt x="18" y="12"/>
                    <a:pt x="24" y="14"/>
                    <a:pt x="31" y="15"/>
                  </a:cubicBezTo>
                  <a:cubicBezTo>
                    <a:pt x="33" y="15"/>
                    <a:pt x="34" y="17"/>
                    <a:pt x="36" y="16"/>
                  </a:cubicBezTo>
                  <a:cubicBezTo>
                    <a:pt x="37" y="15"/>
                    <a:pt x="38" y="13"/>
                    <a:pt x="38" y="11"/>
                  </a:cubicBezTo>
                  <a:cubicBezTo>
                    <a:pt x="36" y="8"/>
                    <a:pt x="33" y="5"/>
                    <a:pt x="30" y="4"/>
                  </a:cubicBezTo>
                  <a:cubicBezTo>
                    <a:pt x="25" y="2"/>
                    <a:pt x="20" y="1"/>
                    <a:pt x="15" y="1"/>
                  </a:cubicBezTo>
                  <a:cubicBezTo>
                    <a:pt x="12" y="0"/>
                    <a:pt x="9" y="1"/>
                    <a:pt x="8" y="2"/>
                  </a:cubicBezTo>
                  <a:cubicBezTo>
                    <a:pt x="6" y="4"/>
                    <a:pt x="9" y="7"/>
                    <a:pt x="8" y="8"/>
                  </a:cubicBezTo>
                  <a:cubicBezTo>
                    <a:pt x="6" y="10"/>
                    <a:pt x="3" y="9"/>
                    <a:pt x="1" y="1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44" name="Freeform 711">
              <a:extLst>
                <a:ext uri="{FF2B5EF4-FFF2-40B4-BE49-F238E27FC236}">
                  <a16:creationId xmlns:a16="http://schemas.microsoft.com/office/drawing/2014/main" id="{B1FF9269-543E-774D-B0F5-72FC6ED02EC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27549" y="1633670"/>
              <a:ext cx="166569" cy="77733"/>
            </a:xfrm>
            <a:custGeom>
              <a:avLst/>
              <a:gdLst>
                <a:gd name="T0" fmla="*/ 2147483647 w 88"/>
                <a:gd name="T1" fmla="*/ 0 h 41"/>
                <a:gd name="T2" fmla="*/ 2147483647 w 88"/>
                <a:gd name="T3" fmla="*/ 2147483647 h 41"/>
                <a:gd name="T4" fmla="*/ 2147483647 w 88"/>
                <a:gd name="T5" fmla="*/ 2147483647 h 41"/>
                <a:gd name="T6" fmla="*/ 2147483647 w 88"/>
                <a:gd name="T7" fmla="*/ 2147483647 h 41"/>
                <a:gd name="T8" fmla="*/ 2147483647 w 88"/>
                <a:gd name="T9" fmla="*/ 2147483647 h 41"/>
                <a:gd name="T10" fmla="*/ 2147483647 w 88"/>
                <a:gd name="T11" fmla="*/ 2147483647 h 41"/>
                <a:gd name="T12" fmla="*/ 2147483647 w 88"/>
                <a:gd name="T13" fmla="*/ 2147483647 h 41"/>
                <a:gd name="T14" fmla="*/ 2147483647 w 88"/>
                <a:gd name="T15" fmla="*/ 2147483647 h 41"/>
                <a:gd name="T16" fmla="*/ 2147483647 w 88"/>
                <a:gd name="T17" fmla="*/ 2147483647 h 41"/>
                <a:gd name="T18" fmla="*/ 2147483647 w 88"/>
                <a:gd name="T19" fmla="*/ 2147483647 h 41"/>
                <a:gd name="T20" fmla="*/ 2147483647 w 88"/>
                <a:gd name="T21" fmla="*/ 2147483647 h 41"/>
                <a:gd name="T22" fmla="*/ 2147483647 w 88"/>
                <a:gd name="T23" fmla="*/ 2147483647 h 41"/>
                <a:gd name="T24" fmla="*/ 2147483647 w 88"/>
                <a:gd name="T25" fmla="*/ 2147483647 h 41"/>
                <a:gd name="T26" fmla="*/ 2147483647 w 88"/>
                <a:gd name="T27" fmla="*/ 2147483647 h 41"/>
                <a:gd name="T28" fmla="*/ 2147483647 w 88"/>
                <a:gd name="T29" fmla="*/ 2147483647 h 41"/>
                <a:gd name="T30" fmla="*/ 2147483647 w 88"/>
                <a:gd name="T31" fmla="*/ 2147483647 h 41"/>
                <a:gd name="T32" fmla="*/ 2147483647 w 88"/>
                <a:gd name="T33" fmla="*/ 2147483647 h 41"/>
                <a:gd name="T34" fmla="*/ 2147483647 w 88"/>
                <a:gd name="T35" fmla="*/ 2147483647 h 41"/>
                <a:gd name="T36" fmla="*/ 2147483647 w 88"/>
                <a:gd name="T37" fmla="*/ 2147483647 h 41"/>
                <a:gd name="T38" fmla="*/ 2147483647 w 88"/>
                <a:gd name="T39" fmla="*/ 2147483647 h 41"/>
                <a:gd name="T40" fmla="*/ 2147483647 w 88"/>
                <a:gd name="T41" fmla="*/ 2147483647 h 41"/>
                <a:gd name="T42" fmla="*/ 2147483647 w 88"/>
                <a:gd name="T43" fmla="*/ 2147483647 h 41"/>
                <a:gd name="T44" fmla="*/ 2147483647 w 88"/>
                <a:gd name="T45" fmla="*/ 2147483647 h 41"/>
                <a:gd name="T46" fmla="*/ 2147483647 w 88"/>
                <a:gd name="T47" fmla="*/ 2147483647 h 41"/>
                <a:gd name="T48" fmla="*/ 2147483647 w 88"/>
                <a:gd name="T49" fmla="*/ 2147483647 h 41"/>
                <a:gd name="T50" fmla="*/ 2147483647 w 88"/>
                <a:gd name="T51" fmla="*/ 2147483647 h 41"/>
                <a:gd name="T52" fmla="*/ 2147483647 w 88"/>
                <a:gd name="T53" fmla="*/ 2147483647 h 41"/>
                <a:gd name="T54" fmla="*/ 2147483647 w 88"/>
                <a:gd name="T55" fmla="*/ 2147483647 h 41"/>
                <a:gd name="T56" fmla="*/ 2147483647 w 88"/>
                <a:gd name="T57" fmla="*/ 2147483647 h 41"/>
                <a:gd name="T58" fmla="*/ 2147483647 w 88"/>
                <a:gd name="T59" fmla="*/ 2147483647 h 41"/>
                <a:gd name="T60" fmla="*/ 2147483647 w 88"/>
                <a:gd name="T61" fmla="*/ 2147483647 h 41"/>
                <a:gd name="T62" fmla="*/ 2147483647 w 88"/>
                <a:gd name="T63" fmla="*/ 2147483647 h 41"/>
                <a:gd name="T64" fmla="*/ 2147483647 w 88"/>
                <a:gd name="T65" fmla="*/ 2147483647 h 41"/>
                <a:gd name="T66" fmla="*/ 2147483647 w 88"/>
                <a:gd name="T67" fmla="*/ 2147483647 h 41"/>
                <a:gd name="T68" fmla="*/ 2147483647 w 88"/>
                <a:gd name="T69" fmla="*/ 2147483647 h 41"/>
                <a:gd name="T70" fmla="*/ 2147483647 w 88"/>
                <a:gd name="T71" fmla="*/ 2147483647 h 41"/>
                <a:gd name="T72" fmla="*/ 2147483647 w 88"/>
                <a:gd name="T73" fmla="*/ 2147483647 h 41"/>
                <a:gd name="T74" fmla="*/ 2147483647 w 88"/>
                <a:gd name="T75" fmla="*/ 2147483647 h 41"/>
                <a:gd name="T76" fmla="*/ 2147483647 w 88"/>
                <a:gd name="T77" fmla="*/ 2147483647 h 41"/>
                <a:gd name="T78" fmla="*/ 2147483647 w 88"/>
                <a:gd name="T79" fmla="*/ 2147483647 h 41"/>
                <a:gd name="T80" fmla="*/ 2147483647 w 88"/>
                <a:gd name="T81" fmla="*/ 2147483647 h 41"/>
                <a:gd name="T82" fmla="*/ 2147483647 w 88"/>
                <a:gd name="T83" fmla="*/ 2147483647 h 41"/>
                <a:gd name="T84" fmla="*/ 2147483647 w 88"/>
                <a:gd name="T85" fmla="*/ 2147483647 h 41"/>
                <a:gd name="T86" fmla="*/ 2147483647 w 88"/>
                <a:gd name="T87" fmla="*/ 2147483647 h 41"/>
                <a:gd name="T88" fmla="*/ 2147483647 w 88"/>
                <a:gd name="T89" fmla="*/ 2147483647 h 41"/>
                <a:gd name="T90" fmla="*/ 2147483647 w 88"/>
                <a:gd name="T91" fmla="*/ 2147483647 h 41"/>
                <a:gd name="T92" fmla="*/ 2147483647 w 88"/>
                <a:gd name="T93" fmla="*/ 2147483647 h 41"/>
                <a:gd name="T94" fmla="*/ 2147483647 w 88"/>
                <a:gd name="T95" fmla="*/ 0 h 4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88" h="41">
                  <a:moveTo>
                    <a:pt x="15" y="0"/>
                  </a:moveTo>
                  <a:cubicBezTo>
                    <a:pt x="20" y="3"/>
                    <a:pt x="24" y="7"/>
                    <a:pt x="29" y="10"/>
                  </a:cubicBezTo>
                  <a:cubicBezTo>
                    <a:pt x="30" y="11"/>
                    <a:pt x="33" y="9"/>
                    <a:pt x="34" y="10"/>
                  </a:cubicBezTo>
                  <a:cubicBezTo>
                    <a:pt x="36" y="11"/>
                    <a:pt x="35" y="13"/>
                    <a:pt x="36" y="14"/>
                  </a:cubicBezTo>
                  <a:cubicBezTo>
                    <a:pt x="38" y="15"/>
                    <a:pt x="40" y="15"/>
                    <a:pt x="41" y="14"/>
                  </a:cubicBezTo>
                  <a:cubicBezTo>
                    <a:pt x="42" y="11"/>
                    <a:pt x="39" y="9"/>
                    <a:pt x="40" y="6"/>
                  </a:cubicBezTo>
                  <a:cubicBezTo>
                    <a:pt x="40" y="5"/>
                    <a:pt x="42" y="6"/>
                    <a:pt x="43" y="5"/>
                  </a:cubicBezTo>
                  <a:cubicBezTo>
                    <a:pt x="44" y="4"/>
                    <a:pt x="42" y="3"/>
                    <a:pt x="43" y="3"/>
                  </a:cubicBezTo>
                  <a:cubicBezTo>
                    <a:pt x="47" y="4"/>
                    <a:pt x="50" y="7"/>
                    <a:pt x="53" y="9"/>
                  </a:cubicBezTo>
                  <a:cubicBezTo>
                    <a:pt x="56" y="10"/>
                    <a:pt x="58" y="10"/>
                    <a:pt x="61" y="10"/>
                  </a:cubicBezTo>
                  <a:cubicBezTo>
                    <a:pt x="63" y="10"/>
                    <a:pt x="64" y="7"/>
                    <a:pt x="66" y="8"/>
                  </a:cubicBezTo>
                  <a:cubicBezTo>
                    <a:pt x="69" y="8"/>
                    <a:pt x="72" y="10"/>
                    <a:pt x="75" y="11"/>
                  </a:cubicBezTo>
                  <a:cubicBezTo>
                    <a:pt x="79" y="13"/>
                    <a:pt x="84" y="13"/>
                    <a:pt x="87" y="16"/>
                  </a:cubicBezTo>
                  <a:cubicBezTo>
                    <a:pt x="88" y="17"/>
                    <a:pt x="83" y="18"/>
                    <a:pt x="83" y="20"/>
                  </a:cubicBezTo>
                  <a:cubicBezTo>
                    <a:pt x="83" y="22"/>
                    <a:pt x="87" y="23"/>
                    <a:pt x="87" y="25"/>
                  </a:cubicBezTo>
                  <a:cubicBezTo>
                    <a:pt x="86" y="27"/>
                    <a:pt x="83" y="30"/>
                    <a:pt x="80" y="30"/>
                  </a:cubicBezTo>
                  <a:cubicBezTo>
                    <a:pt x="74" y="29"/>
                    <a:pt x="68" y="26"/>
                    <a:pt x="63" y="23"/>
                  </a:cubicBezTo>
                  <a:cubicBezTo>
                    <a:pt x="61" y="22"/>
                    <a:pt x="61" y="20"/>
                    <a:pt x="61" y="19"/>
                  </a:cubicBezTo>
                  <a:cubicBezTo>
                    <a:pt x="61" y="17"/>
                    <a:pt x="62" y="16"/>
                    <a:pt x="62" y="15"/>
                  </a:cubicBezTo>
                  <a:cubicBezTo>
                    <a:pt x="62" y="14"/>
                    <a:pt x="60" y="13"/>
                    <a:pt x="59" y="13"/>
                  </a:cubicBezTo>
                  <a:cubicBezTo>
                    <a:pt x="57" y="13"/>
                    <a:pt x="55" y="14"/>
                    <a:pt x="54" y="16"/>
                  </a:cubicBezTo>
                  <a:cubicBezTo>
                    <a:pt x="54" y="19"/>
                    <a:pt x="56" y="22"/>
                    <a:pt x="58" y="24"/>
                  </a:cubicBezTo>
                  <a:cubicBezTo>
                    <a:pt x="62" y="27"/>
                    <a:pt x="66" y="27"/>
                    <a:pt x="70" y="29"/>
                  </a:cubicBezTo>
                  <a:cubicBezTo>
                    <a:pt x="72" y="30"/>
                    <a:pt x="74" y="31"/>
                    <a:pt x="76" y="32"/>
                  </a:cubicBezTo>
                  <a:cubicBezTo>
                    <a:pt x="77" y="33"/>
                    <a:pt x="78" y="35"/>
                    <a:pt x="77" y="35"/>
                  </a:cubicBezTo>
                  <a:cubicBezTo>
                    <a:pt x="73" y="35"/>
                    <a:pt x="69" y="33"/>
                    <a:pt x="65" y="32"/>
                  </a:cubicBezTo>
                  <a:cubicBezTo>
                    <a:pt x="64" y="32"/>
                    <a:pt x="65" y="34"/>
                    <a:pt x="64" y="34"/>
                  </a:cubicBezTo>
                  <a:cubicBezTo>
                    <a:pt x="62" y="34"/>
                    <a:pt x="60" y="34"/>
                    <a:pt x="59" y="33"/>
                  </a:cubicBezTo>
                  <a:cubicBezTo>
                    <a:pt x="58" y="32"/>
                    <a:pt x="59" y="30"/>
                    <a:pt x="58" y="30"/>
                  </a:cubicBezTo>
                  <a:cubicBezTo>
                    <a:pt x="56" y="30"/>
                    <a:pt x="54" y="31"/>
                    <a:pt x="52" y="32"/>
                  </a:cubicBezTo>
                  <a:cubicBezTo>
                    <a:pt x="48" y="33"/>
                    <a:pt x="45" y="35"/>
                    <a:pt x="41" y="35"/>
                  </a:cubicBezTo>
                  <a:cubicBezTo>
                    <a:pt x="39" y="35"/>
                    <a:pt x="38" y="31"/>
                    <a:pt x="36" y="31"/>
                  </a:cubicBezTo>
                  <a:cubicBezTo>
                    <a:pt x="35" y="31"/>
                    <a:pt x="34" y="32"/>
                    <a:pt x="34" y="34"/>
                  </a:cubicBezTo>
                  <a:cubicBezTo>
                    <a:pt x="34" y="35"/>
                    <a:pt x="35" y="36"/>
                    <a:pt x="35" y="37"/>
                  </a:cubicBezTo>
                  <a:cubicBezTo>
                    <a:pt x="35" y="39"/>
                    <a:pt x="34" y="41"/>
                    <a:pt x="32" y="41"/>
                  </a:cubicBezTo>
                  <a:cubicBezTo>
                    <a:pt x="29" y="41"/>
                    <a:pt x="26" y="39"/>
                    <a:pt x="23" y="38"/>
                  </a:cubicBezTo>
                  <a:cubicBezTo>
                    <a:pt x="20" y="36"/>
                    <a:pt x="17" y="33"/>
                    <a:pt x="14" y="31"/>
                  </a:cubicBezTo>
                  <a:cubicBezTo>
                    <a:pt x="11" y="30"/>
                    <a:pt x="9" y="29"/>
                    <a:pt x="7" y="28"/>
                  </a:cubicBezTo>
                  <a:cubicBezTo>
                    <a:pt x="5" y="27"/>
                    <a:pt x="2" y="26"/>
                    <a:pt x="1" y="24"/>
                  </a:cubicBezTo>
                  <a:cubicBezTo>
                    <a:pt x="0" y="23"/>
                    <a:pt x="1" y="22"/>
                    <a:pt x="2" y="21"/>
                  </a:cubicBezTo>
                  <a:cubicBezTo>
                    <a:pt x="3" y="20"/>
                    <a:pt x="6" y="21"/>
                    <a:pt x="6" y="20"/>
                  </a:cubicBezTo>
                  <a:cubicBezTo>
                    <a:pt x="5" y="18"/>
                    <a:pt x="1" y="18"/>
                    <a:pt x="1" y="15"/>
                  </a:cubicBezTo>
                  <a:cubicBezTo>
                    <a:pt x="1" y="14"/>
                    <a:pt x="4" y="15"/>
                    <a:pt x="5" y="14"/>
                  </a:cubicBezTo>
                  <a:cubicBezTo>
                    <a:pt x="6" y="13"/>
                    <a:pt x="3" y="11"/>
                    <a:pt x="4" y="10"/>
                  </a:cubicBezTo>
                  <a:cubicBezTo>
                    <a:pt x="5" y="8"/>
                    <a:pt x="8" y="8"/>
                    <a:pt x="9" y="6"/>
                  </a:cubicBezTo>
                  <a:cubicBezTo>
                    <a:pt x="9" y="5"/>
                    <a:pt x="8" y="3"/>
                    <a:pt x="9" y="2"/>
                  </a:cubicBezTo>
                  <a:cubicBezTo>
                    <a:pt x="10" y="1"/>
                    <a:pt x="11" y="2"/>
                    <a:pt x="12" y="2"/>
                  </a:cubicBezTo>
                  <a:cubicBezTo>
                    <a:pt x="13" y="2"/>
                    <a:pt x="14" y="0"/>
                    <a:pt x="15" y="0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45" name="Freeform 712">
              <a:extLst>
                <a:ext uri="{FF2B5EF4-FFF2-40B4-BE49-F238E27FC236}">
                  <a16:creationId xmlns:a16="http://schemas.microsoft.com/office/drawing/2014/main" id="{B141B92A-6425-B546-9397-56EE6D3905D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40124" y="1608288"/>
              <a:ext cx="15864" cy="9518"/>
            </a:xfrm>
            <a:custGeom>
              <a:avLst/>
              <a:gdLst>
                <a:gd name="T0" fmla="*/ 2147483647 w 8"/>
                <a:gd name="T1" fmla="*/ 2147483647 h 5"/>
                <a:gd name="T2" fmla="*/ 2147483647 w 8"/>
                <a:gd name="T3" fmla="*/ 2147483647 h 5"/>
                <a:gd name="T4" fmla="*/ 2147483647 w 8"/>
                <a:gd name="T5" fmla="*/ 2147483647 h 5"/>
                <a:gd name="T6" fmla="*/ 2147483647 w 8"/>
                <a:gd name="T7" fmla="*/ 2147483647 h 5"/>
                <a:gd name="T8" fmla="*/ 2147483647 w 8"/>
                <a:gd name="T9" fmla="*/ 2147483647 h 5"/>
                <a:gd name="T10" fmla="*/ 2147483647 w 8"/>
                <a:gd name="T11" fmla="*/ 2147483647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5">
                  <a:moveTo>
                    <a:pt x="1" y="3"/>
                  </a:moveTo>
                  <a:cubicBezTo>
                    <a:pt x="0" y="3"/>
                    <a:pt x="0" y="5"/>
                    <a:pt x="1" y="5"/>
                  </a:cubicBezTo>
                  <a:cubicBezTo>
                    <a:pt x="3" y="5"/>
                    <a:pt x="5" y="5"/>
                    <a:pt x="7" y="4"/>
                  </a:cubicBezTo>
                  <a:cubicBezTo>
                    <a:pt x="8" y="4"/>
                    <a:pt x="8" y="2"/>
                    <a:pt x="7" y="1"/>
                  </a:cubicBezTo>
                  <a:cubicBezTo>
                    <a:pt x="6" y="0"/>
                    <a:pt x="5" y="1"/>
                    <a:pt x="4" y="1"/>
                  </a:cubicBezTo>
                  <a:cubicBezTo>
                    <a:pt x="3" y="2"/>
                    <a:pt x="1" y="2"/>
                    <a:pt x="1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46" name="Freeform 713">
              <a:extLst>
                <a:ext uri="{FF2B5EF4-FFF2-40B4-BE49-F238E27FC236}">
                  <a16:creationId xmlns:a16="http://schemas.microsoft.com/office/drawing/2014/main" id="{83314558-0BF4-B64D-9BE1-ECEB944B336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13155" y="1655879"/>
              <a:ext cx="103115" cy="47591"/>
            </a:xfrm>
            <a:custGeom>
              <a:avLst/>
              <a:gdLst>
                <a:gd name="T0" fmla="*/ 2147483647 w 54"/>
                <a:gd name="T1" fmla="*/ 2147483647 h 25"/>
                <a:gd name="T2" fmla="*/ 2147483647 w 54"/>
                <a:gd name="T3" fmla="*/ 2147483647 h 25"/>
                <a:gd name="T4" fmla="*/ 2147483647 w 54"/>
                <a:gd name="T5" fmla="*/ 2147483647 h 25"/>
                <a:gd name="T6" fmla="*/ 2147483647 w 54"/>
                <a:gd name="T7" fmla="*/ 2147483647 h 25"/>
                <a:gd name="T8" fmla="*/ 2147483647 w 54"/>
                <a:gd name="T9" fmla="*/ 2147483647 h 25"/>
                <a:gd name="T10" fmla="*/ 2147483647 w 54"/>
                <a:gd name="T11" fmla="*/ 2147483647 h 25"/>
                <a:gd name="T12" fmla="*/ 2147483647 w 54"/>
                <a:gd name="T13" fmla="*/ 2147483647 h 25"/>
                <a:gd name="T14" fmla="*/ 2147483647 w 54"/>
                <a:gd name="T15" fmla="*/ 2147483647 h 25"/>
                <a:gd name="T16" fmla="*/ 2147483647 w 54"/>
                <a:gd name="T17" fmla="*/ 2147483647 h 25"/>
                <a:gd name="T18" fmla="*/ 2147483647 w 54"/>
                <a:gd name="T19" fmla="*/ 2147483647 h 25"/>
                <a:gd name="T20" fmla="*/ 2147483647 w 54"/>
                <a:gd name="T21" fmla="*/ 2147483647 h 25"/>
                <a:gd name="T22" fmla="*/ 2147483647 w 54"/>
                <a:gd name="T23" fmla="*/ 2147483647 h 25"/>
                <a:gd name="T24" fmla="*/ 2147483647 w 54"/>
                <a:gd name="T25" fmla="*/ 2147483647 h 25"/>
                <a:gd name="T26" fmla="*/ 2147483647 w 54"/>
                <a:gd name="T27" fmla="*/ 2147483647 h 25"/>
                <a:gd name="T28" fmla="*/ 2147483647 w 54"/>
                <a:gd name="T29" fmla="*/ 2147483647 h 25"/>
                <a:gd name="T30" fmla="*/ 2147483647 w 54"/>
                <a:gd name="T31" fmla="*/ 2147483647 h 25"/>
                <a:gd name="T32" fmla="*/ 2147483647 w 54"/>
                <a:gd name="T33" fmla="*/ 2147483647 h 25"/>
                <a:gd name="T34" fmla="*/ 2147483647 w 54"/>
                <a:gd name="T35" fmla="*/ 2147483647 h 25"/>
                <a:gd name="T36" fmla="*/ 2147483647 w 54"/>
                <a:gd name="T37" fmla="*/ 2147483647 h 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4" h="25">
                  <a:moveTo>
                    <a:pt x="1" y="1"/>
                  </a:moveTo>
                  <a:cubicBezTo>
                    <a:pt x="0" y="4"/>
                    <a:pt x="1" y="9"/>
                    <a:pt x="1" y="11"/>
                  </a:cubicBezTo>
                  <a:cubicBezTo>
                    <a:pt x="3" y="14"/>
                    <a:pt x="5" y="15"/>
                    <a:pt x="8" y="17"/>
                  </a:cubicBezTo>
                  <a:cubicBezTo>
                    <a:pt x="11" y="17"/>
                    <a:pt x="16" y="19"/>
                    <a:pt x="21" y="20"/>
                  </a:cubicBezTo>
                  <a:cubicBezTo>
                    <a:pt x="24" y="21"/>
                    <a:pt x="26" y="24"/>
                    <a:pt x="30" y="25"/>
                  </a:cubicBezTo>
                  <a:cubicBezTo>
                    <a:pt x="34" y="25"/>
                    <a:pt x="38" y="25"/>
                    <a:pt x="42" y="24"/>
                  </a:cubicBezTo>
                  <a:cubicBezTo>
                    <a:pt x="45" y="23"/>
                    <a:pt x="49" y="23"/>
                    <a:pt x="51" y="21"/>
                  </a:cubicBezTo>
                  <a:cubicBezTo>
                    <a:pt x="53" y="20"/>
                    <a:pt x="51" y="17"/>
                    <a:pt x="51" y="16"/>
                  </a:cubicBezTo>
                  <a:cubicBezTo>
                    <a:pt x="52" y="14"/>
                    <a:pt x="54" y="13"/>
                    <a:pt x="54" y="12"/>
                  </a:cubicBezTo>
                  <a:cubicBezTo>
                    <a:pt x="54" y="11"/>
                    <a:pt x="52" y="11"/>
                    <a:pt x="51" y="11"/>
                  </a:cubicBezTo>
                  <a:cubicBezTo>
                    <a:pt x="51" y="11"/>
                    <a:pt x="50" y="12"/>
                    <a:pt x="50" y="12"/>
                  </a:cubicBezTo>
                  <a:cubicBezTo>
                    <a:pt x="46" y="12"/>
                    <a:pt x="42" y="10"/>
                    <a:pt x="38" y="10"/>
                  </a:cubicBezTo>
                  <a:cubicBezTo>
                    <a:pt x="35" y="10"/>
                    <a:pt x="32" y="13"/>
                    <a:pt x="29" y="13"/>
                  </a:cubicBezTo>
                  <a:cubicBezTo>
                    <a:pt x="27" y="12"/>
                    <a:pt x="27" y="9"/>
                    <a:pt x="25" y="9"/>
                  </a:cubicBezTo>
                  <a:cubicBezTo>
                    <a:pt x="24" y="8"/>
                    <a:pt x="22" y="9"/>
                    <a:pt x="20" y="9"/>
                  </a:cubicBezTo>
                  <a:cubicBezTo>
                    <a:pt x="19" y="9"/>
                    <a:pt x="18" y="7"/>
                    <a:pt x="16" y="7"/>
                  </a:cubicBezTo>
                  <a:cubicBezTo>
                    <a:pt x="14" y="8"/>
                    <a:pt x="12" y="11"/>
                    <a:pt x="10" y="10"/>
                  </a:cubicBezTo>
                  <a:cubicBezTo>
                    <a:pt x="7" y="10"/>
                    <a:pt x="5" y="7"/>
                    <a:pt x="3" y="4"/>
                  </a:cubicBezTo>
                  <a:cubicBezTo>
                    <a:pt x="2" y="3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47" name="Freeform 714">
              <a:extLst>
                <a:ext uri="{FF2B5EF4-FFF2-40B4-BE49-F238E27FC236}">
                  <a16:creationId xmlns:a16="http://schemas.microsoft.com/office/drawing/2014/main" id="{184E6FD7-AD5A-AE43-BA6C-06C4F3A4C7C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84658" y="1833554"/>
              <a:ext cx="22209" cy="7932"/>
            </a:xfrm>
            <a:custGeom>
              <a:avLst/>
              <a:gdLst>
                <a:gd name="T0" fmla="*/ 2147483647 w 12"/>
                <a:gd name="T1" fmla="*/ 0 h 4"/>
                <a:gd name="T2" fmla="*/ 0 w 12"/>
                <a:gd name="T3" fmla="*/ 2147483647 h 4"/>
                <a:gd name="T4" fmla="*/ 2147483647 w 12"/>
                <a:gd name="T5" fmla="*/ 2147483647 h 4"/>
                <a:gd name="T6" fmla="*/ 2147483647 w 12"/>
                <a:gd name="T7" fmla="*/ 2147483647 h 4"/>
                <a:gd name="T8" fmla="*/ 2147483647 w 12"/>
                <a:gd name="T9" fmla="*/ 2147483647 h 4"/>
                <a:gd name="T10" fmla="*/ 2147483647 w 12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" h="4">
                  <a:moveTo>
                    <a:pt x="1" y="0"/>
                  </a:moveTo>
                  <a:cubicBezTo>
                    <a:pt x="1" y="0"/>
                    <a:pt x="0" y="1"/>
                    <a:pt x="0" y="1"/>
                  </a:cubicBezTo>
                  <a:cubicBezTo>
                    <a:pt x="3" y="3"/>
                    <a:pt x="6" y="4"/>
                    <a:pt x="9" y="4"/>
                  </a:cubicBezTo>
                  <a:cubicBezTo>
                    <a:pt x="10" y="4"/>
                    <a:pt x="12" y="4"/>
                    <a:pt x="12" y="2"/>
                  </a:cubicBezTo>
                  <a:cubicBezTo>
                    <a:pt x="12" y="1"/>
                    <a:pt x="10" y="1"/>
                    <a:pt x="9" y="1"/>
                  </a:cubicBezTo>
                  <a:cubicBezTo>
                    <a:pt x="6" y="0"/>
                    <a:pt x="4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48" name="Freeform 715">
              <a:extLst>
                <a:ext uri="{FF2B5EF4-FFF2-40B4-BE49-F238E27FC236}">
                  <a16:creationId xmlns:a16="http://schemas.microsoft.com/office/drawing/2014/main" id="{B287B1A1-2227-6143-8751-6F604B88134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057283" y="1903354"/>
              <a:ext cx="34900" cy="19037"/>
            </a:xfrm>
            <a:custGeom>
              <a:avLst/>
              <a:gdLst>
                <a:gd name="T0" fmla="*/ 2147483647 w 18"/>
                <a:gd name="T1" fmla="*/ 0 h 10"/>
                <a:gd name="T2" fmla="*/ 0 w 18"/>
                <a:gd name="T3" fmla="*/ 2147483647 h 10"/>
                <a:gd name="T4" fmla="*/ 2147483647 w 18"/>
                <a:gd name="T5" fmla="*/ 2147483647 h 10"/>
                <a:gd name="T6" fmla="*/ 2147483647 w 18"/>
                <a:gd name="T7" fmla="*/ 2147483647 h 10"/>
                <a:gd name="T8" fmla="*/ 2147483647 w 18"/>
                <a:gd name="T9" fmla="*/ 2147483647 h 10"/>
                <a:gd name="T10" fmla="*/ 2147483647 w 18"/>
                <a:gd name="T11" fmla="*/ 2147483647 h 10"/>
                <a:gd name="T12" fmla="*/ 2147483647 w 18"/>
                <a:gd name="T13" fmla="*/ 0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" h="10">
                  <a:moveTo>
                    <a:pt x="4" y="0"/>
                  </a:moveTo>
                  <a:cubicBezTo>
                    <a:pt x="2" y="0"/>
                    <a:pt x="0" y="0"/>
                    <a:pt x="0" y="1"/>
                  </a:cubicBezTo>
                  <a:cubicBezTo>
                    <a:pt x="1" y="4"/>
                    <a:pt x="4" y="4"/>
                    <a:pt x="6" y="6"/>
                  </a:cubicBezTo>
                  <a:cubicBezTo>
                    <a:pt x="9" y="7"/>
                    <a:pt x="11" y="9"/>
                    <a:pt x="14" y="10"/>
                  </a:cubicBezTo>
                  <a:cubicBezTo>
                    <a:pt x="15" y="10"/>
                    <a:pt x="17" y="9"/>
                    <a:pt x="17" y="8"/>
                  </a:cubicBezTo>
                  <a:cubicBezTo>
                    <a:pt x="18" y="6"/>
                    <a:pt x="17" y="4"/>
                    <a:pt x="15" y="3"/>
                  </a:cubicBezTo>
                  <a:cubicBezTo>
                    <a:pt x="12" y="1"/>
                    <a:pt x="7" y="0"/>
                    <a:pt x="4" y="0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49" name="Freeform 716">
              <a:extLst>
                <a:ext uri="{FF2B5EF4-FFF2-40B4-BE49-F238E27FC236}">
                  <a16:creationId xmlns:a16="http://schemas.microsoft.com/office/drawing/2014/main" id="{F479462E-5916-8C43-90B9-35FAAC655EB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60340" y="1835141"/>
              <a:ext cx="77732" cy="42832"/>
            </a:xfrm>
            <a:custGeom>
              <a:avLst/>
              <a:gdLst>
                <a:gd name="T0" fmla="*/ 2147483647 w 41"/>
                <a:gd name="T1" fmla="*/ 2147483647 h 22"/>
                <a:gd name="T2" fmla="*/ 0 w 41"/>
                <a:gd name="T3" fmla="*/ 2147483647 h 22"/>
                <a:gd name="T4" fmla="*/ 2147483647 w 41"/>
                <a:gd name="T5" fmla="*/ 2147483647 h 22"/>
                <a:gd name="T6" fmla="*/ 2147483647 w 41"/>
                <a:gd name="T7" fmla="*/ 2147483647 h 22"/>
                <a:gd name="T8" fmla="*/ 2147483647 w 41"/>
                <a:gd name="T9" fmla="*/ 2147483647 h 22"/>
                <a:gd name="T10" fmla="*/ 2147483647 w 41"/>
                <a:gd name="T11" fmla="*/ 2147483647 h 22"/>
                <a:gd name="T12" fmla="*/ 2147483647 w 41"/>
                <a:gd name="T13" fmla="*/ 2147483647 h 22"/>
                <a:gd name="T14" fmla="*/ 2147483647 w 41"/>
                <a:gd name="T15" fmla="*/ 2147483647 h 22"/>
                <a:gd name="T16" fmla="*/ 2147483647 w 41"/>
                <a:gd name="T17" fmla="*/ 2147483647 h 22"/>
                <a:gd name="T18" fmla="*/ 2147483647 w 41"/>
                <a:gd name="T19" fmla="*/ 0 h 22"/>
                <a:gd name="T20" fmla="*/ 2147483647 w 41"/>
                <a:gd name="T21" fmla="*/ 2147483647 h 22"/>
                <a:gd name="T22" fmla="*/ 2147483647 w 41"/>
                <a:gd name="T23" fmla="*/ 2147483647 h 2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1" h="22">
                  <a:moveTo>
                    <a:pt x="5" y="3"/>
                  </a:moveTo>
                  <a:cubicBezTo>
                    <a:pt x="4" y="6"/>
                    <a:pt x="1" y="9"/>
                    <a:pt x="0" y="12"/>
                  </a:cubicBezTo>
                  <a:cubicBezTo>
                    <a:pt x="1" y="15"/>
                    <a:pt x="3" y="18"/>
                    <a:pt x="6" y="21"/>
                  </a:cubicBezTo>
                  <a:cubicBezTo>
                    <a:pt x="8" y="22"/>
                    <a:pt x="10" y="19"/>
                    <a:pt x="12" y="18"/>
                  </a:cubicBezTo>
                  <a:cubicBezTo>
                    <a:pt x="15" y="17"/>
                    <a:pt x="18" y="16"/>
                    <a:pt x="21" y="16"/>
                  </a:cubicBezTo>
                  <a:cubicBezTo>
                    <a:pt x="24" y="16"/>
                    <a:pt x="27" y="16"/>
                    <a:pt x="31" y="16"/>
                  </a:cubicBezTo>
                  <a:cubicBezTo>
                    <a:pt x="34" y="15"/>
                    <a:pt x="37" y="16"/>
                    <a:pt x="39" y="14"/>
                  </a:cubicBezTo>
                  <a:cubicBezTo>
                    <a:pt x="41" y="13"/>
                    <a:pt x="41" y="9"/>
                    <a:pt x="39" y="8"/>
                  </a:cubicBezTo>
                  <a:cubicBezTo>
                    <a:pt x="36" y="5"/>
                    <a:pt x="31" y="4"/>
                    <a:pt x="26" y="2"/>
                  </a:cubicBezTo>
                  <a:cubicBezTo>
                    <a:pt x="24" y="1"/>
                    <a:pt x="23" y="0"/>
                    <a:pt x="21" y="0"/>
                  </a:cubicBezTo>
                  <a:cubicBezTo>
                    <a:pt x="18" y="0"/>
                    <a:pt x="16" y="1"/>
                    <a:pt x="14" y="2"/>
                  </a:cubicBezTo>
                  <a:cubicBezTo>
                    <a:pt x="11" y="2"/>
                    <a:pt x="8" y="2"/>
                    <a:pt x="5" y="3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50" name="Freeform 717">
              <a:extLst>
                <a:ext uri="{FF2B5EF4-FFF2-40B4-BE49-F238E27FC236}">
                  <a16:creationId xmlns:a16="http://schemas.microsoft.com/office/drawing/2014/main" id="{BD54EEA1-31C1-E54A-80A9-95E37C00656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22267" y="2450656"/>
              <a:ext cx="30141" cy="28555"/>
            </a:xfrm>
            <a:custGeom>
              <a:avLst/>
              <a:gdLst>
                <a:gd name="T0" fmla="*/ 2147483647 w 16"/>
                <a:gd name="T1" fmla="*/ 0 h 15"/>
                <a:gd name="T2" fmla="*/ 2147483647 w 16"/>
                <a:gd name="T3" fmla="*/ 2147483647 h 15"/>
                <a:gd name="T4" fmla="*/ 2147483647 w 16"/>
                <a:gd name="T5" fmla="*/ 2147483647 h 15"/>
                <a:gd name="T6" fmla="*/ 2147483647 w 16"/>
                <a:gd name="T7" fmla="*/ 2147483647 h 15"/>
                <a:gd name="T8" fmla="*/ 2147483647 w 16"/>
                <a:gd name="T9" fmla="*/ 2147483647 h 15"/>
                <a:gd name="T10" fmla="*/ 2147483647 w 16"/>
                <a:gd name="T11" fmla="*/ 2147483647 h 15"/>
                <a:gd name="T12" fmla="*/ 0 w 16"/>
                <a:gd name="T13" fmla="*/ 2147483647 h 15"/>
                <a:gd name="T14" fmla="*/ 2147483647 w 16"/>
                <a:gd name="T15" fmla="*/ 0 h 1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5">
                  <a:moveTo>
                    <a:pt x="3" y="0"/>
                  </a:moveTo>
                  <a:cubicBezTo>
                    <a:pt x="4" y="0"/>
                    <a:pt x="6" y="0"/>
                    <a:pt x="7" y="1"/>
                  </a:cubicBezTo>
                  <a:cubicBezTo>
                    <a:pt x="7" y="2"/>
                    <a:pt x="6" y="3"/>
                    <a:pt x="7" y="4"/>
                  </a:cubicBezTo>
                  <a:cubicBezTo>
                    <a:pt x="9" y="7"/>
                    <a:pt x="13" y="9"/>
                    <a:pt x="16" y="12"/>
                  </a:cubicBezTo>
                  <a:cubicBezTo>
                    <a:pt x="16" y="13"/>
                    <a:pt x="16" y="15"/>
                    <a:pt x="15" y="14"/>
                  </a:cubicBezTo>
                  <a:cubicBezTo>
                    <a:pt x="12" y="13"/>
                    <a:pt x="10" y="10"/>
                    <a:pt x="7" y="8"/>
                  </a:cubicBezTo>
                  <a:cubicBezTo>
                    <a:pt x="5" y="6"/>
                    <a:pt x="2" y="6"/>
                    <a:pt x="0" y="3"/>
                  </a:cubicBezTo>
                  <a:cubicBezTo>
                    <a:pt x="0" y="2"/>
                    <a:pt x="2" y="1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51" name="Freeform 718">
              <a:extLst>
                <a:ext uri="{FF2B5EF4-FFF2-40B4-BE49-F238E27FC236}">
                  <a16:creationId xmlns:a16="http://schemas.microsoft.com/office/drawing/2014/main" id="{4496A9C8-4680-3F47-A98E-B866DF4E1B1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65099" y="2471278"/>
              <a:ext cx="17451" cy="12691"/>
            </a:xfrm>
            <a:custGeom>
              <a:avLst/>
              <a:gdLst>
                <a:gd name="T0" fmla="*/ 2147483647 w 9"/>
                <a:gd name="T1" fmla="*/ 0 h 7"/>
                <a:gd name="T2" fmla="*/ 0 w 9"/>
                <a:gd name="T3" fmla="*/ 2147483647 h 7"/>
                <a:gd name="T4" fmla="*/ 2147483647 w 9"/>
                <a:gd name="T5" fmla="*/ 2147483647 h 7"/>
                <a:gd name="T6" fmla="*/ 2147483647 w 9"/>
                <a:gd name="T7" fmla="*/ 2147483647 h 7"/>
                <a:gd name="T8" fmla="*/ 2147483647 w 9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7">
                  <a:moveTo>
                    <a:pt x="3" y="0"/>
                  </a:moveTo>
                  <a:cubicBezTo>
                    <a:pt x="2" y="0"/>
                    <a:pt x="0" y="1"/>
                    <a:pt x="0" y="2"/>
                  </a:cubicBezTo>
                  <a:cubicBezTo>
                    <a:pt x="2" y="4"/>
                    <a:pt x="5" y="5"/>
                    <a:pt x="7" y="6"/>
                  </a:cubicBezTo>
                  <a:cubicBezTo>
                    <a:pt x="8" y="7"/>
                    <a:pt x="9" y="6"/>
                    <a:pt x="9" y="5"/>
                  </a:cubicBezTo>
                  <a:cubicBezTo>
                    <a:pt x="7" y="3"/>
                    <a:pt x="5" y="1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52" name="Freeform 719">
              <a:extLst>
                <a:ext uri="{FF2B5EF4-FFF2-40B4-BE49-F238E27FC236}">
                  <a16:creationId xmlns:a16="http://schemas.microsoft.com/office/drawing/2014/main" id="{E219402D-5BC3-8D44-9038-4D8DC27436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041420" y="2612467"/>
              <a:ext cx="19037" cy="26968"/>
            </a:xfrm>
            <a:custGeom>
              <a:avLst/>
              <a:gdLst>
                <a:gd name="T0" fmla="*/ 2147483647 w 10"/>
                <a:gd name="T1" fmla="*/ 0 h 14"/>
                <a:gd name="T2" fmla="*/ 2147483647 w 10"/>
                <a:gd name="T3" fmla="*/ 0 h 14"/>
                <a:gd name="T4" fmla="*/ 2147483647 w 10"/>
                <a:gd name="T5" fmla="*/ 2147483647 h 14"/>
                <a:gd name="T6" fmla="*/ 0 w 10"/>
                <a:gd name="T7" fmla="*/ 2147483647 h 14"/>
                <a:gd name="T8" fmla="*/ 2147483647 w 10"/>
                <a:gd name="T9" fmla="*/ 2147483647 h 14"/>
                <a:gd name="T10" fmla="*/ 2147483647 w 10"/>
                <a:gd name="T11" fmla="*/ 2147483647 h 14"/>
                <a:gd name="T12" fmla="*/ 2147483647 w 10"/>
                <a:gd name="T13" fmla="*/ 2147483647 h 14"/>
                <a:gd name="T14" fmla="*/ 2147483647 w 10"/>
                <a:gd name="T15" fmla="*/ 0 h 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" h="14">
                  <a:moveTo>
                    <a:pt x="9" y="0"/>
                  </a:moveTo>
                  <a:cubicBezTo>
                    <a:pt x="8" y="0"/>
                    <a:pt x="7" y="0"/>
                    <a:pt x="6" y="0"/>
                  </a:cubicBezTo>
                  <a:cubicBezTo>
                    <a:pt x="5" y="2"/>
                    <a:pt x="5" y="5"/>
                    <a:pt x="3" y="7"/>
                  </a:cubicBezTo>
                  <a:cubicBezTo>
                    <a:pt x="3" y="8"/>
                    <a:pt x="0" y="8"/>
                    <a:pt x="0" y="9"/>
                  </a:cubicBezTo>
                  <a:cubicBezTo>
                    <a:pt x="0" y="11"/>
                    <a:pt x="1" y="14"/>
                    <a:pt x="3" y="14"/>
                  </a:cubicBezTo>
                  <a:cubicBezTo>
                    <a:pt x="6" y="13"/>
                    <a:pt x="6" y="10"/>
                    <a:pt x="8" y="8"/>
                  </a:cubicBezTo>
                  <a:cubicBezTo>
                    <a:pt x="9" y="6"/>
                    <a:pt x="10" y="5"/>
                    <a:pt x="10" y="4"/>
                  </a:cubicBezTo>
                  <a:cubicBezTo>
                    <a:pt x="10" y="2"/>
                    <a:pt x="10" y="1"/>
                    <a:pt x="9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53" name="Freeform 725">
              <a:extLst>
                <a:ext uri="{FF2B5EF4-FFF2-40B4-BE49-F238E27FC236}">
                  <a16:creationId xmlns:a16="http://schemas.microsoft.com/office/drawing/2014/main" id="{71D43C86-8350-7A45-84BC-CCBEE3222E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63378" y="1398886"/>
              <a:ext cx="55523" cy="34900"/>
            </a:xfrm>
            <a:custGeom>
              <a:avLst/>
              <a:gdLst>
                <a:gd name="T0" fmla="*/ 2147483647 w 29"/>
                <a:gd name="T1" fmla="*/ 2147483647 h 18"/>
                <a:gd name="T2" fmla="*/ 2147483647 w 29"/>
                <a:gd name="T3" fmla="*/ 2147483647 h 18"/>
                <a:gd name="T4" fmla="*/ 2147483647 w 29"/>
                <a:gd name="T5" fmla="*/ 2147483647 h 18"/>
                <a:gd name="T6" fmla="*/ 2147483647 w 29"/>
                <a:gd name="T7" fmla="*/ 2147483647 h 18"/>
                <a:gd name="T8" fmla="*/ 2147483647 w 29"/>
                <a:gd name="T9" fmla="*/ 2147483647 h 18"/>
                <a:gd name="T10" fmla="*/ 2147483647 w 29"/>
                <a:gd name="T11" fmla="*/ 2147483647 h 18"/>
                <a:gd name="T12" fmla="*/ 2147483647 w 29"/>
                <a:gd name="T13" fmla="*/ 2147483647 h 18"/>
                <a:gd name="T14" fmla="*/ 2147483647 w 29"/>
                <a:gd name="T15" fmla="*/ 2147483647 h 18"/>
                <a:gd name="T16" fmla="*/ 2147483647 w 29"/>
                <a:gd name="T17" fmla="*/ 2147483647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9" h="18">
                  <a:moveTo>
                    <a:pt x="25" y="2"/>
                  </a:moveTo>
                  <a:cubicBezTo>
                    <a:pt x="28" y="4"/>
                    <a:pt x="29" y="9"/>
                    <a:pt x="27" y="11"/>
                  </a:cubicBezTo>
                  <a:cubicBezTo>
                    <a:pt x="25" y="14"/>
                    <a:pt x="20" y="14"/>
                    <a:pt x="17" y="15"/>
                  </a:cubicBezTo>
                  <a:cubicBezTo>
                    <a:pt x="13" y="16"/>
                    <a:pt x="10" y="18"/>
                    <a:pt x="6" y="17"/>
                  </a:cubicBezTo>
                  <a:cubicBezTo>
                    <a:pt x="4" y="17"/>
                    <a:pt x="0" y="14"/>
                    <a:pt x="1" y="11"/>
                  </a:cubicBezTo>
                  <a:cubicBezTo>
                    <a:pt x="2" y="9"/>
                    <a:pt x="6" y="9"/>
                    <a:pt x="9" y="8"/>
                  </a:cubicBezTo>
                  <a:cubicBezTo>
                    <a:pt x="12" y="8"/>
                    <a:pt x="15" y="8"/>
                    <a:pt x="17" y="7"/>
                  </a:cubicBezTo>
                  <a:cubicBezTo>
                    <a:pt x="18" y="6"/>
                    <a:pt x="16" y="3"/>
                    <a:pt x="17" y="2"/>
                  </a:cubicBezTo>
                  <a:cubicBezTo>
                    <a:pt x="19" y="1"/>
                    <a:pt x="23" y="0"/>
                    <a:pt x="25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54" name="Freeform 726">
              <a:extLst>
                <a:ext uri="{FF2B5EF4-FFF2-40B4-BE49-F238E27FC236}">
                  <a16:creationId xmlns:a16="http://schemas.microsoft.com/office/drawing/2014/main" id="{6651BB06-482E-F045-8690-2966AC10FA3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63494" y="1438546"/>
              <a:ext cx="34900" cy="15864"/>
            </a:xfrm>
            <a:custGeom>
              <a:avLst/>
              <a:gdLst>
                <a:gd name="T0" fmla="*/ 2147483647 w 18"/>
                <a:gd name="T1" fmla="*/ 0 h 8"/>
                <a:gd name="T2" fmla="*/ 2147483647 w 18"/>
                <a:gd name="T3" fmla="*/ 2147483647 h 8"/>
                <a:gd name="T4" fmla="*/ 2147483647 w 18"/>
                <a:gd name="T5" fmla="*/ 2147483647 h 8"/>
                <a:gd name="T6" fmla="*/ 2147483647 w 18"/>
                <a:gd name="T7" fmla="*/ 2147483647 h 8"/>
                <a:gd name="T8" fmla="*/ 2147483647 w 18"/>
                <a:gd name="T9" fmla="*/ 2147483647 h 8"/>
                <a:gd name="T10" fmla="*/ 2147483647 w 18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" h="8">
                  <a:moveTo>
                    <a:pt x="6" y="0"/>
                  </a:moveTo>
                  <a:cubicBezTo>
                    <a:pt x="10" y="0"/>
                    <a:pt x="14" y="2"/>
                    <a:pt x="17" y="5"/>
                  </a:cubicBezTo>
                  <a:cubicBezTo>
                    <a:pt x="18" y="6"/>
                    <a:pt x="15" y="8"/>
                    <a:pt x="14" y="8"/>
                  </a:cubicBezTo>
                  <a:cubicBezTo>
                    <a:pt x="10" y="8"/>
                    <a:pt x="5" y="8"/>
                    <a:pt x="1" y="8"/>
                  </a:cubicBezTo>
                  <a:cubicBezTo>
                    <a:pt x="0" y="8"/>
                    <a:pt x="0" y="6"/>
                    <a:pt x="1" y="5"/>
                  </a:cubicBezTo>
                  <a:cubicBezTo>
                    <a:pt x="3" y="4"/>
                    <a:pt x="5" y="2"/>
                    <a:pt x="6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55" name="Freeform 727">
              <a:extLst>
                <a:ext uri="{FF2B5EF4-FFF2-40B4-BE49-F238E27FC236}">
                  <a16:creationId xmlns:a16="http://schemas.microsoft.com/office/drawing/2014/main" id="{ED002B9E-3CD4-DB47-B197-8895D44D524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55504" y="1435373"/>
              <a:ext cx="47591" cy="19037"/>
            </a:xfrm>
            <a:custGeom>
              <a:avLst/>
              <a:gdLst>
                <a:gd name="T0" fmla="*/ 2147483647 w 25"/>
                <a:gd name="T1" fmla="*/ 2147483647 h 10"/>
                <a:gd name="T2" fmla="*/ 2147483647 w 25"/>
                <a:gd name="T3" fmla="*/ 2147483647 h 10"/>
                <a:gd name="T4" fmla="*/ 2147483647 w 25"/>
                <a:gd name="T5" fmla="*/ 2147483647 h 10"/>
                <a:gd name="T6" fmla="*/ 2147483647 w 25"/>
                <a:gd name="T7" fmla="*/ 2147483647 h 10"/>
                <a:gd name="T8" fmla="*/ 2147483647 w 25"/>
                <a:gd name="T9" fmla="*/ 2147483647 h 10"/>
                <a:gd name="T10" fmla="*/ 2147483647 w 25"/>
                <a:gd name="T11" fmla="*/ 2147483647 h 10"/>
                <a:gd name="T12" fmla="*/ 2147483647 w 25"/>
                <a:gd name="T13" fmla="*/ 2147483647 h 10"/>
                <a:gd name="T14" fmla="*/ 2147483647 w 25"/>
                <a:gd name="T15" fmla="*/ 2147483647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" h="10">
                  <a:moveTo>
                    <a:pt x="2" y="1"/>
                  </a:moveTo>
                  <a:cubicBezTo>
                    <a:pt x="7" y="0"/>
                    <a:pt x="14" y="0"/>
                    <a:pt x="19" y="1"/>
                  </a:cubicBezTo>
                  <a:cubicBezTo>
                    <a:pt x="21" y="1"/>
                    <a:pt x="25" y="3"/>
                    <a:pt x="24" y="5"/>
                  </a:cubicBezTo>
                  <a:cubicBezTo>
                    <a:pt x="23" y="7"/>
                    <a:pt x="19" y="4"/>
                    <a:pt x="17" y="5"/>
                  </a:cubicBezTo>
                  <a:cubicBezTo>
                    <a:pt x="16" y="6"/>
                    <a:pt x="18" y="8"/>
                    <a:pt x="17" y="9"/>
                  </a:cubicBezTo>
                  <a:cubicBezTo>
                    <a:pt x="15" y="8"/>
                    <a:pt x="12" y="9"/>
                    <a:pt x="10" y="10"/>
                  </a:cubicBezTo>
                  <a:cubicBezTo>
                    <a:pt x="7" y="10"/>
                    <a:pt x="4" y="9"/>
                    <a:pt x="3" y="6"/>
                  </a:cubicBezTo>
                  <a:cubicBezTo>
                    <a:pt x="2" y="5"/>
                    <a:pt x="0" y="2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56" name="Freeform 728">
              <a:extLst>
                <a:ext uri="{FF2B5EF4-FFF2-40B4-BE49-F238E27FC236}">
                  <a16:creationId xmlns:a16="http://schemas.microsoft.com/office/drawing/2014/main" id="{92E93364-82CE-634E-945F-04992346599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99923" y="1416336"/>
              <a:ext cx="60282" cy="30141"/>
            </a:xfrm>
            <a:custGeom>
              <a:avLst/>
              <a:gdLst>
                <a:gd name="T0" fmla="*/ 2147483647 w 31"/>
                <a:gd name="T1" fmla="*/ 2147483647 h 16"/>
                <a:gd name="T2" fmla="*/ 2147483647 w 31"/>
                <a:gd name="T3" fmla="*/ 2147483647 h 16"/>
                <a:gd name="T4" fmla="*/ 2147483647 w 31"/>
                <a:gd name="T5" fmla="*/ 2147483647 h 16"/>
                <a:gd name="T6" fmla="*/ 2147483647 w 31"/>
                <a:gd name="T7" fmla="*/ 2147483647 h 16"/>
                <a:gd name="T8" fmla="*/ 2147483647 w 31"/>
                <a:gd name="T9" fmla="*/ 2147483647 h 16"/>
                <a:gd name="T10" fmla="*/ 2147483647 w 31"/>
                <a:gd name="T11" fmla="*/ 2147483647 h 16"/>
                <a:gd name="T12" fmla="*/ 2147483647 w 31"/>
                <a:gd name="T13" fmla="*/ 2147483647 h 16"/>
                <a:gd name="T14" fmla="*/ 2147483647 w 31"/>
                <a:gd name="T15" fmla="*/ 2147483647 h 16"/>
                <a:gd name="T16" fmla="*/ 2147483647 w 31"/>
                <a:gd name="T17" fmla="*/ 2147483647 h 16"/>
                <a:gd name="T18" fmla="*/ 2147483647 w 31"/>
                <a:gd name="T19" fmla="*/ 2147483647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1" h="16">
                  <a:moveTo>
                    <a:pt x="11" y="2"/>
                  </a:moveTo>
                  <a:cubicBezTo>
                    <a:pt x="14" y="2"/>
                    <a:pt x="17" y="2"/>
                    <a:pt x="21" y="2"/>
                  </a:cubicBezTo>
                  <a:cubicBezTo>
                    <a:pt x="24" y="2"/>
                    <a:pt x="27" y="0"/>
                    <a:pt x="29" y="2"/>
                  </a:cubicBezTo>
                  <a:cubicBezTo>
                    <a:pt x="31" y="3"/>
                    <a:pt x="30" y="6"/>
                    <a:pt x="29" y="8"/>
                  </a:cubicBezTo>
                  <a:cubicBezTo>
                    <a:pt x="26" y="10"/>
                    <a:pt x="25" y="14"/>
                    <a:pt x="24" y="15"/>
                  </a:cubicBezTo>
                  <a:cubicBezTo>
                    <a:pt x="20" y="16"/>
                    <a:pt x="17" y="12"/>
                    <a:pt x="13" y="12"/>
                  </a:cubicBezTo>
                  <a:cubicBezTo>
                    <a:pt x="10" y="12"/>
                    <a:pt x="8" y="15"/>
                    <a:pt x="5" y="15"/>
                  </a:cubicBezTo>
                  <a:cubicBezTo>
                    <a:pt x="3" y="15"/>
                    <a:pt x="1" y="13"/>
                    <a:pt x="1" y="11"/>
                  </a:cubicBezTo>
                  <a:cubicBezTo>
                    <a:pt x="0" y="8"/>
                    <a:pt x="0" y="5"/>
                    <a:pt x="2" y="3"/>
                  </a:cubicBezTo>
                  <a:cubicBezTo>
                    <a:pt x="4" y="1"/>
                    <a:pt x="8" y="3"/>
                    <a:pt x="1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57" name="Freeform 729">
              <a:extLst>
                <a:ext uri="{FF2B5EF4-FFF2-40B4-BE49-F238E27FC236}">
                  <a16:creationId xmlns:a16="http://schemas.microsoft.com/office/drawing/2014/main" id="{D6AE9B34-FD53-824B-B4CE-81FDF28715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33295" y="1443304"/>
              <a:ext cx="26968" cy="17451"/>
            </a:xfrm>
            <a:custGeom>
              <a:avLst/>
              <a:gdLst>
                <a:gd name="T0" fmla="*/ 2147483647 w 14"/>
                <a:gd name="T1" fmla="*/ 2147483647 h 9"/>
                <a:gd name="T2" fmla="*/ 2147483647 w 14"/>
                <a:gd name="T3" fmla="*/ 2147483647 h 9"/>
                <a:gd name="T4" fmla="*/ 2147483647 w 14"/>
                <a:gd name="T5" fmla="*/ 2147483647 h 9"/>
                <a:gd name="T6" fmla="*/ 2147483647 w 14"/>
                <a:gd name="T7" fmla="*/ 2147483647 h 9"/>
                <a:gd name="T8" fmla="*/ 2147483647 w 14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9">
                  <a:moveTo>
                    <a:pt x="1" y="1"/>
                  </a:moveTo>
                  <a:cubicBezTo>
                    <a:pt x="1" y="1"/>
                    <a:pt x="0" y="5"/>
                    <a:pt x="1" y="6"/>
                  </a:cubicBezTo>
                  <a:cubicBezTo>
                    <a:pt x="4" y="8"/>
                    <a:pt x="8" y="9"/>
                    <a:pt x="12" y="8"/>
                  </a:cubicBezTo>
                  <a:cubicBezTo>
                    <a:pt x="14" y="7"/>
                    <a:pt x="14" y="2"/>
                    <a:pt x="12" y="1"/>
                  </a:cubicBezTo>
                  <a:cubicBezTo>
                    <a:pt x="9" y="0"/>
                    <a:pt x="4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58" name="Freeform 730">
              <a:extLst>
                <a:ext uri="{FF2B5EF4-FFF2-40B4-BE49-F238E27FC236}">
                  <a16:creationId xmlns:a16="http://schemas.microsoft.com/office/drawing/2014/main" id="{2087ACA0-FF33-454B-92DA-72FF6A78E8A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99980" y="1405231"/>
              <a:ext cx="68215" cy="19037"/>
            </a:xfrm>
            <a:custGeom>
              <a:avLst/>
              <a:gdLst>
                <a:gd name="T0" fmla="*/ 2147483647 w 36"/>
                <a:gd name="T1" fmla="*/ 2147483647 h 10"/>
                <a:gd name="T2" fmla="*/ 2147483647 w 36"/>
                <a:gd name="T3" fmla="*/ 2147483647 h 10"/>
                <a:gd name="T4" fmla="*/ 2147483647 w 36"/>
                <a:gd name="T5" fmla="*/ 2147483647 h 10"/>
                <a:gd name="T6" fmla="*/ 2147483647 w 36"/>
                <a:gd name="T7" fmla="*/ 2147483647 h 10"/>
                <a:gd name="T8" fmla="*/ 2147483647 w 36"/>
                <a:gd name="T9" fmla="*/ 2147483647 h 10"/>
                <a:gd name="T10" fmla="*/ 2147483647 w 36"/>
                <a:gd name="T11" fmla="*/ 2147483647 h 10"/>
                <a:gd name="T12" fmla="*/ 2147483647 w 36"/>
                <a:gd name="T13" fmla="*/ 2147483647 h 10"/>
                <a:gd name="T14" fmla="*/ 2147483647 w 36"/>
                <a:gd name="T15" fmla="*/ 2147483647 h 10"/>
                <a:gd name="T16" fmla="*/ 2147483647 w 36"/>
                <a:gd name="T17" fmla="*/ 2147483647 h 10"/>
                <a:gd name="T18" fmla="*/ 2147483647 w 36"/>
                <a:gd name="T19" fmla="*/ 2147483647 h 10"/>
                <a:gd name="T20" fmla="*/ 2147483647 w 36"/>
                <a:gd name="T21" fmla="*/ 2147483647 h 10"/>
                <a:gd name="T22" fmla="*/ 2147483647 w 36"/>
                <a:gd name="T23" fmla="*/ 2147483647 h 10"/>
                <a:gd name="T24" fmla="*/ 2147483647 w 36"/>
                <a:gd name="T25" fmla="*/ 2147483647 h 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10">
                  <a:moveTo>
                    <a:pt x="3" y="1"/>
                  </a:moveTo>
                  <a:cubicBezTo>
                    <a:pt x="2" y="1"/>
                    <a:pt x="0" y="3"/>
                    <a:pt x="1" y="4"/>
                  </a:cubicBezTo>
                  <a:cubicBezTo>
                    <a:pt x="2" y="5"/>
                    <a:pt x="5" y="5"/>
                    <a:pt x="7" y="6"/>
                  </a:cubicBezTo>
                  <a:cubicBezTo>
                    <a:pt x="10" y="7"/>
                    <a:pt x="12" y="7"/>
                    <a:pt x="15" y="7"/>
                  </a:cubicBezTo>
                  <a:cubicBezTo>
                    <a:pt x="18" y="8"/>
                    <a:pt x="21" y="8"/>
                    <a:pt x="24" y="8"/>
                  </a:cubicBezTo>
                  <a:cubicBezTo>
                    <a:pt x="26" y="8"/>
                    <a:pt x="28" y="8"/>
                    <a:pt x="29" y="9"/>
                  </a:cubicBezTo>
                  <a:cubicBezTo>
                    <a:pt x="31" y="9"/>
                    <a:pt x="32" y="10"/>
                    <a:pt x="33" y="10"/>
                  </a:cubicBezTo>
                  <a:cubicBezTo>
                    <a:pt x="34" y="10"/>
                    <a:pt x="36" y="9"/>
                    <a:pt x="35" y="8"/>
                  </a:cubicBezTo>
                  <a:cubicBezTo>
                    <a:pt x="33" y="6"/>
                    <a:pt x="30" y="6"/>
                    <a:pt x="27" y="5"/>
                  </a:cubicBezTo>
                  <a:cubicBezTo>
                    <a:pt x="24" y="4"/>
                    <a:pt x="21" y="3"/>
                    <a:pt x="18" y="3"/>
                  </a:cubicBezTo>
                  <a:cubicBezTo>
                    <a:pt x="17" y="3"/>
                    <a:pt x="15" y="4"/>
                    <a:pt x="13" y="4"/>
                  </a:cubicBezTo>
                  <a:cubicBezTo>
                    <a:pt x="11" y="3"/>
                    <a:pt x="9" y="2"/>
                    <a:pt x="7" y="1"/>
                  </a:cubicBezTo>
                  <a:cubicBezTo>
                    <a:pt x="5" y="1"/>
                    <a:pt x="4" y="0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59" name="Freeform 731">
              <a:extLst>
                <a:ext uri="{FF2B5EF4-FFF2-40B4-BE49-F238E27FC236}">
                  <a16:creationId xmlns:a16="http://schemas.microsoft.com/office/drawing/2014/main" id="{F89266B2-7992-4145-82D2-28C7BDF27E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90462" y="1425855"/>
              <a:ext cx="14278" cy="17450"/>
            </a:xfrm>
            <a:custGeom>
              <a:avLst/>
              <a:gdLst>
                <a:gd name="T0" fmla="*/ 2147483647 w 8"/>
                <a:gd name="T1" fmla="*/ 2147483647 h 9"/>
                <a:gd name="T2" fmla="*/ 2147483647 w 8"/>
                <a:gd name="T3" fmla="*/ 2147483647 h 9"/>
                <a:gd name="T4" fmla="*/ 2147483647 w 8"/>
                <a:gd name="T5" fmla="*/ 2147483647 h 9"/>
                <a:gd name="T6" fmla="*/ 2147483647 w 8"/>
                <a:gd name="T7" fmla="*/ 2147483647 h 9"/>
                <a:gd name="T8" fmla="*/ 2147483647 w 8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9">
                  <a:moveTo>
                    <a:pt x="1" y="1"/>
                  </a:moveTo>
                  <a:cubicBezTo>
                    <a:pt x="0" y="3"/>
                    <a:pt x="1" y="5"/>
                    <a:pt x="2" y="6"/>
                  </a:cubicBezTo>
                  <a:cubicBezTo>
                    <a:pt x="3" y="7"/>
                    <a:pt x="6" y="9"/>
                    <a:pt x="7" y="8"/>
                  </a:cubicBezTo>
                  <a:cubicBezTo>
                    <a:pt x="8" y="6"/>
                    <a:pt x="7" y="3"/>
                    <a:pt x="5" y="2"/>
                  </a:cubicBezTo>
                  <a:cubicBezTo>
                    <a:pt x="4" y="1"/>
                    <a:pt x="2" y="0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60" name="Freeform 732">
              <a:extLst>
                <a:ext uri="{FF2B5EF4-FFF2-40B4-BE49-F238E27FC236}">
                  <a16:creationId xmlns:a16="http://schemas.microsoft.com/office/drawing/2014/main" id="{96C971FE-AFAB-5246-846E-26781CDA0E8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99923" y="1454409"/>
              <a:ext cx="9518" cy="11104"/>
            </a:xfrm>
            <a:custGeom>
              <a:avLst/>
              <a:gdLst>
                <a:gd name="T0" fmla="*/ 2147483647 w 5"/>
                <a:gd name="T1" fmla="*/ 0 h 6"/>
                <a:gd name="T2" fmla="*/ 2147483647 w 5"/>
                <a:gd name="T3" fmla="*/ 2147483647 h 6"/>
                <a:gd name="T4" fmla="*/ 2147483647 w 5"/>
                <a:gd name="T5" fmla="*/ 2147483647 h 6"/>
                <a:gd name="T6" fmla="*/ 0 w 5"/>
                <a:gd name="T7" fmla="*/ 2147483647 h 6"/>
                <a:gd name="T8" fmla="*/ 2147483647 w 5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cubicBezTo>
                    <a:pt x="4" y="1"/>
                    <a:pt x="5" y="3"/>
                    <a:pt x="5" y="4"/>
                  </a:cubicBezTo>
                  <a:cubicBezTo>
                    <a:pt x="5" y="5"/>
                    <a:pt x="4" y="6"/>
                    <a:pt x="3" y="5"/>
                  </a:cubicBezTo>
                  <a:cubicBezTo>
                    <a:pt x="1" y="5"/>
                    <a:pt x="0" y="4"/>
                    <a:pt x="0" y="2"/>
                  </a:cubicBezTo>
                  <a:cubicBezTo>
                    <a:pt x="0" y="1"/>
                    <a:pt x="2" y="0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61" name="Freeform 733">
              <a:extLst>
                <a:ext uri="{FF2B5EF4-FFF2-40B4-BE49-F238E27FC236}">
                  <a16:creationId xmlns:a16="http://schemas.microsoft.com/office/drawing/2014/main" id="{04950728-C761-834C-9712-22ACCB33F59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93635" y="1416336"/>
              <a:ext cx="34900" cy="9518"/>
            </a:xfrm>
            <a:custGeom>
              <a:avLst/>
              <a:gdLst>
                <a:gd name="T0" fmla="*/ 2147483647 w 18"/>
                <a:gd name="T1" fmla="*/ 2147483647 h 5"/>
                <a:gd name="T2" fmla="*/ 2147483647 w 18"/>
                <a:gd name="T3" fmla="*/ 2147483647 h 5"/>
                <a:gd name="T4" fmla="*/ 2147483647 w 18"/>
                <a:gd name="T5" fmla="*/ 2147483647 h 5"/>
                <a:gd name="T6" fmla="*/ 2147483647 w 18"/>
                <a:gd name="T7" fmla="*/ 2147483647 h 5"/>
                <a:gd name="T8" fmla="*/ 2147483647 w 18"/>
                <a:gd name="T9" fmla="*/ 2147483647 h 5"/>
                <a:gd name="T10" fmla="*/ 2147483647 w 18"/>
                <a:gd name="T11" fmla="*/ 2147483647 h 5"/>
                <a:gd name="T12" fmla="*/ 2147483647 w 18"/>
                <a:gd name="T13" fmla="*/ 2147483647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" h="5">
                  <a:moveTo>
                    <a:pt x="1" y="1"/>
                  </a:moveTo>
                  <a:cubicBezTo>
                    <a:pt x="0" y="1"/>
                    <a:pt x="0" y="3"/>
                    <a:pt x="1" y="3"/>
                  </a:cubicBezTo>
                  <a:cubicBezTo>
                    <a:pt x="5" y="4"/>
                    <a:pt x="9" y="5"/>
                    <a:pt x="14" y="5"/>
                  </a:cubicBezTo>
                  <a:cubicBezTo>
                    <a:pt x="15" y="5"/>
                    <a:pt x="17" y="5"/>
                    <a:pt x="17" y="4"/>
                  </a:cubicBezTo>
                  <a:cubicBezTo>
                    <a:pt x="18" y="3"/>
                    <a:pt x="15" y="3"/>
                    <a:pt x="14" y="3"/>
                  </a:cubicBezTo>
                  <a:cubicBezTo>
                    <a:pt x="11" y="2"/>
                    <a:pt x="8" y="1"/>
                    <a:pt x="5" y="1"/>
                  </a:cubicBezTo>
                  <a:cubicBezTo>
                    <a:pt x="4" y="1"/>
                    <a:pt x="2" y="0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62" name="Freeform 734">
              <a:extLst>
                <a:ext uri="{FF2B5EF4-FFF2-40B4-BE49-F238E27FC236}">
                  <a16:creationId xmlns:a16="http://schemas.microsoft.com/office/drawing/2014/main" id="{1204A4FC-F5DA-7646-BB33-E12B2641E17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20604" y="1389367"/>
              <a:ext cx="103114" cy="23796"/>
            </a:xfrm>
            <a:custGeom>
              <a:avLst/>
              <a:gdLst>
                <a:gd name="T0" fmla="*/ 2147483647 w 54"/>
                <a:gd name="T1" fmla="*/ 2147483647 h 12"/>
                <a:gd name="T2" fmla="*/ 2147483647 w 54"/>
                <a:gd name="T3" fmla="*/ 2147483647 h 12"/>
                <a:gd name="T4" fmla="*/ 2147483647 w 54"/>
                <a:gd name="T5" fmla="*/ 2147483647 h 12"/>
                <a:gd name="T6" fmla="*/ 2147483647 w 54"/>
                <a:gd name="T7" fmla="*/ 2147483647 h 12"/>
                <a:gd name="T8" fmla="*/ 2147483647 w 54"/>
                <a:gd name="T9" fmla="*/ 2147483647 h 12"/>
                <a:gd name="T10" fmla="*/ 2147483647 w 54"/>
                <a:gd name="T11" fmla="*/ 2147483647 h 12"/>
                <a:gd name="T12" fmla="*/ 2147483647 w 54"/>
                <a:gd name="T13" fmla="*/ 2147483647 h 12"/>
                <a:gd name="T14" fmla="*/ 2147483647 w 54"/>
                <a:gd name="T15" fmla="*/ 2147483647 h 12"/>
                <a:gd name="T16" fmla="*/ 2147483647 w 54"/>
                <a:gd name="T17" fmla="*/ 2147483647 h 12"/>
                <a:gd name="T18" fmla="*/ 2147483647 w 54"/>
                <a:gd name="T19" fmla="*/ 2147483647 h 12"/>
                <a:gd name="T20" fmla="*/ 2147483647 w 54"/>
                <a:gd name="T21" fmla="*/ 2147483647 h 12"/>
                <a:gd name="T22" fmla="*/ 2147483647 w 54"/>
                <a:gd name="T23" fmla="*/ 2147483647 h 12"/>
                <a:gd name="T24" fmla="*/ 2147483647 w 54"/>
                <a:gd name="T25" fmla="*/ 2147483647 h 12"/>
                <a:gd name="T26" fmla="*/ 2147483647 w 54"/>
                <a:gd name="T27" fmla="*/ 2147483647 h 12"/>
                <a:gd name="T28" fmla="*/ 2147483647 w 54"/>
                <a:gd name="T29" fmla="*/ 2147483647 h 12"/>
                <a:gd name="T30" fmla="*/ 2147483647 w 54"/>
                <a:gd name="T31" fmla="*/ 0 h 12"/>
                <a:gd name="T32" fmla="*/ 2147483647 w 54"/>
                <a:gd name="T33" fmla="*/ 2147483647 h 12"/>
                <a:gd name="T34" fmla="*/ 2147483647 w 54"/>
                <a:gd name="T35" fmla="*/ 2147483647 h 12"/>
                <a:gd name="T36" fmla="*/ 2147483647 w 54"/>
                <a:gd name="T37" fmla="*/ 2147483647 h 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4" h="12">
                  <a:moveTo>
                    <a:pt x="1" y="2"/>
                  </a:moveTo>
                  <a:cubicBezTo>
                    <a:pt x="0" y="2"/>
                    <a:pt x="0" y="4"/>
                    <a:pt x="1" y="5"/>
                  </a:cubicBezTo>
                  <a:cubicBezTo>
                    <a:pt x="2" y="6"/>
                    <a:pt x="4" y="6"/>
                    <a:pt x="5" y="6"/>
                  </a:cubicBezTo>
                  <a:cubicBezTo>
                    <a:pt x="7" y="6"/>
                    <a:pt x="8" y="5"/>
                    <a:pt x="10" y="5"/>
                  </a:cubicBezTo>
                  <a:cubicBezTo>
                    <a:pt x="11" y="5"/>
                    <a:pt x="12" y="6"/>
                    <a:pt x="13" y="6"/>
                  </a:cubicBezTo>
                  <a:cubicBezTo>
                    <a:pt x="15" y="6"/>
                    <a:pt x="17" y="6"/>
                    <a:pt x="19" y="6"/>
                  </a:cubicBezTo>
                  <a:cubicBezTo>
                    <a:pt x="20" y="6"/>
                    <a:pt x="22" y="7"/>
                    <a:pt x="24" y="8"/>
                  </a:cubicBezTo>
                  <a:cubicBezTo>
                    <a:pt x="26" y="9"/>
                    <a:pt x="28" y="10"/>
                    <a:pt x="30" y="11"/>
                  </a:cubicBezTo>
                  <a:cubicBezTo>
                    <a:pt x="33" y="11"/>
                    <a:pt x="35" y="10"/>
                    <a:pt x="38" y="11"/>
                  </a:cubicBezTo>
                  <a:cubicBezTo>
                    <a:pt x="41" y="11"/>
                    <a:pt x="45" y="12"/>
                    <a:pt x="48" y="11"/>
                  </a:cubicBezTo>
                  <a:cubicBezTo>
                    <a:pt x="50" y="11"/>
                    <a:pt x="54" y="11"/>
                    <a:pt x="54" y="9"/>
                  </a:cubicBezTo>
                  <a:cubicBezTo>
                    <a:pt x="53" y="6"/>
                    <a:pt x="49" y="6"/>
                    <a:pt x="46" y="5"/>
                  </a:cubicBezTo>
                  <a:cubicBezTo>
                    <a:pt x="43" y="4"/>
                    <a:pt x="39" y="5"/>
                    <a:pt x="36" y="5"/>
                  </a:cubicBezTo>
                  <a:cubicBezTo>
                    <a:pt x="31" y="4"/>
                    <a:pt x="27" y="2"/>
                    <a:pt x="23" y="1"/>
                  </a:cubicBezTo>
                  <a:cubicBezTo>
                    <a:pt x="20" y="1"/>
                    <a:pt x="17" y="1"/>
                    <a:pt x="14" y="1"/>
                  </a:cubicBezTo>
                  <a:cubicBezTo>
                    <a:pt x="12" y="1"/>
                    <a:pt x="10" y="0"/>
                    <a:pt x="9" y="0"/>
                  </a:cubicBezTo>
                  <a:cubicBezTo>
                    <a:pt x="8" y="0"/>
                    <a:pt x="9" y="2"/>
                    <a:pt x="8" y="3"/>
                  </a:cubicBezTo>
                  <a:cubicBezTo>
                    <a:pt x="7" y="3"/>
                    <a:pt x="6" y="3"/>
                    <a:pt x="4" y="2"/>
                  </a:cubicBezTo>
                  <a:cubicBezTo>
                    <a:pt x="3" y="2"/>
                    <a:pt x="2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63" name="Freeform 735">
              <a:extLst>
                <a:ext uri="{FF2B5EF4-FFF2-40B4-BE49-F238E27FC236}">
                  <a16:creationId xmlns:a16="http://schemas.microsoft.com/office/drawing/2014/main" id="{0ECAFEBC-9F60-EA48-BDA3-EE48FCBEAB3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52273" y="1375090"/>
              <a:ext cx="28555" cy="11104"/>
            </a:xfrm>
            <a:custGeom>
              <a:avLst/>
              <a:gdLst>
                <a:gd name="T0" fmla="*/ 2147483647 w 15"/>
                <a:gd name="T1" fmla="*/ 2147483647 h 6"/>
                <a:gd name="T2" fmla="*/ 2147483647 w 15"/>
                <a:gd name="T3" fmla="*/ 2147483647 h 6"/>
                <a:gd name="T4" fmla="*/ 2147483647 w 15"/>
                <a:gd name="T5" fmla="*/ 2147483647 h 6"/>
                <a:gd name="T6" fmla="*/ 2147483647 w 15"/>
                <a:gd name="T7" fmla="*/ 2147483647 h 6"/>
                <a:gd name="T8" fmla="*/ 2147483647 w 15"/>
                <a:gd name="T9" fmla="*/ 2147483647 h 6"/>
                <a:gd name="T10" fmla="*/ 2147483647 w 15"/>
                <a:gd name="T11" fmla="*/ 2147483647 h 6"/>
                <a:gd name="T12" fmla="*/ 2147483647 w 15"/>
                <a:gd name="T13" fmla="*/ 0 h 6"/>
                <a:gd name="T14" fmla="*/ 2147483647 w 15"/>
                <a:gd name="T15" fmla="*/ 2147483647 h 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" h="6">
                  <a:moveTo>
                    <a:pt x="8" y="1"/>
                  </a:moveTo>
                  <a:cubicBezTo>
                    <a:pt x="7" y="2"/>
                    <a:pt x="7" y="2"/>
                    <a:pt x="6" y="2"/>
                  </a:cubicBezTo>
                  <a:cubicBezTo>
                    <a:pt x="4" y="2"/>
                    <a:pt x="2" y="1"/>
                    <a:pt x="1" y="2"/>
                  </a:cubicBezTo>
                  <a:cubicBezTo>
                    <a:pt x="0" y="4"/>
                    <a:pt x="3" y="3"/>
                    <a:pt x="5" y="4"/>
                  </a:cubicBezTo>
                  <a:cubicBezTo>
                    <a:pt x="6" y="5"/>
                    <a:pt x="7" y="6"/>
                    <a:pt x="9" y="6"/>
                  </a:cubicBezTo>
                  <a:cubicBezTo>
                    <a:pt x="11" y="6"/>
                    <a:pt x="13" y="5"/>
                    <a:pt x="14" y="3"/>
                  </a:cubicBezTo>
                  <a:cubicBezTo>
                    <a:pt x="15" y="2"/>
                    <a:pt x="13" y="0"/>
                    <a:pt x="12" y="0"/>
                  </a:cubicBezTo>
                  <a:cubicBezTo>
                    <a:pt x="10" y="0"/>
                    <a:pt x="9" y="1"/>
                    <a:pt x="8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64" name="Freeform 736">
              <a:extLst>
                <a:ext uri="{FF2B5EF4-FFF2-40B4-BE49-F238E27FC236}">
                  <a16:creationId xmlns:a16="http://schemas.microsoft.com/office/drawing/2014/main" id="{71D19A1D-DB1D-CC42-B121-257CC2F08B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23718" y="1397300"/>
              <a:ext cx="31728" cy="20622"/>
            </a:xfrm>
            <a:custGeom>
              <a:avLst/>
              <a:gdLst>
                <a:gd name="T0" fmla="*/ 2147483647 w 17"/>
                <a:gd name="T1" fmla="*/ 2147483647 h 11"/>
                <a:gd name="T2" fmla="*/ 2147483647 w 17"/>
                <a:gd name="T3" fmla="*/ 2147483647 h 11"/>
                <a:gd name="T4" fmla="*/ 2147483647 w 17"/>
                <a:gd name="T5" fmla="*/ 2147483647 h 11"/>
                <a:gd name="T6" fmla="*/ 2147483647 w 17"/>
                <a:gd name="T7" fmla="*/ 2147483647 h 11"/>
                <a:gd name="T8" fmla="*/ 2147483647 w 17"/>
                <a:gd name="T9" fmla="*/ 2147483647 h 11"/>
                <a:gd name="T10" fmla="*/ 2147483647 w 17"/>
                <a:gd name="T11" fmla="*/ 2147483647 h 11"/>
                <a:gd name="T12" fmla="*/ 2147483647 w 17"/>
                <a:gd name="T13" fmla="*/ 2147483647 h 11"/>
                <a:gd name="T14" fmla="*/ 2147483647 w 17"/>
                <a:gd name="T15" fmla="*/ 2147483647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1">
                  <a:moveTo>
                    <a:pt x="1" y="9"/>
                  </a:moveTo>
                  <a:cubicBezTo>
                    <a:pt x="0" y="8"/>
                    <a:pt x="4" y="7"/>
                    <a:pt x="5" y="6"/>
                  </a:cubicBezTo>
                  <a:cubicBezTo>
                    <a:pt x="6" y="5"/>
                    <a:pt x="6" y="2"/>
                    <a:pt x="8" y="1"/>
                  </a:cubicBezTo>
                  <a:cubicBezTo>
                    <a:pt x="10" y="0"/>
                    <a:pt x="13" y="0"/>
                    <a:pt x="15" y="1"/>
                  </a:cubicBezTo>
                  <a:cubicBezTo>
                    <a:pt x="17" y="2"/>
                    <a:pt x="13" y="3"/>
                    <a:pt x="12" y="4"/>
                  </a:cubicBezTo>
                  <a:cubicBezTo>
                    <a:pt x="11" y="6"/>
                    <a:pt x="10" y="7"/>
                    <a:pt x="9" y="8"/>
                  </a:cubicBezTo>
                  <a:cubicBezTo>
                    <a:pt x="8" y="9"/>
                    <a:pt x="7" y="10"/>
                    <a:pt x="6" y="10"/>
                  </a:cubicBezTo>
                  <a:cubicBezTo>
                    <a:pt x="4" y="10"/>
                    <a:pt x="1" y="11"/>
                    <a:pt x="1" y="9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65" name="Freeform 737">
              <a:extLst>
                <a:ext uri="{FF2B5EF4-FFF2-40B4-BE49-F238E27FC236}">
                  <a16:creationId xmlns:a16="http://schemas.microsoft.com/office/drawing/2014/main" id="{9E4FC1EA-F23A-F04C-A702-4CFA9B65D78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30122" y="1424268"/>
              <a:ext cx="22209" cy="7932"/>
            </a:xfrm>
            <a:custGeom>
              <a:avLst/>
              <a:gdLst>
                <a:gd name="T0" fmla="*/ 2147483647 w 12"/>
                <a:gd name="T1" fmla="*/ 2147483647 h 4"/>
                <a:gd name="T2" fmla="*/ 2147483647 w 12"/>
                <a:gd name="T3" fmla="*/ 2147483647 h 4"/>
                <a:gd name="T4" fmla="*/ 2147483647 w 12"/>
                <a:gd name="T5" fmla="*/ 2147483647 h 4"/>
                <a:gd name="T6" fmla="*/ 2147483647 w 12"/>
                <a:gd name="T7" fmla="*/ 2147483647 h 4"/>
                <a:gd name="T8" fmla="*/ 2147483647 w 12"/>
                <a:gd name="T9" fmla="*/ 0 h 4"/>
                <a:gd name="T10" fmla="*/ 2147483647 w 12"/>
                <a:gd name="T11" fmla="*/ 2147483647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" h="4">
                  <a:moveTo>
                    <a:pt x="1" y="1"/>
                  </a:moveTo>
                  <a:cubicBezTo>
                    <a:pt x="0" y="1"/>
                    <a:pt x="0" y="3"/>
                    <a:pt x="1" y="3"/>
                  </a:cubicBezTo>
                  <a:cubicBezTo>
                    <a:pt x="4" y="4"/>
                    <a:pt x="7" y="4"/>
                    <a:pt x="11" y="3"/>
                  </a:cubicBezTo>
                  <a:cubicBezTo>
                    <a:pt x="12" y="3"/>
                    <a:pt x="12" y="1"/>
                    <a:pt x="12" y="1"/>
                  </a:cubicBezTo>
                  <a:cubicBezTo>
                    <a:pt x="10" y="0"/>
                    <a:pt x="7" y="0"/>
                    <a:pt x="5" y="0"/>
                  </a:cubicBezTo>
                  <a:cubicBezTo>
                    <a:pt x="3" y="0"/>
                    <a:pt x="2" y="0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66" name="Freeform 738">
              <a:extLst>
                <a:ext uri="{FF2B5EF4-FFF2-40B4-BE49-F238E27FC236}">
                  <a16:creationId xmlns:a16="http://schemas.microsoft.com/office/drawing/2014/main" id="{49A10D6F-94E1-9540-B4F3-9D0E63ABAC6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71368" y="1416336"/>
              <a:ext cx="19037" cy="9518"/>
            </a:xfrm>
            <a:custGeom>
              <a:avLst/>
              <a:gdLst>
                <a:gd name="T0" fmla="*/ 2147483647 w 10"/>
                <a:gd name="T1" fmla="*/ 2147483647 h 5"/>
                <a:gd name="T2" fmla="*/ 0 w 10"/>
                <a:gd name="T3" fmla="*/ 2147483647 h 5"/>
                <a:gd name="T4" fmla="*/ 2147483647 w 10"/>
                <a:gd name="T5" fmla="*/ 2147483647 h 5"/>
                <a:gd name="T6" fmla="*/ 2147483647 w 10"/>
                <a:gd name="T7" fmla="*/ 2147483647 h 5"/>
                <a:gd name="T8" fmla="*/ 2147483647 w 10"/>
                <a:gd name="T9" fmla="*/ 0 h 5"/>
                <a:gd name="T10" fmla="*/ 2147483647 w 10"/>
                <a:gd name="T11" fmla="*/ 2147483647 h 5"/>
                <a:gd name="T12" fmla="*/ 2147483647 w 10"/>
                <a:gd name="T13" fmla="*/ 2147483647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" h="5">
                  <a:moveTo>
                    <a:pt x="1" y="2"/>
                  </a:moveTo>
                  <a:cubicBezTo>
                    <a:pt x="0" y="2"/>
                    <a:pt x="0" y="3"/>
                    <a:pt x="0" y="4"/>
                  </a:cubicBezTo>
                  <a:cubicBezTo>
                    <a:pt x="2" y="5"/>
                    <a:pt x="4" y="5"/>
                    <a:pt x="6" y="4"/>
                  </a:cubicBezTo>
                  <a:cubicBezTo>
                    <a:pt x="7" y="4"/>
                    <a:pt x="9" y="4"/>
                    <a:pt x="10" y="3"/>
                  </a:cubicBezTo>
                  <a:cubicBezTo>
                    <a:pt x="10" y="2"/>
                    <a:pt x="9" y="0"/>
                    <a:pt x="8" y="0"/>
                  </a:cubicBezTo>
                  <a:cubicBezTo>
                    <a:pt x="6" y="0"/>
                    <a:pt x="5" y="0"/>
                    <a:pt x="3" y="1"/>
                  </a:cubicBezTo>
                  <a:cubicBezTo>
                    <a:pt x="2" y="1"/>
                    <a:pt x="1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67" name="Freeform 739">
              <a:extLst>
                <a:ext uri="{FF2B5EF4-FFF2-40B4-BE49-F238E27FC236}">
                  <a16:creationId xmlns:a16="http://schemas.microsoft.com/office/drawing/2014/main" id="{B74BB2A2-7DEB-CE40-B250-C90BAB84F00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38053" y="1405231"/>
              <a:ext cx="33314" cy="12691"/>
            </a:xfrm>
            <a:custGeom>
              <a:avLst/>
              <a:gdLst>
                <a:gd name="T0" fmla="*/ 0 w 18"/>
                <a:gd name="T1" fmla="*/ 0 h 7"/>
                <a:gd name="T2" fmla="*/ 0 w 18"/>
                <a:gd name="T3" fmla="*/ 2147483647 h 7"/>
                <a:gd name="T4" fmla="*/ 2147483647 w 18"/>
                <a:gd name="T5" fmla="*/ 2147483647 h 7"/>
                <a:gd name="T6" fmla="*/ 2147483647 w 18"/>
                <a:gd name="T7" fmla="*/ 2147483647 h 7"/>
                <a:gd name="T8" fmla="*/ 2147483647 w 18"/>
                <a:gd name="T9" fmla="*/ 2147483647 h 7"/>
                <a:gd name="T10" fmla="*/ 2147483647 w 18"/>
                <a:gd name="T11" fmla="*/ 2147483647 h 7"/>
                <a:gd name="T12" fmla="*/ 0 w 18"/>
                <a:gd name="T13" fmla="*/ 0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" h="7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4" y="3"/>
                    <a:pt x="8" y="3"/>
                    <a:pt x="11" y="5"/>
                  </a:cubicBezTo>
                  <a:cubicBezTo>
                    <a:pt x="13" y="5"/>
                    <a:pt x="15" y="7"/>
                    <a:pt x="16" y="7"/>
                  </a:cubicBezTo>
                  <a:cubicBezTo>
                    <a:pt x="17" y="7"/>
                    <a:pt x="18" y="6"/>
                    <a:pt x="18" y="6"/>
                  </a:cubicBezTo>
                  <a:cubicBezTo>
                    <a:pt x="15" y="4"/>
                    <a:pt x="12" y="3"/>
                    <a:pt x="9" y="2"/>
                  </a:cubicBezTo>
                  <a:cubicBezTo>
                    <a:pt x="6" y="1"/>
                    <a:pt x="3" y="0"/>
                    <a:pt x="0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68" name="Freeform 740">
              <a:extLst>
                <a:ext uri="{FF2B5EF4-FFF2-40B4-BE49-F238E27FC236}">
                  <a16:creationId xmlns:a16="http://schemas.microsoft.com/office/drawing/2014/main" id="{CE654C68-9667-8E4F-922C-2F8686A74D3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5620" y="1414749"/>
              <a:ext cx="96769" cy="46006"/>
            </a:xfrm>
            <a:custGeom>
              <a:avLst/>
              <a:gdLst>
                <a:gd name="T0" fmla="*/ 2147483647 w 51"/>
                <a:gd name="T1" fmla="*/ 2147483647 h 24"/>
                <a:gd name="T2" fmla="*/ 2147483647 w 51"/>
                <a:gd name="T3" fmla="*/ 2147483647 h 24"/>
                <a:gd name="T4" fmla="*/ 2147483647 w 51"/>
                <a:gd name="T5" fmla="*/ 2147483647 h 24"/>
                <a:gd name="T6" fmla="*/ 2147483647 w 51"/>
                <a:gd name="T7" fmla="*/ 2147483647 h 24"/>
                <a:gd name="T8" fmla="*/ 2147483647 w 51"/>
                <a:gd name="T9" fmla="*/ 2147483647 h 24"/>
                <a:gd name="T10" fmla="*/ 2147483647 w 51"/>
                <a:gd name="T11" fmla="*/ 2147483647 h 24"/>
                <a:gd name="T12" fmla="*/ 2147483647 w 51"/>
                <a:gd name="T13" fmla="*/ 2147483647 h 24"/>
                <a:gd name="T14" fmla="*/ 2147483647 w 51"/>
                <a:gd name="T15" fmla="*/ 2147483647 h 24"/>
                <a:gd name="T16" fmla="*/ 2147483647 w 51"/>
                <a:gd name="T17" fmla="*/ 2147483647 h 24"/>
                <a:gd name="T18" fmla="*/ 2147483647 w 51"/>
                <a:gd name="T19" fmla="*/ 2147483647 h 24"/>
                <a:gd name="T20" fmla="*/ 2147483647 w 51"/>
                <a:gd name="T21" fmla="*/ 2147483647 h 24"/>
                <a:gd name="T22" fmla="*/ 2147483647 w 51"/>
                <a:gd name="T23" fmla="*/ 2147483647 h 24"/>
                <a:gd name="T24" fmla="*/ 2147483647 w 51"/>
                <a:gd name="T25" fmla="*/ 2147483647 h 24"/>
                <a:gd name="T26" fmla="*/ 2147483647 w 51"/>
                <a:gd name="T27" fmla="*/ 2147483647 h 24"/>
                <a:gd name="T28" fmla="*/ 2147483647 w 51"/>
                <a:gd name="T29" fmla="*/ 2147483647 h 24"/>
                <a:gd name="T30" fmla="*/ 2147483647 w 51"/>
                <a:gd name="T31" fmla="*/ 2147483647 h 24"/>
                <a:gd name="T32" fmla="*/ 0 w 51"/>
                <a:gd name="T33" fmla="*/ 2147483647 h 24"/>
                <a:gd name="T34" fmla="*/ 2147483647 w 51"/>
                <a:gd name="T35" fmla="*/ 2147483647 h 24"/>
                <a:gd name="T36" fmla="*/ 2147483647 w 51"/>
                <a:gd name="T37" fmla="*/ 2147483647 h 24"/>
                <a:gd name="T38" fmla="*/ 2147483647 w 51"/>
                <a:gd name="T39" fmla="*/ 2147483647 h 24"/>
                <a:gd name="T40" fmla="*/ 2147483647 w 51"/>
                <a:gd name="T41" fmla="*/ 2147483647 h 24"/>
                <a:gd name="T42" fmla="*/ 2147483647 w 51"/>
                <a:gd name="T43" fmla="*/ 2147483647 h 24"/>
                <a:gd name="T44" fmla="*/ 2147483647 w 51"/>
                <a:gd name="T45" fmla="*/ 2147483647 h 24"/>
                <a:gd name="T46" fmla="*/ 2147483647 w 51"/>
                <a:gd name="T47" fmla="*/ 2147483647 h 24"/>
                <a:gd name="T48" fmla="*/ 2147483647 w 51"/>
                <a:gd name="T49" fmla="*/ 2147483647 h 24"/>
                <a:gd name="T50" fmla="*/ 2147483647 w 51"/>
                <a:gd name="T51" fmla="*/ 2147483647 h 24"/>
                <a:gd name="T52" fmla="*/ 2147483647 w 51"/>
                <a:gd name="T53" fmla="*/ 2147483647 h 24"/>
                <a:gd name="T54" fmla="*/ 2147483647 w 51"/>
                <a:gd name="T55" fmla="*/ 2147483647 h 24"/>
                <a:gd name="T56" fmla="*/ 2147483647 w 51"/>
                <a:gd name="T57" fmla="*/ 2147483647 h 24"/>
                <a:gd name="T58" fmla="*/ 2147483647 w 51"/>
                <a:gd name="T59" fmla="*/ 0 h 24"/>
                <a:gd name="T60" fmla="*/ 2147483647 w 51"/>
                <a:gd name="T61" fmla="*/ 2147483647 h 24"/>
                <a:gd name="T62" fmla="*/ 2147483647 w 51"/>
                <a:gd name="T63" fmla="*/ 2147483647 h 24"/>
                <a:gd name="T64" fmla="*/ 2147483647 w 51"/>
                <a:gd name="T65" fmla="*/ 2147483647 h 24"/>
                <a:gd name="T66" fmla="*/ 2147483647 w 51"/>
                <a:gd name="T67" fmla="*/ 2147483647 h 24"/>
                <a:gd name="T68" fmla="*/ 2147483647 w 51"/>
                <a:gd name="T69" fmla="*/ 2147483647 h 24"/>
                <a:gd name="T70" fmla="*/ 2147483647 w 51"/>
                <a:gd name="T71" fmla="*/ 2147483647 h 24"/>
                <a:gd name="T72" fmla="*/ 2147483647 w 51"/>
                <a:gd name="T73" fmla="*/ 2147483647 h 2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51" h="24">
                  <a:moveTo>
                    <a:pt x="50" y="5"/>
                  </a:moveTo>
                  <a:cubicBezTo>
                    <a:pt x="51" y="6"/>
                    <a:pt x="51" y="8"/>
                    <a:pt x="50" y="8"/>
                  </a:cubicBezTo>
                  <a:cubicBezTo>
                    <a:pt x="48" y="9"/>
                    <a:pt x="46" y="10"/>
                    <a:pt x="44" y="10"/>
                  </a:cubicBezTo>
                  <a:cubicBezTo>
                    <a:pt x="41" y="10"/>
                    <a:pt x="38" y="9"/>
                    <a:pt x="35" y="10"/>
                  </a:cubicBezTo>
                  <a:cubicBezTo>
                    <a:pt x="33" y="11"/>
                    <a:pt x="32" y="14"/>
                    <a:pt x="30" y="14"/>
                  </a:cubicBezTo>
                  <a:cubicBezTo>
                    <a:pt x="27" y="14"/>
                    <a:pt x="25" y="12"/>
                    <a:pt x="22" y="12"/>
                  </a:cubicBezTo>
                  <a:cubicBezTo>
                    <a:pt x="21" y="13"/>
                    <a:pt x="18" y="14"/>
                    <a:pt x="19" y="15"/>
                  </a:cubicBezTo>
                  <a:cubicBezTo>
                    <a:pt x="19" y="17"/>
                    <a:pt x="24" y="17"/>
                    <a:pt x="24" y="19"/>
                  </a:cubicBezTo>
                  <a:cubicBezTo>
                    <a:pt x="24" y="20"/>
                    <a:pt x="20" y="19"/>
                    <a:pt x="19" y="19"/>
                  </a:cubicBezTo>
                  <a:cubicBezTo>
                    <a:pt x="18" y="20"/>
                    <a:pt x="16" y="21"/>
                    <a:pt x="15" y="21"/>
                  </a:cubicBezTo>
                  <a:cubicBezTo>
                    <a:pt x="14" y="21"/>
                    <a:pt x="13" y="21"/>
                    <a:pt x="12" y="21"/>
                  </a:cubicBezTo>
                  <a:cubicBezTo>
                    <a:pt x="10" y="21"/>
                    <a:pt x="8" y="24"/>
                    <a:pt x="8" y="23"/>
                  </a:cubicBezTo>
                  <a:cubicBezTo>
                    <a:pt x="7" y="21"/>
                    <a:pt x="10" y="19"/>
                    <a:pt x="11" y="18"/>
                  </a:cubicBezTo>
                  <a:cubicBezTo>
                    <a:pt x="11" y="17"/>
                    <a:pt x="13" y="16"/>
                    <a:pt x="12" y="16"/>
                  </a:cubicBezTo>
                  <a:cubicBezTo>
                    <a:pt x="10" y="16"/>
                    <a:pt x="8" y="16"/>
                    <a:pt x="6" y="17"/>
                  </a:cubicBezTo>
                  <a:cubicBezTo>
                    <a:pt x="5" y="18"/>
                    <a:pt x="5" y="21"/>
                    <a:pt x="4" y="21"/>
                  </a:cubicBezTo>
                  <a:cubicBezTo>
                    <a:pt x="2" y="21"/>
                    <a:pt x="0" y="18"/>
                    <a:pt x="0" y="16"/>
                  </a:cubicBezTo>
                  <a:cubicBezTo>
                    <a:pt x="0" y="15"/>
                    <a:pt x="2" y="13"/>
                    <a:pt x="3" y="13"/>
                  </a:cubicBezTo>
                  <a:cubicBezTo>
                    <a:pt x="4" y="13"/>
                    <a:pt x="5" y="14"/>
                    <a:pt x="6" y="15"/>
                  </a:cubicBezTo>
                  <a:cubicBezTo>
                    <a:pt x="8" y="15"/>
                    <a:pt x="10" y="15"/>
                    <a:pt x="12" y="14"/>
                  </a:cubicBezTo>
                  <a:cubicBezTo>
                    <a:pt x="13" y="13"/>
                    <a:pt x="9" y="13"/>
                    <a:pt x="9" y="12"/>
                  </a:cubicBezTo>
                  <a:cubicBezTo>
                    <a:pt x="9" y="11"/>
                    <a:pt x="12" y="12"/>
                    <a:pt x="12" y="11"/>
                  </a:cubicBezTo>
                  <a:cubicBezTo>
                    <a:pt x="11" y="10"/>
                    <a:pt x="8" y="10"/>
                    <a:pt x="9" y="10"/>
                  </a:cubicBezTo>
                  <a:cubicBezTo>
                    <a:pt x="10" y="8"/>
                    <a:pt x="12" y="8"/>
                    <a:pt x="14" y="8"/>
                  </a:cubicBezTo>
                  <a:cubicBezTo>
                    <a:pt x="15" y="8"/>
                    <a:pt x="16" y="10"/>
                    <a:pt x="18" y="10"/>
                  </a:cubicBezTo>
                  <a:cubicBezTo>
                    <a:pt x="20" y="10"/>
                    <a:pt x="22" y="10"/>
                    <a:pt x="23" y="8"/>
                  </a:cubicBezTo>
                  <a:cubicBezTo>
                    <a:pt x="24" y="8"/>
                    <a:pt x="24" y="7"/>
                    <a:pt x="24" y="6"/>
                  </a:cubicBezTo>
                  <a:cubicBezTo>
                    <a:pt x="24" y="5"/>
                    <a:pt x="22" y="5"/>
                    <a:pt x="21" y="4"/>
                  </a:cubicBezTo>
                  <a:cubicBezTo>
                    <a:pt x="21" y="3"/>
                    <a:pt x="22" y="2"/>
                    <a:pt x="22" y="2"/>
                  </a:cubicBezTo>
                  <a:cubicBezTo>
                    <a:pt x="25" y="1"/>
                    <a:pt x="29" y="0"/>
                    <a:pt x="32" y="0"/>
                  </a:cubicBezTo>
                  <a:cubicBezTo>
                    <a:pt x="33" y="0"/>
                    <a:pt x="34" y="2"/>
                    <a:pt x="35" y="2"/>
                  </a:cubicBezTo>
                  <a:cubicBezTo>
                    <a:pt x="36" y="2"/>
                    <a:pt x="37" y="1"/>
                    <a:pt x="39" y="1"/>
                  </a:cubicBezTo>
                  <a:cubicBezTo>
                    <a:pt x="39" y="1"/>
                    <a:pt x="40" y="2"/>
                    <a:pt x="40" y="2"/>
                  </a:cubicBezTo>
                  <a:cubicBezTo>
                    <a:pt x="38" y="4"/>
                    <a:pt x="35" y="3"/>
                    <a:pt x="34" y="5"/>
                  </a:cubicBezTo>
                  <a:cubicBezTo>
                    <a:pt x="33" y="5"/>
                    <a:pt x="34" y="6"/>
                    <a:pt x="35" y="6"/>
                  </a:cubicBezTo>
                  <a:cubicBezTo>
                    <a:pt x="37" y="6"/>
                    <a:pt x="40" y="4"/>
                    <a:pt x="43" y="4"/>
                  </a:cubicBezTo>
                  <a:cubicBezTo>
                    <a:pt x="45" y="4"/>
                    <a:pt x="48" y="4"/>
                    <a:pt x="50" y="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69" name="Freeform 741">
              <a:extLst>
                <a:ext uri="{FF2B5EF4-FFF2-40B4-BE49-F238E27FC236}">
                  <a16:creationId xmlns:a16="http://schemas.microsoft.com/office/drawing/2014/main" id="{27D5BCD0-535F-CE4A-807C-724E7373CEA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17547" y="1416336"/>
              <a:ext cx="72973" cy="22209"/>
            </a:xfrm>
            <a:custGeom>
              <a:avLst/>
              <a:gdLst>
                <a:gd name="T0" fmla="*/ 2147483647 w 39"/>
                <a:gd name="T1" fmla="*/ 0 h 12"/>
                <a:gd name="T2" fmla="*/ 2147483647 w 39"/>
                <a:gd name="T3" fmla="*/ 2147483647 h 12"/>
                <a:gd name="T4" fmla="*/ 2147483647 w 39"/>
                <a:gd name="T5" fmla="*/ 2147483647 h 12"/>
                <a:gd name="T6" fmla="*/ 2147483647 w 39"/>
                <a:gd name="T7" fmla="*/ 2147483647 h 12"/>
                <a:gd name="T8" fmla="*/ 2147483647 w 39"/>
                <a:gd name="T9" fmla="*/ 2147483647 h 12"/>
                <a:gd name="T10" fmla="*/ 2147483647 w 39"/>
                <a:gd name="T11" fmla="*/ 2147483647 h 12"/>
                <a:gd name="T12" fmla="*/ 2147483647 w 39"/>
                <a:gd name="T13" fmla="*/ 2147483647 h 12"/>
                <a:gd name="T14" fmla="*/ 2147483647 w 39"/>
                <a:gd name="T15" fmla="*/ 2147483647 h 12"/>
                <a:gd name="T16" fmla="*/ 2147483647 w 39"/>
                <a:gd name="T17" fmla="*/ 2147483647 h 12"/>
                <a:gd name="T18" fmla="*/ 2147483647 w 39"/>
                <a:gd name="T19" fmla="*/ 2147483647 h 12"/>
                <a:gd name="T20" fmla="*/ 2147483647 w 39"/>
                <a:gd name="T21" fmla="*/ 2147483647 h 12"/>
                <a:gd name="T22" fmla="*/ 2147483647 w 39"/>
                <a:gd name="T23" fmla="*/ 2147483647 h 12"/>
                <a:gd name="T24" fmla="*/ 2147483647 w 39"/>
                <a:gd name="T25" fmla="*/ 2147483647 h 12"/>
                <a:gd name="T26" fmla="*/ 2147483647 w 39"/>
                <a:gd name="T27" fmla="*/ 2147483647 h 12"/>
                <a:gd name="T28" fmla="*/ 2147483647 w 39"/>
                <a:gd name="T29" fmla="*/ 2147483647 h 12"/>
                <a:gd name="T30" fmla="*/ 2147483647 w 39"/>
                <a:gd name="T31" fmla="*/ 0 h 1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9" h="12">
                  <a:moveTo>
                    <a:pt x="22" y="0"/>
                  </a:moveTo>
                  <a:cubicBezTo>
                    <a:pt x="26" y="0"/>
                    <a:pt x="31" y="0"/>
                    <a:pt x="36" y="1"/>
                  </a:cubicBezTo>
                  <a:cubicBezTo>
                    <a:pt x="37" y="2"/>
                    <a:pt x="39" y="3"/>
                    <a:pt x="39" y="5"/>
                  </a:cubicBezTo>
                  <a:cubicBezTo>
                    <a:pt x="39" y="6"/>
                    <a:pt x="36" y="6"/>
                    <a:pt x="35" y="5"/>
                  </a:cubicBezTo>
                  <a:cubicBezTo>
                    <a:pt x="32" y="5"/>
                    <a:pt x="30" y="3"/>
                    <a:pt x="28" y="3"/>
                  </a:cubicBezTo>
                  <a:cubicBezTo>
                    <a:pt x="26" y="3"/>
                    <a:pt x="26" y="6"/>
                    <a:pt x="25" y="7"/>
                  </a:cubicBezTo>
                  <a:cubicBezTo>
                    <a:pt x="24" y="7"/>
                    <a:pt x="22" y="6"/>
                    <a:pt x="21" y="6"/>
                  </a:cubicBezTo>
                  <a:cubicBezTo>
                    <a:pt x="19" y="7"/>
                    <a:pt x="17" y="9"/>
                    <a:pt x="15" y="11"/>
                  </a:cubicBezTo>
                  <a:cubicBezTo>
                    <a:pt x="13" y="11"/>
                    <a:pt x="12" y="12"/>
                    <a:pt x="11" y="12"/>
                  </a:cubicBezTo>
                  <a:cubicBezTo>
                    <a:pt x="10" y="12"/>
                    <a:pt x="11" y="10"/>
                    <a:pt x="10" y="10"/>
                  </a:cubicBezTo>
                  <a:cubicBezTo>
                    <a:pt x="9" y="9"/>
                    <a:pt x="7" y="9"/>
                    <a:pt x="6" y="9"/>
                  </a:cubicBezTo>
                  <a:cubicBezTo>
                    <a:pt x="4" y="9"/>
                    <a:pt x="2" y="10"/>
                    <a:pt x="1" y="9"/>
                  </a:cubicBezTo>
                  <a:cubicBezTo>
                    <a:pt x="0" y="8"/>
                    <a:pt x="2" y="7"/>
                    <a:pt x="3" y="7"/>
                  </a:cubicBezTo>
                  <a:cubicBezTo>
                    <a:pt x="7" y="6"/>
                    <a:pt x="10" y="7"/>
                    <a:pt x="13" y="7"/>
                  </a:cubicBezTo>
                  <a:cubicBezTo>
                    <a:pt x="15" y="6"/>
                    <a:pt x="17" y="5"/>
                    <a:pt x="19" y="3"/>
                  </a:cubicBezTo>
                  <a:cubicBezTo>
                    <a:pt x="20" y="2"/>
                    <a:pt x="20" y="1"/>
                    <a:pt x="2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70" name="Freeform 742">
              <a:extLst>
                <a:ext uri="{FF2B5EF4-FFF2-40B4-BE49-F238E27FC236}">
                  <a16:creationId xmlns:a16="http://schemas.microsoft.com/office/drawing/2014/main" id="{0FC9BE87-8044-CD4E-9288-7721F201C82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17488" y="1395713"/>
              <a:ext cx="11105" cy="14278"/>
            </a:xfrm>
            <a:custGeom>
              <a:avLst/>
              <a:gdLst>
                <a:gd name="T0" fmla="*/ 2147483647 w 6"/>
                <a:gd name="T1" fmla="*/ 2147483647 h 8"/>
                <a:gd name="T2" fmla="*/ 2147483647 w 6"/>
                <a:gd name="T3" fmla="*/ 2147483647 h 8"/>
                <a:gd name="T4" fmla="*/ 2147483647 w 6"/>
                <a:gd name="T5" fmla="*/ 2147483647 h 8"/>
                <a:gd name="T6" fmla="*/ 2147483647 w 6"/>
                <a:gd name="T7" fmla="*/ 2147483647 h 8"/>
                <a:gd name="T8" fmla="*/ 2147483647 w 6"/>
                <a:gd name="T9" fmla="*/ 2147483647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8">
                  <a:moveTo>
                    <a:pt x="2" y="1"/>
                  </a:moveTo>
                  <a:cubicBezTo>
                    <a:pt x="3" y="0"/>
                    <a:pt x="6" y="2"/>
                    <a:pt x="6" y="3"/>
                  </a:cubicBezTo>
                  <a:cubicBezTo>
                    <a:pt x="6" y="5"/>
                    <a:pt x="4" y="5"/>
                    <a:pt x="3" y="6"/>
                  </a:cubicBezTo>
                  <a:cubicBezTo>
                    <a:pt x="3" y="7"/>
                    <a:pt x="2" y="8"/>
                    <a:pt x="2" y="8"/>
                  </a:cubicBezTo>
                  <a:cubicBezTo>
                    <a:pt x="1" y="6"/>
                    <a:pt x="0" y="3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71" name="Freeform 743">
              <a:extLst>
                <a:ext uri="{FF2B5EF4-FFF2-40B4-BE49-F238E27FC236}">
                  <a16:creationId xmlns:a16="http://schemas.microsoft.com/office/drawing/2014/main" id="{B6B0475F-A2E0-AF4C-86DA-D8457D20D45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12730" y="1441718"/>
              <a:ext cx="11104" cy="12691"/>
            </a:xfrm>
            <a:custGeom>
              <a:avLst/>
              <a:gdLst>
                <a:gd name="T0" fmla="*/ 0 w 6"/>
                <a:gd name="T1" fmla="*/ 2147483647 h 7"/>
                <a:gd name="T2" fmla="*/ 2147483647 w 6"/>
                <a:gd name="T3" fmla="*/ 0 h 7"/>
                <a:gd name="T4" fmla="*/ 2147483647 w 6"/>
                <a:gd name="T5" fmla="*/ 2147483647 h 7"/>
                <a:gd name="T6" fmla="*/ 2147483647 w 6"/>
                <a:gd name="T7" fmla="*/ 2147483647 h 7"/>
                <a:gd name="T8" fmla="*/ 2147483647 w 6"/>
                <a:gd name="T9" fmla="*/ 2147483647 h 7"/>
                <a:gd name="T10" fmla="*/ 0 w 6"/>
                <a:gd name="T11" fmla="*/ 2147483647 h 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" h="7">
                  <a:moveTo>
                    <a:pt x="0" y="3"/>
                  </a:moveTo>
                  <a:cubicBezTo>
                    <a:pt x="0" y="2"/>
                    <a:pt x="2" y="1"/>
                    <a:pt x="3" y="0"/>
                  </a:cubicBezTo>
                  <a:cubicBezTo>
                    <a:pt x="4" y="0"/>
                    <a:pt x="6" y="0"/>
                    <a:pt x="6" y="1"/>
                  </a:cubicBezTo>
                  <a:cubicBezTo>
                    <a:pt x="6" y="2"/>
                    <a:pt x="6" y="5"/>
                    <a:pt x="5" y="6"/>
                  </a:cubicBezTo>
                  <a:cubicBezTo>
                    <a:pt x="4" y="7"/>
                    <a:pt x="2" y="7"/>
                    <a:pt x="1" y="7"/>
                  </a:cubicBezTo>
                  <a:cubicBezTo>
                    <a:pt x="0" y="6"/>
                    <a:pt x="0" y="5"/>
                    <a:pt x="0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72" name="Freeform 744">
              <a:extLst>
                <a:ext uri="{FF2B5EF4-FFF2-40B4-BE49-F238E27FC236}">
                  <a16:creationId xmlns:a16="http://schemas.microsoft.com/office/drawing/2014/main" id="{6EEAB638-EA16-6743-AC99-A359521B99D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19075" y="1451237"/>
              <a:ext cx="33313" cy="15864"/>
            </a:xfrm>
            <a:custGeom>
              <a:avLst/>
              <a:gdLst>
                <a:gd name="T0" fmla="*/ 2147483647 w 17"/>
                <a:gd name="T1" fmla="*/ 2147483647 h 9"/>
                <a:gd name="T2" fmla="*/ 2147483647 w 17"/>
                <a:gd name="T3" fmla="*/ 2147483647 h 9"/>
                <a:gd name="T4" fmla="*/ 2147483647 w 17"/>
                <a:gd name="T5" fmla="*/ 2147483647 h 9"/>
                <a:gd name="T6" fmla="*/ 2147483647 w 17"/>
                <a:gd name="T7" fmla="*/ 2147483647 h 9"/>
                <a:gd name="T8" fmla="*/ 2147483647 w 17"/>
                <a:gd name="T9" fmla="*/ 2147483647 h 9"/>
                <a:gd name="T10" fmla="*/ 2147483647 w 17"/>
                <a:gd name="T11" fmla="*/ 2147483647 h 9"/>
                <a:gd name="T12" fmla="*/ 2147483647 w 17"/>
                <a:gd name="T13" fmla="*/ 2147483647 h 9"/>
                <a:gd name="T14" fmla="*/ 2147483647 w 17"/>
                <a:gd name="T15" fmla="*/ 2147483647 h 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9">
                  <a:moveTo>
                    <a:pt x="1" y="5"/>
                  </a:moveTo>
                  <a:cubicBezTo>
                    <a:pt x="0" y="6"/>
                    <a:pt x="3" y="7"/>
                    <a:pt x="4" y="8"/>
                  </a:cubicBezTo>
                  <a:cubicBezTo>
                    <a:pt x="8" y="8"/>
                    <a:pt x="12" y="9"/>
                    <a:pt x="16" y="8"/>
                  </a:cubicBezTo>
                  <a:cubicBezTo>
                    <a:pt x="17" y="8"/>
                    <a:pt x="16" y="7"/>
                    <a:pt x="16" y="6"/>
                  </a:cubicBezTo>
                  <a:cubicBezTo>
                    <a:pt x="15" y="5"/>
                    <a:pt x="14" y="4"/>
                    <a:pt x="13" y="3"/>
                  </a:cubicBezTo>
                  <a:cubicBezTo>
                    <a:pt x="12" y="3"/>
                    <a:pt x="11" y="0"/>
                    <a:pt x="10" y="1"/>
                  </a:cubicBezTo>
                  <a:cubicBezTo>
                    <a:pt x="8" y="2"/>
                    <a:pt x="9" y="5"/>
                    <a:pt x="7" y="6"/>
                  </a:cubicBezTo>
                  <a:cubicBezTo>
                    <a:pt x="5" y="7"/>
                    <a:pt x="3" y="5"/>
                    <a:pt x="1" y="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73" name="Freeform 73">
              <a:extLst>
                <a:ext uri="{FF2B5EF4-FFF2-40B4-BE49-F238E27FC236}">
                  <a16:creationId xmlns:a16="http://schemas.microsoft.com/office/drawing/2014/main" id="{A476BD60-BEFE-D14B-9130-A9C60204D88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33352" y="3756246"/>
              <a:ext cx="41246" cy="49178"/>
            </a:xfrm>
            <a:custGeom>
              <a:avLst/>
              <a:gdLst>
                <a:gd name="T0" fmla="*/ 2147483647 w 22"/>
                <a:gd name="T1" fmla="*/ 2147483647 h 26"/>
                <a:gd name="T2" fmla="*/ 2147483647 w 22"/>
                <a:gd name="T3" fmla="*/ 2147483647 h 26"/>
                <a:gd name="T4" fmla="*/ 2147483647 w 22"/>
                <a:gd name="T5" fmla="*/ 2147483647 h 26"/>
                <a:gd name="T6" fmla="*/ 0 w 22"/>
                <a:gd name="T7" fmla="*/ 2147483647 h 26"/>
                <a:gd name="T8" fmla="*/ 0 w 22"/>
                <a:gd name="T9" fmla="*/ 2147483647 h 26"/>
                <a:gd name="T10" fmla="*/ 2147483647 w 22"/>
                <a:gd name="T11" fmla="*/ 2147483647 h 26"/>
                <a:gd name="T12" fmla="*/ 2147483647 w 22"/>
                <a:gd name="T13" fmla="*/ 2147483647 h 26"/>
                <a:gd name="T14" fmla="*/ 2147483647 w 22"/>
                <a:gd name="T15" fmla="*/ 2147483647 h 26"/>
                <a:gd name="T16" fmla="*/ 2147483647 w 22"/>
                <a:gd name="T17" fmla="*/ 2147483647 h 26"/>
                <a:gd name="T18" fmla="*/ 2147483647 w 22"/>
                <a:gd name="T19" fmla="*/ 2147483647 h 26"/>
                <a:gd name="T20" fmla="*/ 2147483647 w 22"/>
                <a:gd name="T21" fmla="*/ 2147483647 h 26"/>
                <a:gd name="T22" fmla="*/ 2147483647 w 22"/>
                <a:gd name="T23" fmla="*/ 2147483647 h 26"/>
                <a:gd name="T24" fmla="*/ 2147483647 w 22"/>
                <a:gd name="T25" fmla="*/ 2147483647 h 26"/>
                <a:gd name="T26" fmla="*/ 2147483647 w 22"/>
                <a:gd name="T27" fmla="*/ 2147483647 h 26"/>
                <a:gd name="T28" fmla="*/ 2147483647 w 22"/>
                <a:gd name="T29" fmla="*/ 2147483647 h 26"/>
                <a:gd name="T30" fmla="*/ 2147483647 w 22"/>
                <a:gd name="T31" fmla="*/ 2147483647 h 26"/>
                <a:gd name="T32" fmla="*/ 2147483647 w 22"/>
                <a:gd name="T33" fmla="*/ 2147483647 h 26"/>
                <a:gd name="T34" fmla="*/ 2147483647 w 22"/>
                <a:gd name="T35" fmla="*/ 2147483647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2" h="26">
                  <a:moveTo>
                    <a:pt x="14" y="24"/>
                  </a:moveTo>
                  <a:cubicBezTo>
                    <a:pt x="12" y="24"/>
                    <a:pt x="10" y="24"/>
                    <a:pt x="8" y="24"/>
                  </a:cubicBezTo>
                  <a:cubicBezTo>
                    <a:pt x="6" y="24"/>
                    <a:pt x="5" y="26"/>
                    <a:pt x="3" y="26"/>
                  </a:cubicBezTo>
                  <a:cubicBezTo>
                    <a:pt x="2" y="26"/>
                    <a:pt x="1" y="25"/>
                    <a:pt x="0" y="24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1" y="14"/>
                    <a:pt x="3" y="12"/>
                    <a:pt x="4" y="10"/>
                  </a:cubicBezTo>
                  <a:cubicBezTo>
                    <a:pt x="5" y="8"/>
                    <a:pt x="6" y="5"/>
                    <a:pt x="7" y="3"/>
                  </a:cubicBezTo>
                  <a:cubicBezTo>
                    <a:pt x="9" y="3"/>
                    <a:pt x="10" y="5"/>
                    <a:pt x="12" y="4"/>
                  </a:cubicBezTo>
                  <a:cubicBezTo>
                    <a:pt x="13" y="4"/>
                    <a:pt x="13" y="2"/>
                    <a:pt x="14" y="1"/>
                  </a:cubicBezTo>
                  <a:cubicBezTo>
                    <a:pt x="14" y="0"/>
                    <a:pt x="16" y="1"/>
                    <a:pt x="17" y="1"/>
                  </a:cubicBezTo>
                  <a:cubicBezTo>
                    <a:pt x="18" y="2"/>
                    <a:pt x="18" y="4"/>
                    <a:pt x="19" y="5"/>
                  </a:cubicBezTo>
                  <a:cubicBezTo>
                    <a:pt x="20" y="6"/>
                    <a:pt x="22" y="8"/>
                    <a:pt x="21" y="10"/>
                  </a:cubicBezTo>
                  <a:cubicBezTo>
                    <a:pt x="20" y="12"/>
                    <a:pt x="17" y="12"/>
                    <a:pt x="15" y="13"/>
                  </a:cubicBezTo>
                  <a:cubicBezTo>
                    <a:pt x="12" y="15"/>
                    <a:pt x="8" y="16"/>
                    <a:pt x="8" y="19"/>
                  </a:cubicBezTo>
                  <a:cubicBezTo>
                    <a:pt x="8" y="21"/>
                    <a:pt x="12" y="18"/>
                    <a:pt x="15" y="18"/>
                  </a:cubicBezTo>
                  <a:cubicBezTo>
                    <a:pt x="16" y="19"/>
                    <a:pt x="18" y="19"/>
                    <a:pt x="20" y="20"/>
                  </a:cubicBezTo>
                  <a:cubicBezTo>
                    <a:pt x="19" y="21"/>
                    <a:pt x="18" y="21"/>
                    <a:pt x="17" y="22"/>
                  </a:cubicBezTo>
                  <a:cubicBezTo>
                    <a:pt x="16" y="23"/>
                    <a:pt x="15" y="24"/>
                    <a:pt x="14" y="2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74" name="Freeform 98">
              <a:extLst>
                <a:ext uri="{FF2B5EF4-FFF2-40B4-BE49-F238E27FC236}">
                  <a16:creationId xmlns:a16="http://schemas.microsoft.com/office/drawing/2014/main" id="{4DA0229B-5BA4-C84D-A8C0-4CBAAC2D01F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80944" y="2445896"/>
              <a:ext cx="929619" cy="488605"/>
            </a:xfrm>
            <a:custGeom>
              <a:avLst/>
              <a:gdLst>
                <a:gd name="T0" fmla="*/ 2147483647 w 488"/>
                <a:gd name="T1" fmla="*/ 2147483647 h 256"/>
                <a:gd name="T2" fmla="*/ 2147483647 w 488"/>
                <a:gd name="T3" fmla="*/ 2147483647 h 256"/>
                <a:gd name="T4" fmla="*/ 2147483647 w 488"/>
                <a:gd name="T5" fmla="*/ 2147483647 h 256"/>
                <a:gd name="T6" fmla="*/ 2147483647 w 488"/>
                <a:gd name="T7" fmla="*/ 2147483647 h 256"/>
                <a:gd name="T8" fmla="*/ 2147483647 w 488"/>
                <a:gd name="T9" fmla="*/ 2147483647 h 256"/>
                <a:gd name="T10" fmla="*/ 2147483647 w 488"/>
                <a:gd name="T11" fmla="*/ 2147483647 h 256"/>
                <a:gd name="T12" fmla="*/ 2147483647 w 488"/>
                <a:gd name="T13" fmla="*/ 2147483647 h 256"/>
                <a:gd name="T14" fmla="*/ 2147483647 w 488"/>
                <a:gd name="T15" fmla="*/ 2147483647 h 256"/>
                <a:gd name="T16" fmla="*/ 2147483647 w 488"/>
                <a:gd name="T17" fmla="*/ 2147483647 h 256"/>
                <a:gd name="T18" fmla="*/ 2147483647 w 488"/>
                <a:gd name="T19" fmla="*/ 2147483647 h 256"/>
                <a:gd name="T20" fmla="*/ 2147483647 w 488"/>
                <a:gd name="T21" fmla="*/ 2147483647 h 256"/>
                <a:gd name="T22" fmla="*/ 2147483647 w 488"/>
                <a:gd name="T23" fmla="*/ 2147483647 h 256"/>
                <a:gd name="T24" fmla="*/ 2147483647 w 488"/>
                <a:gd name="T25" fmla="*/ 2147483647 h 256"/>
                <a:gd name="T26" fmla="*/ 2147483647 w 488"/>
                <a:gd name="T27" fmla="*/ 2147483647 h 256"/>
                <a:gd name="T28" fmla="*/ 2147483647 w 488"/>
                <a:gd name="T29" fmla="*/ 2147483647 h 256"/>
                <a:gd name="T30" fmla="*/ 2147483647 w 488"/>
                <a:gd name="T31" fmla="*/ 2147483647 h 256"/>
                <a:gd name="T32" fmla="*/ 2147483647 w 488"/>
                <a:gd name="T33" fmla="*/ 2147483647 h 256"/>
                <a:gd name="T34" fmla="*/ 2147483647 w 488"/>
                <a:gd name="T35" fmla="*/ 2147483647 h 256"/>
                <a:gd name="T36" fmla="*/ 2147483647 w 488"/>
                <a:gd name="T37" fmla="*/ 2147483647 h 256"/>
                <a:gd name="T38" fmla="*/ 2147483647 w 488"/>
                <a:gd name="T39" fmla="*/ 2147483647 h 256"/>
                <a:gd name="T40" fmla="*/ 2147483647 w 488"/>
                <a:gd name="T41" fmla="*/ 2147483647 h 256"/>
                <a:gd name="T42" fmla="*/ 2147483647 w 488"/>
                <a:gd name="T43" fmla="*/ 2147483647 h 256"/>
                <a:gd name="T44" fmla="*/ 2147483647 w 488"/>
                <a:gd name="T45" fmla="*/ 2147483647 h 256"/>
                <a:gd name="T46" fmla="*/ 2147483647 w 488"/>
                <a:gd name="T47" fmla="*/ 2147483647 h 256"/>
                <a:gd name="T48" fmla="*/ 2147483647 w 488"/>
                <a:gd name="T49" fmla="*/ 2147483647 h 256"/>
                <a:gd name="T50" fmla="*/ 2147483647 w 488"/>
                <a:gd name="T51" fmla="*/ 2147483647 h 256"/>
                <a:gd name="T52" fmla="*/ 2147483647 w 488"/>
                <a:gd name="T53" fmla="*/ 2147483647 h 256"/>
                <a:gd name="T54" fmla="*/ 2147483647 w 488"/>
                <a:gd name="T55" fmla="*/ 2147483647 h 256"/>
                <a:gd name="T56" fmla="*/ 2147483647 w 488"/>
                <a:gd name="T57" fmla="*/ 2147483647 h 256"/>
                <a:gd name="T58" fmla="*/ 2147483647 w 488"/>
                <a:gd name="T59" fmla="*/ 2147483647 h 256"/>
                <a:gd name="T60" fmla="*/ 2147483647 w 488"/>
                <a:gd name="T61" fmla="*/ 2147483647 h 256"/>
                <a:gd name="T62" fmla="*/ 2147483647 w 488"/>
                <a:gd name="T63" fmla="*/ 2147483647 h 256"/>
                <a:gd name="T64" fmla="*/ 2147483647 w 488"/>
                <a:gd name="T65" fmla="*/ 2147483647 h 256"/>
                <a:gd name="T66" fmla="*/ 2147483647 w 488"/>
                <a:gd name="T67" fmla="*/ 2147483647 h 256"/>
                <a:gd name="T68" fmla="*/ 2147483647 w 488"/>
                <a:gd name="T69" fmla="*/ 2147483647 h 256"/>
                <a:gd name="T70" fmla="*/ 2147483647 w 488"/>
                <a:gd name="T71" fmla="*/ 2147483647 h 256"/>
                <a:gd name="T72" fmla="*/ 2147483647 w 488"/>
                <a:gd name="T73" fmla="*/ 2147483647 h 256"/>
                <a:gd name="T74" fmla="*/ 2147483647 w 488"/>
                <a:gd name="T75" fmla="*/ 2147483647 h 256"/>
                <a:gd name="T76" fmla="*/ 2147483647 w 488"/>
                <a:gd name="T77" fmla="*/ 2147483647 h 256"/>
                <a:gd name="T78" fmla="*/ 2147483647 w 488"/>
                <a:gd name="T79" fmla="*/ 2147483647 h 256"/>
                <a:gd name="T80" fmla="*/ 2147483647 w 488"/>
                <a:gd name="T81" fmla="*/ 2147483647 h 256"/>
                <a:gd name="T82" fmla="*/ 2147483647 w 488"/>
                <a:gd name="T83" fmla="*/ 2147483647 h 256"/>
                <a:gd name="T84" fmla="*/ 2147483647 w 488"/>
                <a:gd name="T85" fmla="*/ 2147483647 h 256"/>
                <a:gd name="T86" fmla="*/ 2147483647 w 488"/>
                <a:gd name="T87" fmla="*/ 2147483647 h 256"/>
                <a:gd name="T88" fmla="*/ 2147483647 w 488"/>
                <a:gd name="T89" fmla="*/ 2147483647 h 256"/>
                <a:gd name="T90" fmla="*/ 2147483647 w 488"/>
                <a:gd name="T91" fmla="*/ 2147483647 h 256"/>
                <a:gd name="T92" fmla="*/ 2147483647 w 488"/>
                <a:gd name="T93" fmla="*/ 2147483647 h 256"/>
                <a:gd name="T94" fmla="*/ 2147483647 w 488"/>
                <a:gd name="T95" fmla="*/ 2147483647 h 256"/>
                <a:gd name="T96" fmla="*/ 2147483647 w 488"/>
                <a:gd name="T97" fmla="*/ 2147483647 h 256"/>
                <a:gd name="T98" fmla="*/ 2147483647 w 488"/>
                <a:gd name="T99" fmla="*/ 2147483647 h 256"/>
                <a:gd name="T100" fmla="*/ 2147483647 w 488"/>
                <a:gd name="T101" fmla="*/ 2147483647 h 256"/>
                <a:gd name="T102" fmla="*/ 2147483647 w 488"/>
                <a:gd name="T103" fmla="*/ 2147483647 h 25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488" h="256">
                  <a:moveTo>
                    <a:pt x="488" y="114"/>
                  </a:moveTo>
                  <a:cubicBezTo>
                    <a:pt x="486" y="115"/>
                    <a:pt x="484" y="115"/>
                    <a:pt x="483" y="117"/>
                  </a:cubicBezTo>
                  <a:cubicBezTo>
                    <a:pt x="482" y="119"/>
                    <a:pt x="483" y="120"/>
                    <a:pt x="483" y="122"/>
                  </a:cubicBezTo>
                  <a:cubicBezTo>
                    <a:pt x="483" y="124"/>
                    <a:pt x="484" y="126"/>
                    <a:pt x="482" y="127"/>
                  </a:cubicBezTo>
                  <a:cubicBezTo>
                    <a:pt x="480" y="128"/>
                    <a:pt x="475" y="125"/>
                    <a:pt x="473" y="127"/>
                  </a:cubicBezTo>
                  <a:cubicBezTo>
                    <a:pt x="471" y="130"/>
                    <a:pt x="471" y="135"/>
                    <a:pt x="472" y="138"/>
                  </a:cubicBezTo>
                  <a:cubicBezTo>
                    <a:pt x="472" y="142"/>
                    <a:pt x="475" y="145"/>
                    <a:pt x="475" y="149"/>
                  </a:cubicBezTo>
                  <a:cubicBezTo>
                    <a:pt x="474" y="151"/>
                    <a:pt x="472" y="151"/>
                    <a:pt x="470" y="152"/>
                  </a:cubicBezTo>
                  <a:cubicBezTo>
                    <a:pt x="466" y="153"/>
                    <a:pt x="461" y="154"/>
                    <a:pt x="457" y="153"/>
                  </a:cubicBezTo>
                  <a:cubicBezTo>
                    <a:pt x="453" y="153"/>
                    <a:pt x="448" y="148"/>
                    <a:pt x="444" y="150"/>
                  </a:cubicBezTo>
                  <a:cubicBezTo>
                    <a:pt x="440" y="152"/>
                    <a:pt x="441" y="158"/>
                    <a:pt x="441" y="162"/>
                  </a:cubicBezTo>
                  <a:cubicBezTo>
                    <a:pt x="440" y="167"/>
                    <a:pt x="439" y="172"/>
                    <a:pt x="440" y="177"/>
                  </a:cubicBezTo>
                  <a:cubicBezTo>
                    <a:pt x="440" y="180"/>
                    <a:pt x="443" y="181"/>
                    <a:pt x="443" y="183"/>
                  </a:cubicBezTo>
                  <a:cubicBezTo>
                    <a:pt x="442" y="184"/>
                    <a:pt x="440" y="184"/>
                    <a:pt x="439" y="184"/>
                  </a:cubicBezTo>
                  <a:cubicBezTo>
                    <a:pt x="437" y="183"/>
                    <a:pt x="435" y="181"/>
                    <a:pt x="432" y="181"/>
                  </a:cubicBezTo>
                  <a:cubicBezTo>
                    <a:pt x="429" y="181"/>
                    <a:pt x="427" y="184"/>
                    <a:pt x="424" y="184"/>
                  </a:cubicBezTo>
                  <a:cubicBezTo>
                    <a:pt x="420" y="185"/>
                    <a:pt x="416" y="185"/>
                    <a:pt x="413" y="186"/>
                  </a:cubicBezTo>
                  <a:cubicBezTo>
                    <a:pt x="412" y="186"/>
                    <a:pt x="409" y="187"/>
                    <a:pt x="410" y="188"/>
                  </a:cubicBezTo>
                  <a:cubicBezTo>
                    <a:pt x="412" y="190"/>
                    <a:pt x="415" y="188"/>
                    <a:pt x="416" y="190"/>
                  </a:cubicBezTo>
                  <a:cubicBezTo>
                    <a:pt x="417" y="190"/>
                    <a:pt x="416" y="192"/>
                    <a:pt x="416" y="193"/>
                  </a:cubicBezTo>
                  <a:cubicBezTo>
                    <a:pt x="416" y="196"/>
                    <a:pt x="416" y="200"/>
                    <a:pt x="417" y="203"/>
                  </a:cubicBezTo>
                  <a:cubicBezTo>
                    <a:pt x="419" y="208"/>
                    <a:pt x="423" y="211"/>
                    <a:pt x="424" y="216"/>
                  </a:cubicBezTo>
                  <a:cubicBezTo>
                    <a:pt x="424" y="219"/>
                    <a:pt x="420" y="221"/>
                    <a:pt x="419" y="223"/>
                  </a:cubicBezTo>
                  <a:cubicBezTo>
                    <a:pt x="419" y="225"/>
                    <a:pt x="419" y="228"/>
                    <a:pt x="420" y="230"/>
                  </a:cubicBezTo>
                  <a:cubicBezTo>
                    <a:pt x="419" y="230"/>
                    <a:pt x="418" y="230"/>
                    <a:pt x="417" y="229"/>
                  </a:cubicBezTo>
                  <a:cubicBezTo>
                    <a:pt x="415" y="229"/>
                    <a:pt x="412" y="229"/>
                    <a:pt x="410" y="227"/>
                  </a:cubicBezTo>
                  <a:cubicBezTo>
                    <a:pt x="409" y="226"/>
                    <a:pt x="410" y="224"/>
                    <a:pt x="409" y="223"/>
                  </a:cubicBezTo>
                  <a:cubicBezTo>
                    <a:pt x="408" y="222"/>
                    <a:pt x="407" y="223"/>
                    <a:pt x="406" y="223"/>
                  </a:cubicBezTo>
                  <a:cubicBezTo>
                    <a:pt x="404" y="223"/>
                    <a:pt x="402" y="221"/>
                    <a:pt x="400" y="221"/>
                  </a:cubicBezTo>
                  <a:cubicBezTo>
                    <a:pt x="397" y="220"/>
                    <a:pt x="394" y="221"/>
                    <a:pt x="390" y="221"/>
                  </a:cubicBezTo>
                  <a:cubicBezTo>
                    <a:pt x="386" y="221"/>
                    <a:pt x="383" y="221"/>
                    <a:pt x="379" y="220"/>
                  </a:cubicBezTo>
                  <a:cubicBezTo>
                    <a:pt x="376" y="220"/>
                    <a:pt x="373" y="220"/>
                    <a:pt x="370" y="220"/>
                  </a:cubicBezTo>
                  <a:cubicBezTo>
                    <a:pt x="369" y="220"/>
                    <a:pt x="369" y="222"/>
                    <a:pt x="369" y="222"/>
                  </a:cubicBezTo>
                  <a:cubicBezTo>
                    <a:pt x="365" y="222"/>
                    <a:pt x="361" y="221"/>
                    <a:pt x="358" y="220"/>
                  </a:cubicBezTo>
                  <a:cubicBezTo>
                    <a:pt x="354" y="219"/>
                    <a:pt x="351" y="216"/>
                    <a:pt x="348" y="215"/>
                  </a:cubicBezTo>
                  <a:cubicBezTo>
                    <a:pt x="346" y="214"/>
                    <a:pt x="343" y="215"/>
                    <a:pt x="341" y="216"/>
                  </a:cubicBezTo>
                  <a:cubicBezTo>
                    <a:pt x="339" y="216"/>
                    <a:pt x="337" y="217"/>
                    <a:pt x="337" y="219"/>
                  </a:cubicBezTo>
                  <a:cubicBezTo>
                    <a:pt x="336" y="221"/>
                    <a:pt x="338" y="224"/>
                    <a:pt x="337" y="227"/>
                  </a:cubicBezTo>
                  <a:cubicBezTo>
                    <a:pt x="336" y="228"/>
                    <a:pt x="334" y="228"/>
                    <a:pt x="332" y="228"/>
                  </a:cubicBezTo>
                  <a:cubicBezTo>
                    <a:pt x="327" y="227"/>
                    <a:pt x="323" y="225"/>
                    <a:pt x="318" y="224"/>
                  </a:cubicBezTo>
                  <a:cubicBezTo>
                    <a:pt x="317" y="224"/>
                    <a:pt x="315" y="224"/>
                    <a:pt x="313" y="225"/>
                  </a:cubicBezTo>
                  <a:cubicBezTo>
                    <a:pt x="311" y="226"/>
                    <a:pt x="309" y="228"/>
                    <a:pt x="307" y="230"/>
                  </a:cubicBezTo>
                  <a:cubicBezTo>
                    <a:pt x="305" y="233"/>
                    <a:pt x="304" y="236"/>
                    <a:pt x="301" y="238"/>
                  </a:cubicBezTo>
                  <a:cubicBezTo>
                    <a:pt x="300" y="239"/>
                    <a:pt x="299" y="235"/>
                    <a:pt x="298" y="235"/>
                  </a:cubicBezTo>
                  <a:cubicBezTo>
                    <a:pt x="295" y="236"/>
                    <a:pt x="294" y="239"/>
                    <a:pt x="292" y="241"/>
                  </a:cubicBezTo>
                  <a:cubicBezTo>
                    <a:pt x="289" y="246"/>
                    <a:pt x="287" y="252"/>
                    <a:pt x="282" y="255"/>
                  </a:cubicBezTo>
                  <a:cubicBezTo>
                    <a:pt x="280" y="256"/>
                    <a:pt x="277" y="255"/>
                    <a:pt x="275" y="253"/>
                  </a:cubicBezTo>
                  <a:cubicBezTo>
                    <a:pt x="274" y="252"/>
                    <a:pt x="277" y="249"/>
                    <a:pt x="275" y="248"/>
                  </a:cubicBezTo>
                  <a:cubicBezTo>
                    <a:pt x="274" y="247"/>
                    <a:pt x="271" y="249"/>
                    <a:pt x="269" y="249"/>
                  </a:cubicBezTo>
                  <a:cubicBezTo>
                    <a:pt x="266" y="250"/>
                    <a:pt x="262" y="251"/>
                    <a:pt x="258" y="250"/>
                  </a:cubicBezTo>
                  <a:cubicBezTo>
                    <a:pt x="257" y="250"/>
                    <a:pt x="255" y="249"/>
                    <a:pt x="254" y="248"/>
                  </a:cubicBezTo>
                  <a:cubicBezTo>
                    <a:pt x="253" y="246"/>
                    <a:pt x="254" y="243"/>
                    <a:pt x="252" y="242"/>
                  </a:cubicBezTo>
                  <a:cubicBezTo>
                    <a:pt x="251" y="241"/>
                    <a:pt x="248" y="243"/>
                    <a:pt x="247" y="242"/>
                  </a:cubicBezTo>
                  <a:cubicBezTo>
                    <a:pt x="245" y="240"/>
                    <a:pt x="245" y="236"/>
                    <a:pt x="245" y="233"/>
                  </a:cubicBezTo>
                  <a:cubicBezTo>
                    <a:pt x="245" y="232"/>
                    <a:pt x="247" y="231"/>
                    <a:pt x="247" y="229"/>
                  </a:cubicBezTo>
                  <a:cubicBezTo>
                    <a:pt x="247" y="227"/>
                    <a:pt x="247" y="225"/>
                    <a:pt x="246" y="223"/>
                  </a:cubicBezTo>
                  <a:cubicBezTo>
                    <a:pt x="244" y="220"/>
                    <a:pt x="243" y="216"/>
                    <a:pt x="240" y="213"/>
                  </a:cubicBezTo>
                  <a:cubicBezTo>
                    <a:pt x="239" y="212"/>
                    <a:pt x="237" y="214"/>
                    <a:pt x="236" y="213"/>
                  </a:cubicBezTo>
                  <a:cubicBezTo>
                    <a:pt x="234" y="212"/>
                    <a:pt x="236" y="208"/>
                    <a:pt x="234" y="207"/>
                  </a:cubicBezTo>
                  <a:cubicBezTo>
                    <a:pt x="231" y="207"/>
                    <a:pt x="229" y="212"/>
                    <a:pt x="226" y="211"/>
                  </a:cubicBezTo>
                  <a:lnTo>
                    <a:pt x="204" y="209"/>
                  </a:lnTo>
                  <a:cubicBezTo>
                    <a:pt x="200" y="210"/>
                    <a:pt x="196" y="211"/>
                    <a:pt x="193" y="212"/>
                  </a:cubicBezTo>
                  <a:cubicBezTo>
                    <a:pt x="190" y="207"/>
                    <a:pt x="188" y="202"/>
                    <a:pt x="185" y="197"/>
                  </a:cubicBezTo>
                  <a:cubicBezTo>
                    <a:pt x="175" y="189"/>
                    <a:pt x="164" y="181"/>
                    <a:pt x="153" y="173"/>
                  </a:cubicBezTo>
                  <a:cubicBezTo>
                    <a:pt x="148" y="174"/>
                    <a:pt x="143" y="175"/>
                    <a:pt x="138" y="176"/>
                  </a:cubicBezTo>
                  <a:cubicBezTo>
                    <a:pt x="133" y="178"/>
                    <a:pt x="128" y="180"/>
                    <a:pt x="123" y="182"/>
                  </a:cubicBezTo>
                  <a:cubicBezTo>
                    <a:pt x="124" y="203"/>
                    <a:pt x="126" y="225"/>
                    <a:pt x="127" y="246"/>
                  </a:cubicBezTo>
                  <a:cubicBezTo>
                    <a:pt x="126" y="247"/>
                    <a:pt x="125" y="247"/>
                    <a:pt x="123" y="247"/>
                  </a:cubicBezTo>
                  <a:cubicBezTo>
                    <a:pt x="122" y="247"/>
                    <a:pt x="120" y="248"/>
                    <a:pt x="119" y="247"/>
                  </a:cubicBezTo>
                  <a:cubicBezTo>
                    <a:pt x="116" y="245"/>
                    <a:pt x="115" y="242"/>
                    <a:pt x="114" y="240"/>
                  </a:cubicBezTo>
                  <a:cubicBezTo>
                    <a:pt x="112" y="237"/>
                    <a:pt x="112" y="234"/>
                    <a:pt x="110" y="232"/>
                  </a:cubicBezTo>
                  <a:cubicBezTo>
                    <a:pt x="108" y="230"/>
                    <a:pt x="104" y="230"/>
                    <a:pt x="101" y="229"/>
                  </a:cubicBezTo>
                  <a:cubicBezTo>
                    <a:pt x="99" y="229"/>
                    <a:pt x="96" y="229"/>
                    <a:pt x="94" y="229"/>
                  </a:cubicBezTo>
                  <a:cubicBezTo>
                    <a:pt x="91" y="230"/>
                    <a:pt x="89" y="232"/>
                    <a:pt x="88" y="234"/>
                  </a:cubicBezTo>
                  <a:cubicBezTo>
                    <a:pt x="86" y="235"/>
                    <a:pt x="86" y="237"/>
                    <a:pt x="85" y="239"/>
                  </a:cubicBezTo>
                  <a:cubicBezTo>
                    <a:pt x="84" y="236"/>
                    <a:pt x="81" y="234"/>
                    <a:pt x="82" y="231"/>
                  </a:cubicBezTo>
                  <a:cubicBezTo>
                    <a:pt x="82" y="228"/>
                    <a:pt x="86" y="227"/>
                    <a:pt x="86" y="224"/>
                  </a:cubicBezTo>
                  <a:cubicBezTo>
                    <a:pt x="86" y="222"/>
                    <a:pt x="84" y="222"/>
                    <a:pt x="82" y="221"/>
                  </a:cubicBezTo>
                  <a:cubicBezTo>
                    <a:pt x="80" y="221"/>
                    <a:pt x="77" y="221"/>
                    <a:pt x="75" y="220"/>
                  </a:cubicBezTo>
                  <a:cubicBezTo>
                    <a:pt x="73" y="219"/>
                    <a:pt x="74" y="217"/>
                    <a:pt x="72" y="216"/>
                  </a:cubicBezTo>
                  <a:cubicBezTo>
                    <a:pt x="71" y="215"/>
                    <a:pt x="69" y="216"/>
                    <a:pt x="68" y="215"/>
                  </a:cubicBezTo>
                  <a:cubicBezTo>
                    <a:pt x="66" y="213"/>
                    <a:pt x="68" y="211"/>
                    <a:pt x="68" y="209"/>
                  </a:cubicBezTo>
                  <a:cubicBezTo>
                    <a:pt x="66" y="205"/>
                    <a:pt x="64" y="201"/>
                    <a:pt x="61" y="198"/>
                  </a:cubicBezTo>
                  <a:cubicBezTo>
                    <a:pt x="59" y="195"/>
                    <a:pt x="55" y="196"/>
                    <a:pt x="53" y="194"/>
                  </a:cubicBezTo>
                  <a:cubicBezTo>
                    <a:pt x="52" y="192"/>
                    <a:pt x="55" y="190"/>
                    <a:pt x="56" y="190"/>
                  </a:cubicBezTo>
                  <a:cubicBezTo>
                    <a:pt x="59" y="189"/>
                    <a:pt x="62" y="191"/>
                    <a:pt x="65" y="192"/>
                  </a:cubicBezTo>
                  <a:cubicBezTo>
                    <a:pt x="66" y="192"/>
                    <a:pt x="69" y="193"/>
                    <a:pt x="68" y="192"/>
                  </a:cubicBezTo>
                  <a:cubicBezTo>
                    <a:pt x="67" y="189"/>
                    <a:pt x="62" y="189"/>
                    <a:pt x="61" y="186"/>
                  </a:cubicBezTo>
                  <a:cubicBezTo>
                    <a:pt x="61" y="183"/>
                    <a:pt x="63" y="179"/>
                    <a:pt x="66" y="178"/>
                  </a:cubicBezTo>
                  <a:cubicBezTo>
                    <a:pt x="70" y="176"/>
                    <a:pt x="75" y="176"/>
                    <a:pt x="80" y="176"/>
                  </a:cubicBezTo>
                  <a:cubicBezTo>
                    <a:pt x="83" y="176"/>
                    <a:pt x="88" y="180"/>
                    <a:pt x="88" y="177"/>
                  </a:cubicBezTo>
                  <a:cubicBezTo>
                    <a:pt x="89" y="175"/>
                    <a:pt x="82" y="175"/>
                    <a:pt x="82" y="173"/>
                  </a:cubicBezTo>
                  <a:cubicBezTo>
                    <a:pt x="81" y="169"/>
                    <a:pt x="85" y="167"/>
                    <a:pt x="86" y="164"/>
                  </a:cubicBezTo>
                  <a:cubicBezTo>
                    <a:pt x="86" y="160"/>
                    <a:pt x="88" y="156"/>
                    <a:pt x="86" y="153"/>
                  </a:cubicBezTo>
                  <a:cubicBezTo>
                    <a:pt x="84" y="150"/>
                    <a:pt x="79" y="151"/>
                    <a:pt x="75" y="151"/>
                  </a:cubicBezTo>
                  <a:cubicBezTo>
                    <a:pt x="74" y="151"/>
                    <a:pt x="75" y="154"/>
                    <a:pt x="74" y="154"/>
                  </a:cubicBezTo>
                  <a:cubicBezTo>
                    <a:pt x="71" y="155"/>
                    <a:pt x="69" y="153"/>
                    <a:pt x="66" y="152"/>
                  </a:cubicBezTo>
                  <a:cubicBezTo>
                    <a:pt x="64" y="151"/>
                    <a:pt x="62" y="149"/>
                    <a:pt x="60" y="149"/>
                  </a:cubicBezTo>
                  <a:cubicBezTo>
                    <a:pt x="56" y="150"/>
                    <a:pt x="52" y="153"/>
                    <a:pt x="49" y="155"/>
                  </a:cubicBezTo>
                  <a:cubicBezTo>
                    <a:pt x="44" y="157"/>
                    <a:pt x="40" y="160"/>
                    <a:pt x="35" y="162"/>
                  </a:cubicBezTo>
                  <a:cubicBezTo>
                    <a:pt x="34" y="161"/>
                    <a:pt x="33" y="160"/>
                    <a:pt x="32" y="160"/>
                  </a:cubicBezTo>
                  <a:cubicBezTo>
                    <a:pt x="30" y="160"/>
                    <a:pt x="27" y="160"/>
                    <a:pt x="26" y="158"/>
                  </a:cubicBezTo>
                  <a:cubicBezTo>
                    <a:pt x="27" y="157"/>
                    <a:pt x="26" y="155"/>
                    <a:pt x="27" y="155"/>
                  </a:cubicBezTo>
                  <a:cubicBezTo>
                    <a:pt x="28" y="153"/>
                    <a:pt x="33" y="155"/>
                    <a:pt x="32" y="153"/>
                  </a:cubicBezTo>
                  <a:cubicBezTo>
                    <a:pt x="31" y="147"/>
                    <a:pt x="26" y="142"/>
                    <a:pt x="21" y="138"/>
                  </a:cubicBezTo>
                  <a:cubicBezTo>
                    <a:pt x="20" y="137"/>
                    <a:pt x="17" y="137"/>
                    <a:pt x="15" y="137"/>
                  </a:cubicBezTo>
                  <a:cubicBezTo>
                    <a:pt x="14" y="137"/>
                    <a:pt x="15" y="139"/>
                    <a:pt x="15" y="139"/>
                  </a:cubicBezTo>
                  <a:cubicBezTo>
                    <a:pt x="13" y="138"/>
                    <a:pt x="10" y="137"/>
                    <a:pt x="9" y="136"/>
                  </a:cubicBezTo>
                  <a:cubicBezTo>
                    <a:pt x="8" y="134"/>
                    <a:pt x="10" y="130"/>
                    <a:pt x="9" y="129"/>
                  </a:cubicBezTo>
                  <a:cubicBezTo>
                    <a:pt x="7" y="127"/>
                    <a:pt x="2" y="129"/>
                    <a:pt x="1" y="127"/>
                  </a:cubicBezTo>
                  <a:cubicBezTo>
                    <a:pt x="0" y="123"/>
                    <a:pt x="3" y="119"/>
                    <a:pt x="4" y="115"/>
                  </a:cubicBezTo>
                  <a:cubicBezTo>
                    <a:pt x="5" y="114"/>
                    <a:pt x="7" y="114"/>
                    <a:pt x="7" y="113"/>
                  </a:cubicBezTo>
                  <a:cubicBezTo>
                    <a:pt x="7" y="111"/>
                    <a:pt x="4" y="110"/>
                    <a:pt x="3" y="107"/>
                  </a:cubicBezTo>
                  <a:cubicBezTo>
                    <a:pt x="2" y="105"/>
                    <a:pt x="3" y="102"/>
                    <a:pt x="4" y="99"/>
                  </a:cubicBezTo>
                  <a:cubicBezTo>
                    <a:pt x="5" y="97"/>
                    <a:pt x="8" y="96"/>
                    <a:pt x="9" y="94"/>
                  </a:cubicBezTo>
                  <a:cubicBezTo>
                    <a:pt x="10" y="92"/>
                    <a:pt x="8" y="90"/>
                    <a:pt x="9" y="88"/>
                  </a:cubicBezTo>
                  <a:cubicBezTo>
                    <a:pt x="10" y="87"/>
                    <a:pt x="13" y="87"/>
                    <a:pt x="14" y="88"/>
                  </a:cubicBezTo>
                  <a:cubicBezTo>
                    <a:pt x="18" y="91"/>
                    <a:pt x="18" y="96"/>
                    <a:pt x="22" y="99"/>
                  </a:cubicBezTo>
                  <a:cubicBezTo>
                    <a:pt x="23" y="101"/>
                    <a:pt x="25" y="101"/>
                    <a:pt x="26" y="99"/>
                  </a:cubicBezTo>
                  <a:cubicBezTo>
                    <a:pt x="27" y="98"/>
                    <a:pt x="27" y="96"/>
                    <a:pt x="26" y="95"/>
                  </a:cubicBezTo>
                  <a:cubicBezTo>
                    <a:pt x="25" y="91"/>
                    <a:pt x="21" y="89"/>
                    <a:pt x="22" y="85"/>
                  </a:cubicBezTo>
                  <a:cubicBezTo>
                    <a:pt x="22" y="83"/>
                    <a:pt x="25" y="86"/>
                    <a:pt x="27" y="85"/>
                  </a:cubicBezTo>
                  <a:cubicBezTo>
                    <a:pt x="29" y="85"/>
                    <a:pt x="31" y="84"/>
                    <a:pt x="32" y="82"/>
                  </a:cubicBezTo>
                  <a:cubicBezTo>
                    <a:pt x="33" y="81"/>
                    <a:pt x="30" y="78"/>
                    <a:pt x="32" y="77"/>
                  </a:cubicBezTo>
                  <a:cubicBezTo>
                    <a:pt x="35" y="75"/>
                    <a:pt x="39" y="76"/>
                    <a:pt x="43" y="73"/>
                  </a:cubicBezTo>
                  <a:cubicBezTo>
                    <a:pt x="45" y="72"/>
                    <a:pt x="45" y="68"/>
                    <a:pt x="47" y="67"/>
                  </a:cubicBezTo>
                  <a:cubicBezTo>
                    <a:pt x="49" y="66"/>
                    <a:pt x="52" y="67"/>
                    <a:pt x="54" y="68"/>
                  </a:cubicBezTo>
                  <a:cubicBezTo>
                    <a:pt x="55" y="69"/>
                    <a:pt x="53" y="70"/>
                    <a:pt x="53" y="71"/>
                  </a:cubicBezTo>
                  <a:cubicBezTo>
                    <a:pt x="55" y="72"/>
                    <a:pt x="57" y="72"/>
                    <a:pt x="58" y="71"/>
                  </a:cubicBezTo>
                  <a:cubicBezTo>
                    <a:pt x="60" y="70"/>
                    <a:pt x="61" y="68"/>
                    <a:pt x="64" y="67"/>
                  </a:cubicBezTo>
                  <a:cubicBezTo>
                    <a:pt x="65" y="67"/>
                    <a:pt x="66" y="69"/>
                    <a:pt x="67" y="70"/>
                  </a:cubicBezTo>
                  <a:cubicBezTo>
                    <a:pt x="70" y="70"/>
                    <a:pt x="74" y="69"/>
                    <a:pt x="77" y="70"/>
                  </a:cubicBezTo>
                  <a:cubicBezTo>
                    <a:pt x="79" y="70"/>
                    <a:pt x="80" y="73"/>
                    <a:pt x="82" y="75"/>
                  </a:cubicBezTo>
                  <a:cubicBezTo>
                    <a:pt x="85" y="77"/>
                    <a:pt x="89" y="77"/>
                    <a:pt x="91" y="80"/>
                  </a:cubicBezTo>
                  <a:cubicBezTo>
                    <a:pt x="93" y="82"/>
                    <a:pt x="91" y="85"/>
                    <a:pt x="93" y="87"/>
                  </a:cubicBezTo>
                  <a:cubicBezTo>
                    <a:pt x="93" y="88"/>
                    <a:pt x="96" y="88"/>
                    <a:pt x="96" y="87"/>
                  </a:cubicBezTo>
                  <a:cubicBezTo>
                    <a:pt x="97" y="85"/>
                    <a:pt x="94" y="80"/>
                    <a:pt x="96" y="80"/>
                  </a:cubicBezTo>
                  <a:cubicBezTo>
                    <a:pt x="101" y="80"/>
                    <a:pt x="103" y="87"/>
                    <a:pt x="108" y="87"/>
                  </a:cubicBezTo>
                  <a:cubicBezTo>
                    <a:pt x="111" y="87"/>
                    <a:pt x="112" y="81"/>
                    <a:pt x="115" y="80"/>
                  </a:cubicBezTo>
                  <a:cubicBezTo>
                    <a:pt x="117" y="78"/>
                    <a:pt x="120" y="78"/>
                    <a:pt x="123" y="78"/>
                  </a:cubicBezTo>
                  <a:cubicBezTo>
                    <a:pt x="125" y="78"/>
                    <a:pt x="127" y="81"/>
                    <a:pt x="129" y="80"/>
                  </a:cubicBezTo>
                  <a:cubicBezTo>
                    <a:pt x="130" y="80"/>
                    <a:pt x="129" y="77"/>
                    <a:pt x="131" y="76"/>
                  </a:cubicBezTo>
                  <a:cubicBezTo>
                    <a:pt x="133" y="75"/>
                    <a:pt x="136" y="76"/>
                    <a:pt x="138" y="77"/>
                  </a:cubicBezTo>
                  <a:cubicBezTo>
                    <a:pt x="140" y="78"/>
                    <a:pt x="139" y="82"/>
                    <a:pt x="141" y="84"/>
                  </a:cubicBezTo>
                  <a:cubicBezTo>
                    <a:pt x="145" y="86"/>
                    <a:pt x="150" y="87"/>
                    <a:pt x="155" y="87"/>
                  </a:cubicBezTo>
                  <a:cubicBezTo>
                    <a:pt x="157" y="86"/>
                    <a:pt x="156" y="81"/>
                    <a:pt x="158" y="81"/>
                  </a:cubicBezTo>
                  <a:cubicBezTo>
                    <a:pt x="162" y="81"/>
                    <a:pt x="165" y="86"/>
                    <a:pt x="169" y="85"/>
                  </a:cubicBezTo>
                  <a:cubicBezTo>
                    <a:pt x="172" y="85"/>
                    <a:pt x="173" y="81"/>
                    <a:pt x="174" y="79"/>
                  </a:cubicBezTo>
                  <a:cubicBezTo>
                    <a:pt x="175" y="76"/>
                    <a:pt x="176" y="73"/>
                    <a:pt x="174" y="71"/>
                  </a:cubicBezTo>
                  <a:cubicBezTo>
                    <a:pt x="173" y="69"/>
                    <a:pt x="169" y="71"/>
                    <a:pt x="167" y="70"/>
                  </a:cubicBezTo>
                  <a:cubicBezTo>
                    <a:pt x="163" y="68"/>
                    <a:pt x="159" y="64"/>
                    <a:pt x="157" y="61"/>
                  </a:cubicBezTo>
                  <a:cubicBezTo>
                    <a:pt x="160" y="59"/>
                    <a:pt x="164" y="60"/>
                    <a:pt x="166" y="57"/>
                  </a:cubicBezTo>
                  <a:cubicBezTo>
                    <a:pt x="167" y="55"/>
                    <a:pt x="163" y="54"/>
                    <a:pt x="163" y="51"/>
                  </a:cubicBezTo>
                  <a:cubicBezTo>
                    <a:pt x="163" y="48"/>
                    <a:pt x="165" y="45"/>
                    <a:pt x="168" y="44"/>
                  </a:cubicBezTo>
                  <a:cubicBezTo>
                    <a:pt x="171" y="43"/>
                    <a:pt x="174" y="47"/>
                    <a:pt x="177" y="46"/>
                  </a:cubicBezTo>
                  <a:cubicBezTo>
                    <a:pt x="179" y="45"/>
                    <a:pt x="175" y="43"/>
                    <a:pt x="173" y="42"/>
                  </a:cubicBezTo>
                  <a:cubicBezTo>
                    <a:pt x="172" y="41"/>
                    <a:pt x="169" y="42"/>
                    <a:pt x="168" y="40"/>
                  </a:cubicBezTo>
                  <a:cubicBezTo>
                    <a:pt x="167" y="39"/>
                    <a:pt x="170" y="38"/>
                    <a:pt x="169" y="37"/>
                  </a:cubicBezTo>
                  <a:cubicBezTo>
                    <a:pt x="168" y="36"/>
                    <a:pt x="165" y="38"/>
                    <a:pt x="164" y="37"/>
                  </a:cubicBezTo>
                  <a:cubicBezTo>
                    <a:pt x="162" y="35"/>
                    <a:pt x="162" y="31"/>
                    <a:pt x="164" y="29"/>
                  </a:cubicBezTo>
                  <a:cubicBezTo>
                    <a:pt x="166" y="27"/>
                    <a:pt x="171" y="30"/>
                    <a:pt x="175" y="28"/>
                  </a:cubicBezTo>
                  <a:cubicBezTo>
                    <a:pt x="177" y="28"/>
                    <a:pt x="179" y="26"/>
                    <a:pt x="182" y="28"/>
                  </a:cubicBezTo>
                  <a:cubicBezTo>
                    <a:pt x="188" y="28"/>
                    <a:pt x="193" y="26"/>
                    <a:pt x="198" y="25"/>
                  </a:cubicBezTo>
                  <a:cubicBezTo>
                    <a:pt x="202" y="21"/>
                    <a:pt x="208" y="21"/>
                    <a:pt x="214" y="22"/>
                  </a:cubicBezTo>
                  <a:cubicBezTo>
                    <a:pt x="214" y="19"/>
                    <a:pt x="216" y="16"/>
                    <a:pt x="218" y="14"/>
                  </a:cubicBezTo>
                  <a:cubicBezTo>
                    <a:pt x="219" y="13"/>
                    <a:pt x="221" y="15"/>
                    <a:pt x="222" y="15"/>
                  </a:cubicBezTo>
                  <a:cubicBezTo>
                    <a:pt x="231" y="13"/>
                    <a:pt x="239" y="12"/>
                    <a:pt x="247" y="9"/>
                  </a:cubicBezTo>
                  <a:cubicBezTo>
                    <a:pt x="249" y="8"/>
                    <a:pt x="246" y="4"/>
                    <a:pt x="248" y="3"/>
                  </a:cubicBezTo>
                  <a:cubicBezTo>
                    <a:pt x="249" y="1"/>
                    <a:pt x="252" y="0"/>
                    <a:pt x="255" y="0"/>
                  </a:cubicBezTo>
                  <a:cubicBezTo>
                    <a:pt x="261" y="1"/>
                    <a:pt x="266" y="4"/>
                    <a:pt x="272" y="5"/>
                  </a:cubicBezTo>
                  <a:cubicBezTo>
                    <a:pt x="274" y="6"/>
                    <a:pt x="276" y="3"/>
                    <a:pt x="278" y="4"/>
                  </a:cubicBezTo>
                  <a:cubicBezTo>
                    <a:pt x="280" y="7"/>
                    <a:pt x="280" y="11"/>
                    <a:pt x="281" y="14"/>
                  </a:cubicBezTo>
                  <a:cubicBezTo>
                    <a:pt x="282" y="15"/>
                    <a:pt x="284" y="16"/>
                    <a:pt x="284" y="17"/>
                  </a:cubicBezTo>
                  <a:cubicBezTo>
                    <a:pt x="285" y="19"/>
                    <a:pt x="282" y="22"/>
                    <a:pt x="283" y="24"/>
                  </a:cubicBezTo>
                  <a:cubicBezTo>
                    <a:pt x="285" y="23"/>
                    <a:pt x="287" y="24"/>
                    <a:pt x="289" y="24"/>
                  </a:cubicBezTo>
                  <a:cubicBezTo>
                    <a:pt x="290" y="24"/>
                    <a:pt x="291" y="22"/>
                    <a:pt x="292" y="22"/>
                  </a:cubicBezTo>
                  <a:cubicBezTo>
                    <a:pt x="293" y="22"/>
                    <a:pt x="294" y="23"/>
                    <a:pt x="295" y="23"/>
                  </a:cubicBezTo>
                  <a:cubicBezTo>
                    <a:pt x="296" y="22"/>
                    <a:pt x="296" y="18"/>
                    <a:pt x="297" y="19"/>
                  </a:cubicBezTo>
                  <a:cubicBezTo>
                    <a:pt x="299" y="22"/>
                    <a:pt x="298" y="26"/>
                    <a:pt x="300" y="29"/>
                  </a:cubicBezTo>
                  <a:cubicBezTo>
                    <a:pt x="301" y="30"/>
                    <a:pt x="303" y="29"/>
                    <a:pt x="303" y="28"/>
                  </a:cubicBezTo>
                  <a:cubicBezTo>
                    <a:pt x="304" y="27"/>
                    <a:pt x="302" y="25"/>
                    <a:pt x="303" y="25"/>
                  </a:cubicBezTo>
                  <a:cubicBezTo>
                    <a:pt x="306" y="24"/>
                    <a:pt x="310" y="27"/>
                    <a:pt x="313" y="27"/>
                  </a:cubicBezTo>
                  <a:cubicBezTo>
                    <a:pt x="315" y="28"/>
                    <a:pt x="311" y="31"/>
                    <a:pt x="312" y="33"/>
                  </a:cubicBezTo>
                  <a:cubicBezTo>
                    <a:pt x="312" y="34"/>
                    <a:pt x="313" y="35"/>
                    <a:pt x="314" y="35"/>
                  </a:cubicBezTo>
                  <a:cubicBezTo>
                    <a:pt x="316" y="34"/>
                    <a:pt x="318" y="31"/>
                    <a:pt x="320" y="31"/>
                  </a:cubicBezTo>
                  <a:cubicBezTo>
                    <a:pt x="322" y="31"/>
                    <a:pt x="323" y="34"/>
                    <a:pt x="324" y="34"/>
                  </a:cubicBezTo>
                  <a:cubicBezTo>
                    <a:pt x="324" y="29"/>
                    <a:pt x="333" y="29"/>
                    <a:pt x="335" y="26"/>
                  </a:cubicBezTo>
                  <a:cubicBezTo>
                    <a:pt x="342" y="25"/>
                    <a:pt x="344" y="20"/>
                    <a:pt x="350" y="21"/>
                  </a:cubicBezTo>
                  <a:cubicBezTo>
                    <a:pt x="352" y="21"/>
                    <a:pt x="347" y="25"/>
                    <a:pt x="348" y="27"/>
                  </a:cubicBezTo>
                  <a:cubicBezTo>
                    <a:pt x="349" y="29"/>
                    <a:pt x="351" y="31"/>
                    <a:pt x="354" y="33"/>
                  </a:cubicBezTo>
                  <a:cubicBezTo>
                    <a:pt x="357" y="35"/>
                    <a:pt x="361" y="35"/>
                    <a:pt x="363" y="38"/>
                  </a:cubicBezTo>
                  <a:cubicBezTo>
                    <a:pt x="376" y="53"/>
                    <a:pt x="385" y="70"/>
                    <a:pt x="398" y="84"/>
                  </a:cubicBezTo>
                  <a:cubicBezTo>
                    <a:pt x="399" y="86"/>
                    <a:pt x="401" y="82"/>
                    <a:pt x="402" y="80"/>
                  </a:cubicBezTo>
                  <a:cubicBezTo>
                    <a:pt x="402" y="79"/>
                    <a:pt x="400" y="78"/>
                    <a:pt x="401" y="77"/>
                  </a:cubicBezTo>
                  <a:cubicBezTo>
                    <a:pt x="403" y="76"/>
                    <a:pt x="405" y="76"/>
                    <a:pt x="406" y="77"/>
                  </a:cubicBezTo>
                  <a:cubicBezTo>
                    <a:pt x="408" y="77"/>
                    <a:pt x="410" y="79"/>
                    <a:pt x="411" y="81"/>
                  </a:cubicBezTo>
                  <a:cubicBezTo>
                    <a:pt x="412" y="82"/>
                    <a:pt x="409" y="83"/>
                    <a:pt x="410" y="84"/>
                  </a:cubicBezTo>
                  <a:cubicBezTo>
                    <a:pt x="411" y="84"/>
                    <a:pt x="413" y="83"/>
                    <a:pt x="414" y="84"/>
                  </a:cubicBezTo>
                  <a:cubicBezTo>
                    <a:pt x="415" y="84"/>
                    <a:pt x="414" y="86"/>
                    <a:pt x="414" y="86"/>
                  </a:cubicBezTo>
                  <a:cubicBezTo>
                    <a:pt x="419" y="87"/>
                    <a:pt x="424" y="86"/>
                    <a:pt x="429" y="86"/>
                  </a:cubicBezTo>
                  <a:cubicBezTo>
                    <a:pt x="432" y="85"/>
                    <a:pt x="432" y="80"/>
                    <a:pt x="435" y="80"/>
                  </a:cubicBezTo>
                  <a:cubicBezTo>
                    <a:pt x="440" y="81"/>
                    <a:pt x="444" y="85"/>
                    <a:pt x="447" y="89"/>
                  </a:cubicBezTo>
                  <a:cubicBezTo>
                    <a:pt x="449" y="91"/>
                    <a:pt x="448" y="95"/>
                    <a:pt x="450" y="96"/>
                  </a:cubicBezTo>
                  <a:cubicBezTo>
                    <a:pt x="452" y="98"/>
                    <a:pt x="456" y="95"/>
                    <a:pt x="459" y="96"/>
                  </a:cubicBezTo>
                  <a:cubicBezTo>
                    <a:pt x="460" y="96"/>
                    <a:pt x="460" y="99"/>
                    <a:pt x="461" y="100"/>
                  </a:cubicBezTo>
                  <a:cubicBezTo>
                    <a:pt x="462" y="102"/>
                    <a:pt x="464" y="104"/>
                    <a:pt x="467" y="105"/>
                  </a:cubicBezTo>
                  <a:cubicBezTo>
                    <a:pt x="470" y="104"/>
                    <a:pt x="472" y="107"/>
                    <a:pt x="475" y="106"/>
                  </a:cubicBezTo>
                  <a:cubicBezTo>
                    <a:pt x="477" y="105"/>
                    <a:pt x="477" y="101"/>
                    <a:pt x="479" y="101"/>
                  </a:cubicBezTo>
                  <a:cubicBezTo>
                    <a:pt x="481" y="101"/>
                    <a:pt x="478" y="104"/>
                    <a:pt x="478" y="106"/>
                  </a:cubicBezTo>
                  <a:cubicBezTo>
                    <a:pt x="481" y="109"/>
                    <a:pt x="485" y="111"/>
                    <a:pt x="488" y="11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75" name="Freeform 108">
              <a:extLst>
                <a:ext uri="{FF2B5EF4-FFF2-40B4-BE49-F238E27FC236}">
                  <a16:creationId xmlns:a16="http://schemas.microsoft.com/office/drawing/2014/main" id="{9364A00D-2EE1-0A4A-AC53-B17E896A489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71309" y="3410415"/>
              <a:ext cx="187193" cy="233198"/>
            </a:xfrm>
            <a:custGeom>
              <a:avLst/>
              <a:gdLst>
                <a:gd name="T0" fmla="*/ 2147483647 w 98"/>
                <a:gd name="T1" fmla="*/ 2147483647 h 123"/>
                <a:gd name="T2" fmla="*/ 2147483647 w 98"/>
                <a:gd name="T3" fmla="*/ 2147483647 h 123"/>
                <a:gd name="T4" fmla="*/ 2147483647 w 98"/>
                <a:gd name="T5" fmla="*/ 2147483647 h 123"/>
                <a:gd name="T6" fmla="*/ 2147483647 w 98"/>
                <a:gd name="T7" fmla="*/ 2147483647 h 123"/>
                <a:gd name="T8" fmla="*/ 2147483647 w 98"/>
                <a:gd name="T9" fmla="*/ 2147483647 h 123"/>
                <a:gd name="T10" fmla="*/ 2147483647 w 98"/>
                <a:gd name="T11" fmla="*/ 2147483647 h 123"/>
                <a:gd name="T12" fmla="*/ 2147483647 w 98"/>
                <a:gd name="T13" fmla="*/ 2147483647 h 123"/>
                <a:gd name="T14" fmla="*/ 2147483647 w 98"/>
                <a:gd name="T15" fmla="*/ 2147483647 h 123"/>
                <a:gd name="T16" fmla="*/ 2147483647 w 98"/>
                <a:gd name="T17" fmla="*/ 2147483647 h 123"/>
                <a:gd name="T18" fmla="*/ 2147483647 w 98"/>
                <a:gd name="T19" fmla="*/ 2147483647 h 123"/>
                <a:gd name="T20" fmla="*/ 2147483647 w 98"/>
                <a:gd name="T21" fmla="*/ 2147483647 h 123"/>
                <a:gd name="T22" fmla="*/ 2147483647 w 98"/>
                <a:gd name="T23" fmla="*/ 2147483647 h 123"/>
                <a:gd name="T24" fmla="*/ 2147483647 w 98"/>
                <a:gd name="T25" fmla="*/ 2147483647 h 123"/>
                <a:gd name="T26" fmla="*/ 2147483647 w 98"/>
                <a:gd name="T27" fmla="*/ 2147483647 h 123"/>
                <a:gd name="T28" fmla="*/ 2147483647 w 98"/>
                <a:gd name="T29" fmla="*/ 2147483647 h 123"/>
                <a:gd name="T30" fmla="*/ 2147483647 w 98"/>
                <a:gd name="T31" fmla="*/ 2147483647 h 123"/>
                <a:gd name="T32" fmla="*/ 2147483647 w 98"/>
                <a:gd name="T33" fmla="*/ 2147483647 h 123"/>
                <a:gd name="T34" fmla="*/ 2147483647 w 98"/>
                <a:gd name="T35" fmla="*/ 2147483647 h 123"/>
                <a:gd name="T36" fmla="*/ 2147483647 w 98"/>
                <a:gd name="T37" fmla="*/ 2147483647 h 123"/>
                <a:gd name="T38" fmla="*/ 2147483647 w 98"/>
                <a:gd name="T39" fmla="*/ 2147483647 h 123"/>
                <a:gd name="T40" fmla="*/ 2147483647 w 98"/>
                <a:gd name="T41" fmla="*/ 2147483647 h 123"/>
                <a:gd name="T42" fmla="*/ 2147483647 w 98"/>
                <a:gd name="T43" fmla="*/ 2147483647 h 123"/>
                <a:gd name="T44" fmla="*/ 2147483647 w 98"/>
                <a:gd name="T45" fmla="*/ 2147483647 h 123"/>
                <a:gd name="T46" fmla="*/ 2147483647 w 98"/>
                <a:gd name="T47" fmla="*/ 2147483647 h 123"/>
                <a:gd name="T48" fmla="*/ 2147483647 w 98"/>
                <a:gd name="T49" fmla="*/ 2147483647 h 123"/>
                <a:gd name="T50" fmla="*/ 2147483647 w 98"/>
                <a:gd name="T51" fmla="*/ 2147483647 h 123"/>
                <a:gd name="T52" fmla="*/ 2147483647 w 98"/>
                <a:gd name="T53" fmla="*/ 2147483647 h 123"/>
                <a:gd name="T54" fmla="*/ 2147483647 w 98"/>
                <a:gd name="T55" fmla="*/ 2147483647 h 123"/>
                <a:gd name="T56" fmla="*/ 2147483647 w 98"/>
                <a:gd name="T57" fmla="*/ 2147483647 h 123"/>
                <a:gd name="T58" fmla="*/ 2147483647 w 98"/>
                <a:gd name="T59" fmla="*/ 2147483647 h 123"/>
                <a:gd name="T60" fmla="*/ 2147483647 w 98"/>
                <a:gd name="T61" fmla="*/ 2147483647 h 123"/>
                <a:gd name="T62" fmla="*/ 2147483647 w 98"/>
                <a:gd name="T63" fmla="*/ 2147483647 h 123"/>
                <a:gd name="T64" fmla="*/ 2147483647 w 98"/>
                <a:gd name="T65" fmla="*/ 2147483647 h 123"/>
                <a:gd name="T66" fmla="*/ 2147483647 w 98"/>
                <a:gd name="T67" fmla="*/ 2147483647 h 123"/>
                <a:gd name="T68" fmla="*/ 0 w 98"/>
                <a:gd name="T69" fmla="*/ 2147483647 h 123"/>
                <a:gd name="T70" fmla="*/ 2147483647 w 98"/>
                <a:gd name="T71" fmla="*/ 2147483647 h 12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98" h="123">
                  <a:moveTo>
                    <a:pt x="17" y="123"/>
                  </a:moveTo>
                  <a:cubicBezTo>
                    <a:pt x="20" y="122"/>
                    <a:pt x="23" y="120"/>
                    <a:pt x="26" y="119"/>
                  </a:cubicBezTo>
                  <a:cubicBezTo>
                    <a:pt x="28" y="118"/>
                    <a:pt x="31" y="117"/>
                    <a:pt x="33" y="117"/>
                  </a:cubicBezTo>
                  <a:cubicBezTo>
                    <a:pt x="35" y="117"/>
                    <a:pt x="37" y="119"/>
                    <a:pt x="39" y="119"/>
                  </a:cubicBezTo>
                  <a:cubicBezTo>
                    <a:pt x="42" y="118"/>
                    <a:pt x="44" y="115"/>
                    <a:pt x="45" y="113"/>
                  </a:cubicBezTo>
                  <a:cubicBezTo>
                    <a:pt x="45" y="111"/>
                    <a:pt x="41" y="110"/>
                    <a:pt x="42" y="109"/>
                  </a:cubicBezTo>
                  <a:cubicBezTo>
                    <a:pt x="45" y="106"/>
                    <a:pt x="50" y="105"/>
                    <a:pt x="54" y="104"/>
                  </a:cubicBezTo>
                  <a:cubicBezTo>
                    <a:pt x="56" y="103"/>
                    <a:pt x="58" y="104"/>
                    <a:pt x="59" y="103"/>
                  </a:cubicBezTo>
                  <a:cubicBezTo>
                    <a:pt x="61" y="101"/>
                    <a:pt x="60" y="96"/>
                    <a:pt x="62" y="94"/>
                  </a:cubicBezTo>
                  <a:cubicBezTo>
                    <a:pt x="65" y="91"/>
                    <a:pt x="69" y="92"/>
                    <a:pt x="73" y="89"/>
                  </a:cubicBezTo>
                  <a:cubicBezTo>
                    <a:pt x="73" y="89"/>
                    <a:pt x="73" y="87"/>
                    <a:pt x="73" y="86"/>
                  </a:cubicBezTo>
                  <a:cubicBezTo>
                    <a:pt x="72" y="84"/>
                    <a:pt x="70" y="81"/>
                    <a:pt x="70" y="79"/>
                  </a:cubicBezTo>
                  <a:cubicBezTo>
                    <a:pt x="71" y="75"/>
                    <a:pt x="75" y="72"/>
                    <a:pt x="77" y="69"/>
                  </a:cubicBezTo>
                  <a:cubicBezTo>
                    <a:pt x="77" y="67"/>
                    <a:pt x="77" y="65"/>
                    <a:pt x="78" y="64"/>
                  </a:cubicBezTo>
                  <a:cubicBezTo>
                    <a:pt x="79" y="64"/>
                    <a:pt x="78" y="67"/>
                    <a:pt x="79" y="68"/>
                  </a:cubicBezTo>
                  <a:cubicBezTo>
                    <a:pt x="79" y="69"/>
                    <a:pt x="81" y="69"/>
                    <a:pt x="82" y="68"/>
                  </a:cubicBezTo>
                  <a:cubicBezTo>
                    <a:pt x="84" y="65"/>
                    <a:pt x="84" y="62"/>
                    <a:pt x="85" y="59"/>
                  </a:cubicBezTo>
                  <a:cubicBezTo>
                    <a:pt x="89" y="52"/>
                    <a:pt x="94" y="46"/>
                    <a:pt x="97" y="39"/>
                  </a:cubicBezTo>
                  <a:cubicBezTo>
                    <a:pt x="98" y="37"/>
                    <a:pt x="97" y="35"/>
                    <a:pt x="96" y="34"/>
                  </a:cubicBezTo>
                  <a:cubicBezTo>
                    <a:pt x="94" y="32"/>
                    <a:pt x="90" y="31"/>
                    <a:pt x="87" y="29"/>
                  </a:cubicBezTo>
                  <a:cubicBezTo>
                    <a:pt x="84" y="26"/>
                    <a:pt x="85" y="20"/>
                    <a:pt x="81" y="17"/>
                  </a:cubicBezTo>
                  <a:cubicBezTo>
                    <a:pt x="79" y="16"/>
                    <a:pt x="77" y="19"/>
                    <a:pt x="75" y="19"/>
                  </a:cubicBezTo>
                  <a:cubicBezTo>
                    <a:pt x="71" y="18"/>
                    <a:pt x="66" y="18"/>
                    <a:pt x="62" y="15"/>
                  </a:cubicBezTo>
                  <a:cubicBezTo>
                    <a:pt x="58" y="12"/>
                    <a:pt x="57" y="7"/>
                    <a:pt x="53" y="2"/>
                  </a:cubicBezTo>
                  <a:cubicBezTo>
                    <a:pt x="52" y="2"/>
                    <a:pt x="51" y="3"/>
                    <a:pt x="49" y="3"/>
                  </a:cubicBezTo>
                  <a:cubicBezTo>
                    <a:pt x="48" y="3"/>
                    <a:pt x="48" y="0"/>
                    <a:pt x="47" y="1"/>
                  </a:cubicBezTo>
                  <a:cubicBezTo>
                    <a:pt x="45" y="2"/>
                    <a:pt x="43" y="4"/>
                    <a:pt x="43" y="6"/>
                  </a:cubicBezTo>
                  <a:cubicBezTo>
                    <a:pt x="43" y="8"/>
                    <a:pt x="46" y="10"/>
                    <a:pt x="45" y="12"/>
                  </a:cubicBezTo>
                  <a:cubicBezTo>
                    <a:pt x="44" y="14"/>
                    <a:pt x="41" y="13"/>
                    <a:pt x="40" y="15"/>
                  </a:cubicBezTo>
                  <a:cubicBezTo>
                    <a:pt x="39" y="16"/>
                    <a:pt x="41" y="18"/>
                    <a:pt x="40" y="20"/>
                  </a:cubicBezTo>
                  <a:cubicBezTo>
                    <a:pt x="40" y="21"/>
                    <a:pt x="37" y="23"/>
                    <a:pt x="37" y="24"/>
                  </a:cubicBezTo>
                  <a:cubicBezTo>
                    <a:pt x="37" y="27"/>
                    <a:pt x="38" y="29"/>
                    <a:pt x="39" y="32"/>
                  </a:cubicBezTo>
                  <a:lnTo>
                    <a:pt x="45" y="44"/>
                  </a:lnTo>
                  <a:lnTo>
                    <a:pt x="39" y="74"/>
                  </a:lnTo>
                  <a:lnTo>
                    <a:pt x="0" y="88"/>
                  </a:lnTo>
                  <a:lnTo>
                    <a:pt x="17" y="123"/>
                  </a:ln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76" name="Freeform 109">
              <a:extLst>
                <a:ext uri="{FF2B5EF4-FFF2-40B4-BE49-F238E27FC236}">
                  <a16:creationId xmlns:a16="http://schemas.microsoft.com/office/drawing/2014/main" id="{CB69E0DF-4BBE-8044-A5A9-564A7784E6C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55445" y="3373929"/>
              <a:ext cx="118979" cy="104701"/>
            </a:xfrm>
            <a:custGeom>
              <a:avLst/>
              <a:gdLst>
                <a:gd name="T0" fmla="*/ 2147483647 w 62"/>
                <a:gd name="T1" fmla="*/ 0 h 55"/>
                <a:gd name="T2" fmla="*/ 2147483647 w 62"/>
                <a:gd name="T3" fmla="*/ 2147483647 h 55"/>
                <a:gd name="T4" fmla="*/ 2147483647 w 62"/>
                <a:gd name="T5" fmla="*/ 2147483647 h 55"/>
                <a:gd name="T6" fmla="*/ 2147483647 w 62"/>
                <a:gd name="T7" fmla="*/ 2147483647 h 55"/>
                <a:gd name="T8" fmla="*/ 2147483647 w 62"/>
                <a:gd name="T9" fmla="*/ 2147483647 h 55"/>
                <a:gd name="T10" fmla="*/ 2147483647 w 62"/>
                <a:gd name="T11" fmla="*/ 2147483647 h 55"/>
                <a:gd name="T12" fmla="*/ 2147483647 w 62"/>
                <a:gd name="T13" fmla="*/ 2147483647 h 55"/>
                <a:gd name="T14" fmla="*/ 2147483647 w 62"/>
                <a:gd name="T15" fmla="*/ 2147483647 h 55"/>
                <a:gd name="T16" fmla="*/ 2147483647 w 62"/>
                <a:gd name="T17" fmla="*/ 2147483647 h 55"/>
                <a:gd name="T18" fmla="*/ 0 w 62"/>
                <a:gd name="T19" fmla="*/ 2147483647 h 55"/>
                <a:gd name="T20" fmla="*/ 2147483647 w 62"/>
                <a:gd name="T21" fmla="*/ 2147483647 h 55"/>
                <a:gd name="T22" fmla="*/ 2147483647 w 62"/>
                <a:gd name="T23" fmla="*/ 2147483647 h 55"/>
                <a:gd name="T24" fmla="*/ 2147483647 w 62"/>
                <a:gd name="T25" fmla="*/ 2147483647 h 55"/>
                <a:gd name="T26" fmla="*/ 2147483647 w 62"/>
                <a:gd name="T27" fmla="*/ 2147483647 h 55"/>
                <a:gd name="T28" fmla="*/ 2147483647 w 62"/>
                <a:gd name="T29" fmla="*/ 2147483647 h 55"/>
                <a:gd name="T30" fmla="*/ 2147483647 w 62"/>
                <a:gd name="T31" fmla="*/ 2147483647 h 55"/>
                <a:gd name="T32" fmla="*/ 2147483647 w 62"/>
                <a:gd name="T33" fmla="*/ 2147483647 h 55"/>
                <a:gd name="T34" fmla="*/ 2147483647 w 62"/>
                <a:gd name="T35" fmla="*/ 2147483647 h 55"/>
                <a:gd name="T36" fmla="*/ 2147483647 w 62"/>
                <a:gd name="T37" fmla="*/ 2147483647 h 55"/>
                <a:gd name="T38" fmla="*/ 2147483647 w 62"/>
                <a:gd name="T39" fmla="*/ 2147483647 h 55"/>
                <a:gd name="T40" fmla="*/ 2147483647 w 62"/>
                <a:gd name="T41" fmla="*/ 2147483647 h 55"/>
                <a:gd name="T42" fmla="*/ 2147483647 w 62"/>
                <a:gd name="T43" fmla="*/ 2147483647 h 55"/>
                <a:gd name="T44" fmla="*/ 2147483647 w 62"/>
                <a:gd name="T45" fmla="*/ 2147483647 h 55"/>
                <a:gd name="T46" fmla="*/ 2147483647 w 62"/>
                <a:gd name="T47" fmla="*/ 2147483647 h 55"/>
                <a:gd name="T48" fmla="*/ 2147483647 w 62"/>
                <a:gd name="T49" fmla="*/ 2147483647 h 55"/>
                <a:gd name="T50" fmla="*/ 2147483647 w 62"/>
                <a:gd name="T51" fmla="*/ 2147483647 h 55"/>
                <a:gd name="T52" fmla="*/ 2147483647 w 62"/>
                <a:gd name="T53" fmla="*/ 0 h 5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62" h="55">
                  <a:moveTo>
                    <a:pt x="56" y="0"/>
                  </a:moveTo>
                  <a:cubicBezTo>
                    <a:pt x="55" y="2"/>
                    <a:pt x="54" y="5"/>
                    <a:pt x="52" y="7"/>
                  </a:cubicBezTo>
                  <a:cubicBezTo>
                    <a:pt x="49" y="10"/>
                    <a:pt x="46" y="14"/>
                    <a:pt x="43" y="18"/>
                  </a:cubicBezTo>
                  <a:cubicBezTo>
                    <a:pt x="41" y="21"/>
                    <a:pt x="39" y="24"/>
                    <a:pt x="36" y="27"/>
                  </a:cubicBezTo>
                  <a:cubicBezTo>
                    <a:pt x="33" y="29"/>
                    <a:pt x="29" y="30"/>
                    <a:pt x="25" y="31"/>
                  </a:cubicBezTo>
                  <a:cubicBezTo>
                    <a:pt x="21" y="32"/>
                    <a:pt x="17" y="30"/>
                    <a:pt x="13" y="30"/>
                  </a:cubicBezTo>
                  <a:cubicBezTo>
                    <a:pt x="12" y="31"/>
                    <a:pt x="12" y="33"/>
                    <a:pt x="10" y="34"/>
                  </a:cubicBezTo>
                  <a:cubicBezTo>
                    <a:pt x="9" y="35"/>
                    <a:pt x="7" y="34"/>
                    <a:pt x="5" y="34"/>
                  </a:cubicBezTo>
                  <a:cubicBezTo>
                    <a:pt x="4" y="33"/>
                    <a:pt x="4" y="32"/>
                    <a:pt x="3" y="31"/>
                  </a:cubicBezTo>
                  <a:lnTo>
                    <a:pt x="0" y="35"/>
                  </a:lnTo>
                  <a:lnTo>
                    <a:pt x="4" y="47"/>
                  </a:lnTo>
                  <a:lnTo>
                    <a:pt x="43" y="55"/>
                  </a:lnTo>
                  <a:lnTo>
                    <a:pt x="47" y="51"/>
                  </a:lnTo>
                  <a:cubicBezTo>
                    <a:pt x="46" y="48"/>
                    <a:pt x="45" y="46"/>
                    <a:pt x="45" y="43"/>
                  </a:cubicBezTo>
                  <a:cubicBezTo>
                    <a:pt x="45" y="42"/>
                    <a:pt x="48" y="40"/>
                    <a:pt x="48" y="39"/>
                  </a:cubicBezTo>
                  <a:cubicBezTo>
                    <a:pt x="49" y="37"/>
                    <a:pt x="47" y="35"/>
                    <a:pt x="48" y="34"/>
                  </a:cubicBezTo>
                  <a:cubicBezTo>
                    <a:pt x="49" y="32"/>
                    <a:pt x="52" y="33"/>
                    <a:pt x="53" y="31"/>
                  </a:cubicBezTo>
                  <a:cubicBezTo>
                    <a:pt x="54" y="29"/>
                    <a:pt x="51" y="27"/>
                    <a:pt x="51" y="25"/>
                  </a:cubicBezTo>
                  <a:cubicBezTo>
                    <a:pt x="51" y="23"/>
                    <a:pt x="53" y="21"/>
                    <a:pt x="55" y="20"/>
                  </a:cubicBezTo>
                  <a:cubicBezTo>
                    <a:pt x="56" y="19"/>
                    <a:pt x="56" y="22"/>
                    <a:pt x="57" y="22"/>
                  </a:cubicBezTo>
                  <a:cubicBezTo>
                    <a:pt x="59" y="22"/>
                    <a:pt x="60" y="21"/>
                    <a:pt x="61" y="21"/>
                  </a:cubicBezTo>
                  <a:cubicBezTo>
                    <a:pt x="62" y="19"/>
                    <a:pt x="62" y="17"/>
                    <a:pt x="61" y="15"/>
                  </a:cubicBezTo>
                  <a:cubicBezTo>
                    <a:pt x="61" y="14"/>
                    <a:pt x="62" y="12"/>
                    <a:pt x="61" y="10"/>
                  </a:cubicBezTo>
                  <a:cubicBezTo>
                    <a:pt x="61" y="10"/>
                    <a:pt x="60" y="10"/>
                    <a:pt x="59" y="10"/>
                  </a:cubicBezTo>
                  <a:cubicBezTo>
                    <a:pt x="58" y="11"/>
                    <a:pt x="57" y="11"/>
                    <a:pt x="57" y="11"/>
                  </a:cubicBezTo>
                  <a:cubicBezTo>
                    <a:pt x="56" y="9"/>
                    <a:pt x="57" y="7"/>
                    <a:pt x="57" y="5"/>
                  </a:cubicBezTo>
                  <a:cubicBezTo>
                    <a:pt x="57" y="3"/>
                    <a:pt x="57" y="1"/>
                    <a:pt x="56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77" name="Freeform 110">
              <a:extLst>
                <a:ext uri="{FF2B5EF4-FFF2-40B4-BE49-F238E27FC236}">
                  <a16:creationId xmlns:a16="http://schemas.microsoft.com/office/drawing/2014/main" id="{6169FD4B-89D7-9B49-9241-EE3286AD97B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26949" y="3258123"/>
              <a:ext cx="50764" cy="49178"/>
            </a:xfrm>
            <a:custGeom>
              <a:avLst/>
              <a:gdLst>
                <a:gd name="T0" fmla="*/ 2147483647 w 27"/>
                <a:gd name="T1" fmla="*/ 2147483647 h 26"/>
                <a:gd name="T2" fmla="*/ 2147483647 w 27"/>
                <a:gd name="T3" fmla="*/ 2147483647 h 26"/>
                <a:gd name="T4" fmla="*/ 2147483647 w 27"/>
                <a:gd name="T5" fmla="*/ 2147483647 h 26"/>
                <a:gd name="T6" fmla="*/ 2147483647 w 27"/>
                <a:gd name="T7" fmla="*/ 2147483647 h 26"/>
                <a:gd name="T8" fmla="*/ 2147483647 w 27"/>
                <a:gd name="T9" fmla="*/ 2147483647 h 26"/>
                <a:gd name="T10" fmla="*/ 2147483647 w 27"/>
                <a:gd name="T11" fmla="*/ 2147483647 h 26"/>
                <a:gd name="T12" fmla="*/ 2147483647 w 27"/>
                <a:gd name="T13" fmla="*/ 2147483647 h 26"/>
                <a:gd name="T14" fmla="*/ 2147483647 w 27"/>
                <a:gd name="T15" fmla="*/ 2147483647 h 26"/>
                <a:gd name="T16" fmla="*/ 2147483647 w 27"/>
                <a:gd name="T17" fmla="*/ 2147483647 h 26"/>
                <a:gd name="T18" fmla="*/ 2147483647 w 27"/>
                <a:gd name="T19" fmla="*/ 2147483647 h 26"/>
                <a:gd name="T20" fmla="*/ 0 w 27"/>
                <a:gd name="T21" fmla="*/ 2147483647 h 26"/>
                <a:gd name="T22" fmla="*/ 2147483647 w 27"/>
                <a:gd name="T23" fmla="*/ 2147483647 h 26"/>
                <a:gd name="T24" fmla="*/ 2147483647 w 27"/>
                <a:gd name="T25" fmla="*/ 2147483647 h 26"/>
                <a:gd name="T26" fmla="*/ 2147483647 w 27"/>
                <a:gd name="T27" fmla="*/ 2147483647 h 2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7" h="26">
                  <a:moveTo>
                    <a:pt x="27" y="26"/>
                  </a:moveTo>
                  <a:cubicBezTo>
                    <a:pt x="26" y="24"/>
                    <a:pt x="24" y="21"/>
                    <a:pt x="23" y="19"/>
                  </a:cubicBezTo>
                  <a:cubicBezTo>
                    <a:pt x="22" y="18"/>
                    <a:pt x="22" y="17"/>
                    <a:pt x="20" y="16"/>
                  </a:cubicBezTo>
                  <a:cubicBezTo>
                    <a:pt x="19" y="15"/>
                    <a:pt x="15" y="16"/>
                    <a:pt x="14" y="14"/>
                  </a:cubicBezTo>
                  <a:cubicBezTo>
                    <a:pt x="14" y="12"/>
                    <a:pt x="17" y="11"/>
                    <a:pt x="19" y="10"/>
                  </a:cubicBezTo>
                  <a:cubicBezTo>
                    <a:pt x="19" y="9"/>
                    <a:pt x="21" y="9"/>
                    <a:pt x="21" y="8"/>
                  </a:cubicBezTo>
                  <a:cubicBezTo>
                    <a:pt x="21" y="6"/>
                    <a:pt x="20" y="5"/>
                    <a:pt x="19" y="3"/>
                  </a:cubicBezTo>
                  <a:cubicBezTo>
                    <a:pt x="19" y="2"/>
                    <a:pt x="18" y="1"/>
                    <a:pt x="18" y="1"/>
                  </a:cubicBezTo>
                  <a:cubicBezTo>
                    <a:pt x="15" y="1"/>
                    <a:pt x="12" y="0"/>
                    <a:pt x="9" y="2"/>
                  </a:cubicBezTo>
                  <a:cubicBezTo>
                    <a:pt x="7" y="3"/>
                    <a:pt x="7" y="6"/>
                    <a:pt x="5" y="8"/>
                  </a:cubicBezTo>
                  <a:cubicBezTo>
                    <a:pt x="4" y="11"/>
                    <a:pt x="1" y="13"/>
                    <a:pt x="0" y="15"/>
                  </a:cubicBezTo>
                  <a:cubicBezTo>
                    <a:pt x="4" y="16"/>
                    <a:pt x="8" y="17"/>
                    <a:pt x="12" y="18"/>
                  </a:cubicBezTo>
                  <a:cubicBezTo>
                    <a:pt x="14" y="20"/>
                    <a:pt x="14" y="24"/>
                    <a:pt x="16" y="26"/>
                  </a:cubicBezTo>
                  <a:cubicBezTo>
                    <a:pt x="19" y="26"/>
                    <a:pt x="23" y="26"/>
                    <a:pt x="27" y="26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78" name="Freeform 112">
              <a:extLst>
                <a:ext uri="{FF2B5EF4-FFF2-40B4-BE49-F238E27FC236}">
                  <a16:creationId xmlns:a16="http://schemas.microsoft.com/office/drawing/2014/main" id="{D7E68CAF-25EA-EE4B-B3B0-516B1F2AE00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50803" y="2963056"/>
              <a:ext cx="477500" cy="442600"/>
            </a:xfrm>
            <a:custGeom>
              <a:avLst/>
              <a:gdLst>
                <a:gd name="T0" fmla="*/ 2147483647 w 251"/>
                <a:gd name="T1" fmla="*/ 2147483647 h 233"/>
                <a:gd name="T2" fmla="*/ 2147483647 w 251"/>
                <a:gd name="T3" fmla="*/ 2147483647 h 233"/>
                <a:gd name="T4" fmla="*/ 2147483647 w 251"/>
                <a:gd name="T5" fmla="*/ 2147483647 h 233"/>
                <a:gd name="T6" fmla="*/ 2147483647 w 251"/>
                <a:gd name="T7" fmla="*/ 2147483647 h 233"/>
                <a:gd name="T8" fmla="*/ 2147483647 w 251"/>
                <a:gd name="T9" fmla="*/ 2147483647 h 233"/>
                <a:gd name="T10" fmla="*/ 2147483647 w 251"/>
                <a:gd name="T11" fmla="*/ 2147483647 h 233"/>
                <a:gd name="T12" fmla="*/ 2147483647 w 251"/>
                <a:gd name="T13" fmla="*/ 2147483647 h 233"/>
                <a:gd name="T14" fmla="*/ 2147483647 w 251"/>
                <a:gd name="T15" fmla="*/ 2147483647 h 233"/>
                <a:gd name="T16" fmla="*/ 2147483647 w 251"/>
                <a:gd name="T17" fmla="*/ 2147483647 h 233"/>
                <a:gd name="T18" fmla="*/ 2147483647 w 251"/>
                <a:gd name="T19" fmla="*/ 2147483647 h 233"/>
                <a:gd name="T20" fmla="*/ 2147483647 w 251"/>
                <a:gd name="T21" fmla="*/ 2147483647 h 233"/>
                <a:gd name="T22" fmla="*/ 2147483647 w 251"/>
                <a:gd name="T23" fmla="*/ 2147483647 h 233"/>
                <a:gd name="T24" fmla="*/ 2147483647 w 251"/>
                <a:gd name="T25" fmla="*/ 2147483647 h 233"/>
                <a:gd name="T26" fmla="*/ 2147483647 w 251"/>
                <a:gd name="T27" fmla="*/ 2147483647 h 233"/>
                <a:gd name="T28" fmla="*/ 2147483647 w 251"/>
                <a:gd name="T29" fmla="*/ 2147483647 h 233"/>
                <a:gd name="T30" fmla="*/ 2147483647 w 251"/>
                <a:gd name="T31" fmla="*/ 2147483647 h 233"/>
                <a:gd name="T32" fmla="*/ 2147483647 w 251"/>
                <a:gd name="T33" fmla="*/ 2147483647 h 233"/>
                <a:gd name="T34" fmla="*/ 2147483647 w 251"/>
                <a:gd name="T35" fmla="*/ 2147483647 h 233"/>
                <a:gd name="T36" fmla="*/ 2147483647 w 251"/>
                <a:gd name="T37" fmla="*/ 2147483647 h 233"/>
                <a:gd name="T38" fmla="*/ 2147483647 w 251"/>
                <a:gd name="T39" fmla="*/ 2147483647 h 233"/>
                <a:gd name="T40" fmla="*/ 2147483647 w 251"/>
                <a:gd name="T41" fmla="*/ 2147483647 h 233"/>
                <a:gd name="T42" fmla="*/ 2147483647 w 251"/>
                <a:gd name="T43" fmla="*/ 2147483647 h 233"/>
                <a:gd name="T44" fmla="*/ 2147483647 w 251"/>
                <a:gd name="T45" fmla="*/ 2147483647 h 233"/>
                <a:gd name="T46" fmla="*/ 2147483647 w 251"/>
                <a:gd name="T47" fmla="*/ 2147483647 h 233"/>
                <a:gd name="T48" fmla="*/ 2147483647 w 251"/>
                <a:gd name="T49" fmla="*/ 2147483647 h 233"/>
                <a:gd name="T50" fmla="*/ 2147483647 w 251"/>
                <a:gd name="T51" fmla="*/ 2147483647 h 233"/>
                <a:gd name="T52" fmla="*/ 2147483647 w 251"/>
                <a:gd name="T53" fmla="*/ 2147483647 h 233"/>
                <a:gd name="T54" fmla="*/ 2147483647 w 251"/>
                <a:gd name="T55" fmla="*/ 2147483647 h 233"/>
                <a:gd name="T56" fmla="*/ 2147483647 w 251"/>
                <a:gd name="T57" fmla="*/ 2147483647 h 233"/>
                <a:gd name="T58" fmla="*/ 2147483647 w 251"/>
                <a:gd name="T59" fmla="*/ 2147483647 h 233"/>
                <a:gd name="T60" fmla="*/ 2147483647 w 251"/>
                <a:gd name="T61" fmla="*/ 2147483647 h 233"/>
                <a:gd name="T62" fmla="*/ 2147483647 w 251"/>
                <a:gd name="T63" fmla="*/ 2147483647 h 233"/>
                <a:gd name="T64" fmla="*/ 2147483647 w 251"/>
                <a:gd name="T65" fmla="*/ 2147483647 h 233"/>
                <a:gd name="T66" fmla="*/ 2147483647 w 251"/>
                <a:gd name="T67" fmla="*/ 2147483647 h 233"/>
                <a:gd name="T68" fmla="*/ 2147483647 w 251"/>
                <a:gd name="T69" fmla="*/ 2147483647 h 233"/>
                <a:gd name="T70" fmla="*/ 2147483647 w 251"/>
                <a:gd name="T71" fmla="*/ 2147483647 h 233"/>
                <a:gd name="T72" fmla="*/ 2147483647 w 251"/>
                <a:gd name="T73" fmla="*/ 2147483647 h 233"/>
                <a:gd name="T74" fmla="*/ 2147483647 w 251"/>
                <a:gd name="T75" fmla="*/ 2147483647 h 233"/>
                <a:gd name="T76" fmla="*/ 2147483647 w 251"/>
                <a:gd name="T77" fmla="*/ 2147483647 h 233"/>
                <a:gd name="T78" fmla="*/ 2147483647 w 251"/>
                <a:gd name="T79" fmla="*/ 2147483647 h 233"/>
                <a:gd name="T80" fmla="*/ 2147483647 w 251"/>
                <a:gd name="T81" fmla="*/ 2147483647 h 233"/>
                <a:gd name="T82" fmla="*/ 2147483647 w 251"/>
                <a:gd name="T83" fmla="*/ 2147483647 h 233"/>
                <a:gd name="T84" fmla="*/ 2147483647 w 251"/>
                <a:gd name="T85" fmla="*/ 2147483647 h 233"/>
                <a:gd name="T86" fmla="*/ 2147483647 w 251"/>
                <a:gd name="T87" fmla="*/ 2147483647 h 233"/>
                <a:gd name="T88" fmla="*/ 2147483647 w 251"/>
                <a:gd name="T89" fmla="*/ 2147483647 h 233"/>
                <a:gd name="T90" fmla="*/ 2147483647 w 251"/>
                <a:gd name="T91" fmla="*/ 2147483647 h 233"/>
                <a:gd name="T92" fmla="*/ 2147483647 w 251"/>
                <a:gd name="T93" fmla="*/ 2147483647 h 233"/>
                <a:gd name="T94" fmla="*/ 2147483647 w 251"/>
                <a:gd name="T95" fmla="*/ 2147483647 h 233"/>
                <a:gd name="T96" fmla="*/ 2147483647 w 251"/>
                <a:gd name="T97" fmla="*/ 2147483647 h 233"/>
                <a:gd name="T98" fmla="*/ 2147483647 w 251"/>
                <a:gd name="T99" fmla="*/ 2147483647 h 233"/>
                <a:gd name="T100" fmla="*/ 2147483647 w 251"/>
                <a:gd name="T101" fmla="*/ 2147483647 h 233"/>
                <a:gd name="T102" fmla="*/ 2147483647 w 251"/>
                <a:gd name="T103" fmla="*/ 2147483647 h 233"/>
                <a:gd name="T104" fmla="*/ 2147483647 w 251"/>
                <a:gd name="T105" fmla="*/ 2147483647 h 233"/>
                <a:gd name="T106" fmla="*/ 2147483647 w 251"/>
                <a:gd name="T107" fmla="*/ 2147483647 h 233"/>
                <a:gd name="T108" fmla="*/ 2147483647 w 251"/>
                <a:gd name="T109" fmla="*/ 2147483647 h 233"/>
                <a:gd name="T110" fmla="*/ 2147483647 w 251"/>
                <a:gd name="T111" fmla="*/ 2147483647 h 233"/>
                <a:gd name="T112" fmla="*/ 2147483647 w 251"/>
                <a:gd name="T113" fmla="*/ 2147483647 h 233"/>
                <a:gd name="T114" fmla="*/ 2147483647 w 251"/>
                <a:gd name="T115" fmla="*/ 2147483647 h 233"/>
                <a:gd name="T116" fmla="*/ 2147483647 w 251"/>
                <a:gd name="T117" fmla="*/ 2147483647 h 233"/>
                <a:gd name="T118" fmla="*/ 2147483647 w 251"/>
                <a:gd name="T119" fmla="*/ 2147483647 h 233"/>
                <a:gd name="T120" fmla="*/ 2147483647 w 251"/>
                <a:gd name="T121" fmla="*/ 2147483647 h 233"/>
                <a:gd name="T122" fmla="*/ 2147483647 w 251"/>
                <a:gd name="T123" fmla="*/ 2147483647 h 23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51" h="233">
                  <a:moveTo>
                    <a:pt x="11" y="44"/>
                  </a:moveTo>
                  <a:cubicBezTo>
                    <a:pt x="11" y="42"/>
                    <a:pt x="12" y="40"/>
                    <a:pt x="11" y="38"/>
                  </a:cubicBezTo>
                  <a:cubicBezTo>
                    <a:pt x="10" y="36"/>
                    <a:pt x="6" y="36"/>
                    <a:pt x="5" y="34"/>
                  </a:cubicBezTo>
                  <a:cubicBezTo>
                    <a:pt x="4" y="32"/>
                    <a:pt x="5" y="29"/>
                    <a:pt x="5" y="27"/>
                  </a:cubicBezTo>
                  <a:cubicBezTo>
                    <a:pt x="5" y="24"/>
                    <a:pt x="7" y="22"/>
                    <a:pt x="6" y="20"/>
                  </a:cubicBezTo>
                  <a:cubicBezTo>
                    <a:pt x="5" y="16"/>
                    <a:pt x="0" y="12"/>
                    <a:pt x="1" y="8"/>
                  </a:cubicBezTo>
                  <a:cubicBezTo>
                    <a:pt x="2" y="5"/>
                    <a:pt x="7" y="4"/>
                    <a:pt x="10" y="2"/>
                  </a:cubicBezTo>
                  <a:cubicBezTo>
                    <a:pt x="11" y="3"/>
                    <a:pt x="11" y="4"/>
                    <a:pt x="12" y="5"/>
                  </a:cubicBezTo>
                  <a:cubicBezTo>
                    <a:pt x="13" y="7"/>
                    <a:pt x="15" y="9"/>
                    <a:pt x="17" y="10"/>
                  </a:cubicBezTo>
                  <a:cubicBezTo>
                    <a:pt x="18" y="11"/>
                    <a:pt x="20" y="9"/>
                    <a:pt x="20" y="10"/>
                  </a:cubicBezTo>
                  <a:cubicBezTo>
                    <a:pt x="22" y="11"/>
                    <a:pt x="19" y="14"/>
                    <a:pt x="20" y="15"/>
                  </a:cubicBezTo>
                  <a:cubicBezTo>
                    <a:pt x="22" y="17"/>
                    <a:pt x="26" y="16"/>
                    <a:pt x="28" y="17"/>
                  </a:cubicBezTo>
                  <a:cubicBezTo>
                    <a:pt x="29" y="16"/>
                    <a:pt x="29" y="16"/>
                    <a:pt x="30" y="16"/>
                  </a:cubicBezTo>
                  <a:cubicBezTo>
                    <a:pt x="31" y="16"/>
                    <a:pt x="31" y="16"/>
                    <a:pt x="32" y="15"/>
                  </a:cubicBezTo>
                  <a:cubicBezTo>
                    <a:pt x="34" y="15"/>
                    <a:pt x="36" y="17"/>
                    <a:pt x="37" y="16"/>
                  </a:cubicBezTo>
                  <a:cubicBezTo>
                    <a:pt x="38" y="15"/>
                    <a:pt x="36" y="12"/>
                    <a:pt x="37" y="11"/>
                  </a:cubicBezTo>
                  <a:cubicBezTo>
                    <a:pt x="41" y="7"/>
                    <a:pt x="44" y="3"/>
                    <a:pt x="49" y="1"/>
                  </a:cubicBezTo>
                  <a:cubicBezTo>
                    <a:pt x="51" y="0"/>
                    <a:pt x="53" y="3"/>
                    <a:pt x="53" y="6"/>
                  </a:cubicBezTo>
                  <a:cubicBezTo>
                    <a:pt x="53" y="7"/>
                    <a:pt x="49" y="7"/>
                    <a:pt x="50" y="9"/>
                  </a:cubicBezTo>
                  <a:cubicBezTo>
                    <a:pt x="50" y="11"/>
                    <a:pt x="54" y="12"/>
                    <a:pt x="54" y="15"/>
                  </a:cubicBezTo>
                  <a:cubicBezTo>
                    <a:pt x="55" y="16"/>
                    <a:pt x="50" y="16"/>
                    <a:pt x="50" y="18"/>
                  </a:cubicBezTo>
                  <a:cubicBezTo>
                    <a:pt x="51" y="21"/>
                    <a:pt x="54" y="21"/>
                    <a:pt x="57" y="22"/>
                  </a:cubicBezTo>
                  <a:cubicBezTo>
                    <a:pt x="58" y="23"/>
                    <a:pt x="58" y="22"/>
                    <a:pt x="59" y="22"/>
                  </a:cubicBezTo>
                  <a:cubicBezTo>
                    <a:pt x="60" y="26"/>
                    <a:pt x="60" y="30"/>
                    <a:pt x="62" y="34"/>
                  </a:cubicBezTo>
                  <a:cubicBezTo>
                    <a:pt x="64" y="37"/>
                    <a:pt x="68" y="38"/>
                    <a:pt x="71" y="40"/>
                  </a:cubicBezTo>
                  <a:cubicBezTo>
                    <a:pt x="74" y="41"/>
                    <a:pt x="77" y="41"/>
                    <a:pt x="80" y="43"/>
                  </a:cubicBezTo>
                  <a:cubicBezTo>
                    <a:pt x="83" y="45"/>
                    <a:pt x="85" y="48"/>
                    <a:pt x="89" y="50"/>
                  </a:cubicBezTo>
                  <a:cubicBezTo>
                    <a:pt x="94" y="52"/>
                    <a:pt x="100" y="52"/>
                    <a:pt x="106" y="52"/>
                  </a:cubicBezTo>
                  <a:cubicBezTo>
                    <a:pt x="111" y="52"/>
                    <a:pt x="115" y="50"/>
                    <a:pt x="120" y="49"/>
                  </a:cubicBezTo>
                  <a:cubicBezTo>
                    <a:pt x="122" y="49"/>
                    <a:pt x="125" y="51"/>
                    <a:pt x="127" y="49"/>
                  </a:cubicBezTo>
                  <a:cubicBezTo>
                    <a:pt x="128" y="48"/>
                    <a:pt x="125" y="46"/>
                    <a:pt x="125" y="44"/>
                  </a:cubicBezTo>
                  <a:cubicBezTo>
                    <a:pt x="124" y="43"/>
                    <a:pt x="125" y="42"/>
                    <a:pt x="125" y="41"/>
                  </a:cubicBezTo>
                  <a:cubicBezTo>
                    <a:pt x="128" y="40"/>
                    <a:pt x="132" y="40"/>
                    <a:pt x="135" y="38"/>
                  </a:cubicBezTo>
                  <a:cubicBezTo>
                    <a:pt x="137" y="37"/>
                    <a:pt x="136" y="33"/>
                    <a:pt x="138" y="32"/>
                  </a:cubicBezTo>
                  <a:cubicBezTo>
                    <a:pt x="141" y="29"/>
                    <a:pt x="146" y="30"/>
                    <a:pt x="150" y="29"/>
                  </a:cubicBezTo>
                  <a:cubicBezTo>
                    <a:pt x="152" y="28"/>
                    <a:pt x="152" y="26"/>
                    <a:pt x="155" y="26"/>
                  </a:cubicBezTo>
                  <a:cubicBezTo>
                    <a:pt x="157" y="26"/>
                    <a:pt x="159" y="27"/>
                    <a:pt x="161" y="28"/>
                  </a:cubicBezTo>
                  <a:cubicBezTo>
                    <a:pt x="162" y="29"/>
                    <a:pt x="163" y="30"/>
                    <a:pt x="164" y="31"/>
                  </a:cubicBezTo>
                  <a:cubicBezTo>
                    <a:pt x="168" y="32"/>
                    <a:pt x="171" y="33"/>
                    <a:pt x="175" y="34"/>
                  </a:cubicBezTo>
                  <a:cubicBezTo>
                    <a:pt x="177" y="35"/>
                    <a:pt x="180" y="36"/>
                    <a:pt x="183" y="37"/>
                  </a:cubicBezTo>
                  <a:cubicBezTo>
                    <a:pt x="185" y="38"/>
                    <a:pt x="188" y="38"/>
                    <a:pt x="189" y="39"/>
                  </a:cubicBezTo>
                  <a:cubicBezTo>
                    <a:pt x="190" y="41"/>
                    <a:pt x="187" y="43"/>
                    <a:pt x="189" y="44"/>
                  </a:cubicBezTo>
                  <a:cubicBezTo>
                    <a:pt x="191" y="46"/>
                    <a:pt x="195" y="44"/>
                    <a:pt x="197" y="45"/>
                  </a:cubicBezTo>
                  <a:cubicBezTo>
                    <a:pt x="199" y="46"/>
                    <a:pt x="199" y="50"/>
                    <a:pt x="201" y="50"/>
                  </a:cubicBezTo>
                  <a:cubicBezTo>
                    <a:pt x="205" y="52"/>
                    <a:pt x="210" y="51"/>
                    <a:pt x="214" y="53"/>
                  </a:cubicBezTo>
                  <a:cubicBezTo>
                    <a:pt x="215" y="54"/>
                    <a:pt x="215" y="56"/>
                    <a:pt x="215" y="58"/>
                  </a:cubicBezTo>
                  <a:cubicBezTo>
                    <a:pt x="215" y="60"/>
                    <a:pt x="215" y="62"/>
                    <a:pt x="215" y="64"/>
                  </a:cubicBezTo>
                  <a:cubicBezTo>
                    <a:pt x="215" y="66"/>
                    <a:pt x="217" y="68"/>
                    <a:pt x="218" y="70"/>
                  </a:cubicBezTo>
                  <a:cubicBezTo>
                    <a:pt x="217" y="72"/>
                    <a:pt x="217" y="75"/>
                    <a:pt x="216" y="77"/>
                  </a:cubicBezTo>
                  <a:cubicBezTo>
                    <a:pt x="215" y="79"/>
                    <a:pt x="212" y="81"/>
                    <a:pt x="211" y="84"/>
                  </a:cubicBezTo>
                  <a:cubicBezTo>
                    <a:pt x="211" y="85"/>
                    <a:pt x="213" y="86"/>
                    <a:pt x="213" y="87"/>
                  </a:cubicBezTo>
                  <a:cubicBezTo>
                    <a:pt x="212" y="88"/>
                    <a:pt x="210" y="86"/>
                    <a:pt x="210" y="87"/>
                  </a:cubicBezTo>
                  <a:cubicBezTo>
                    <a:pt x="209" y="90"/>
                    <a:pt x="208" y="94"/>
                    <a:pt x="209" y="97"/>
                  </a:cubicBezTo>
                  <a:cubicBezTo>
                    <a:pt x="209" y="99"/>
                    <a:pt x="212" y="100"/>
                    <a:pt x="212" y="102"/>
                  </a:cubicBezTo>
                  <a:cubicBezTo>
                    <a:pt x="212" y="104"/>
                    <a:pt x="209" y="104"/>
                    <a:pt x="209" y="106"/>
                  </a:cubicBezTo>
                  <a:cubicBezTo>
                    <a:pt x="209" y="108"/>
                    <a:pt x="212" y="110"/>
                    <a:pt x="212" y="112"/>
                  </a:cubicBezTo>
                  <a:cubicBezTo>
                    <a:pt x="213" y="116"/>
                    <a:pt x="214" y="122"/>
                    <a:pt x="212" y="126"/>
                  </a:cubicBezTo>
                  <a:cubicBezTo>
                    <a:pt x="213" y="129"/>
                    <a:pt x="215" y="131"/>
                    <a:pt x="217" y="133"/>
                  </a:cubicBezTo>
                  <a:cubicBezTo>
                    <a:pt x="219" y="134"/>
                    <a:pt x="223" y="131"/>
                    <a:pt x="225" y="133"/>
                  </a:cubicBezTo>
                  <a:cubicBezTo>
                    <a:pt x="227" y="134"/>
                    <a:pt x="228" y="138"/>
                    <a:pt x="227" y="141"/>
                  </a:cubicBezTo>
                  <a:cubicBezTo>
                    <a:pt x="226" y="145"/>
                    <a:pt x="222" y="148"/>
                    <a:pt x="220" y="152"/>
                  </a:cubicBezTo>
                  <a:cubicBezTo>
                    <a:pt x="219" y="153"/>
                    <a:pt x="219" y="155"/>
                    <a:pt x="218" y="157"/>
                  </a:cubicBezTo>
                  <a:cubicBezTo>
                    <a:pt x="221" y="160"/>
                    <a:pt x="224" y="163"/>
                    <a:pt x="226" y="166"/>
                  </a:cubicBezTo>
                  <a:cubicBezTo>
                    <a:pt x="228" y="169"/>
                    <a:pt x="227" y="172"/>
                    <a:pt x="228" y="174"/>
                  </a:cubicBezTo>
                  <a:cubicBezTo>
                    <a:pt x="228" y="176"/>
                    <a:pt x="230" y="177"/>
                    <a:pt x="231" y="178"/>
                  </a:cubicBezTo>
                  <a:cubicBezTo>
                    <a:pt x="233" y="179"/>
                    <a:pt x="236" y="179"/>
                    <a:pt x="238" y="180"/>
                  </a:cubicBezTo>
                  <a:cubicBezTo>
                    <a:pt x="240" y="181"/>
                    <a:pt x="241" y="182"/>
                    <a:pt x="242" y="183"/>
                  </a:cubicBezTo>
                  <a:cubicBezTo>
                    <a:pt x="243" y="188"/>
                    <a:pt x="241" y="194"/>
                    <a:pt x="244" y="198"/>
                  </a:cubicBezTo>
                  <a:cubicBezTo>
                    <a:pt x="245" y="200"/>
                    <a:pt x="249" y="198"/>
                    <a:pt x="250" y="200"/>
                  </a:cubicBezTo>
                  <a:cubicBezTo>
                    <a:pt x="251" y="201"/>
                    <a:pt x="250" y="204"/>
                    <a:pt x="249" y="206"/>
                  </a:cubicBezTo>
                  <a:cubicBezTo>
                    <a:pt x="249" y="207"/>
                    <a:pt x="250" y="208"/>
                    <a:pt x="249" y="209"/>
                  </a:cubicBezTo>
                  <a:cubicBezTo>
                    <a:pt x="247" y="210"/>
                    <a:pt x="244" y="209"/>
                    <a:pt x="242" y="210"/>
                  </a:cubicBezTo>
                  <a:cubicBezTo>
                    <a:pt x="239" y="211"/>
                    <a:pt x="237" y="212"/>
                    <a:pt x="235" y="214"/>
                  </a:cubicBezTo>
                  <a:cubicBezTo>
                    <a:pt x="234" y="216"/>
                    <a:pt x="233" y="219"/>
                    <a:pt x="233" y="222"/>
                  </a:cubicBezTo>
                  <a:cubicBezTo>
                    <a:pt x="233" y="224"/>
                    <a:pt x="234" y="227"/>
                    <a:pt x="234" y="229"/>
                  </a:cubicBezTo>
                  <a:cubicBezTo>
                    <a:pt x="233" y="230"/>
                    <a:pt x="232" y="233"/>
                    <a:pt x="231" y="233"/>
                  </a:cubicBezTo>
                  <a:cubicBezTo>
                    <a:pt x="229" y="232"/>
                    <a:pt x="227" y="230"/>
                    <a:pt x="225" y="230"/>
                  </a:cubicBezTo>
                  <a:cubicBezTo>
                    <a:pt x="221" y="229"/>
                    <a:pt x="218" y="229"/>
                    <a:pt x="215" y="229"/>
                  </a:cubicBezTo>
                  <a:cubicBezTo>
                    <a:pt x="210" y="229"/>
                    <a:pt x="205" y="230"/>
                    <a:pt x="201" y="229"/>
                  </a:cubicBezTo>
                  <a:cubicBezTo>
                    <a:pt x="199" y="229"/>
                    <a:pt x="197" y="227"/>
                    <a:pt x="195" y="226"/>
                  </a:cubicBezTo>
                  <a:cubicBezTo>
                    <a:pt x="190" y="225"/>
                    <a:pt x="185" y="225"/>
                    <a:pt x="181" y="222"/>
                  </a:cubicBezTo>
                  <a:cubicBezTo>
                    <a:pt x="179" y="221"/>
                    <a:pt x="178" y="219"/>
                    <a:pt x="177" y="217"/>
                  </a:cubicBezTo>
                  <a:cubicBezTo>
                    <a:pt x="176" y="213"/>
                    <a:pt x="176" y="208"/>
                    <a:pt x="173" y="204"/>
                  </a:cubicBezTo>
                  <a:cubicBezTo>
                    <a:pt x="171" y="202"/>
                    <a:pt x="168" y="200"/>
                    <a:pt x="165" y="200"/>
                  </a:cubicBezTo>
                  <a:cubicBezTo>
                    <a:pt x="162" y="201"/>
                    <a:pt x="159" y="203"/>
                    <a:pt x="156" y="205"/>
                  </a:cubicBezTo>
                  <a:cubicBezTo>
                    <a:pt x="153" y="206"/>
                    <a:pt x="151" y="209"/>
                    <a:pt x="148" y="209"/>
                  </a:cubicBezTo>
                  <a:cubicBezTo>
                    <a:pt x="145" y="209"/>
                    <a:pt x="143" y="206"/>
                    <a:pt x="141" y="205"/>
                  </a:cubicBezTo>
                  <a:cubicBezTo>
                    <a:pt x="138" y="205"/>
                    <a:pt x="135" y="206"/>
                    <a:pt x="132" y="206"/>
                  </a:cubicBezTo>
                  <a:cubicBezTo>
                    <a:pt x="131" y="206"/>
                    <a:pt x="132" y="204"/>
                    <a:pt x="132" y="203"/>
                  </a:cubicBezTo>
                  <a:cubicBezTo>
                    <a:pt x="129" y="202"/>
                    <a:pt x="126" y="202"/>
                    <a:pt x="124" y="200"/>
                  </a:cubicBezTo>
                  <a:cubicBezTo>
                    <a:pt x="122" y="200"/>
                    <a:pt x="120" y="199"/>
                    <a:pt x="119" y="197"/>
                  </a:cubicBezTo>
                  <a:cubicBezTo>
                    <a:pt x="118" y="196"/>
                    <a:pt x="120" y="195"/>
                    <a:pt x="119" y="194"/>
                  </a:cubicBezTo>
                  <a:cubicBezTo>
                    <a:pt x="118" y="192"/>
                    <a:pt x="116" y="192"/>
                    <a:pt x="114" y="192"/>
                  </a:cubicBezTo>
                  <a:cubicBezTo>
                    <a:pt x="112" y="191"/>
                    <a:pt x="109" y="193"/>
                    <a:pt x="107" y="191"/>
                  </a:cubicBezTo>
                  <a:cubicBezTo>
                    <a:pt x="103" y="188"/>
                    <a:pt x="101" y="184"/>
                    <a:pt x="99" y="179"/>
                  </a:cubicBezTo>
                  <a:cubicBezTo>
                    <a:pt x="97" y="177"/>
                    <a:pt x="99" y="173"/>
                    <a:pt x="97" y="171"/>
                  </a:cubicBezTo>
                  <a:cubicBezTo>
                    <a:pt x="96" y="169"/>
                    <a:pt x="94" y="172"/>
                    <a:pt x="93" y="171"/>
                  </a:cubicBezTo>
                  <a:cubicBezTo>
                    <a:pt x="92" y="170"/>
                    <a:pt x="94" y="168"/>
                    <a:pt x="93" y="166"/>
                  </a:cubicBezTo>
                  <a:cubicBezTo>
                    <a:pt x="91" y="161"/>
                    <a:pt x="88" y="155"/>
                    <a:pt x="83" y="152"/>
                  </a:cubicBezTo>
                  <a:cubicBezTo>
                    <a:pt x="81" y="151"/>
                    <a:pt x="80" y="156"/>
                    <a:pt x="78" y="156"/>
                  </a:cubicBezTo>
                  <a:cubicBezTo>
                    <a:pt x="78" y="156"/>
                    <a:pt x="78" y="155"/>
                    <a:pt x="78" y="155"/>
                  </a:cubicBezTo>
                  <a:cubicBezTo>
                    <a:pt x="76" y="155"/>
                    <a:pt x="75" y="156"/>
                    <a:pt x="73" y="155"/>
                  </a:cubicBezTo>
                  <a:cubicBezTo>
                    <a:pt x="72" y="154"/>
                    <a:pt x="72" y="151"/>
                    <a:pt x="71" y="152"/>
                  </a:cubicBezTo>
                  <a:cubicBezTo>
                    <a:pt x="70" y="153"/>
                    <a:pt x="72" y="155"/>
                    <a:pt x="71" y="157"/>
                  </a:cubicBezTo>
                  <a:cubicBezTo>
                    <a:pt x="71" y="157"/>
                    <a:pt x="69" y="158"/>
                    <a:pt x="68" y="158"/>
                  </a:cubicBezTo>
                  <a:cubicBezTo>
                    <a:pt x="65" y="155"/>
                    <a:pt x="62" y="153"/>
                    <a:pt x="59" y="150"/>
                  </a:cubicBezTo>
                  <a:cubicBezTo>
                    <a:pt x="58" y="148"/>
                    <a:pt x="60" y="146"/>
                    <a:pt x="59" y="144"/>
                  </a:cubicBezTo>
                  <a:cubicBezTo>
                    <a:pt x="59" y="142"/>
                    <a:pt x="57" y="143"/>
                    <a:pt x="56" y="141"/>
                  </a:cubicBezTo>
                  <a:cubicBezTo>
                    <a:pt x="56" y="139"/>
                    <a:pt x="57" y="136"/>
                    <a:pt x="56" y="133"/>
                  </a:cubicBezTo>
                  <a:cubicBezTo>
                    <a:pt x="55" y="129"/>
                    <a:pt x="53" y="126"/>
                    <a:pt x="50" y="122"/>
                  </a:cubicBezTo>
                  <a:cubicBezTo>
                    <a:pt x="45" y="117"/>
                    <a:pt x="39" y="114"/>
                    <a:pt x="34" y="110"/>
                  </a:cubicBezTo>
                  <a:cubicBezTo>
                    <a:pt x="33" y="109"/>
                    <a:pt x="34" y="108"/>
                    <a:pt x="34" y="107"/>
                  </a:cubicBezTo>
                  <a:cubicBezTo>
                    <a:pt x="31" y="103"/>
                    <a:pt x="27" y="100"/>
                    <a:pt x="25" y="95"/>
                  </a:cubicBezTo>
                  <a:cubicBezTo>
                    <a:pt x="24" y="93"/>
                    <a:pt x="25" y="90"/>
                    <a:pt x="25" y="87"/>
                  </a:cubicBezTo>
                  <a:cubicBezTo>
                    <a:pt x="25" y="84"/>
                    <a:pt x="25" y="81"/>
                    <a:pt x="27" y="78"/>
                  </a:cubicBezTo>
                  <a:cubicBezTo>
                    <a:pt x="28" y="77"/>
                    <a:pt x="30" y="78"/>
                    <a:pt x="31" y="77"/>
                  </a:cubicBezTo>
                  <a:cubicBezTo>
                    <a:pt x="31" y="74"/>
                    <a:pt x="29" y="72"/>
                    <a:pt x="30" y="69"/>
                  </a:cubicBezTo>
                  <a:cubicBezTo>
                    <a:pt x="30" y="68"/>
                    <a:pt x="32" y="66"/>
                    <a:pt x="31" y="64"/>
                  </a:cubicBezTo>
                  <a:cubicBezTo>
                    <a:pt x="31" y="63"/>
                    <a:pt x="29" y="64"/>
                    <a:pt x="28" y="64"/>
                  </a:cubicBezTo>
                  <a:cubicBezTo>
                    <a:pt x="27" y="64"/>
                    <a:pt x="26" y="63"/>
                    <a:pt x="25" y="62"/>
                  </a:cubicBezTo>
                  <a:cubicBezTo>
                    <a:pt x="24" y="62"/>
                    <a:pt x="23" y="63"/>
                    <a:pt x="23" y="62"/>
                  </a:cubicBezTo>
                  <a:cubicBezTo>
                    <a:pt x="21" y="60"/>
                    <a:pt x="19" y="57"/>
                    <a:pt x="17" y="54"/>
                  </a:cubicBezTo>
                  <a:cubicBezTo>
                    <a:pt x="16" y="53"/>
                    <a:pt x="15" y="51"/>
                    <a:pt x="14" y="50"/>
                  </a:cubicBezTo>
                  <a:cubicBezTo>
                    <a:pt x="13" y="48"/>
                    <a:pt x="12" y="46"/>
                    <a:pt x="11" y="4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79" name="Freeform 114">
              <a:extLst>
                <a:ext uri="{FF2B5EF4-FFF2-40B4-BE49-F238E27FC236}">
                  <a16:creationId xmlns:a16="http://schemas.microsoft.com/office/drawing/2014/main" id="{63A652B6-1C12-CB4E-B87D-FBE23CC205D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69839" y="2966229"/>
              <a:ext cx="33313" cy="28555"/>
            </a:xfrm>
            <a:custGeom>
              <a:avLst/>
              <a:gdLst>
                <a:gd name="T0" fmla="*/ 2147483647 w 18"/>
                <a:gd name="T1" fmla="*/ 2147483647 h 15"/>
                <a:gd name="T2" fmla="*/ 2147483647 w 18"/>
                <a:gd name="T3" fmla="*/ 2147483647 h 15"/>
                <a:gd name="T4" fmla="*/ 2147483647 w 18"/>
                <a:gd name="T5" fmla="*/ 2147483647 h 15"/>
                <a:gd name="T6" fmla="*/ 2147483647 w 18"/>
                <a:gd name="T7" fmla="*/ 2147483647 h 15"/>
                <a:gd name="T8" fmla="*/ 2147483647 w 18"/>
                <a:gd name="T9" fmla="*/ 0 h 15"/>
                <a:gd name="T10" fmla="*/ 0 w 18"/>
                <a:gd name="T11" fmla="*/ 0 h 15"/>
                <a:gd name="T12" fmla="*/ 2147483647 w 18"/>
                <a:gd name="T13" fmla="*/ 2147483647 h 15"/>
                <a:gd name="T14" fmla="*/ 2147483647 w 18"/>
                <a:gd name="T15" fmla="*/ 2147483647 h 15"/>
                <a:gd name="T16" fmla="*/ 2147483647 w 18"/>
                <a:gd name="T17" fmla="*/ 2147483647 h 15"/>
                <a:gd name="T18" fmla="*/ 2147483647 w 18"/>
                <a:gd name="T19" fmla="*/ 2147483647 h 15"/>
                <a:gd name="T20" fmla="*/ 2147483647 w 18"/>
                <a:gd name="T21" fmla="*/ 2147483647 h 1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" h="15">
                  <a:moveTo>
                    <a:pt x="18" y="15"/>
                  </a:moveTo>
                  <a:cubicBezTo>
                    <a:pt x="17" y="12"/>
                    <a:pt x="16" y="9"/>
                    <a:pt x="14" y="6"/>
                  </a:cubicBezTo>
                  <a:cubicBezTo>
                    <a:pt x="13" y="5"/>
                    <a:pt x="13" y="2"/>
                    <a:pt x="12" y="1"/>
                  </a:cubicBezTo>
                  <a:cubicBezTo>
                    <a:pt x="10" y="1"/>
                    <a:pt x="9" y="3"/>
                    <a:pt x="7" y="3"/>
                  </a:cubicBezTo>
                  <a:cubicBezTo>
                    <a:pt x="6" y="2"/>
                    <a:pt x="6" y="1"/>
                    <a:pt x="6" y="0"/>
                  </a:cubicBezTo>
                  <a:cubicBezTo>
                    <a:pt x="4" y="0"/>
                    <a:pt x="2" y="1"/>
                    <a:pt x="0" y="0"/>
                  </a:cubicBezTo>
                  <a:cubicBezTo>
                    <a:pt x="1" y="1"/>
                    <a:pt x="1" y="2"/>
                    <a:pt x="2" y="3"/>
                  </a:cubicBezTo>
                  <a:cubicBezTo>
                    <a:pt x="3" y="5"/>
                    <a:pt x="5" y="7"/>
                    <a:pt x="7" y="8"/>
                  </a:cubicBezTo>
                  <a:cubicBezTo>
                    <a:pt x="8" y="9"/>
                    <a:pt x="10" y="7"/>
                    <a:pt x="10" y="8"/>
                  </a:cubicBezTo>
                  <a:cubicBezTo>
                    <a:pt x="12" y="9"/>
                    <a:pt x="9" y="12"/>
                    <a:pt x="10" y="13"/>
                  </a:cubicBezTo>
                  <a:cubicBezTo>
                    <a:pt x="12" y="15"/>
                    <a:pt x="16" y="14"/>
                    <a:pt x="18" y="1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80" name="Freeform 115">
              <a:extLst>
                <a:ext uri="{FF2B5EF4-FFF2-40B4-BE49-F238E27FC236}">
                  <a16:creationId xmlns:a16="http://schemas.microsoft.com/office/drawing/2014/main" id="{88616097-43CA-864A-919E-456CBD07AC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34939" y="2917051"/>
              <a:ext cx="77732" cy="77732"/>
            </a:xfrm>
            <a:custGeom>
              <a:avLst/>
              <a:gdLst>
                <a:gd name="T0" fmla="*/ 2147483647 w 41"/>
                <a:gd name="T1" fmla="*/ 2147483647 h 41"/>
                <a:gd name="T2" fmla="*/ 2147483647 w 41"/>
                <a:gd name="T3" fmla="*/ 2147483647 h 41"/>
                <a:gd name="T4" fmla="*/ 2147483647 w 41"/>
                <a:gd name="T5" fmla="*/ 2147483647 h 41"/>
                <a:gd name="T6" fmla="*/ 2147483647 w 41"/>
                <a:gd name="T7" fmla="*/ 2147483647 h 41"/>
                <a:gd name="T8" fmla="*/ 2147483647 w 41"/>
                <a:gd name="T9" fmla="*/ 2147483647 h 41"/>
                <a:gd name="T10" fmla="*/ 2147483647 w 41"/>
                <a:gd name="T11" fmla="*/ 2147483647 h 41"/>
                <a:gd name="T12" fmla="*/ 2147483647 w 41"/>
                <a:gd name="T13" fmla="*/ 2147483647 h 41"/>
                <a:gd name="T14" fmla="*/ 2147483647 w 41"/>
                <a:gd name="T15" fmla="*/ 2147483647 h 41"/>
                <a:gd name="T16" fmla="*/ 2147483647 w 41"/>
                <a:gd name="T17" fmla="*/ 2147483647 h 41"/>
                <a:gd name="T18" fmla="*/ 2147483647 w 41"/>
                <a:gd name="T19" fmla="*/ 2147483647 h 41"/>
                <a:gd name="T20" fmla="*/ 2147483647 w 41"/>
                <a:gd name="T21" fmla="*/ 2147483647 h 41"/>
                <a:gd name="T22" fmla="*/ 2147483647 w 41"/>
                <a:gd name="T23" fmla="*/ 0 h 41"/>
                <a:gd name="T24" fmla="*/ 2147483647 w 41"/>
                <a:gd name="T25" fmla="*/ 0 h 41"/>
                <a:gd name="T26" fmla="*/ 2147483647 w 41"/>
                <a:gd name="T27" fmla="*/ 0 h 41"/>
                <a:gd name="T28" fmla="*/ 2147483647 w 41"/>
                <a:gd name="T29" fmla="*/ 0 h 41"/>
                <a:gd name="T30" fmla="*/ 0 w 41"/>
                <a:gd name="T31" fmla="*/ 2147483647 h 41"/>
                <a:gd name="T32" fmla="*/ 2147483647 w 41"/>
                <a:gd name="T33" fmla="*/ 2147483647 h 41"/>
                <a:gd name="T34" fmla="*/ 2147483647 w 41"/>
                <a:gd name="T35" fmla="*/ 2147483647 h 41"/>
                <a:gd name="T36" fmla="*/ 2147483647 w 41"/>
                <a:gd name="T37" fmla="*/ 2147483647 h 41"/>
                <a:gd name="T38" fmla="*/ 2147483647 w 41"/>
                <a:gd name="T39" fmla="*/ 2147483647 h 41"/>
                <a:gd name="T40" fmla="*/ 2147483647 w 41"/>
                <a:gd name="T41" fmla="*/ 2147483647 h 41"/>
                <a:gd name="T42" fmla="*/ 2147483647 w 41"/>
                <a:gd name="T43" fmla="*/ 2147483647 h 41"/>
                <a:gd name="T44" fmla="*/ 2147483647 w 41"/>
                <a:gd name="T45" fmla="*/ 2147483647 h 41"/>
                <a:gd name="T46" fmla="*/ 2147483647 w 41"/>
                <a:gd name="T47" fmla="*/ 2147483647 h 41"/>
                <a:gd name="T48" fmla="*/ 2147483647 w 41"/>
                <a:gd name="T49" fmla="*/ 2147483647 h 41"/>
                <a:gd name="T50" fmla="*/ 2147483647 w 41"/>
                <a:gd name="T51" fmla="*/ 2147483647 h 41"/>
                <a:gd name="T52" fmla="*/ 2147483647 w 41"/>
                <a:gd name="T53" fmla="*/ 2147483647 h 41"/>
                <a:gd name="T54" fmla="*/ 2147483647 w 41"/>
                <a:gd name="T55" fmla="*/ 2147483647 h 4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1" h="41">
                  <a:moveTo>
                    <a:pt x="40" y="39"/>
                  </a:moveTo>
                  <a:cubicBezTo>
                    <a:pt x="40" y="37"/>
                    <a:pt x="41" y="35"/>
                    <a:pt x="40" y="33"/>
                  </a:cubicBezTo>
                  <a:cubicBezTo>
                    <a:pt x="40" y="32"/>
                    <a:pt x="38" y="31"/>
                    <a:pt x="37" y="30"/>
                  </a:cubicBezTo>
                  <a:cubicBezTo>
                    <a:pt x="36" y="29"/>
                    <a:pt x="34" y="27"/>
                    <a:pt x="33" y="26"/>
                  </a:cubicBezTo>
                  <a:cubicBezTo>
                    <a:pt x="31" y="25"/>
                    <a:pt x="28" y="24"/>
                    <a:pt x="27" y="22"/>
                  </a:cubicBezTo>
                  <a:cubicBezTo>
                    <a:pt x="27" y="21"/>
                    <a:pt x="29" y="21"/>
                    <a:pt x="30" y="20"/>
                  </a:cubicBezTo>
                  <a:cubicBezTo>
                    <a:pt x="30" y="19"/>
                    <a:pt x="31" y="18"/>
                    <a:pt x="30" y="17"/>
                  </a:cubicBezTo>
                  <a:cubicBezTo>
                    <a:pt x="29" y="15"/>
                    <a:pt x="26" y="16"/>
                    <a:pt x="24" y="14"/>
                  </a:cubicBezTo>
                  <a:cubicBezTo>
                    <a:pt x="23" y="13"/>
                    <a:pt x="25" y="11"/>
                    <a:pt x="25" y="9"/>
                  </a:cubicBezTo>
                  <a:cubicBezTo>
                    <a:pt x="25" y="8"/>
                    <a:pt x="25" y="6"/>
                    <a:pt x="24" y="5"/>
                  </a:cubicBezTo>
                  <a:cubicBezTo>
                    <a:pt x="23" y="4"/>
                    <a:pt x="20" y="5"/>
                    <a:pt x="19" y="4"/>
                  </a:cubicBezTo>
                  <a:cubicBezTo>
                    <a:pt x="18" y="3"/>
                    <a:pt x="18" y="1"/>
                    <a:pt x="18" y="0"/>
                  </a:cubicBezTo>
                  <a:cubicBezTo>
                    <a:pt x="16" y="0"/>
                    <a:pt x="15" y="0"/>
                    <a:pt x="14" y="0"/>
                  </a:cubicBezTo>
                  <a:cubicBezTo>
                    <a:pt x="12" y="0"/>
                    <a:pt x="11" y="0"/>
                    <a:pt x="9" y="0"/>
                  </a:cubicBezTo>
                  <a:cubicBezTo>
                    <a:pt x="8" y="0"/>
                    <a:pt x="6" y="0"/>
                    <a:pt x="5" y="0"/>
                  </a:cubicBezTo>
                  <a:cubicBezTo>
                    <a:pt x="3" y="1"/>
                    <a:pt x="2" y="2"/>
                    <a:pt x="0" y="2"/>
                  </a:cubicBezTo>
                  <a:cubicBezTo>
                    <a:pt x="1" y="5"/>
                    <a:pt x="2" y="7"/>
                    <a:pt x="2" y="9"/>
                  </a:cubicBezTo>
                  <a:cubicBezTo>
                    <a:pt x="2" y="11"/>
                    <a:pt x="1" y="14"/>
                    <a:pt x="2" y="16"/>
                  </a:cubicBezTo>
                  <a:cubicBezTo>
                    <a:pt x="2" y="17"/>
                    <a:pt x="4" y="19"/>
                    <a:pt x="5" y="20"/>
                  </a:cubicBezTo>
                  <a:cubicBezTo>
                    <a:pt x="8" y="21"/>
                    <a:pt x="11" y="20"/>
                    <a:pt x="13" y="21"/>
                  </a:cubicBezTo>
                  <a:cubicBezTo>
                    <a:pt x="15" y="22"/>
                    <a:pt x="17" y="25"/>
                    <a:pt x="18" y="26"/>
                  </a:cubicBezTo>
                  <a:cubicBezTo>
                    <a:pt x="20" y="27"/>
                    <a:pt x="22" y="26"/>
                    <a:pt x="24" y="26"/>
                  </a:cubicBezTo>
                  <a:cubicBezTo>
                    <a:pt x="24" y="27"/>
                    <a:pt x="24" y="28"/>
                    <a:pt x="25" y="29"/>
                  </a:cubicBezTo>
                  <a:cubicBezTo>
                    <a:pt x="27" y="29"/>
                    <a:pt x="28" y="27"/>
                    <a:pt x="30" y="27"/>
                  </a:cubicBezTo>
                  <a:cubicBezTo>
                    <a:pt x="31" y="28"/>
                    <a:pt x="31" y="31"/>
                    <a:pt x="32" y="32"/>
                  </a:cubicBezTo>
                  <a:cubicBezTo>
                    <a:pt x="34" y="35"/>
                    <a:pt x="35" y="38"/>
                    <a:pt x="36" y="41"/>
                  </a:cubicBezTo>
                  <a:cubicBezTo>
                    <a:pt x="37" y="40"/>
                    <a:pt x="37" y="40"/>
                    <a:pt x="38" y="40"/>
                  </a:cubicBezTo>
                  <a:cubicBezTo>
                    <a:pt x="39" y="40"/>
                    <a:pt x="39" y="40"/>
                    <a:pt x="40" y="39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81" name="Freeform 116">
              <a:extLst>
                <a:ext uri="{FF2B5EF4-FFF2-40B4-BE49-F238E27FC236}">
                  <a16:creationId xmlns:a16="http://schemas.microsoft.com/office/drawing/2014/main" id="{22972A79-D66B-B345-8269-D2FD189C61A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69839" y="2896428"/>
              <a:ext cx="126910" cy="109461"/>
            </a:xfrm>
            <a:custGeom>
              <a:avLst/>
              <a:gdLst>
                <a:gd name="T0" fmla="*/ 2147483647 w 67"/>
                <a:gd name="T1" fmla="*/ 2147483647 h 58"/>
                <a:gd name="T2" fmla="*/ 2147483647 w 67"/>
                <a:gd name="T3" fmla="*/ 2147483647 h 58"/>
                <a:gd name="T4" fmla="*/ 2147483647 w 67"/>
                <a:gd name="T5" fmla="*/ 2147483647 h 58"/>
                <a:gd name="T6" fmla="*/ 2147483647 w 67"/>
                <a:gd name="T7" fmla="*/ 2147483647 h 58"/>
                <a:gd name="T8" fmla="*/ 2147483647 w 67"/>
                <a:gd name="T9" fmla="*/ 2147483647 h 58"/>
                <a:gd name="T10" fmla="*/ 2147483647 w 67"/>
                <a:gd name="T11" fmla="*/ 2147483647 h 58"/>
                <a:gd name="T12" fmla="*/ 2147483647 w 67"/>
                <a:gd name="T13" fmla="*/ 2147483647 h 58"/>
                <a:gd name="T14" fmla="*/ 2147483647 w 67"/>
                <a:gd name="T15" fmla="*/ 2147483647 h 58"/>
                <a:gd name="T16" fmla="*/ 2147483647 w 67"/>
                <a:gd name="T17" fmla="*/ 2147483647 h 58"/>
                <a:gd name="T18" fmla="*/ 2147483647 w 67"/>
                <a:gd name="T19" fmla="*/ 2147483647 h 58"/>
                <a:gd name="T20" fmla="*/ 2147483647 w 67"/>
                <a:gd name="T21" fmla="*/ 2147483647 h 58"/>
                <a:gd name="T22" fmla="*/ 2147483647 w 67"/>
                <a:gd name="T23" fmla="*/ 2147483647 h 58"/>
                <a:gd name="T24" fmla="*/ 2147483647 w 67"/>
                <a:gd name="T25" fmla="*/ 2147483647 h 58"/>
                <a:gd name="T26" fmla="*/ 2147483647 w 67"/>
                <a:gd name="T27" fmla="*/ 2147483647 h 58"/>
                <a:gd name="T28" fmla="*/ 2147483647 w 67"/>
                <a:gd name="T29" fmla="*/ 2147483647 h 58"/>
                <a:gd name="T30" fmla="*/ 2147483647 w 67"/>
                <a:gd name="T31" fmla="*/ 2147483647 h 58"/>
                <a:gd name="T32" fmla="*/ 2147483647 w 67"/>
                <a:gd name="T33" fmla="*/ 2147483647 h 58"/>
                <a:gd name="T34" fmla="*/ 2147483647 w 67"/>
                <a:gd name="T35" fmla="*/ 2147483647 h 58"/>
                <a:gd name="T36" fmla="*/ 2147483647 w 67"/>
                <a:gd name="T37" fmla="*/ 2147483647 h 58"/>
                <a:gd name="T38" fmla="*/ 2147483647 w 67"/>
                <a:gd name="T39" fmla="*/ 2147483647 h 58"/>
                <a:gd name="T40" fmla="*/ 0 w 67"/>
                <a:gd name="T41" fmla="*/ 2147483647 h 58"/>
                <a:gd name="T42" fmla="*/ 2147483647 w 67"/>
                <a:gd name="T43" fmla="*/ 2147483647 h 58"/>
                <a:gd name="T44" fmla="*/ 2147483647 w 67"/>
                <a:gd name="T45" fmla="*/ 2147483647 h 58"/>
                <a:gd name="T46" fmla="*/ 2147483647 w 67"/>
                <a:gd name="T47" fmla="*/ 2147483647 h 58"/>
                <a:gd name="T48" fmla="*/ 2147483647 w 67"/>
                <a:gd name="T49" fmla="*/ 2147483647 h 58"/>
                <a:gd name="T50" fmla="*/ 2147483647 w 67"/>
                <a:gd name="T51" fmla="*/ 2147483647 h 58"/>
                <a:gd name="T52" fmla="*/ 2147483647 w 67"/>
                <a:gd name="T53" fmla="*/ 2147483647 h 58"/>
                <a:gd name="T54" fmla="*/ 2147483647 w 67"/>
                <a:gd name="T55" fmla="*/ 2147483647 h 58"/>
                <a:gd name="T56" fmla="*/ 2147483647 w 67"/>
                <a:gd name="T57" fmla="*/ 0 h 58"/>
                <a:gd name="T58" fmla="*/ 2147483647 w 67"/>
                <a:gd name="T59" fmla="*/ 2147483647 h 58"/>
                <a:gd name="T60" fmla="*/ 2147483647 w 67"/>
                <a:gd name="T61" fmla="*/ 2147483647 h 58"/>
                <a:gd name="T62" fmla="*/ 2147483647 w 67"/>
                <a:gd name="T63" fmla="*/ 2147483647 h 58"/>
                <a:gd name="T64" fmla="*/ 2147483647 w 67"/>
                <a:gd name="T65" fmla="*/ 2147483647 h 58"/>
                <a:gd name="T66" fmla="*/ 2147483647 w 67"/>
                <a:gd name="T67" fmla="*/ 2147483647 h 58"/>
                <a:gd name="T68" fmla="*/ 2147483647 w 67"/>
                <a:gd name="T69" fmla="*/ 2147483647 h 58"/>
                <a:gd name="T70" fmla="*/ 2147483647 w 67"/>
                <a:gd name="T71" fmla="*/ 2147483647 h 58"/>
                <a:gd name="T72" fmla="*/ 2147483647 w 67"/>
                <a:gd name="T73" fmla="*/ 2147483647 h 58"/>
                <a:gd name="T74" fmla="*/ 2147483647 w 67"/>
                <a:gd name="T75" fmla="*/ 2147483647 h 58"/>
                <a:gd name="T76" fmla="*/ 2147483647 w 67"/>
                <a:gd name="T77" fmla="*/ 2147483647 h 58"/>
                <a:gd name="T78" fmla="*/ 2147483647 w 67"/>
                <a:gd name="T79" fmla="*/ 2147483647 h 58"/>
                <a:gd name="T80" fmla="*/ 2147483647 w 67"/>
                <a:gd name="T81" fmla="*/ 2147483647 h 58"/>
                <a:gd name="T82" fmla="*/ 2147483647 w 67"/>
                <a:gd name="T83" fmla="*/ 2147483647 h 58"/>
                <a:gd name="T84" fmla="*/ 2147483647 w 67"/>
                <a:gd name="T85" fmla="*/ 2147483647 h 58"/>
                <a:gd name="T86" fmla="*/ 2147483647 w 67"/>
                <a:gd name="T87" fmla="*/ 2147483647 h 58"/>
                <a:gd name="T88" fmla="*/ 2147483647 w 67"/>
                <a:gd name="T89" fmla="*/ 2147483647 h 58"/>
                <a:gd name="T90" fmla="*/ 2147483647 w 67"/>
                <a:gd name="T91" fmla="*/ 2147483647 h 58"/>
                <a:gd name="T92" fmla="*/ 2147483647 w 67"/>
                <a:gd name="T93" fmla="*/ 2147483647 h 58"/>
                <a:gd name="T94" fmla="*/ 2147483647 w 67"/>
                <a:gd name="T95" fmla="*/ 2147483647 h 58"/>
                <a:gd name="T96" fmla="*/ 2147483647 w 67"/>
                <a:gd name="T97" fmla="*/ 2147483647 h 5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67" h="58">
                  <a:moveTo>
                    <a:pt x="49" y="57"/>
                  </a:moveTo>
                  <a:cubicBezTo>
                    <a:pt x="48" y="57"/>
                    <a:pt x="48" y="58"/>
                    <a:pt x="47" y="57"/>
                  </a:cubicBezTo>
                  <a:cubicBezTo>
                    <a:pt x="44" y="56"/>
                    <a:pt x="41" y="56"/>
                    <a:pt x="40" y="53"/>
                  </a:cubicBezTo>
                  <a:cubicBezTo>
                    <a:pt x="40" y="51"/>
                    <a:pt x="45" y="51"/>
                    <a:pt x="44" y="50"/>
                  </a:cubicBezTo>
                  <a:cubicBezTo>
                    <a:pt x="44" y="47"/>
                    <a:pt x="40" y="46"/>
                    <a:pt x="40" y="44"/>
                  </a:cubicBezTo>
                  <a:cubicBezTo>
                    <a:pt x="39" y="42"/>
                    <a:pt x="43" y="42"/>
                    <a:pt x="43" y="41"/>
                  </a:cubicBezTo>
                  <a:cubicBezTo>
                    <a:pt x="43" y="38"/>
                    <a:pt x="41" y="35"/>
                    <a:pt x="39" y="36"/>
                  </a:cubicBezTo>
                  <a:cubicBezTo>
                    <a:pt x="34" y="38"/>
                    <a:pt x="31" y="42"/>
                    <a:pt x="27" y="46"/>
                  </a:cubicBezTo>
                  <a:cubicBezTo>
                    <a:pt x="26" y="47"/>
                    <a:pt x="28" y="50"/>
                    <a:pt x="27" y="51"/>
                  </a:cubicBezTo>
                  <a:cubicBezTo>
                    <a:pt x="26" y="52"/>
                    <a:pt x="24" y="50"/>
                    <a:pt x="22" y="50"/>
                  </a:cubicBezTo>
                  <a:cubicBezTo>
                    <a:pt x="22" y="48"/>
                    <a:pt x="23" y="46"/>
                    <a:pt x="22" y="44"/>
                  </a:cubicBezTo>
                  <a:cubicBezTo>
                    <a:pt x="22" y="43"/>
                    <a:pt x="20" y="42"/>
                    <a:pt x="19" y="41"/>
                  </a:cubicBezTo>
                  <a:cubicBezTo>
                    <a:pt x="18" y="40"/>
                    <a:pt x="16" y="38"/>
                    <a:pt x="15" y="37"/>
                  </a:cubicBezTo>
                  <a:cubicBezTo>
                    <a:pt x="13" y="36"/>
                    <a:pt x="10" y="35"/>
                    <a:pt x="9" y="33"/>
                  </a:cubicBezTo>
                  <a:cubicBezTo>
                    <a:pt x="9" y="32"/>
                    <a:pt x="11" y="32"/>
                    <a:pt x="12" y="31"/>
                  </a:cubicBezTo>
                  <a:cubicBezTo>
                    <a:pt x="12" y="30"/>
                    <a:pt x="13" y="29"/>
                    <a:pt x="12" y="28"/>
                  </a:cubicBezTo>
                  <a:cubicBezTo>
                    <a:pt x="11" y="26"/>
                    <a:pt x="8" y="27"/>
                    <a:pt x="6" y="25"/>
                  </a:cubicBezTo>
                  <a:cubicBezTo>
                    <a:pt x="5" y="24"/>
                    <a:pt x="7" y="22"/>
                    <a:pt x="7" y="20"/>
                  </a:cubicBezTo>
                  <a:cubicBezTo>
                    <a:pt x="7" y="19"/>
                    <a:pt x="7" y="17"/>
                    <a:pt x="6" y="16"/>
                  </a:cubicBezTo>
                  <a:cubicBezTo>
                    <a:pt x="5" y="15"/>
                    <a:pt x="2" y="16"/>
                    <a:pt x="1" y="15"/>
                  </a:cubicBezTo>
                  <a:cubicBezTo>
                    <a:pt x="0" y="14"/>
                    <a:pt x="0" y="12"/>
                    <a:pt x="0" y="11"/>
                  </a:cubicBezTo>
                  <a:cubicBezTo>
                    <a:pt x="1" y="10"/>
                    <a:pt x="1" y="7"/>
                    <a:pt x="3" y="7"/>
                  </a:cubicBezTo>
                  <a:cubicBezTo>
                    <a:pt x="5" y="7"/>
                    <a:pt x="6" y="9"/>
                    <a:pt x="8" y="10"/>
                  </a:cubicBezTo>
                  <a:cubicBezTo>
                    <a:pt x="10" y="11"/>
                    <a:pt x="12" y="12"/>
                    <a:pt x="13" y="12"/>
                  </a:cubicBezTo>
                  <a:cubicBezTo>
                    <a:pt x="16" y="13"/>
                    <a:pt x="18" y="15"/>
                    <a:pt x="20" y="14"/>
                  </a:cubicBezTo>
                  <a:cubicBezTo>
                    <a:pt x="21" y="14"/>
                    <a:pt x="21" y="11"/>
                    <a:pt x="20" y="10"/>
                  </a:cubicBezTo>
                  <a:cubicBezTo>
                    <a:pt x="20" y="9"/>
                    <a:pt x="17" y="9"/>
                    <a:pt x="16" y="8"/>
                  </a:cubicBezTo>
                  <a:cubicBezTo>
                    <a:pt x="15" y="6"/>
                    <a:pt x="13" y="5"/>
                    <a:pt x="13" y="3"/>
                  </a:cubicBezTo>
                  <a:cubicBezTo>
                    <a:pt x="14" y="1"/>
                    <a:pt x="16" y="1"/>
                    <a:pt x="17" y="0"/>
                  </a:cubicBezTo>
                  <a:cubicBezTo>
                    <a:pt x="19" y="1"/>
                    <a:pt x="22" y="2"/>
                    <a:pt x="24" y="4"/>
                  </a:cubicBezTo>
                  <a:cubicBezTo>
                    <a:pt x="25" y="5"/>
                    <a:pt x="26" y="9"/>
                    <a:pt x="27" y="10"/>
                  </a:cubicBezTo>
                  <a:cubicBezTo>
                    <a:pt x="29" y="12"/>
                    <a:pt x="32" y="13"/>
                    <a:pt x="35" y="12"/>
                  </a:cubicBezTo>
                  <a:cubicBezTo>
                    <a:pt x="36" y="11"/>
                    <a:pt x="35" y="8"/>
                    <a:pt x="36" y="7"/>
                  </a:cubicBezTo>
                  <a:cubicBezTo>
                    <a:pt x="37" y="6"/>
                    <a:pt x="39" y="7"/>
                    <a:pt x="40" y="6"/>
                  </a:cubicBezTo>
                  <a:cubicBezTo>
                    <a:pt x="41" y="5"/>
                    <a:pt x="41" y="4"/>
                    <a:pt x="42" y="2"/>
                  </a:cubicBezTo>
                  <a:cubicBezTo>
                    <a:pt x="44" y="5"/>
                    <a:pt x="47" y="8"/>
                    <a:pt x="49" y="10"/>
                  </a:cubicBezTo>
                  <a:cubicBezTo>
                    <a:pt x="50" y="13"/>
                    <a:pt x="51" y="16"/>
                    <a:pt x="52" y="18"/>
                  </a:cubicBezTo>
                  <a:cubicBezTo>
                    <a:pt x="54" y="20"/>
                    <a:pt x="56" y="22"/>
                    <a:pt x="58" y="22"/>
                  </a:cubicBezTo>
                  <a:cubicBezTo>
                    <a:pt x="60" y="23"/>
                    <a:pt x="62" y="22"/>
                    <a:pt x="63" y="22"/>
                  </a:cubicBezTo>
                  <a:cubicBezTo>
                    <a:pt x="65" y="22"/>
                    <a:pt x="66" y="23"/>
                    <a:pt x="67" y="24"/>
                  </a:cubicBezTo>
                  <a:cubicBezTo>
                    <a:pt x="67" y="25"/>
                    <a:pt x="66" y="25"/>
                    <a:pt x="66" y="25"/>
                  </a:cubicBezTo>
                  <a:cubicBezTo>
                    <a:pt x="63" y="25"/>
                    <a:pt x="61" y="24"/>
                    <a:pt x="59" y="25"/>
                  </a:cubicBezTo>
                  <a:cubicBezTo>
                    <a:pt x="57" y="27"/>
                    <a:pt x="56" y="30"/>
                    <a:pt x="55" y="32"/>
                  </a:cubicBezTo>
                  <a:cubicBezTo>
                    <a:pt x="54" y="34"/>
                    <a:pt x="55" y="37"/>
                    <a:pt x="55" y="39"/>
                  </a:cubicBezTo>
                  <a:cubicBezTo>
                    <a:pt x="55" y="40"/>
                    <a:pt x="57" y="41"/>
                    <a:pt x="57" y="43"/>
                  </a:cubicBezTo>
                  <a:cubicBezTo>
                    <a:pt x="54" y="43"/>
                    <a:pt x="56" y="47"/>
                    <a:pt x="55" y="47"/>
                  </a:cubicBezTo>
                  <a:cubicBezTo>
                    <a:pt x="53" y="48"/>
                    <a:pt x="51" y="45"/>
                    <a:pt x="50" y="46"/>
                  </a:cubicBezTo>
                  <a:cubicBezTo>
                    <a:pt x="48" y="46"/>
                    <a:pt x="49" y="49"/>
                    <a:pt x="49" y="50"/>
                  </a:cubicBezTo>
                  <a:cubicBezTo>
                    <a:pt x="48" y="53"/>
                    <a:pt x="49" y="55"/>
                    <a:pt x="49" y="57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82" name="Freeform 117">
              <a:extLst>
                <a:ext uri="{FF2B5EF4-FFF2-40B4-BE49-F238E27FC236}">
                  <a16:creationId xmlns:a16="http://schemas.microsoft.com/office/drawing/2014/main" id="{B29D27FB-20BF-3641-9C10-2948AFC105A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42754" y="2871046"/>
              <a:ext cx="341072" cy="233198"/>
            </a:xfrm>
            <a:custGeom>
              <a:avLst/>
              <a:gdLst>
                <a:gd name="T0" fmla="*/ 2147483647 w 179"/>
                <a:gd name="T1" fmla="*/ 2147483647 h 122"/>
                <a:gd name="T2" fmla="*/ 2147483647 w 179"/>
                <a:gd name="T3" fmla="*/ 2147483647 h 122"/>
                <a:gd name="T4" fmla="*/ 2147483647 w 179"/>
                <a:gd name="T5" fmla="*/ 2147483647 h 122"/>
                <a:gd name="T6" fmla="*/ 2147483647 w 179"/>
                <a:gd name="T7" fmla="*/ 2147483647 h 122"/>
                <a:gd name="T8" fmla="*/ 2147483647 w 179"/>
                <a:gd name="T9" fmla="*/ 2147483647 h 122"/>
                <a:gd name="T10" fmla="*/ 2147483647 w 179"/>
                <a:gd name="T11" fmla="*/ 2147483647 h 122"/>
                <a:gd name="T12" fmla="*/ 2147483647 w 179"/>
                <a:gd name="T13" fmla="*/ 2147483647 h 122"/>
                <a:gd name="T14" fmla="*/ 2147483647 w 179"/>
                <a:gd name="T15" fmla="*/ 2147483647 h 122"/>
                <a:gd name="T16" fmla="*/ 2147483647 w 179"/>
                <a:gd name="T17" fmla="*/ 2147483647 h 122"/>
                <a:gd name="T18" fmla="*/ 2147483647 w 179"/>
                <a:gd name="T19" fmla="*/ 2147483647 h 122"/>
                <a:gd name="T20" fmla="*/ 2147483647 w 179"/>
                <a:gd name="T21" fmla="*/ 2147483647 h 122"/>
                <a:gd name="T22" fmla="*/ 2147483647 w 179"/>
                <a:gd name="T23" fmla="*/ 2147483647 h 122"/>
                <a:gd name="T24" fmla="*/ 2147483647 w 179"/>
                <a:gd name="T25" fmla="*/ 2147483647 h 122"/>
                <a:gd name="T26" fmla="*/ 2147483647 w 179"/>
                <a:gd name="T27" fmla="*/ 2147483647 h 122"/>
                <a:gd name="T28" fmla="*/ 2147483647 w 179"/>
                <a:gd name="T29" fmla="*/ 2147483647 h 122"/>
                <a:gd name="T30" fmla="*/ 2147483647 w 179"/>
                <a:gd name="T31" fmla="*/ 2147483647 h 122"/>
                <a:gd name="T32" fmla="*/ 2147483647 w 179"/>
                <a:gd name="T33" fmla="*/ 2147483647 h 122"/>
                <a:gd name="T34" fmla="*/ 2147483647 w 179"/>
                <a:gd name="T35" fmla="*/ 2147483647 h 122"/>
                <a:gd name="T36" fmla="*/ 2147483647 w 179"/>
                <a:gd name="T37" fmla="*/ 2147483647 h 122"/>
                <a:gd name="T38" fmla="*/ 2147483647 w 179"/>
                <a:gd name="T39" fmla="*/ 2147483647 h 122"/>
                <a:gd name="T40" fmla="*/ 2147483647 w 179"/>
                <a:gd name="T41" fmla="*/ 2147483647 h 122"/>
                <a:gd name="T42" fmla="*/ 2147483647 w 179"/>
                <a:gd name="T43" fmla="*/ 2147483647 h 122"/>
                <a:gd name="T44" fmla="*/ 2147483647 w 179"/>
                <a:gd name="T45" fmla="*/ 2147483647 h 122"/>
                <a:gd name="T46" fmla="*/ 2147483647 w 179"/>
                <a:gd name="T47" fmla="*/ 2147483647 h 122"/>
                <a:gd name="T48" fmla="*/ 2147483647 w 179"/>
                <a:gd name="T49" fmla="*/ 2147483647 h 122"/>
                <a:gd name="T50" fmla="*/ 2147483647 w 179"/>
                <a:gd name="T51" fmla="*/ 2147483647 h 122"/>
                <a:gd name="T52" fmla="*/ 2147483647 w 179"/>
                <a:gd name="T53" fmla="*/ 2147483647 h 122"/>
                <a:gd name="T54" fmla="*/ 2147483647 w 179"/>
                <a:gd name="T55" fmla="*/ 2147483647 h 122"/>
                <a:gd name="T56" fmla="*/ 2147483647 w 179"/>
                <a:gd name="T57" fmla="*/ 2147483647 h 122"/>
                <a:gd name="T58" fmla="*/ 2147483647 w 179"/>
                <a:gd name="T59" fmla="*/ 2147483647 h 122"/>
                <a:gd name="T60" fmla="*/ 2147483647 w 179"/>
                <a:gd name="T61" fmla="*/ 2147483647 h 122"/>
                <a:gd name="T62" fmla="*/ 2147483647 w 179"/>
                <a:gd name="T63" fmla="*/ 2147483647 h 122"/>
                <a:gd name="T64" fmla="*/ 0 w 179"/>
                <a:gd name="T65" fmla="*/ 2147483647 h 122"/>
                <a:gd name="T66" fmla="*/ 2147483647 w 179"/>
                <a:gd name="T67" fmla="*/ 2147483647 h 122"/>
                <a:gd name="T68" fmla="*/ 2147483647 w 179"/>
                <a:gd name="T69" fmla="*/ 2147483647 h 122"/>
                <a:gd name="T70" fmla="*/ 2147483647 w 179"/>
                <a:gd name="T71" fmla="*/ 2147483647 h 122"/>
                <a:gd name="T72" fmla="*/ 2147483647 w 179"/>
                <a:gd name="T73" fmla="*/ 2147483647 h 122"/>
                <a:gd name="T74" fmla="*/ 2147483647 w 179"/>
                <a:gd name="T75" fmla="*/ 2147483647 h 122"/>
                <a:gd name="T76" fmla="*/ 2147483647 w 179"/>
                <a:gd name="T77" fmla="*/ 2147483647 h 122"/>
                <a:gd name="T78" fmla="*/ 2147483647 w 179"/>
                <a:gd name="T79" fmla="*/ 2147483647 h 122"/>
                <a:gd name="T80" fmla="*/ 2147483647 w 179"/>
                <a:gd name="T81" fmla="*/ 2147483647 h 122"/>
                <a:gd name="T82" fmla="*/ 2147483647 w 179"/>
                <a:gd name="T83" fmla="*/ 2147483647 h 122"/>
                <a:gd name="T84" fmla="*/ 2147483647 w 179"/>
                <a:gd name="T85" fmla="*/ 2147483647 h 122"/>
                <a:gd name="T86" fmla="*/ 2147483647 w 179"/>
                <a:gd name="T87" fmla="*/ 2147483647 h 122"/>
                <a:gd name="T88" fmla="*/ 2147483647 w 179"/>
                <a:gd name="T89" fmla="*/ 2147483647 h 122"/>
                <a:gd name="T90" fmla="*/ 2147483647 w 179"/>
                <a:gd name="T91" fmla="*/ 2147483647 h 122"/>
                <a:gd name="T92" fmla="*/ 2147483647 w 179"/>
                <a:gd name="T93" fmla="*/ 2147483647 h 122"/>
                <a:gd name="T94" fmla="*/ 2147483647 w 179"/>
                <a:gd name="T95" fmla="*/ 2147483647 h 122"/>
                <a:gd name="T96" fmla="*/ 2147483647 w 179"/>
                <a:gd name="T97" fmla="*/ 2147483647 h 122"/>
                <a:gd name="T98" fmla="*/ 2147483647 w 179"/>
                <a:gd name="T99" fmla="*/ 2147483647 h 122"/>
                <a:gd name="T100" fmla="*/ 2147483647 w 179"/>
                <a:gd name="T101" fmla="*/ 2147483647 h 122"/>
                <a:gd name="T102" fmla="*/ 2147483647 w 179"/>
                <a:gd name="T103" fmla="*/ 2147483647 h 122"/>
                <a:gd name="T104" fmla="*/ 2147483647 w 179"/>
                <a:gd name="T105" fmla="*/ 2147483647 h 12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79" h="122">
                  <a:moveTo>
                    <a:pt x="179" y="89"/>
                  </a:moveTo>
                  <a:cubicBezTo>
                    <a:pt x="177" y="89"/>
                    <a:pt x="176" y="89"/>
                    <a:pt x="175" y="89"/>
                  </a:cubicBezTo>
                  <a:cubicBezTo>
                    <a:pt x="173" y="88"/>
                    <a:pt x="171" y="86"/>
                    <a:pt x="168" y="86"/>
                  </a:cubicBezTo>
                  <a:cubicBezTo>
                    <a:pt x="167" y="86"/>
                    <a:pt x="166" y="88"/>
                    <a:pt x="165" y="89"/>
                  </a:cubicBezTo>
                  <a:cubicBezTo>
                    <a:pt x="165" y="90"/>
                    <a:pt x="164" y="90"/>
                    <a:pt x="163" y="90"/>
                  </a:cubicBezTo>
                  <a:cubicBezTo>
                    <a:pt x="161" y="90"/>
                    <a:pt x="160" y="90"/>
                    <a:pt x="158" y="90"/>
                  </a:cubicBezTo>
                  <a:cubicBezTo>
                    <a:pt x="157" y="91"/>
                    <a:pt x="156" y="92"/>
                    <a:pt x="156" y="93"/>
                  </a:cubicBezTo>
                  <a:cubicBezTo>
                    <a:pt x="154" y="96"/>
                    <a:pt x="155" y="100"/>
                    <a:pt x="153" y="103"/>
                  </a:cubicBezTo>
                  <a:cubicBezTo>
                    <a:pt x="151" y="106"/>
                    <a:pt x="148" y="109"/>
                    <a:pt x="144" y="111"/>
                  </a:cubicBezTo>
                  <a:cubicBezTo>
                    <a:pt x="143" y="112"/>
                    <a:pt x="140" y="112"/>
                    <a:pt x="139" y="113"/>
                  </a:cubicBezTo>
                  <a:cubicBezTo>
                    <a:pt x="138" y="114"/>
                    <a:pt x="139" y="116"/>
                    <a:pt x="138" y="117"/>
                  </a:cubicBezTo>
                  <a:cubicBezTo>
                    <a:pt x="137" y="119"/>
                    <a:pt x="136" y="121"/>
                    <a:pt x="134" y="122"/>
                  </a:cubicBezTo>
                  <a:cubicBezTo>
                    <a:pt x="133" y="122"/>
                    <a:pt x="132" y="121"/>
                    <a:pt x="131" y="121"/>
                  </a:cubicBezTo>
                  <a:cubicBezTo>
                    <a:pt x="130" y="121"/>
                    <a:pt x="128" y="122"/>
                    <a:pt x="127" y="121"/>
                  </a:cubicBezTo>
                  <a:cubicBezTo>
                    <a:pt x="125" y="121"/>
                    <a:pt x="123" y="120"/>
                    <a:pt x="121" y="119"/>
                  </a:cubicBezTo>
                  <a:cubicBezTo>
                    <a:pt x="120" y="119"/>
                    <a:pt x="118" y="118"/>
                    <a:pt x="117" y="118"/>
                  </a:cubicBezTo>
                  <a:cubicBezTo>
                    <a:pt x="116" y="116"/>
                    <a:pt x="114" y="114"/>
                    <a:pt x="114" y="112"/>
                  </a:cubicBezTo>
                  <a:cubicBezTo>
                    <a:pt x="114" y="110"/>
                    <a:pt x="114" y="108"/>
                    <a:pt x="114" y="106"/>
                  </a:cubicBezTo>
                  <a:cubicBezTo>
                    <a:pt x="114" y="104"/>
                    <a:pt x="114" y="102"/>
                    <a:pt x="113" y="101"/>
                  </a:cubicBezTo>
                  <a:cubicBezTo>
                    <a:pt x="109" y="99"/>
                    <a:pt x="104" y="100"/>
                    <a:pt x="100" y="98"/>
                  </a:cubicBezTo>
                  <a:cubicBezTo>
                    <a:pt x="98" y="98"/>
                    <a:pt x="98" y="94"/>
                    <a:pt x="96" y="93"/>
                  </a:cubicBezTo>
                  <a:cubicBezTo>
                    <a:pt x="94" y="92"/>
                    <a:pt x="90" y="94"/>
                    <a:pt x="88" y="92"/>
                  </a:cubicBezTo>
                  <a:cubicBezTo>
                    <a:pt x="86" y="91"/>
                    <a:pt x="89" y="89"/>
                    <a:pt x="88" y="87"/>
                  </a:cubicBezTo>
                  <a:cubicBezTo>
                    <a:pt x="87" y="86"/>
                    <a:pt x="84" y="86"/>
                    <a:pt x="82" y="85"/>
                  </a:cubicBezTo>
                  <a:cubicBezTo>
                    <a:pt x="79" y="84"/>
                    <a:pt x="76" y="83"/>
                    <a:pt x="74" y="82"/>
                  </a:cubicBezTo>
                  <a:cubicBezTo>
                    <a:pt x="70" y="81"/>
                    <a:pt x="67" y="80"/>
                    <a:pt x="63" y="79"/>
                  </a:cubicBezTo>
                  <a:cubicBezTo>
                    <a:pt x="62" y="78"/>
                    <a:pt x="61" y="77"/>
                    <a:pt x="60" y="76"/>
                  </a:cubicBezTo>
                  <a:cubicBezTo>
                    <a:pt x="58" y="75"/>
                    <a:pt x="56" y="74"/>
                    <a:pt x="54" y="74"/>
                  </a:cubicBezTo>
                  <a:cubicBezTo>
                    <a:pt x="51" y="74"/>
                    <a:pt x="51" y="76"/>
                    <a:pt x="49" y="77"/>
                  </a:cubicBezTo>
                  <a:cubicBezTo>
                    <a:pt x="45" y="78"/>
                    <a:pt x="40" y="77"/>
                    <a:pt x="37" y="80"/>
                  </a:cubicBezTo>
                  <a:cubicBezTo>
                    <a:pt x="35" y="81"/>
                    <a:pt x="36" y="85"/>
                    <a:pt x="34" y="86"/>
                  </a:cubicBezTo>
                  <a:cubicBezTo>
                    <a:pt x="31" y="88"/>
                    <a:pt x="27" y="88"/>
                    <a:pt x="24" y="89"/>
                  </a:cubicBezTo>
                  <a:cubicBezTo>
                    <a:pt x="23" y="86"/>
                    <a:pt x="22" y="84"/>
                    <a:pt x="21" y="81"/>
                  </a:cubicBezTo>
                  <a:cubicBezTo>
                    <a:pt x="21" y="78"/>
                    <a:pt x="20" y="74"/>
                    <a:pt x="20" y="71"/>
                  </a:cubicBezTo>
                  <a:cubicBezTo>
                    <a:pt x="20" y="68"/>
                    <a:pt x="22" y="65"/>
                    <a:pt x="21" y="62"/>
                  </a:cubicBezTo>
                  <a:cubicBezTo>
                    <a:pt x="20" y="60"/>
                    <a:pt x="18" y="57"/>
                    <a:pt x="16" y="55"/>
                  </a:cubicBezTo>
                  <a:cubicBezTo>
                    <a:pt x="15" y="54"/>
                    <a:pt x="13" y="55"/>
                    <a:pt x="12" y="56"/>
                  </a:cubicBezTo>
                  <a:cubicBezTo>
                    <a:pt x="11" y="56"/>
                    <a:pt x="12" y="58"/>
                    <a:pt x="11" y="59"/>
                  </a:cubicBezTo>
                  <a:cubicBezTo>
                    <a:pt x="10" y="59"/>
                    <a:pt x="10" y="57"/>
                    <a:pt x="10" y="56"/>
                  </a:cubicBezTo>
                  <a:cubicBezTo>
                    <a:pt x="10" y="54"/>
                    <a:pt x="9" y="51"/>
                    <a:pt x="11" y="50"/>
                  </a:cubicBezTo>
                  <a:cubicBezTo>
                    <a:pt x="12" y="49"/>
                    <a:pt x="13" y="52"/>
                    <a:pt x="14" y="53"/>
                  </a:cubicBezTo>
                  <a:cubicBezTo>
                    <a:pt x="15" y="53"/>
                    <a:pt x="17" y="53"/>
                    <a:pt x="17" y="52"/>
                  </a:cubicBezTo>
                  <a:cubicBezTo>
                    <a:pt x="17" y="51"/>
                    <a:pt x="15" y="51"/>
                    <a:pt x="14" y="50"/>
                  </a:cubicBezTo>
                  <a:cubicBezTo>
                    <a:pt x="14" y="48"/>
                    <a:pt x="15" y="46"/>
                    <a:pt x="14" y="46"/>
                  </a:cubicBezTo>
                  <a:cubicBezTo>
                    <a:pt x="11" y="46"/>
                    <a:pt x="10" y="49"/>
                    <a:pt x="7" y="49"/>
                  </a:cubicBezTo>
                  <a:cubicBezTo>
                    <a:pt x="6" y="49"/>
                    <a:pt x="5" y="47"/>
                    <a:pt x="5" y="46"/>
                  </a:cubicBezTo>
                  <a:cubicBezTo>
                    <a:pt x="4" y="44"/>
                    <a:pt x="3" y="42"/>
                    <a:pt x="3" y="40"/>
                  </a:cubicBezTo>
                  <a:cubicBezTo>
                    <a:pt x="3" y="37"/>
                    <a:pt x="4" y="35"/>
                    <a:pt x="4" y="32"/>
                  </a:cubicBezTo>
                  <a:cubicBezTo>
                    <a:pt x="5" y="31"/>
                    <a:pt x="4" y="28"/>
                    <a:pt x="5" y="29"/>
                  </a:cubicBezTo>
                  <a:cubicBezTo>
                    <a:pt x="7" y="29"/>
                    <a:pt x="6" y="32"/>
                    <a:pt x="8" y="33"/>
                  </a:cubicBezTo>
                  <a:cubicBezTo>
                    <a:pt x="10" y="34"/>
                    <a:pt x="12" y="34"/>
                    <a:pt x="14" y="33"/>
                  </a:cubicBezTo>
                  <a:cubicBezTo>
                    <a:pt x="15" y="33"/>
                    <a:pt x="15" y="31"/>
                    <a:pt x="17" y="31"/>
                  </a:cubicBezTo>
                  <a:cubicBezTo>
                    <a:pt x="18" y="32"/>
                    <a:pt x="17" y="34"/>
                    <a:pt x="18" y="34"/>
                  </a:cubicBezTo>
                  <a:cubicBezTo>
                    <a:pt x="20" y="35"/>
                    <a:pt x="23" y="35"/>
                    <a:pt x="24" y="34"/>
                  </a:cubicBezTo>
                  <a:cubicBezTo>
                    <a:pt x="25" y="33"/>
                    <a:pt x="22" y="31"/>
                    <a:pt x="23" y="30"/>
                  </a:cubicBezTo>
                  <a:cubicBezTo>
                    <a:pt x="24" y="29"/>
                    <a:pt x="26" y="31"/>
                    <a:pt x="27" y="31"/>
                  </a:cubicBezTo>
                  <a:cubicBezTo>
                    <a:pt x="28" y="30"/>
                    <a:pt x="30" y="30"/>
                    <a:pt x="30" y="29"/>
                  </a:cubicBezTo>
                  <a:cubicBezTo>
                    <a:pt x="30" y="27"/>
                    <a:pt x="29" y="26"/>
                    <a:pt x="28" y="25"/>
                  </a:cubicBezTo>
                  <a:cubicBezTo>
                    <a:pt x="25" y="22"/>
                    <a:pt x="21" y="21"/>
                    <a:pt x="19" y="18"/>
                  </a:cubicBezTo>
                  <a:cubicBezTo>
                    <a:pt x="17" y="16"/>
                    <a:pt x="19" y="11"/>
                    <a:pt x="16" y="9"/>
                  </a:cubicBezTo>
                  <a:cubicBezTo>
                    <a:pt x="14" y="8"/>
                    <a:pt x="11" y="8"/>
                    <a:pt x="9" y="9"/>
                  </a:cubicBezTo>
                  <a:cubicBezTo>
                    <a:pt x="6" y="11"/>
                    <a:pt x="5" y="13"/>
                    <a:pt x="4" y="15"/>
                  </a:cubicBezTo>
                  <a:cubicBezTo>
                    <a:pt x="4" y="17"/>
                    <a:pt x="5" y="19"/>
                    <a:pt x="4" y="21"/>
                  </a:cubicBezTo>
                  <a:cubicBezTo>
                    <a:pt x="4" y="23"/>
                    <a:pt x="5" y="25"/>
                    <a:pt x="3" y="26"/>
                  </a:cubicBezTo>
                  <a:cubicBezTo>
                    <a:pt x="2" y="26"/>
                    <a:pt x="3" y="23"/>
                    <a:pt x="2" y="22"/>
                  </a:cubicBezTo>
                  <a:cubicBezTo>
                    <a:pt x="1" y="20"/>
                    <a:pt x="1" y="18"/>
                    <a:pt x="0" y="16"/>
                  </a:cubicBezTo>
                  <a:cubicBezTo>
                    <a:pt x="1" y="14"/>
                    <a:pt x="1" y="12"/>
                    <a:pt x="3" y="11"/>
                  </a:cubicBezTo>
                  <a:cubicBezTo>
                    <a:pt x="4" y="9"/>
                    <a:pt x="6" y="7"/>
                    <a:pt x="9" y="6"/>
                  </a:cubicBezTo>
                  <a:cubicBezTo>
                    <a:pt x="11" y="6"/>
                    <a:pt x="14" y="6"/>
                    <a:pt x="16" y="6"/>
                  </a:cubicBezTo>
                  <a:cubicBezTo>
                    <a:pt x="19" y="7"/>
                    <a:pt x="23" y="7"/>
                    <a:pt x="25" y="9"/>
                  </a:cubicBezTo>
                  <a:cubicBezTo>
                    <a:pt x="27" y="11"/>
                    <a:pt x="27" y="14"/>
                    <a:pt x="29" y="17"/>
                  </a:cubicBezTo>
                  <a:cubicBezTo>
                    <a:pt x="30" y="19"/>
                    <a:pt x="31" y="22"/>
                    <a:pt x="34" y="24"/>
                  </a:cubicBezTo>
                  <a:cubicBezTo>
                    <a:pt x="35" y="25"/>
                    <a:pt x="37" y="24"/>
                    <a:pt x="38" y="24"/>
                  </a:cubicBezTo>
                  <a:cubicBezTo>
                    <a:pt x="40" y="24"/>
                    <a:pt x="41" y="24"/>
                    <a:pt x="42" y="23"/>
                  </a:cubicBezTo>
                  <a:cubicBezTo>
                    <a:pt x="43" y="24"/>
                    <a:pt x="45" y="23"/>
                    <a:pt x="46" y="24"/>
                  </a:cubicBezTo>
                  <a:cubicBezTo>
                    <a:pt x="49" y="25"/>
                    <a:pt x="52" y="26"/>
                    <a:pt x="55" y="26"/>
                  </a:cubicBezTo>
                  <a:cubicBezTo>
                    <a:pt x="56" y="26"/>
                    <a:pt x="57" y="26"/>
                    <a:pt x="57" y="25"/>
                  </a:cubicBezTo>
                  <a:cubicBezTo>
                    <a:pt x="57" y="23"/>
                    <a:pt x="55" y="20"/>
                    <a:pt x="55" y="17"/>
                  </a:cubicBezTo>
                  <a:cubicBezTo>
                    <a:pt x="54" y="15"/>
                    <a:pt x="54" y="12"/>
                    <a:pt x="56" y="10"/>
                  </a:cubicBezTo>
                  <a:cubicBezTo>
                    <a:pt x="57" y="9"/>
                    <a:pt x="60" y="10"/>
                    <a:pt x="61" y="9"/>
                  </a:cubicBezTo>
                  <a:cubicBezTo>
                    <a:pt x="63" y="8"/>
                    <a:pt x="62" y="4"/>
                    <a:pt x="64" y="4"/>
                  </a:cubicBezTo>
                  <a:cubicBezTo>
                    <a:pt x="67" y="3"/>
                    <a:pt x="68" y="9"/>
                    <a:pt x="70" y="8"/>
                  </a:cubicBezTo>
                  <a:cubicBezTo>
                    <a:pt x="72" y="7"/>
                    <a:pt x="67" y="4"/>
                    <a:pt x="68" y="2"/>
                  </a:cubicBezTo>
                  <a:cubicBezTo>
                    <a:pt x="68" y="0"/>
                    <a:pt x="72" y="0"/>
                    <a:pt x="74" y="1"/>
                  </a:cubicBezTo>
                  <a:cubicBezTo>
                    <a:pt x="75" y="1"/>
                    <a:pt x="74" y="3"/>
                    <a:pt x="75" y="4"/>
                  </a:cubicBezTo>
                  <a:cubicBezTo>
                    <a:pt x="76" y="6"/>
                    <a:pt x="79" y="7"/>
                    <a:pt x="80" y="8"/>
                  </a:cubicBezTo>
                  <a:cubicBezTo>
                    <a:pt x="84" y="9"/>
                    <a:pt x="88" y="10"/>
                    <a:pt x="90" y="12"/>
                  </a:cubicBezTo>
                  <a:cubicBezTo>
                    <a:pt x="90" y="15"/>
                    <a:pt x="88" y="15"/>
                    <a:pt x="88" y="16"/>
                  </a:cubicBezTo>
                  <a:cubicBezTo>
                    <a:pt x="90" y="18"/>
                    <a:pt x="94" y="18"/>
                    <a:pt x="95" y="21"/>
                  </a:cubicBezTo>
                  <a:cubicBezTo>
                    <a:pt x="96" y="23"/>
                    <a:pt x="92" y="23"/>
                    <a:pt x="92" y="25"/>
                  </a:cubicBezTo>
                  <a:cubicBezTo>
                    <a:pt x="92" y="27"/>
                    <a:pt x="95" y="26"/>
                    <a:pt x="96" y="26"/>
                  </a:cubicBezTo>
                  <a:cubicBezTo>
                    <a:pt x="100" y="26"/>
                    <a:pt x="104" y="26"/>
                    <a:pt x="108" y="25"/>
                  </a:cubicBezTo>
                  <a:cubicBezTo>
                    <a:pt x="110" y="25"/>
                    <a:pt x="110" y="21"/>
                    <a:pt x="111" y="22"/>
                  </a:cubicBezTo>
                  <a:cubicBezTo>
                    <a:pt x="114" y="23"/>
                    <a:pt x="116" y="26"/>
                    <a:pt x="118" y="29"/>
                  </a:cubicBezTo>
                  <a:cubicBezTo>
                    <a:pt x="119" y="30"/>
                    <a:pt x="118" y="30"/>
                    <a:pt x="119" y="31"/>
                  </a:cubicBezTo>
                  <a:cubicBezTo>
                    <a:pt x="119" y="33"/>
                    <a:pt x="120" y="36"/>
                    <a:pt x="122" y="38"/>
                  </a:cubicBezTo>
                  <a:cubicBezTo>
                    <a:pt x="122" y="39"/>
                    <a:pt x="124" y="37"/>
                    <a:pt x="125" y="38"/>
                  </a:cubicBezTo>
                  <a:cubicBezTo>
                    <a:pt x="126" y="40"/>
                    <a:pt x="124" y="42"/>
                    <a:pt x="125" y="44"/>
                  </a:cubicBezTo>
                  <a:cubicBezTo>
                    <a:pt x="125" y="45"/>
                    <a:pt x="126" y="47"/>
                    <a:pt x="128" y="48"/>
                  </a:cubicBezTo>
                  <a:cubicBezTo>
                    <a:pt x="131" y="51"/>
                    <a:pt x="134" y="54"/>
                    <a:pt x="138" y="57"/>
                  </a:cubicBezTo>
                  <a:cubicBezTo>
                    <a:pt x="142" y="59"/>
                    <a:pt x="145" y="62"/>
                    <a:pt x="149" y="64"/>
                  </a:cubicBezTo>
                  <a:cubicBezTo>
                    <a:pt x="154" y="68"/>
                    <a:pt x="160" y="72"/>
                    <a:pt x="165" y="75"/>
                  </a:cubicBezTo>
                  <a:cubicBezTo>
                    <a:pt x="166" y="75"/>
                    <a:pt x="168" y="74"/>
                    <a:pt x="169" y="75"/>
                  </a:cubicBezTo>
                  <a:cubicBezTo>
                    <a:pt x="172" y="76"/>
                    <a:pt x="174" y="78"/>
                    <a:pt x="177" y="80"/>
                  </a:cubicBezTo>
                  <a:cubicBezTo>
                    <a:pt x="177" y="80"/>
                    <a:pt x="178" y="80"/>
                    <a:pt x="178" y="81"/>
                  </a:cubicBezTo>
                  <a:cubicBezTo>
                    <a:pt x="179" y="82"/>
                    <a:pt x="178" y="84"/>
                    <a:pt x="178" y="86"/>
                  </a:cubicBezTo>
                  <a:cubicBezTo>
                    <a:pt x="178" y="87"/>
                    <a:pt x="178" y="88"/>
                    <a:pt x="179" y="89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83" name="Freeform 118">
              <a:extLst>
                <a:ext uri="{FF2B5EF4-FFF2-40B4-BE49-F238E27FC236}">
                  <a16:creationId xmlns:a16="http://schemas.microsoft.com/office/drawing/2014/main" id="{0EAE0EE5-AB64-5648-9DB0-63F5C2A97C1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14142" y="2775863"/>
              <a:ext cx="412459" cy="266512"/>
            </a:xfrm>
            <a:custGeom>
              <a:avLst/>
              <a:gdLst>
                <a:gd name="T0" fmla="*/ 2147483647 w 216"/>
                <a:gd name="T1" fmla="*/ 2147483647 h 140"/>
                <a:gd name="T2" fmla="*/ 2147483647 w 216"/>
                <a:gd name="T3" fmla="*/ 2147483647 h 140"/>
                <a:gd name="T4" fmla="*/ 2147483647 w 216"/>
                <a:gd name="T5" fmla="*/ 2147483647 h 140"/>
                <a:gd name="T6" fmla="*/ 2147483647 w 216"/>
                <a:gd name="T7" fmla="*/ 2147483647 h 140"/>
                <a:gd name="T8" fmla="*/ 2147483647 w 216"/>
                <a:gd name="T9" fmla="*/ 2147483647 h 140"/>
                <a:gd name="T10" fmla="*/ 2147483647 w 216"/>
                <a:gd name="T11" fmla="*/ 2147483647 h 140"/>
                <a:gd name="T12" fmla="*/ 2147483647 w 216"/>
                <a:gd name="T13" fmla="*/ 2147483647 h 140"/>
                <a:gd name="T14" fmla="*/ 2147483647 w 216"/>
                <a:gd name="T15" fmla="*/ 2147483647 h 140"/>
                <a:gd name="T16" fmla="*/ 2147483647 w 216"/>
                <a:gd name="T17" fmla="*/ 2147483647 h 140"/>
                <a:gd name="T18" fmla="*/ 2147483647 w 216"/>
                <a:gd name="T19" fmla="*/ 2147483647 h 140"/>
                <a:gd name="T20" fmla="*/ 2147483647 w 216"/>
                <a:gd name="T21" fmla="*/ 2147483647 h 140"/>
                <a:gd name="T22" fmla="*/ 2147483647 w 216"/>
                <a:gd name="T23" fmla="*/ 2147483647 h 140"/>
                <a:gd name="T24" fmla="*/ 2147483647 w 216"/>
                <a:gd name="T25" fmla="*/ 2147483647 h 140"/>
                <a:gd name="T26" fmla="*/ 2147483647 w 216"/>
                <a:gd name="T27" fmla="*/ 2147483647 h 140"/>
                <a:gd name="T28" fmla="*/ 2147483647 w 216"/>
                <a:gd name="T29" fmla="*/ 2147483647 h 140"/>
                <a:gd name="T30" fmla="*/ 2147483647 w 216"/>
                <a:gd name="T31" fmla="*/ 2147483647 h 140"/>
                <a:gd name="T32" fmla="*/ 2147483647 w 216"/>
                <a:gd name="T33" fmla="*/ 2147483647 h 140"/>
                <a:gd name="T34" fmla="*/ 2147483647 w 216"/>
                <a:gd name="T35" fmla="*/ 2147483647 h 140"/>
                <a:gd name="T36" fmla="*/ 2147483647 w 216"/>
                <a:gd name="T37" fmla="*/ 2147483647 h 140"/>
                <a:gd name="T38" fmla="*/ 2147483647 w 216"/>
                <a:gd name="T39" fmla="*/ 2147483647 h 140"/>
                <a:gd name="T40" fmla="*/ 2147483647 w 216"/>
                <a:gd name="T41" fmla="*/ 2147483647 h 140"/>
                <a:gd name="T42" fmla="*/ 2147483647 w 216"/>
                <a:gd name="T43" fmla="*/ 2147483647 h 140"/>
                <a:gd name="T44" fmla="*/ 2147483647 w 216"/>
                <a:gd name="T45" fmla="*/ 2147483647 h 140"/>
                <a:gd name="T46" fmla="*/ 2147483647 w 216"/>
                <a:gd name="T47" fmla="*/ 2147483647 h 140"/>
                <a:gd name="T48" fmla="*/ 2147483647 w 216"/>
                <a:gd name="T49" fmla="*/ 2147483647 h 140"/>
                <a:gd name="T50" fmla="*/ 2147483647 w 216"/>
                <a:gd name="T51" fmla="*/ 2147483647 h 140"/>
                <a:gd name="T52" fmla="*/ 2147483647 w 216"/>
                <a:gd name="T53" fmla="*/ 2147483647 h 140"/>
                <a:gd name="T54" fmla="*/ 2147483647 w 216"/>
                <a:gd name="T55" fmla="*/ 2147483647 h 140"/>
                <a:gd name="T56" fmla="*/ 2147483647 w 216"/>
                <a:gd name="T57" fmla="*/ 2147483647 h 140"/>
                <a:gd name="T58" fmla="*/ 2147483647 w 216"/>
                <a:gd name="T59" fmla="*/ 2147483647 h 140"/>
                <a:gd name="T60" fmla="*/ 2147483647 w 216"/>
                <a:gd name="T61" fmla="*/ 0 h 140"/>
                <a:gd name="T62" fmla="*/ 0 w 216"/>
                <a:gd name="T63" fmla="*/ 2147483647 h 140"/>
                <a:gd name="T64" fmla="*/ 2147483647 w 216"/>
                <a:gd name="T65" fmla="*/ 2147483647 h 140"/>
                <a:gd name="T66" fmla="*/ 2147483647 w 216"/>
                <a:gd name="T67" fmla="*/ 2147483647 h 140"/>
                <a:gd name="T68" fmla="*/ 2147483647 w 216"/>
                <a:gd name="T69" fmla="*/ 2147483647 h 140"/>
                <a:gd name="T70" fmla="*/ 2147483647 w 216"/>
                <a:gd name="T71" fmla="*/ 2147483647 h 140"/>
                <a:gd name="T72" fmla="*/ 2147483647 w 216"/>
                <a:gd name="T73" fmla="*/ 2147483647 h 140"/>
                <a:gd name="T74" fmla="*/ 2147483647 w 216"/>
                <a:gd name="T75" fmla="*/ 2147483647 h 140"/>
                <a:gd name="T76" fmla="*/ 2147483647 w 216"/>
                <a:gd name="T77" fmla="*/ 2147483647 h 140"/>
                <a:gd name="T78" fmla="*/ 2147483647 w 216"/>
                <a:gd name="T79" fmla="*/ 2147483647 h 140"/>
                <a:gd name="T80" fmla="*/ 2147483647 w 216"/>
                <a:gd name="T81" fmla="*/ 2147483647 h 140"/>
                <a:gd name="T82" fmla="*/ 2147483647 w 216"/>
                <a:gd name="T83" fmla="*/ 2147483647 h 140"/>
                <a:gd name="T84" fmla="*/ 2147483647 w 216"/>
                <a:gd name="T85" fmla="*/ 2147483647 h 140"/>
                <a:gd name="T86" fmla="*/ 2147483647 w 216"/>
                <a:gd name="T87" fmla="*/ 2147483647 h 140"/>
                <a:gd name="T88" fmla="*/ 2147483647 w 216"/>
                <a:gd name="T89" fmla="*/ 2147483647 h 140"/>
                <a:gd name="T90" fmla="*/ 2147483647 w 216"/>
                <a:gd name="T91" fmla="*/ 2147483647 h 140"/>
                <a:gd name="T92" fmla="*/ 2147483647 w 216"/>
                <a:gd name="T93" fmla="*/ 2147483647 h 140"/>
                <a:gd name="T94" fmla="*/ 2147483647 w 216"/>
                <a:gd name="T95" fmla="*/ 2147483647 h 140"/>
                <a:gd name="T96" fmla="*/ 2147483647 w 216"/>
                <a:gd name="T97" fmla="*/ 2147483647 h 14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16" h="140">
                  <a:moveTo>
                    <a:pt x="141" y="139"/>
                  </a:moveTo>
                  <a:cubicBezTo>
                    <a:pt x="142" y="139"/>
                    <a:pt x="144" y="138"/>
                    <a:pt x="146" y="138"/>
                  </a:cubicBezTo>
                  <a:cubicBezTo>
                    <a:pt x="148" y="138"/>
                    <a:pt x="148" y="140"/>
                    <a:pt x="150" y="140"/>
                  </a:cubicBezTo>
                  <a:cubicBezTo>
                    <a:pt x="151" y="140"/>
                    <a:pt x="153" y="139"/>
                    <a:pt x="154" y="138"/>
                  </a:cubicBezTo>
                  <a:cubicBezTo>
                    <a:pt x="154" y="137"/>
                    <a:pt x="154" y="135"/>
                    <a:pt x="154" y="134"/>
                  </a:cubicBezTo>
                  <a:cubicBezTo>
                    <a:pt x="156" y="131"/>
                    <a:pt x="159" y="129"/>
                    <a:pt x="161" y="125"/>
                  </a:cubicBezTo>
                  <a:cubicBezTo>
                    <a:pt x="161" y="124"/>
                    <a:pt x="160" y="122"/>
                    <a:pt x="160" y="121"/>
                  </a:cubicBezTo>
                  <a:cubicBezTo>
                    <a:pt x="159" y="120"/>
                    <a:pt x="157" y="119"/>
                    <a:pt x="156" y="117"/>
                  </a:cubicBezTo>
                  <a:cubicBezTo>
                    <a:pt x="156" y="116"/>
                    <a:pt x="158" y="113"/>
                    <a:pt x="156" y="112"/>
                  </a:cubicBezTo>
                  <a:cubicBezTo>
                    <a:pt x="155" y="110"/>
                    <a:pt x="152" y="112"/>
                    <a:pt x="150" y="111"/>
                  </a:cubicBezTo>
                  <a:cubicBezTo>
                    <a:pt x="149" y="111"/>
                    <a:pt x="148" y="110"/>
                    <a:pt x="148" y="109"/>
                  </a:cubicBezTo>
                  <a:cubicBezTo>
                    <a:pt x="148" y="107"/>
                    <a:pt x="148" y="105"/>
                    <a:pt x="150" y="104"/>
                  </a:cubicBezTo>
                  <a:cubicBezTo>
                    <a:pt x="153" y="103"/>
                    <a:pt x="156" y="104"/>
                    <a:pt x="159" y="103"/>
                  </a:cubicBezTo>
                  <a:cubicBezTo>
                    <a:pt x="161" y="102"/>
                    <a:pt x="161" y="100"/>
                    <a:pt x="162" y="98"/>
                  </a:cubicBezTo>
                  <a:cubicBezTo>
                    <a:pt x="162" y="97"/>
                    <a:pt x="162" y="96"/>
                    <a:pt x="162" y="95"/>
                  </a:cubicBezTo>
                  <a:cubicBezTo>
                    <a:pt x="161" y="94"/>
                    <a:pt x="159" y="95"/>
                    <a:pt x="160" y="94"/>
                  </a:cubicBezTo>
                  <a:cubicBezTo>
                    <a:pt x="163" y="93"/>
                    <a:pt x="166" y="94"/>
                    <a:pt x="168" y="92"/>
                  </a:cubicBezTo>
                  <a:cubicBezTo>
                    <a:pt x="170" y="90"/>
                    <a:pt x="169" y="87"/>
                    <a:pt x="170" y="86"/>
                  </a:cubicBezTo>
                  <a:cubicBezTo>
                    <a:pt x="172" y="85"/>
                    <a:pt x="174" y="87"/>
                    <a:pt x="176" y="87"/>
                  </a:cubicBezTo>
                  <a:cubicBezTo>
                    <a:pt x="178" y="86"/>
                    <a:pt x="178" y="82"/>
                    <a:pt x="180" y="82"/>
                  </a:cubicBezTo>
                  <a:cubicBezTo>
                    <a:pt x="183" y="82"/>
                    <a:pt x="185" y="84"/>
                    <a:pt x="187" y="86"/>
                  </a:cubicBezTo>
                  <a:cubicBezTo>
                    <a:pt x="187" y="88"/>
                    <a:pt x="185" y="89"/>
                    <a:pt x="185" y="90"/>
                  </a:cubicBezTo>
                  <a:cubicBezTo>
                    <a:pt x="185" y="92"/>
                    <a:pt x="186" y="93"/>
                    <a:pt x="187" y="94"/>
                  </a:cubicBezTo>
                  <a:cubicBezTo>
                    <a:pt x="188" y="94"/>
                    <a:pt x="189" y="94"/>
                    <a:pt x="190" y="94"/>
                  </a:cubicBezTo>
                  <a:cubicBezTo>
                    <a:pt x="191" y="93"/>
                    <a:pt x="192" y="92"/>
                    <a:pt x="193" y="92"/>
                  </a:cubicBezTo>
                  <a:cubicBezTo>
                    <a:pt x="194" y="92"/>
                    <a:pt x="195" y="93"/>
                    <a:pt x="196" y="94"/>
                  </a:cubicBezTo>
                  <a:cubicBezTo>
                    <a:pt x="198" y="94"/>
                    <a:pt x="199" y="95"/>
                    <a:pt x="200" y="94"/>
                  </a:cubicBezTo>
                  <a:cubicBezTo>
                    <a:pt x="203" y="93"/>
                    <a:pt x="204" y="89"/>
                    <a:pt x="206" y="88"/>
                  </a:cubicBezTo>
                  <a:cubicBezTo>
                    <a:pt x="208" y="87"/>
                    <a:pt x="210" y="89"/>
                    <a:pt x="212" y="88"/>
                  </a:cubicBezTo>
                  <a:cubicBezTo>
                    <a:pt x="214" y="86"/>
                    <a:pt x="216" y="84"/>
                    <a:pt x="215" y="81"/>
                  </a:cubicBezTo>
                  <a:cubicBezTo>
                    <a:pt x="214" y="79"/>
                    <a:pt x="211" y="80"/>
                    <a:pt x="208" y="79"/>
                  </a:cubicBezTo>
                  <a:cubicBezTo>
                    <a:pt x="206" y="78"/>
                    <a:pt x="203" y="79"/>
                    <a:pt x="201" y="78"/>
                  </a:cubicBezTo>
                  <a:cubicBezTo>
                    <a:pt x="199" y="76"/>
                    <a:pt x="198" y="71"/>
                    <a:pt x="195" y="71"/>
                  </a:cubicBezTo>
                  <a:cubicBezTo>
                    <a:pt x="193" y="72"/>
                    <a:pt x="195" y="77"/>
                    <a:pt x="193" y="79"/>
                  </a:cubicBezTo>
                  <a:cubicBezTo>
                    <a:pt x="191" y="81"/>
                    <a:pt x="188" y="81"/>
                    <a:pt x="185" y="79"/>
                  </a:cubicBezTo>
                  <a:cubicBezTo>
                    <a:pt x="184" y="78"/>
                    <a:pt x="186" y="74"/>
                    <a:pt x="185" y="73"/>
                  </a:cubicBezTo>
                  <a:cubicBezTo>
                    <a:pt x="183" y="72"/>
                    <a:pt x="180" y="74"/>
                    <a:pt x="179" y="73"/>
                  </a:cubicBezTo>
                  <a:cubicBezTo>
                    <a:pt x="178" y="72"/>
                    <a:pt x="178" y="70"/>
                    <a:pt x="179" y="69"/>
                  </a:cubicBezTo>
                  <a:cubicBezTo>
                    <a:pt x="182" y="65"/>
                    <a:pt x="188" y="64"/>
                    <a:pt x="190" y="59"/>
                  </a:cubicBezTo>
                  <a:cubicBezTo>
                    <a:pt x="191" y="58"/>
                    <a:pt x="186" y="58"/>
                    <a:pt x="184" y="57"/>
                  </a:cubicBezTo>
                  <a:cubicBezTo>
                    <a:pt x="182" y="60"/>
                    <a:pt x="181" y="63"/>
                    <a:pt x="178" y="65"/>
                  </a:cubicBezTo>
                  <a:cubicBezTo>
                    <a:pt x="177" y="66"/>
                    <a:pt x="176" y="62"/>
                    <a:pt x="175" y="62"/>
                  </a:cubicBezTo>
                  <a:cubicBezTo>
                    <a:pt x="172" y="63"/>
                    <a:pt x="171" y="66"/>
                    <a:pt x="169" y="68"/>
                  </a:cubicBezTo>
                  <a:cubicBezTo>
                    <a:pt x="166" y="73"/>
                    <a:pt x="164" y="79"/>
                    <a:pt x="159" y="82"/>
                  </a:cubicBezTo>
                  <a:cubicBezTo>
                    <a:pt x="157" y="83"/>
                    <a:pt x="154" y="82"/>
                    <a:pt x="152" y="80"/>
                  </a:cubicBezTo>
                  <a:cubicBezTo>
                    <a:pt x="151" y="79"/>
                    <a:pt x="154" y="76"/>
                    <a:pt x="152" y="75"/>
                  </a:cubicBezTo>
                  <a:cubicBezTo>
                    <a:pt x="151" y="74"/>
                    <a:pt x="148" y="76"/>
                    <a:pt x="146" y="76"/>
                  </a:cubicBezTo>
                  <a:cubicBezTo>
                    <a:pt x="143" y="77"/>
                    <a:pt x="139" y="78"/>
                    <a:pt x="135" y="77"/>
                  </a:cubicBezTo>
                  <a:cubicBezTo>
                    <a:pt x="134" y="77"/>
                    <a:pt x="132" y="76"/>
                    <a:pt x="131" y="75"/>
                  </a:cubicBezTo>
                  <a:cubicBezTo>
                    <a:pt x="130" y="73"/>
                    <a:pt x="131" y="70"/>
                    <a:pt x="129" y="69"/>
                  </a:cubicBezTo>
                  <a:cubicBezTo>
                    <a:pt x="128" y="68"/>
                    <a:pt x="125" y="70"/>
                    <a:pt x="124" y="69"/>
                  </a:cubicBezTo>
                  <a:cubicBezTo>
                    <a:pt x="122" y="67"/>
                    <a:pt x="122" y="63"/>
                    <a:pt x="122" y="60"/>
                  </a:cubicBezTo>
                  <a:cubicBezTo>
                    <a:pt x="122" y="59"/>
                    <a:pt x="124" y="58"/>
                    <a:pt x="124" y="56"/>
                  </a:cubicBezTo>
                  <a:cubicBezTo>
                    <a:pt x="124" y="54"/>
                    <a:pt x="124" y="52"/>
                    <a:pt x="123" y="50"/>
                  </a:cubicBezTo>
                  <a:cubicBezTo>
                    <a:pt x="121" y="47"/>
                    <a:pt x="120" y="43"/>
                    <a:pt x="117" y="40"/>
                  </a:cubicBezTo>
                  <a:cubicBezTo>
                    <a:pt x="116" y="39"/>
                    <a:pt x="114" y="41"/>
                    <a:pt x="113" y="40"/>
                  </a:cubicBezTo>
                  <a:cubicBezTo>
                    <a:pt x="111" y="39"/>
                    <a:pt x="113" y="35"/>
                    <a:pt x="111" y="34"/>
                  </a:cubicBezTo>
                  <a:cubicBezTo>
                    <a:pt x="108" y="34"/>
                    <a:pt x="106" y="39"/>
                    <a:pt x="103" y="38"/>
                  </a:cubicBezTo>
                  <a:lnTo>
                    <a:pt x="81" y="36"/>
                  </a:lnTo>
                  <a:cubicBezTo>
                    <a:pt x="77" y="37"/>
                    <a:pt x="73" y="38"/>
                    <a:pt x="70" y="39"/>
                  </a:cubicBezTo>
                  <a:cubicBezTo>
                    <a:pt x="67" y="34"/>
                    <a:pt x="65" y="29"/>
                    <a:pt x="62" y="24"/>
                  </a:cubicBezTo>
                  <a:cubicBezTo>
                    <a:pt x="52" y="16"/>
                    <a:pt x="41" y="8"/>
                    <a:pt x="30" y="0"/>
                  </a:cubicBezTo>
                  <a:cubicBezTo>
                    <a:pt x="25" y="1"/>
                    <a:pt x="20" y="2"/>
                    <a:pt x="15" y="3"/>
                  </a:cubicBezTo>
                  <a:cubicBezTo>
                    <a:pt x="10" y="5"/>
                    <a:pt x="5" y="7"/>
                    <a:pt x="0" y="9"/>
                  </a:cubicBezTo>
                  <a:cubicBezTo>
                    <a:pt x="1" y="30"/>
                    <a:pt x="3" y="52"/>
                    <a:pt x="4" y="73"/>
                  </a:cubicBezTo>
                  <a:cubicBezTo>
                    <a:pt x="5" y="74"/>
                    <a:pt x="7" y="73"/>
                    <a:pt x="8" y="74"/>
                  </a:cubicBezTo>
                  <a:cubicBezTo>
                    <a:pt x="11" y="75"/>
                    <a:pt x="14" y="76"/>
                    <a:pt x="17" y="76"/>
                  </a:cubicBezTo>
                  <a:cubicBezTo>
                    <a:pt x="18" y="76"/>
                    <a:pt x="19" y="76"/>
                    <a:pt x="19" y="75"/>
                  </a:cubicBezTo>
                  <a:cubicBezTo>
                    <a:pt x="19" y="73"/>
                    <a:pt x="17" y="70"/>
                    <a:pt x="17" y="67"/>
                  </a:cubicBezTo>
                  <a:cubicBezTo>
                    <a:pt x="16" y="65"/>
                    <a:pt x="16" y="62"/>
                    <a:pt x="18" y="60"/>
                  </a:cubicBezTo>
                  <a:cubicBezTo>
                    <a:pt x="19" y="59"/>
                    <a:pt x="22" y="60"/>
                    <a:pt x="23" y="59"/>
                  </a:cubicBezTo>
                  <a:cubicBezTo>
                    <a:pt x="25" y="58"/>
                    <a:pt x="24" y="54"/>
                    <a:pt x="26" y="54"/>
                  </a:cubicBezTo>
                  <a:cubicBezTo>
                    <a:pt x="29" y="53"/>
                    <a:pt x="30" y="59"/>
                    <a:pt x="32" y="58"/>
                  </a:cubicBezTo>
                  <a:cubicBezTo>
                    <a:pt x="34" y="57"/>
                    <a:pt x="29" y="54"/>
                    <a:pt x="30" y="52"/>
                  </a:cubicBezTo>
                  <a:cubicBezTo>
                    <a:pt x="30" y="50"/>
                    <a:pt x="34" y="50"/>
                    <a:pt x="36" y="51"/>
                  </a:cubicBezTo>
                  <a:cubicBezTo>
                    <a:pt x="37" y="51"/>
                    <a:pt x="36" y="53"/>
                    <a:pt x="37" y="54"/>
                  </a:cubicBezTo>
                  <a:cubicBezTo>
                    <a:pt x="38" y="56"/>
                    <a:pt x="41" y="57"/>
                    <a:pt x="42" y="58"/>
                  </a:cubicBezTo>
                  <a:cubicBezTo>
                    <a:pt x="46" y="59"/>
                    <a:pt x="50" y="60"/>
                    <a:pt x="52" y="62"/>
                  </a:cubicBezTo>
                  <a:cubicBezTo>
                    <a:pt x="52" y="65"/>
                    <a:pt x="50" y="65"/>
                    <a:pt x="50" y="66"/>
                  </a:cubicBezTo>
                  <a:cubicBezTo>
                    <a:pt x="52" y="68"/>
                    <a:pt x="56" y="68"/>
                    <a:pt x="57" y="71"/>
                  </a:cubicBezTo>
                  <a:cubicBezTo>
                    <a:pt x="58" y="73"/>
                    <a:pt x="54" y="73"/>
                    <a:pt x="54" y="75"/>
                  </a:cubicBezTo>
                  <a:cubicBezTo>
                    <a:pt x="54" y="77"/>
                    <a:pt x="57" y="76"/>
                    <a:pt x="58" y="76"/>
                  </a:cubicBezTo>
                  <a:cubicBezTo>
                    <a:pt x="62" y="76"/>
                    <a:pt x="66" y="76"/>
                    <a:pt x="70" y="75"/>
                  </a:cubicBezTo>
                  <a:cubicBezTo>
                    <a:pt x="72" y="75"/>
                    <a:pt x="72" y="71"/>
                    <a:pt x="73" y="72"/>
                  </a:cubicBezTo>
                  <a:cubicBezTo>
                    <a:pt x="76" y="73"/>
                    <a:pt x="78" y="76"/>
                    <a:pt x="80" y="79"/>
                  </a:cubicBezTo>
                  <a:cubicBezTo>
                    <a:pt x="81" y="80"/>
                    <a:pt x="80" y="80"/>
                    <a:pt x="81" y="81"/>
                  </a:cubicBezTo>
                  <a:cubicBezTo>
                    <a:pt x="81" y="83"/>
                    <a:pt x="82" y="86"/>
                    <a:pt x="84" y="88"/>
                  </a:cubicBezTo>
                  <a:cubicBezTo>
                    <a:pt x="84" y="89"/>
                    <a:pt x="86" y="87"/>
                    <a:pt x="87" y="88"/>
                  </a:cubicBezTo>
                  <a:cubicBezTo>
                    <a:pt x="88" y="90"/>
                    <a:pt x="86" y="92"/>
                    <a:pt x="87" y="94"/>
                  </a:cubicBezTo>
                  <a:cubicBezTo>
                    <a:pt x="87" y="95"/>
                    <a:pt x="88" y="97"/>
                    <a:pt x="90" y="98"/>
                  </a:cubicBezTo>
                  <a:cubicBezTo>
                    <a:pt x="93" y="101"/>
                    <a:pt x="96" y="104"/>
                    <a:pt x="100" y="107"/>
                  </a:cubicBezTo>
                  <a:cubicBezTo>
                    <a:pt x="104" y="109"/>
                    <a:pt x="107" y="112"/>
                    <a:pt x="111" y="114"/>
                  </a:cubicBezTo>
                  <a:cubicBezTo>
                    <a:pt x="116" y="118"/>
                    <a:pt x="122" y="122"/>
                    <a:pt x="127" y="125"/>
                  </a:cubicBezTo>
                  <a:cubicBezTo>
                    <a:pt x="128" y="125"/>
                    <a:pt x="130" y="124"/>
                    <a:pt x="131" y="125"/>
                  </a:cubicBezTo>
                  <a:cubicBezTo>
                    <a:pt x="134" y="126"/>
                    <a:pt x="136" y="128"/>
                    <a:pt x="139" y="130"/>
                  </a:cubicBezTo>
                  <a:cubicBezTo>
                    <a:pt x="139" y="130"/>
                    <a:pt x="140" y="130"/>
                    <a:pt x="140" y="131"/>
                  </a:cubicBezTo>
                  <a:cubicBezTo>
                    <a:pt x="141" y="132"/>
                    <a:pt x="140" y="134"/>
                    <a:pt x="140" y="136"/>
                  </a:cubicBezTo>
                  <a:cubicBezTo>
                    <a:pt x="140" y="137"/>
                    <a:pt x="140" y="138"/>
                    <a:pt x="141" y="139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84" name="Freeform 119">
              <a:extLst>
                <a:ext uri="{FF2B5EF4-FFF2-40B4-BE49-F238E27FC236}">
                  <a16:creationId xmlns:a16="http://schemas.microsoft.com/office/drawing/2014/main" id="{3B04F73D-0AFE-A245-96EB-8D139D1D51F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945811" y="3004302"/>
              <a:ext cx="329967" cy="268099"/>
            </a:xfrm>
            <a:custGeom>
              <a:avLst/>
              <a:gdLst>
                <a:gd name="T0" fmla="*/ 2147483647 w 173"/>
                <a:gd name="T1" fmla="*/ 2147483647 h 141"/>
                <a:gd name="T2" fmla="*/ 2147483647 w 173"/>
                <a:gd name="T3" fmla="*/ 2147483647 h 141"/>
                <a:gd name="T4" fmla="*/ 2147483647 w 173"/>
                <a:gd name="T5" fmla="*/ 2147483647 h 141"/>
                <a:gd name="T6" fmla="*/ 2147483647 w 173"/>
                <a:gd name="T7" fmla="*/ 2147483647 h 141"/>
                <a:gd name="T8" fmla="*/ 2147483647 w 173"/>
                <a:gd name="T9" fmla="*/ 2147483647 h 141"/>
                <a:gd name="T10" fmla="*/ 2147483647 w 173"/>
                <a:gd name="T11" fmla="*/ 2147483647 h 141"/>
                <a:gd name="T12" fmla="*/ 2147483647 w 173"/>
                <a:gd name="T13" fmla="*/ 2147483647 h 141"/>
                <a:gd name="T14" fmla="*/ 2147483647 w 173"/>
                <a:gd name="T15" fmla="*/ 2147483647 h 141"/>
                <a:gd name="T16" fmla="*/ 2147483647 w 173"/>
                <a:gd name="T17" fmla="*/ 2147483647 h 141"/>
                <a:gd name="T18" fmla="*/ 2147483647 w 173"/>
                <a:gd name="T19" fmla="*/ 2147483647 h 141"/>
                <a:gd name="T20" fmla="*/ 2147483647 w 173"/>
                <a:gd name="T21" fmla="*/ 2147483647 h 141"/>
                <a:gd name="T22" fmla="*/ 2147483647 w 173"/>
                <a:gd name="T23" fmla="*/ 2147483647 h 141"/>
                <a:gd name="T24" fmla="*/ 2147483647 w 173"/>
                <a:gd name="T25" fmla="*/ 2147483647 h 141"/>
                <a:gd name="T26" fmla="*/ 2147483647 w 173"/>
                <a:gd name="T27" fmla="*/ 2147483647 h 141"/>
                <a:gd name="T28" fmla="*/ 2147483647 w 173"/>
                <a:gd name="T29" fmla="*/ 2147483647 h 141"/>
                <a:gd name="T30" fmla="*/ 2147483647 w 173"/>
                <a:gd name="T31" fmla="*/ 2147483647 h 141"/>
                <a:gd name="T32" fmla="*/ 2147483647 w 173"/>
                <a:gd name="T33" fmla="*/ 2147483647 h 141"/>
                <a:gd name="T34" fmla="*/ 2147483647 w 173"/>
                <a:gd name="T35" fmla="*/ 2147483647 h 141"/>
                <a:gd name="T36" fmla="*/ 2147483647 w 173"/>
                <a:gd name="T37" fmla="*/ 2147483647 h 141"/>
                <a:gd name="T38" fmla="*/ 2147483647 w 173"/>
                <a:gd name="T39" fmla="*/ 2147483647 h 141"/>
                <a:gd name="T40" fmla="*/ 2147483647 w 173"/>
                <a:gd name="T41" fmla="*/ 2147483647 h 141"/>
                <a:gd name="T42" fmla="*/ 2147483647 w 173"/>
                <a:gd name="T43" fmla="*/ 2147483647 h 141"/>
                <a:gd name="T44" fmla="*/ 2147483647 w 173"/>
                <a:gd name="T45" fmla="*/ 2147483647 h 141"/>
                <a:gd name="T46" fmla="*/ 2147483647 w 173"/>
                <a:gd name="T47" fmla="*/ 2147483647 h 141"/>
                <a:gd name="T48" fmla="*/ 2147483647 w 173"/>
                <a:gd name="T49" fmla="*/ 2147483647 h 141"/>
                <a:gd name="T50" fmla="*/ 2147483647 w 173"/>
                <a:gd name="T51" fmla="*/ 2147483647 h 141"/>
                <a:gd name="T52" fmla="*/ 2147483647 w 173"/>
                <a:gd name="T53" fmla="*/ 2147483647 h 141"/>
                <a:gd name="T54" fmla="*/ 2147483647 w 173"/>
                <a:gd name="T55" fmla="*/ 2147483647 h 141"/>
                <a:gd name="T56" fmla="*/ 2147483647 w 173"/>
                <a:gd name="T57" fmla="*/ 2147483647 h 141"/>
                <a:gd name="T58" fmla="*/ 2147483647 w 173"/>
                <a:gd name="T59" fmla="*/ 2147483647 h 141"/>
                <a:gd name="T60" fmla="*/ 2147483647 w 173"/>
                <a:gd name="T61" fmla="*/ 2147483647 h 141"/>
                <a:gd name="T62" fmla="*/ 2147483647 w 173"/>
                <a:gd name="T63" fmla="*/ 2147483647 h 141"/>
                <a:gd name="T64" fmla="*/ 2147483647 w 173"/>
                <a:gd name="T65" fmla="*/ 2147483647 h 141"/>
                <a:gd name="T66" fmla="*/ 2147483647 w 173"/>
                <a:gd name="T67" fmla="*/ 2147483647 h 141"/>
                <a:gd name="T68" fmla="*/ 2147483647 w 173"/>
                <a:gd name="T69" fmla="*/ 2147483647 h 141"/>
                <a:gd name="T70" fmla="*/ 2147483647 w 173"/>
                <a:gd name="T71" fmla="*/ 2147483647 h 141"/>
                <a:gd name="T72" fmla="*/ 2147483647 w 173"/>
                <a:gd name="T73" fmla="*/ 2147483647 h 141"/>
                <a:gd name="T74" fmla="*/ 2147483647 w 173"/>
                <a:gd name="T75" fmla="*/ 2147483647 h 141"/>
                <a:gd name="T76" fmla="*/ 2147483647 w 173"/>
                <a:gd name="T77" fmla="*/ 2147483647 h 141"/>
                <a:gd name="T78" fmla="*/ 2147483647 w 173"/>
                <a:gd name="T79" fmla="*/ 2147483647 h 141"/>
                <a:gd name="T80" fmla="*/ 2147483647 w 173"/>
                <a:gd name="T81" fmla="*/ 2147483647 h 141"/>
                <a:gd name="T82" fmla="*/ 2147483647 w 173"/>
                <a:gd name="T83" fmla="*/ 2147483647 h 141"/>
                <a:gd name="T84" fmla="*/ 2147483647 w 173"/>
                <a:gd name="T85" fmla="*/ 2147483647 h 141"/>
                <a:gd name="T86" fmla="*/ 2147483647 w 173"/>
                <a:gd name="T87" fmla="*/ 2147483647 h 141"/>
                <a:gd name="T88" fmla="*/ 2147483647 w 173"/>
                <a:gd name="T89" fmla="*/ 2147483647 h 141"/>
                <a:gd name="T90" fmla="*/ 2147483647 w 173"/>
                <a:gd name="T91" fmla="*/ 2147483647 h 141"/>
                <a:gd name="T92" fmla="*/ 2147483647 w 173"/>
                <a:gd name="T93" fmla="*/ 2147483647 h 141"/>
                <a:gd name="T94" fmla="*/ 2147483647 w 173"/>
                <a:gd name="T95" fmla="*/ 2147483647 h 14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73" h="141">
                  <a:moveTo>
                    <a:pt x="10" y="135"/>
                  </a:moveTo>
                  <a:cubicBezTo>
                    <a:pt x="13" y="136"/>
                    <a:pt x="16" y="136"/>
                    <a:pt x="19" y="137"/>
                  </a:cubicBezTo>
                  <a:cubicBezTo>
                    <a:pt x="23" y="138"/>
                    <a:pt x="28" y="139"/>
                    <a:pt x="32" y="140"/>
                  </a:cubicBezTo>
                  <a:cubicBezTo>
                    <a:pt x="38" y="140"/>
                    <a:pt x="43" y="138"/>
                    <a:pt x="49" y="139"/>
                  </a:cubicBezTo>
                  <a:cubicBezTo>
                    <a:pt x="50" y="139"/>
                    <a:pt x="51" y="140"/>
                    <a:pt x="53" y="140"/>
                  </a:cubicBezTo>
                  <a:cubicBezTo>
                    <a:pt x="54" y="140"/>
                    <a:pt x="54" y="139"/>
                    <a:pt x="55" y="139"/>
                  </a:cubicBezTo>
                  <a:cubicBezTo>
                    <a:pt x="57" y="139"/>
                    <a:pt x="59" y="141"/>
                    <a:pt x="62" y="141"/>
                  </a:cubicBezTo>
                  <a:cubicBezTo>
                    <a:pt x="67" y="140"/>
                    <a:pt x="73" y="138"/>
                    <a:pt x="77" y="135"/>
                  </a:cubicBezTo>
                  <a:cubicBezTo>
                    <a:pt x="79" y="134"/>
                    <a:pt x="78" y="132"/>
                    <a:pt x="78" y="131"/>
                  </a:cubicBezTo>
                  <a:cubicBezTo>
                    <a:pt x="77" y="129"/>
                    <a:pt x="76" y="127"/>
                    <a:pt x="76" y="125"/>
                  </a:cubicBezTo>
                  <a:cubicBezTo>
                    <a:pt x="77" y="122"/>
                    <a:pt x="79" y="119"/>
                    <a:pt x="81" y="116"/>
                  </a:cubicBezTo>
                  <a:cubicBezTo>
                    <a:pt x="82" y="114"/>
                    <a:pt x="85" y="114"/>
                    <a:pt x="87" y="114"/>
                  </a:cubicBezTo>
                  <a:cubicBezTo>
                    <a:pt x="87" y="114"/>
                    <a:pt x="86" y="116"/>
                    <a:pt x="87" y="116"/>
                  </a:cubicBezTo>
                  <a:cubicBezTo>
                    <a:pt x="89" y="116"/>
                    <a:pt x="91" y="115"/>
                    <a:pt x="92" y="114"/>
                  </a:cubicBezTo>
                  <a:cubicBezTo>
                    <a:pt x="93" y="113"/>
                    <a:pt x="90" y="111"/>
                    <a:pt x="90" y="111"/>
                  </a:cubicBezTo>
                  <a:cubicBezTo>
                    <a:pt x="92" y="109"/>
                    <a:pt x="94" y="112"/>
                    <a:pt x="96" y="111"/>
                  </a:cubicBezTo>
                  <a:cubicBezTo>
                    <a:pt x="98" y="109"/>
                    <a:pt x="98" y="106"/>
                    <a:pt x="100" y="105"/>
                  </a:cubicBezTo>
                  <a:cubicBezTo>
                    <a:pt x="102" y="104"/>
                    <a:pt x="103" y="106"/>
                    <a:pt x="104" y="107"/>
                  </a:cubicBezTo>
                  <a:cubicBezTo>
                    <a:pt x="106" y="108"/>
                    <a:pt x="107" y="110"/>
                    <a:pt x="108" y="110"/>
                  </a:cubicBezTo>
                  <a:cubicBezTo>
                    <a:pt x="110" y="109"/>
                    <a:pt x="112" y="107"/>
                    <a:pt x="112" y="105"/>
                  </a:cubicBezTo>
                  <a:cubicBezTo>
                    <a:pt x="113" y="104"/>
                    <a:pt x="110" y="104"/>
                    <a:pt x="110" y="102"/>
                  </a:cubicBezTo>
                  <a:cubicBezTo>
                    <a:pt x="110" y="100"/>
                    <a:pt x="110" y="98"/>
                    <a:pt x="111" y="96"/>
                  </a:cubicBezTo>
                  <a:cubicBezTo>
                    <a:pt x="112" y="93"/>
                    <a:pt x="112" y="89"/>
                    <a:pt x="114" y="88"/>
                  </a:cubicBezTo>
                  <a:cubicBezTo>
                    <a:pt x="116" y="86"/>
                    <a:pt x="120" y="89"/>
                    <a:pt x="121" y="87"/>
                  </a:cubicBezTo>
                  <a:cubicBezTo>
                    <a:pt x="123" y="86"/>
                    <a:pt x="122" y="83"/>
                    <a:pt x="121" y="81"/>
                  </a:cubicBezTo>
                  <a:cubicBezTo>
                    <a:pt x="120" y="78"/>
                    <a:pt x="118" y="76"/>
                    <a:pt x="117" y="74"/>
                  </a:cubicBezTo>
                  <a:cubicBezTo>
                    <a:pt x="117" y="73"/>
                    <a:pt x="117" y="71"/>
                    <a:pt x="118" y="71"/>
                  </a:cubicBezTo>
                  <a:cubicBezTo>
                    <a:pt x="120" y="71"/>
                    <a:pt x="121" y="74"/>
                    <a:pt x="124" y="74"/>
                  </a:cubicBezTo>
                  <a:cubicBezTo>
                    <a:pt x="126" y="74"/>
                    <a:pt x="129" y="73"/>
                    <a:pt x="130" y="72"/>
                  </a:cubicBezTo>
                  <a:cubicBezTo>
                    <a:pt x="132" y="70"/>
                    <a:pt x="132" y="68"/>
                    <a:pt x="133" y="66"/>
                  </a:cubicBezTo>
                  <a:cubicBezTo>
                    <a:pt x="133" y="65"/>
                    <a:pt x="132" y="64"/>
                    <a:pt x="133" y="63"/>
                  </a:cubicBezTo>
                  <a:cubicBezTo>
                    <a:pt x="134" y="61"/>
                    <a:pt x="137" y="59"/>
                    <a:pt x="137" y="57"/>
                  </a:cubicBezTo>
                  <a:cubicBezTo>
                    <a:pt x="138" y="53"/>
                    <a:pt x="136" y="49"/>
                    <a:pt x="134" y="45"/>
                  </a:cubicBezTo>
                  <a:cubicBezTo>
                    <a:pt x="134" y="43"/>
                    <a:pt x="131" y="43"/>
                    <a:pt x="130" y="42"/>
                  </a:cubicBezTo>
                  <a:cubicBezTo>
                    <a:pt x="130" y="40"/>
                    <a:pt x="131" y="37"/>
                    <a:pt x="133" y="36"/>
                  </a:cubicBezTo>
                  <a:cubicBezTo>
                    <a:pt x="135" y="35"/>
                    <a:pt x="137" y="37"/>
                    <a:pt x="138" y="36"/>
                  </a:cubicBezTo>
                  <a:cubicBezTo>
                    <a:pt x="143" y="34"/>
                    <a:pt x="145" y="29"/>
                    <a:pt x="149" y="27"/>
                  </a:cubicBezTo>
                  <a:cubicBezTo>
                    <a:pt x="153" y="25"/>
                    <a:pt x="157" y="26"/>
                    <a:pt x="161" y="26"/>
                  </a:cubicBezTo>
                  <a:cubicBezTo>
                    <a:pt x="162" y="26"/>
                    <a:pt x="164" y="27"/>
                    <a:pt x="166" y="27"/>
                  </a:cubicBezTo>
                  <a:cubicBezTo>
                    <a:pt x="168" y="27"/>
                    <a:pt x="170" y="25"/>
                    <a:pt x="172" y="24"/>
                  </a:cubicBezTo>
                  <a:cubicBezTo>
                    <a:pt x="171" y="24"/>
                    <a:pt x="171" y="23"/>
                    <a:pt x="171" y="22"/>
                  </a:cubicBezTo>
                  <a:cubicBezTo>
                    <a:pt x="171" y="21"/>
                    <a:pt x="172" y="20"/>
                    <a:pt x="173" y="18"/>
                  </a:cubicBezTo>
                  <a:cubicBezTo>
                    <a:pt x="172" y="18"/>
                    <a:pt x="171" y="18"/>
                    <a:pt x="170" y="18"/>
                  </a:cubicBezTo>
                  <a:cubicBezTo>
                    <a:pt x="167" y="19"/>
                    <a:pt x="164" y="22"/>
                    <a:pt x="161" y="22"/>
                  </a:cubicBezTo>
                  <a:cubicBezTo>
                    <a:pt x="159" y="22"/>
                    <a:pt x="159" y="19"/>
                    <a:pt x="157" y="19"/>
                  </a:cubicBezTo>
                  <a:cubicBezTo>
                    <a:pt x="155" y="19"/>
                    <a:pt x="152" y="21"/>
                    <a:pt x="150" y="22"/>
                  </a:cubicBezTo>
                  <a:cubicBezTo>
                    <a:pt x="148" y="23"/>
                    <a:pt x="146" y="24"/>
                    <a:pt x="144" y="24"/>
                  </a:cubicBezTo>
                  <a:cubicBezTo>
                    <a:pt x="143" y="25"/>
                    <a:pt x="141" y="24"/>
                    <a:pt x="140" y="25"/>
                  </a:cubicBezTo>
                  <a:cubicBezTo>
                    <a:pt x="139" y="26"/>
                    <a:pt x="139" y="29"/>
                    <a:pt x="137" y="30"/>
                  </a:cubicBezTo>
                  <a:cubicBezTo>
                    <a:pt x="135" y="30"/>
                    <a:pt x="135" y="27"/>
                    <a:pt x="134" y="26"/>
                  </a:cubicBezTo>
                  <a:cubicBezTo>
                    <a:pt x="133" y="23"/>
                    <a:pt x="132" y="21"/>
                    <a:pt x="132" y="19"/>
                  </a:cubicBezTo>
                  <a:cubicBezTo>
                    <a:pt x="131" y="16"/>
                    <a:pt x="133" y="12"/>
                    <a:pt x="132" y="10"/>
                  </a:cubicBezTo>
                  <a:cubicBezTo>
                    <a:pt x="131" y="8"/>
                    <a:pt x="128" y="11"/>
                    <a:pt x="127" y="10"/>
                  </a:cubicBezTo>
                  <a:cubicBezTo>
                    <a:pt x="126" y="8"/>
                    <a:pt x="128" y="6"/>
                    <a:pt x="127" y="4"/>
                  </a:cubicBezTo>
                  <a:cubicBezTo>
                    <a:pt x="126" y="2"/>
                    <a:pt x="123" y="0"/>
                    <a:pt x="120" y="1"/>
                  </a:cubicBezTo>
                  <a:cubicBezTo>
                    <a:pt x="116" y="2"/>
                    <a:pt x="113" y="6"/>
                    <a:pt x="112" y="10"/>
                  </a:cubicBezTo>
                  <a:cubicBezTo>
                    <a:pt x="112" y="12"/>
                    <a:pt x="117" y="12"/>
                    <a:pt x="116" y="13"/>
                  </a:cubicBezTo>
                  <a:cubicBezTo>
                    <a:pt x="115" y="15"/>
                    <a:pt x="111" y="13"/>
                    <a:pt x="109" y="14"/>
                  </a:cubicBezTo>
                  <a:cubicBezTo>
                    <a:pt x="107" y="15"/>
                    <a:pt x="107" y="17"/>
                    <a:pt x="106" y="19"/>
                  </a:cubicBezTo>
                  <a:cubicBezTo>
                    <a:pt x="106" y="20"/>
                    <a:pt x="107" y="23"/>
                    <a:pt x="106" y="23"/>
                  </a:cubicBezTo>
                  <a:cubicBezTo>
                    <a:pt x="104" y="22"/>
                    <a:pt x="104" y="18"/>
                    <a:pt x="102" y="19"/>
                  </a:cubicBezTo>
                  <a:cubicBezTo>
                    <a:pt x="99" y="19"/>
                    <a:pt x="97" y="24"/>
                    <a:pt x="94" y="25"/>
                  </a:cubicBezTo>
                  <a:cubicBezTo>
                    <a:pt x="92" y="25"/>
                    <a:pt x="90" y="24"/>
                    <a:pt x="88" y="23"/>
                  </a:cubicBezTo>
                  <a:cubicBezTo>
                    <a:pt x="87" y="21"/>
                    <a:pt x="86" y="20"/>
                    <a:pt x="85" y="18"/>
                  </a:cubicBezTo>
                  <a:cubicBezTo>
                    <a:pt x="84" y="19"/>
                    <a:pt x="82" y="20"/>
                    <a:pt x="81" y="20"/>
                  </a:cubicBezTo>
                  <a:cubicBezTo>
                    <a:pt x="79" y="20"/>
                    <a:pt x="79" y="18"/>
                    <a:pt x="77" y="18"/>
                  </a:cubicBezTo>
                  <a:cubicBezTo>
                    <a:pt x="75" y="18"/>
                    <a:pt x="73" y="19"/>
                    <a:pt x="72" y="19"/>
                  </a:cubicBezTo>
                  <a:cubicBezTo>
                    <a:pt x="70" y="19"/>
                    <a:pt x="69" y="19"/>
                    <a:pt x="68" y="19"/>
                  </a:cubicBezTo>
                  <a:cubicBezTo>
                    <a:pt x="66" y="18"/>
                    <a:pt x="64" y="16"/>
                    <a:pt x="61" y="16"/>
                  </a:cubicBezTo>
                  <a:cubicBezTo>
                    <a:pt x="60" y="16"/>
                    <a:pt x="59" y="18"/>
                    <a:pt x="58" y="19"/>
                  </a:cubicBezTo>
                  <a:cubicBezTo>
                    <a:pt x="58" y="20"/>
                    <a:pt x="57" y="20"/>
                    <a:pt x="56" y="20"/>
                  </a:cubicBezTo>
                  <a:cubicBezTo>
                    <a:pt x="54" y="20"/>
                    <a:pt x="53" y="20"/>
                    <a:pt x="51" y="20"/>
                  </a:cubicBezTo>
                  <a:cubicBezTo>
                    <a:pt x="50" y="21"/>
                    <a:pt x="49" y="22"/>
                    <a:pt x="49" y="23"/>
                  </a:cubicBezTo>
                  <a:cubicBezTo>
                    <a:pt x="47" y="26"/>
                    <a:pt x="48" y="30"/>
                    <a:pt x="46" y="33"/>
                  </a:cubicBezTo>
                  <a:cubicBezTo>
                    <a:pt x="44" y="36"/>
                    <a:pt x="41" y="39"/>
                    <a:pt x="37" y="41"/>
                  </a:cubicBezTo>
                  <a:cubicBezTo>
                    <a:pt x="36" y="42"/>
                    <a:pt x="33" y="42"/>
                    <a:pt x="32" y="43"/>
                  </a:cubicBezTo>
                  <a:cubicBezTo>
                    <a:pt x="31" y="44"/>
                    <a:pt x="32" y="46"/>
                    <a:pt x="31" y="47"/>
                  </a:cubicBezTo>
                  <a:cubicBezTo>
                    <a:pt x="30" y="49"/>
                    <a:pt x="29" y="51"/>
                    <a:pt x="27" y="52"/>
                  </a:cubicBezTo>
                  <a:cubicBezTo>
                    <a:pt x="26" y="52"/>
                    <a:pt x="25" y="51"/>
                    <a:pt x="24" y="51"/>
                  </a:cubicBezTo>
                  <a:cubicBezTo>
                    <a:pt x="23" y="51"/>
                    <a:pt x="21" y="52"/>
                    <a:pt x="20" y="51"/>
                  </a:cubicBezTo>
                  <a:cubicBezTo>
                    <a:pt x="18" y="51"/>
                    <a:pt x="16" y="50"/>
                    <a:pt x="14" y="49"/>
                  </a:cubicBezTo>
                  <a:cubicBezTo>
                    <a:pt x="13" y="49"/>
                    <a:pt x="11" y="48"/>
                    <a:pt x="10" y="48"/>
                  </a:cubicBezTo>
                  <a:cubicBezTo>
                    <a:pt x="9" y="50"/>
                    <a:pt x="9" y="53"/>
                    <a:pt x="8" y="55"/>
                  </a:cubicBezTo>
                  <a:cubicBezTo>
                    <a:pt x="7" y="57"/>
                    <a:pt x="4" y="59"/>
                    <a:pt x="3" y="62"/>
                  </a:cubicBezTo>
                  <a:cubicBezTo>
                    <a:pt x="3" y="63"/>
                    <a:pt x="5" y="64"/>
                    <a:pt x="5" y="65"/>
                  </a:cubicBezTo>
                  <a:cubicBezTo>
                    <a:pt x="4" y="66"/>
                    <a:pt x="2" y="64"/>
                    <a:pt x="2" y="65"/>
                  </a:cubicBezTo>
                  <a:cubicBezTo>
                    <a:pt x="1" y="68"/>
                    <a:pt x="0" y="72"/>
                    <a:pt x="1" y="75"/>
                  </a:cubicBezTo>
                  <a:cubicBezTo>
                    <a:pt x="1" y="77"/>
                    <a:pt x="4" y="78"/>
                    <a:pt x="4" y="80"/>
                  </a:cubicBezTo>
                  <a:cubicBezTo>
                    <a:pt x="4" y="82"/>
                    <a:pt x="1" y="82"/>
                    <a:pt x="1" y="84"/>
                  </a:cubicBezTo>
                  <a:cubicBezTo>
                    <a:pt x="1" y="86"/>
                    <a:pt x="4" y="88"/>
                    <a:pt x="4" y="90"/>
                  </a:cubicBezTo>
                  <a:cubicBezTo>
                    <a:pt x="5" y="94"/>
                    <a:pt x="6" y="100"/>
                    <a:pt x="4" y="104"/>
                  </a:cubicBezTo>
                  <a:cubicBezTo>
                    <a:pt x="5" y="107"/>
                    <a:pt x="7" y="109"/>
                    <a:pt x="9" y="111"/>
                  </a:cubicBezTo>
                  <a:cubicBezTo>
                    <a:pt x="11" y="112"/>
                    <a:pt x="15" y="109"/>
                    <a:pt x="17" y="111"/>
                  </a:cubicBezTo>
                  <a:cubicBezTo>
                    <a:pt x="19" y="112"/>
                    <a:pt x="20" y="116"/>
                    <a:pt x="19" y="119"/>
                  </a:cubicBezTo>
                  <a:cubicBezTo>
                    <a:pt x="18" y="123"/>
                    <a:pt x="14" y="126"/>
                    <a:pt x="12" y="130"/>
                  </a:cubicBezTo>
                  <a:cubicBezTo>
                    <a:pt x="11" y="131"/>
                    <a:pt x="11" y="133"/>
                    <a:pt x="10" y="13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85" name="Freeform 120">
              <a:extLst>
                <a:ext uri="{FF2B5EF4-FFF2-40B4-BE49-F238E27FC236}">
                  <a16:creationId xmlns:a16="http://schemas.microsoft.com/office/drawing/2014/main" id="{8F1C2477-901B-9049-A598-7E830D4A5E3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964848" y="3050307"/>
              <a:ext cx="383904" cy="393422"/>
            </a:xfrm>
            <a:custGeom>
              <a:avLst/>
              <a:gdLst>
                <a:gd name="T0" fmla="*/ 2147483647 w 201"/>
                <a:gd name="T1" fmla="*/ 2147483647 h 207"/>
                <a:gd name="T2" fmla="*/ 2147483647 w 201"/>
                <a:gd name="T3" fmla="*/ 2147483647 h 207"/>
                <a:gd name="T4" fmla="*/ 2147483647 w 201"/>
                <a:gd name="T5" fmla="*/ 2147483647 h 207"/>
                <a:gd name="T6" fmla="*/ 2147483647 w 201"/>
                <a:gd name="T7" fmla="*/ 2147483647 h 207"/>
                <a:gd name="T8" fmla="*/ 2147483647 w 201"/>
                <a:gd name="T9" fmla="*/ 2147483647 h 207"/>
                <a:gd name="T10" fmla="*/ 2147483647 w 201"/>
                <a:gd name="T11" fmla="*/ 2147483647 h 207"/>
                <a:gd name="T12" fmla="*/ 2147483647 w 201"/>
                <a:gd name="T13" fmla="*/ 2147483647 h 207"/>
                <a:gd name="T14" fmla="*/ 2147483647 w 201"/>
                <a:gd name="T15" fmla="*/ 2147483647 h 207"/>
                <a:gd name="T16" fmla="*/ 2147483647 w 201"/>
                <a:gd name="T17" fmla="*/ 2147483647 h 207"/>
                <a:gd name="T18" fmla="*/ 2147483647 w 201"/>
                <a:gd name="T19" fmla="*/ 2147483647 h 207"/>
                <a:gd name="T20" fmla="*/ 2147483647 w 201"/>
                <a:gd name="T21" fmla="*/ 2147483647 h 207"/>
                <a:gd name="T22" fmla="*/ 2147483647 w 201"/>
                <a:gd name="T23" fmla="*/ 2147483647 h 207"/>
                <a:gd name="T24" fmla="*/ 2147483647 w 201"/>
                <a:gd name="T25" fmla="*/ 2147483647 h 207"/>
                <a:gd name="T26" fmla="*/ 2147483647 w 201"/>
                <a:gd name="T27" fmla="*/ 2147483647 h 207"/>
                <a:gd name="T28" fmla="*/ 2147483647 w 201"/>
                <a:gd name="T29" fmla="*/ 2147483647 h 207"/>
                <a:gd name="T30" fmla="*/ 2147483647 w 201"/>
                <a:gd name="T31" fmla="*/ 2147483647 h 207"/>
                <a:gd name="T32" fmla="*/ 2147483647 w 201"/>
                <a:gd name="T33" fmla="*/ 2147483647 h 207"/>
                <a:gd name="T34" fmla="*/ 2147483647 w 201"/>
                <a:gd name="T35" fmla="*/ 2147483647 h 207"/>
                <a:gd name="T36" fmla="*/ 2147483647 w 201"/>
                <a:gd name="T37" fmla="*/ 2147483647 h 207"/>
                <a:gd name="T38" fmla="*/ 2147483647 w 201"/>
                <a:gd name="T39" fmla="*/ 2147483647 h 207"/>
                <a:gd name="T40" fmla="*/ 2147483647 w 201"/>
                <a:gd name="T41" fmla="*/ 2147483647 h 207"/>
                <a:gd name="T42" fmla="*/ 2147483647 w 201"/>
                <a:gd name="T43" fmla="*/ 2147483647 h 207"/>
                <a:gd name="T44" fmla="*/ 2147483647 w 201"/>
                <a:gd name="T45" fmla="*/ 2147483647 h 207"/>
                <a:gd name="T46" fmla="*/ 2147483647 w 201"/>
                <a:gd name="T47" fmla="*/ 2147483647 h 207"/>
                <a:gd name="T48" fmla="*/ 2147483647 w 201"/>
                <a:gd name="T49" fmla="*/ 2147483647 h 207"/>
                <a:gd name="T50" fmla="*/ 2147483647 w 201"/>
                <a:gd name="T51" fmla="*/ 2147483647 h 207"/>
                <a:gd name="T52" fmla="*/ 2147483647 w 201"/>
                <a:gd name="T53" fmla="*/ 2147483647 h 207"/>
                <a:gd name="T54" fmla="*/ 2147483647 w 201"/>
                <a:gd name="T55" fmla="*/ 2147483647 h 207"/>
                <a:gd name="T56" fmla="*/ 2147483647 w 201"/>
                <a:gd name="T57" fmla="*/ 2147483647 h 207"/>
                <a:gd name="T58" fmla="*/ 2147483647 w 201"/>
                <a:gd name="T59" fmla="*/ 2147483647 h 207"/>
                <a:gd name="T60" fmla="*/ 2147483647 w 201"/>
                <a:gd name="T61" fmla="*/ 2147483647 h 207"/>
                <a:gd name="T62" fmla="*/ 2147483647 w 201"/>
                <a:gd name="T63" fmla="*/ 2147483647 h 207"/>
                <a:gd name="T64" fmla="*/ 2147483647 w 201"/>
                <a:gd name="T65" fmla="*/ 2147483647 h 207"/>
                <a:gd name="T66" fmla="*/ 2147483647 w 201"/>
                <a:gd name="T67" fmla="*/ 2147483647 h 207"/>
                <a:gd name="T68" fmla="*/ 2147483647 w 201"/>
                <a:gd name="T69" fmla="*/ 2147483647 h 207"/>
                <a:gd name="T70" fmla="*/ 2147483647 w 201"/>
                <a:gd name="T71" fmla="*/ 2147483647 h 207"/>
                <a:gd name="T72" fmla="*/ 2147483647 w 201"/>
                <a:gd name="T73" fmla="*/ 2147483647 h 207"/>
                <a:gd name="T74" fmla="*/ 2147483647 w 201"/>
                <a:gd name="T75" fmla="*/ 2147483647 h 207"/>
                <a:gd name="T76" fmla="*/ 2147483647 w 201"/>
                <a:gd name="T77" fmla="*/ 2147483647 h 207"/>
                <a:gd name="T78" fmla="*/ 2147483647 w 201"/>
                <a:gd name="T79" fmla="*/ 2147483647 h 207"/>
                <a:gd name="T80" fmla="*/ 2147483647 w 201"/>
                <a:gd name="T81" fmla="*/ 2147483647 h 207"/>
                <a:gd name="T82" fmla="*/ 2147483647 w 201"/>
                <a:gd name="T83" fmla="*/ 2147483647 h 207"/>
                <a:gd name="T84" fmla="*/ 2147483647 w 201"/>
                <a:gd name="T85" fmla="*/ 2147483647 h 207"/>
                <a:gd name="T86" fmla="*/ 2147483647 w 201"/>
                <a:gd name="T87" fmla="*/ 2147483647 h 207"/>
                <a:gd name="T88" fmla="*/ 2147483647 w 201"/>
                <a:gd name="T89" fmla="*/ 2147483647 h 207"/>
                <a:gd name="T90" fmla="*/ 2147483647 w 201"/>
                <a:gd name="T91" fmla="*/ 2147483647 h 207"/>
                <a:gd name="T92" fmla="*/ 2147483647 w 201"/>
                <a:gd name="T93" fmla="*/ 2147483647 h 207"/>
                <a:gd name="T94" fmla="*/ 2147483647 w 201"/>
                <a:gd name="T95" fmla="*/ 2147483647 h 207"/>
                <a:gd name="T96" fmla="*/ 2147483647 w 201"/>
                <a:gd name="T97" fmla="*/ 2147483647 h 207"/>
                <a:gd name="T98" fmla="*/ 2147483647 w 201"/>
                <a:gd name="T99" fmla="*/ 2147483647 h 207"/>
                <a:gd name="T100" fmla="*/ 2147483647 w 201"/>
                <a:gd name="T101" fmla="*/ 2147483647 h 207"/>
                <a:gd name="T102" fmla="*/ 2147483647 w 201"/>
                <a:gd name="T103" fmla="*/ 2147483647 h 207"/>
                <a:gd name="T104" fmla="*/ 2147483647 w 201"/>
                <a:gd name="T105" fmla="*/ 2147483647 h 207"/>
                <a:gd name="T106" fmla="*/ 2147483647 w 201"/>
                <a:gd name="T107" fmla="*/ 2147483647 h 207"/>
                <a:gd name="T108" fmla="*/ 2147483647 w 201"/>
                <a:gd name="T109" fmla="*/ 2147483647 h 207"/>
                <a:gd name="T110" fmla="*/ 2147483647 w 201"/>
                <a:gd name="T111" fmla="*/ 2147483647 h 207"/>
                <a:gd name="T112" fmla="*/ 2147483647 w 201"/>
                <a:gd name="T113" fmla="*/ 0 h 207"/>
                <a:gd name="T114" fmla="*/ 2147483647 w 201"/>
                <a:gd name="T115" fmla="*/ 2147483647 h 207"/>
                <a:gd name="T116" fmla="*/ 2147483647 w 201"/>
                <a:gd name="T117" fmla="*/ 2147483647 h 207"/>
                <a:gd name="T118" fmla="*/ 2147483647 w 201"/>
                <a:gd name="T119" fmla="*/ 2147483647 h 207"/>
                <a:gd name="T120" fmla="*/ 2147483647 w 201"/>
                <a:gd name="T121" fmla="*/ 2147483647 h 20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01" h="207">
                  <a:moveTo>
                    <a:pt x="201" y="27"/>
                  </a:moveTo>
                  <a:cubicBezTo>
                    <a:pt x="200" y="29"/>
                    <a:pt x="199" y="31"/>
                    <a:pt x="197" y="33"/>
                  </a:cubicBezTo>
                  <a:cubicBezTo>
                    <a:pt x="196" y="35"/>
                    <a:pt x="195" y="37"/>
                    <a:pt x="194" y="38"/>
                  </a:cubicBezTo>
                  <a:cubicBezTo>
                    <a:pt x="192" y="40"/>
                    <a:pt x="189" y="41"/>
                    <a:pt x="186" y="42"/>
                  </a:cubicBezTo>
                  <a:cubicBezTo>
                    <a:pt x="182" y="42"/>
                    <a:pt x="178" y="43"/>
                    <a:pt x="174" y="42"/>
                  </a:cubicBezTo>
                  <a:cubicBezTo>
                    <a:pt x="171" y="41"/>
                    <a:pt x="169" y="38"/>
                    <a:pt x="166" y="38"/>
                  </a:cubicBezTo>
                  <a:cubicBezTo>
                    <a:pt x="164" y="38"/>
                    <a:pt x="162" y="39"/>
                    <a:pt x="162" y="40"/>
                  </a:cubicBezTo>
                  <a:cubicBezTo>
                    <a:pt x="161" y="43"/>
                    <a:pt x="162" y="46"/>
                    <a:pt x="162" y="49"/>
                  </a:cubicBezTo>
                  <a:cubicBezTo>
                    <a:pt x="162" y="53"/>
                    <a:pt x="161" y="58"/>
                    <a:pt x="162" y="62"/>
                  </a:cubicBezTo>
                  <a:cubicBezTo>
                    <a:pt x="163" y="64"/>
                    <a:pt x="166" y="65"/>
                    <a:pt x="168" y="67"/>
                  </a:cubicBezTo>
                  <a:cubicBezTo>
                    <a:pt x="168" y="68"/>
                    <a:pt x="167" y="69"/>
                    <a:pt x="168" y="70"/>
                  </a:cubicBezTo>
                  <a:cubicBezTo>
                    <a:pt x="170" y="70"/>
                    <a:pt x="173" y="68"/>
                    <a:pt x="176" y="69"/>
                  </a:cubicBezTo>
                  <a:cubicBezTo>
                    <a:pt x="178" y="70"/>
                    <a:pt x="182" y="72"/>
                    <a:pt x="181" y="75"/>
                  </a:cubicBezTo>
                  <a:cubicBezTo>
                    <a:pt x="180" y="77"/>
                    <a:pt x="176" y="77"/>
                    <a:pt x="173" y="79"/>
                  </a:cubicBezTo>
                  <a:cubicBezTo>
                    <a:pt x="172" y="80"/>
                    <a:pt x="170" y="82"/>
                    <a:pt x="170" y="84"/>
                  </a:cubicBezTo>
                  <a:cubicBezTo>
                    <a:pt x="169" y="85"/>
                    <a:pt x="171" y="87"/>
                    <a:pt x="171" y="88"/>
                  </a:cubicBezTo>
                  <a:cubicBezTo>
                    <a:pt x="171" y="90"/>
                    <a:pt x="169" y="91"/>
                    <a:pt x="169" y="92"/>
                  </a:cubicBezTo>
                  <a:cubicBezTo>
                    <a:pt x="169" y="94"/>
                    <a:pt x="172" y="94"/>
                    <a:pt x="171" y="95"/>
                  </a:cubicBezTo>
                  <a:cubicBezTo>
                    <a:pt x="171" y="97"/>
                    <a:pt x="169" y="96"/>
                    <a:pt x="168" y="97"/>
                  </a:cubicBezTo>
                  <a:cubicBezTo>
                    <a:pt x="166" y="99"/>
                    <a:pt x="165" y="102"/>
                    <a:pt x="164" y="104"/>
                  </a:cubicBezTo>
                  <a:cubicBezTo>
                    <a:pt x="163" y="105"/>
                    <a:pt x="164" y="107"/>
                    <a:pt x="164" y="108"/>
                  </a:cubicBezTo>
                  <a:cubicBezTo>
                    <a:pt x="162" y="109"/>
                    <a:pt x="157" y="109"/>
                    <a:pt x="156" y="112"/>
                  </a:cubicBezTo>
                  <a:cubicBezTo>
                    <a:pt x="155" y="115"/>
                    <a:pt x="158" y="120"/>
                    <a:pt x="156" y="123"/>
                  </a:cubicBezTo>
                  <a:cubicBezTo>
                    <a:pt x="155" y="126"/>
                    <a:pt x="150" y="126"/>
                    <a:pt x="148" y="129"/>
                  </a:cubicBezTo>
                  <a:cubicBezTo>
                    <a:pt x="146" y="130"/>
                    <a:pt x="146" y="133"/>
                    <a:pt x="144" y="135"/>
                  </a:cubicBezTo>
                  <a:cubicBezTo>
                    <a:pt x="143" y="136"/>
                    <a:pt x="141" y="135"/>
                    <a:pt x="140" y="136"/>
                  </a:cubicBezTo>
                  <a:cubicBezTo>
                    <a:pt x="140" y="139"/>
                    <a:pt x="142" y="142"/>
                    <a:pt x="140" y="144"/>
                  </a:cubicBezTo>
                  <a:cubicBezTo>
                    <a:pt x="139" y="146"/>
                    <a:pt x="136" y="143"/>
                    <a:pt x="134" y="143"/>
                  </a:cubicBezTo>
                  <a:cubicBezTo>
                    <a:pt x="132" y="144"/>
                    <a:pt x="131" y="147"/>
                    <a:pt x="129" y="147"/>
                  </a:cubicBezTo>
                  <a:cubicBezTo>
                    <a:pt x="127" y="146"/>
                    <a:pt x="126" y="143"/>
                    <a:pt x="124" y="143"/>
                  </a:cubicBezTo>
                  <a:cubicBezTo>
                    <a:pt x="123" y="142"/>
                    <a:pt x="122" y="143"/>
                    <a:pt x="121" y="143"/>
                  </a:cubicBezTo>
                  <a:cubicBezTo>
                    <a:pt x="117" y="148"/>
                    <a:pt x="112" y="152"/>
                    <a:pt x="110" y="158"/>
                  </a:cubicBezTo>
                  <a:cubicBezTo>
                    <a:pt x="109" y="160"/>
                    <a:pt x="110" y="162"/>
                    <a:pt x="112" y="163"/>
                  </a:cubicBezTo>
                  <a:cubicBezTo>
                    <a:pt x="113" y="164"/>
                    <a:pt x="115" y="163"/>
                    <a:pt x="117" y="163"/>
                  </a:cubicBezTo>
                  <a:cubicBezTo>
                    <a:pt x="118" y="164"/>
                    <a:pt x="120" y="164"/>
                    <a:pt x="120" y="165"/>
                  </a:cubicBezTo>
                  <a:cubicBezTo>
                    <a:pt x="121" y="168"/>
                    <a:pt x="119" y="170"/>
                    <a:pt x="120" y="172"/>
                  </a:cubicBezTo>
                  <a:cubicBezTo>
                    <a:pt x="121" y="175"/>
                    <a:pt x="122" y="178"/>
                    <a:pt x="125" y="179"/>
                  </a:cubicBezTo>
                  <a:cubicBezTo>
                    <a:pt x="126" y="180"/>
                    <a:pt x="128" y="179"/>
                    <a:pt x="129" y="179"/>
                  </a:cubicBezTo>
                  <a:cubicBezTo>
                    <a:pt x="130" y="180"/>
                    <a:pt x="128" y="182"/>
                    <a:pt x="129" y="183"/>
                  </a:cubicBezTo>
                  <a:cubicBezTo>
                    <a:pt x="130" y="187"/>
                    <a:pt x="134" y="190"/>
                    <a:pt x="135" y="194"/>
                  </a:cubicBezTo>
                  <a:cubicBezTo>
                    <a:pt x="135" y="194"/>
                    <a:pt x="132" y="194"/>
                    <a:pt x="132" y="195"/>
                  </a:cubicBezTo>
                  <a:cubicBezTo>
                    <a:pt x="132" y="196"/>
                    <a:pt x="135" y="198"/>
                    <a:pt x="134" y="199"/>
                  </a:cubicBezTo>
                  <a:cubicBezTo>
                    <a:pt x="134" y="200"/>
                    <a:pt x="131" y="201"/>
                    <a:pt x="130" y="200"/>
                  </a:cubicBezTo>
                  <a:cubicBezTo>
                    <a:pt x="128" y="200"/>
                    <a:pt x="131" y="197"/>
                    <a:pt x="130" y="197"/>
                  </a:cubicBezTo>
                  <a:cubicBezTo>
                    <a:pt x="127" y="197"/>
                    <a:pt x="125" y="201"/>
                    <a:pt x="122" y="201"/>
                  </a:cubicBezTo>
                  <a:cubicBezTo>
                    <a:pt x="120" y="201"/>
                    <a:pt x="118" y="200"/>
                    <a:pt x="116" y="200"/>
                  </a:cubicBezTo>
                  <a:cubicBezTo>
                    <a:pt x="112" y="199"/>
                    <a:pt x="109" y="198"/>
                    <a:pt x="105" y="199"/>
                  </a:cubicBezTo>
                  <a:cubicBezTo>
                    <a:pt x="104" y="199"/>
                    <a:pt x="106" y="201"/>
                    <a:pt x="105" y="202"/>
                  </a:cubicBezTo>
                  <a:cubicBezTo>
                    <a:pt x="104" y="203"/>
                    <a:pt x="102" y="203"/>
                    <a:pt x="101" y="204"/>
                  </a:cubicBezTo>
                  <a:cubicBezTo>
                    <a:pt x="100" y="205"/>
                    <a:pt x="98" y="206"/>
                    <a:pt x="97" y="207"/>
                  </a:cubicBezTo>
                  <a:cubicBezTo>
                    <a:pt x="95" y="206"/>
                    <a:pt x="92" y="205"/>
                    <a:pt x="90" y="203"/>
                  </a:cubicBezTo>
                  <a:cubicBezTo>
                    <a:pt x="88" y="200"/>
                    <a:pt x="88" y="195"/>
                    <a:pt x="85" y="192"/>
                  </a:cubicBezTo>
                  <a:cubicBezTo>
                    <a:pt x="83" y="190"/>
                    <a:pt x="79" y="190"/>
                    <a:pt x="76" y="188"/>
                  </a:cubicBezTo>
                  <a:cubicBezTo>
                    <a:pt x="75" y="187"/>
                    <a:pt x="77" y="184"/>
                    <a:pt x="76" y="183"/>
                  </a:cubicBezTo>
                  <a:cubicBezTo>
                    <a:pt x="74" y="181"/>
                    <a:pt x="71" y="180"/>
                    <a:pt x="68" y="180"/>
                  </a:cubicBezTo>
                  <a:cubicBezTo>
                    <a:pt x="64" y="180"/>
                    <a:pt x="60" y="181"/>
                    <a:pt x="56" y="182"/>
                  </a:cubicBezTo>
                  <a:cubicBezTo>
                    <a:pt x="54" y="182"/>
                    <a:pt x="52" y="183"/>
                    <a:pt x="50" y="184"/>
                  </a:cubicBezTo>
                  <a:cubicBezTo>
                    <a:pt x="46" y="184"/>
                    <a:pt x="43" y="184"/>
                    <a:pt x="39" y="184"/>
                  </a:cubicBezTo>
                  <a:cubicBezTo>
                    <a:pt x="37" y="184"/>
                    <a:pt x="35" y="184"/>
                    <a:pt x="33" y="184"/>
                  </a:cubicBezTo>
                  <a:cubicBezTo>
                    <a:pt x="31" y="184"/>
                    <a:pt x="28" y="184"/>
                    <a:pt x="26" y="184"/>
                  </a:cubicBezTo>
                  <a:cubicBezTo>
                    <a:pt x="23" y="185"/>
                    <a:pt x="21" y="188"/>
                    <a:pt x="18" y="187"/>
                  </a:cubicBezTo>
                  <a:cubicBezTo>
                    <a:pt x="16" y="187"/>
                    <a:pt x="16" y="184"/>
                    <a:pt x="16" y="183"/>
                  </a:cubicBezTo>
                  <a:cubicBezTo>
                    <a:pt x="16" y="181"/>
                    <a:pt x="15" y="178"/>
                    <a:pt x="15" y="176"/>
                  </a:cubicBezTo>
                  <a:cubicBezTo>
                    <a:pt x="15" y="173"/>
                    <a:pt x="16" y="170"/>
                    <a:pt x="17" y="168"/>
                  </a:cubicBezTo>
                  <a:cubicBezTo>
                    <a:pt x="19" y="166"/>
                    <a:pt x="21" y="165"/>
                    <a:pt x="24" y="164"/>
                  </a:cubicBezTo>
                  <a:cubicBezTo>
                    <a:pt x="26" y="163"/>
                    <a:pt x="29" y="164"/>
                    <a:pt x="31" y="163"/>
                  </a:cubicBezTo>
                  <a:cubicBezTo>
                    <a:pt x="32" y="162"/>
                    <a:pt x="31" y="161"/>
                    <a:pt x="31" y="160"/>
                  </a:cubicBezTo>
                  <a:cubicBezTo>
                    <a:pt x="32" y="158"/>
                    <a:pt x="33" y="155"/>
                    <a:pt x="32" y="154"/>
                  </a:cubicBezTo>
                  <a:cubicBezTo>
                    <a:pt x="31" y="152"/>
                    <a:pt x="27" y="154"/>
                    <a:pt x="26" y="152"/>
                  </a:cubicBezTo>
                  <a:cubicBezTo>
                    <a:pt x="23" y="148"/>
                    <a:pt x="25" y="142"/>
                    <a:pt x="24" y="137"/>
                  </a:cubicBezTo>
                  <a:cubicBezTo>
                    <a:pt x="23" y="136"/>
                    <a:pt x="22" y="135"/>
                    <a:pt x="20" y="134"/>
                  </a:cubicBezTo>
                  <a:cubicBezTo>
                    <a:pt x="18" y="133"/>
                    <a:pt x="15" y="133"/>
                    <a:pt x="13" y="132"/>
                  </a:cubicBezTo>
                  <a:cubicBezTo>
                    <a:pt x="12" y="131"/>
                    <a:pt x="10" y="130"/>
                    <a:pt x="10" y="128"/>
                  </a:cubicBezTo>
                  <a:cubicBezTo>
                    <a:pt x="9" y="126"/>
                    <a:pt x="10" y="123"/>
                    <a:pt x="8" y="120"/>
                  </a:cubicBezTo>
                  <a:cubicBezTo>
                    <a:pt x="6" y="117"/>
                    <a:pt x="3" y="114"/>
                    <a:pt x="0" y="111"/>
                  </a:cubicBezTo>
                  <a:cubicBezTo>
                    <a:pt x="3" y="112"/>
                    <a:pt x="6" y="112"/>
                    <a:pt x="9" y="113"/>
                  </a:cubicBezTo>
                  <a:cubicBezTo>
                    <a:pt x="13" y="114"/>
                    <a:pt x="18" y="115"/>
                    <a:pt x="22" y="116"/>
                  </a:cubicBezTo>
                  <a:cubicBezTo>
                    <a:pt x="28" y="116"/>
                    <a:pt x="33" y="114"/>
                    <a:pt x="39" y="115"/>
                  </a:cubicBezTo>
                  <a:cubicBezTo>
                    <a:pt x="40" y="115"/>
                    <a:pt x="41" y="116"/>
                    <a:pt x="43" y="116"/>
                  </a:cubicBezTo>
                  <a:cubicBezTo>
                    <a:pt x="44" y="116"/>
                    <a:pt x="44" y="115"/>
                    <a:pt x="45" y="115"/>
                  </a:cubicBezTo>
                  <a:cubicBezTo>
                    <a:pt x="47" y="115"/>
                    <a:pt x="49" y="117"/>
                    <a:pt x="52" y="117"/>
                  </a:cubicBezTo>
                  <a:cubicBezTo>
                    <a:pt x="57" y="116"/>
                    <a:pt x="63" y="114"/>
                    <a:pt x="67" y="111"/>
                  </a:cubicBezTo>
                  <a:cubicBezTo>
                    <a:pt x="69" y="110"/>
                    <a:pt x="68" y="108"/>
                    <a:pt x="68" y="107"/>
                  </a:cubicBezTo>
                  <a:cubicBezTo>
                    <a:pt x="67" y="105"/>
                    <a:pt x="66" y="103"/>
                    <a:pt x="66" y="101"/>
                  </a:cubicBezTo>
                  <a:cubicBezTo>
                    <a:pt x="67" y="98"/>
                    <a:pt x="69" y="95"/>
                    <a:pt x="71" y="92"/>
                  </a:cubicBezTo>
                  <a:cubicBezTo>
                    <a:pt x="72" y="90"/>
                    <a:pt x="75" y="90"/>
                    <a:pt x="77" y="90"/>
                  </a:cubicBezTo>
                  <a:cubicBezTo>
                    <a:pt x="77" y="90"/>
                    <a:pt x="76" y="92"/>
                    <a:pt x="77" y="92"/>
                  </a:cubicBezTo>
                  <a:cubicBezTo>
                    <a:pt x="79" y="92"/>
                    <a:pt x="81" y="91"/>
                    <a:pt x="82" y="90"/>
                  </a:cubicBezTo>
                  <a:cubicBezTo>
                    <a:pt x="83" y="89"/>
                    <a:pt x="80" y="87"/>
                    <a:pt x="80" y="87"/>
                  </a:cubicBezTo>
                  <a:cubicBezTo>
                    <a:pt x="82" y="85"/>
                    <a:pt x="84" y="88"/>
                    <a:pt x="86" y="87"/>
                  </a:cubicBezTo>
                  <a:cubicBezTo>
                    <a:pt x="88" y="85"/>
                    <a:pt x="88" y="82"/>
                    <a:pt x="90" y="81"/>
                  </a:cubicBezTo>
                  <a:cubicBezTo>
                    <a:pt x="92" y="80"/>
                    <a:pt x="93" y="82"/>
                    <a:pt x="94" y="83"/>
                  </a:cubicBezTo>
                  <a:cubicBezTo>
                    <a:pt x="96" y="84"/>
                    <a:pt x="97" y="86"/>
                    <a:pt x="98" y="86"/>
                  </a:cubicBezTo>
                  <a:cubicBezTo>
                    <a:pt x="100" y="85"/>
                    <a:pt x="102" y="83"/>
                    <a:pt x="102" y="81"/>
                  </a:cubicBezTo>
                  <a:cubicBezTo>
                    <a:pt x="103" y="80"/>
                    <a:pt x="100" y="80"/>
                    <a:pt x="100" y="78"/>
                  </a:cubicBezTo>
                  <a:cubicBezTo>
                    <a:pt x="100" y="76"/>
                    <a:pt x="100" y="74"/>
                    <a:pt x="101" y="72"/>
                  </a:cubicBezTo>
                  <a:cubicBezTo>
                    <a:pt x="102" y="69"/>
                    <a:pt x="102" y="65"/>
                    <a:pt x="104" y="64"/>
                  </a:cubicBezTo>
                  <a:cubicBezTo>
                    <a:pt x="106" y="62"/>
                    <a:pt x="110" y="65"/>
                    <a:pt x="111" y="63"/>
                  </a:cubicBezTo>
                  <a:cubicBezTo>
                    <a:pt x="113" y="62"/>
                    <a:pt x="112" y="59"/>
                    <a:pt x="111" y="57"/>
                  </a:cubicBezTo>
                  <a:cubicBezTo>
                    <a:pt x="110" y="54"/>
                    <a:pt x="108" y="52"/>
                    <a:pt x="107" y="50"/>
                  </a:cubicBezTo>
                  <a:cubicBezTo>
                    <a:pt x="107" y="49"/>
                    <a:pt x="107" y="47"/>
                    <a:pt x="108" y="47"/>
                  </a:cubicBezTo>
                  <a:cubicBezTo>
                    <a:pt x="110" y="47"/>
                    <a:pt x="111" y="50"/>
                    <a:pt x="114" y="50"/>
                  </a:cubicBezTo>
                  <a:cubicBezTo>
                    <a:pt x="116" y="50"/>
                    <a:pt x="119" y="49"/>
                    <a:pt x="120" y="48"/>
                  </a:cubicBezTo>
                  <a:cubicBezTo>
                    <a:pt x="122" y="46"/>
                    <a:pt x="122" y="44"/>
                    <a:pt x="123" y="42"/>
                  </a:cubicBezTo>
                  <a:cubicBezTo>
                    <a:pt x="123" y="41"/>
                    <a:pt x="122" y="40"/>
                    <a:pt x="123" y="39"/>
                  </a:cubicBezTo>
                  <a:cubicBezTo>
                    <a:pt x="124" y="37"/>
                    <a:pt x="127" y="35"/>
                    <a:pt x="127" y="33"/>
                  </a:cubicBezTo>
                  <a:cubicBezTo>
                    <a:pt x="128" y="29"/>
                    <a:pt x="126" y="25"/>
                    <a:pt x="124" y="21"/>
                  </a:cubicBezTo>
                  <a:cubicBezTo>
                    <a:pt x="124" y="19"/>
                    <a:pt x="121" y="19"/>
                    <a:pt x="120" y="18"/>
                  </a:cubicBezTo>
                  <a:cubicBezTo>
                    <a:pt x="120" y="16"/>
                    <a:pt x="121" y="13"/>
                    <a:pt x="123" y="12"/>
                  </a:cubicBezTo>
                  <a:cubicBezTo>
                    <a:pt x="125" y="11"/>
                    <a:pt x="127" y="13"/>
                    <a:pt x="128" y="12"/>
                  </a:cubicBezTo>
                  <a:cubicBezTo>
                    <a:pt x="133" y="10"/>
                    <a:pt x="135" y="5"/>
                    <a:pt x="139" y="3"/>
                  </a:cubicBezTo>
                  <a:cubicBezTo>
                    <a:pt x="143" y="1"/>
                    <a:pt x="147" y="2"/>
                    <a:pt x="151" y="2"/>
                  </a:cubicBezTo>
                  <a:cubicBezTo>
                    <a:pt x="152" y="2"/>
                    <a:pt x="154" y="3"/>
                    <a:pt x="156" y="3"/>
                  </a:cubicBezTo>
                  <a:cubicBezTo>
                    <a:pt x="158" y="3"/>
                    <a:pt x="160" y="1"/>
                    <a:pt x="162" y="0"/>
                  </a:cubicBezTo>
                  <a:cubicBezTo>
                    <a:pt x="164" y="1"/>
                    <a:pt x="166" y="2"/>
                    <a:pt x="168" y="3"/>
                  </a:cubicBezTo>
                  <a:cubicBezTo>
                    <a:pt x="169" y="3"/>
                    <a:pt x="170" y="1"/>
                    <a:pt x="171" y="1"/>
                  </a:cubicBezTo>
                  <a:cubicBezTo>
                    <a:pt x="175" y="4"/>
                    <a:pt x="178" y="7"/>
                    <a:pt x="180" y="11"/>
                  </a:cubicBezTo>
                  <a:cubicBezTo>
                    <a:pt x="181" y="12"/>
                    <a:pt x="179" y="15"/>
                    <a:pt x="180" y="17"/>
                  </a:cubicBezTo>
                  <a:cubicBezTo>
                    <a:pt x="180" y="18"/>
                    <a:pt x="181" y="20"/>
                    <a:pt x="182" y="21"/>
                  </a:cubicBezTo>
                  <a:cubicBezTo>
                    <a:pt x="185" y="22"/>
                    <a:pt x="188" y="20"/>
                    <a:pt x="191" y="21"/>
                  </a:cubicBezTo>
                  <a:cubicBezTo>
                    <a:pt x="192" y="22"/>
                    <a:pt x="191" y="25"/>
                    <a:pt x="192" y="26"/>
                  </a:cubicBezTo>
                  <a:cubicBezTo>
                    <a:pt x="195" y="27"/>
                    <a:pt x="198" y="27"/>
                    <a:pt x="201" y="27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86" name="Freeform 121">
              <a:extLst>
                <a:ext uri="{FF2B5EF4-FFF2-40B4-BE49-F238E27FC236}">
                  <a16:creationId xmlns:a16="http://schemas.microsoft.com/office/drawing/2014/main" id="{C179439E-49B5-094B-BB0D-61BCA9A7C0C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44050" y="2520457"/>
              <a:ext cx="1356356" cy="1027974"/>
            </a:xfrm>
            <a:custGeom>
              <a:avLst/>
              <a:gdLst>
                <a:gd name="T0" fmla="*/ 2147483647 w 713"/>
                <a:gd name="T1" fmla="*/ 2147483647 h 540"/>
                <a:gd name="T2" fmla="*/ 2147483647 w 713"/>
                <a:gd name="T3" fmla="*/ 2147483647 h 540"/>
                <a:gd name="T4" fmla="*/ 2147483647 w 713"/>
                <a:gd name="T5" fmla="*/ 2147483647 h 540"/>
                <a:gd name="T6" fmla="*/ 2147483647 w 713"/>
                <a:gd name="T7" fmla="*/ 2147483647 h 540"/>
                <a:gd name="T8" fmla="*/ 2147483647 w 713"/>
                <a:gd name="T9" fmla="*/ 2147483647 h 540"/>
                <a:gd name="T10" fmla="*/ 2147483647 w 713"/>
                <a:gd name="T11" fmla="*/ 2147483647 h 540"/>
                <a:gd name="T12" fmla="*/ 2147483647 w 713"/>
                <a:gd name="T13" fmla="*/ 2147483647 h 540"/>
                <a:gd name="T14" fmla="*/ 2147483647 w 713"/>
                <a:gd name="T15" fmla="*/ 2147483647 h 540"/>
                <a:gd name="T16" fmla="*/ 2147483647 w 713"/>
                <a:gd name="T17" fmla="*/ 2147483647 h 540"/>
                <a:gd name="T18" fmla="*/ 2147483647 w 713"/>
                <a:gd name="T19" fmla="*/ 2147483647 h 540"/>
                <a:gd name="T20" fmla="*/ 2147483647 w 713"/>
                <a:gd name="T21" fmla="*/ 2147483647 h 540"/>
                <a:gd name="T22" fmla="*/ 2147483647 w 713"/>
                <a:gd name="T23" fmla="*/ 2147483647 h 540"/>
                <a:gd name="T24" fmla="*/ 2147483647 w 713"/>
                <a:gd name="T25" fmla="*/ 2147483647 h 540"/>
                <a:gd name="T26" fmla="*/ 2147483647 w 713"/>
                <a:gd name="T27" fmla="*/ 2147483647 h 540"/>
                <a:gd name="T28" fmla="*/ 2147483647 w 713"/>
                <a:gd name="T29" fmla="*/ 2147483647 h 540"/>
                <a:gd name="T30" fmla="*/ 2147483647 w 713"/>
                <a:gd name="T31" fmla="*/ 2147483647 h 540"/>
                <a:gd name="T32" fmla="*/ 2147483647 w 713"/>
                <a:gd name="T33" fmla="*/ 2147483647 h 540"/>
                <a:gd name="T34" fmla="*/ 2147483647 w 713"/>
                <a:gd name="T35" fmla="*/ 2147483647 h 540"/>
                <a:gd name="T36" fmla="*/ 2147483647 w 713"/>
                <a:gd name="T37" fmla="*/ 2147483647 h 540"/>
                <a:gd name="T38" fmla="*/ 2147483647 w 713"/>
                <a:gd name="T39" fmla="*/ 2147483647 h 540"/>
                <a:gd name="T40" fmla="*/ 2147483647 w 713"/>
                <a:gd name="T41" fmla="*/ 2147483647 h 540"/>
                <a:gd name="T42" fmla="*/ 2147483647 w 713"/>
                <a:gd name="T43" fmla="*/ 2147483647 h 540"/>
                <a:gd name="T44" fmla="*/ 2147483647 w 713"/>
                <a:gd name="T45" fmla="*/ 2147483647 h 540"/>
                <a:gd name="T46" fmla="*/ 2147483647 w 713"/>
                <a:gd name="T47" fmla="*/ 2147483647 h 540"/>
                <a:gd name="T48" fmla="*/ 2147483647 w 713"/>
                <a:gd name="T49" fmla="*/ 2147483647 h 540"/>
                <a:gd name="T50" fmla="*/ 2147483647 w 713"/>
                <a:gd name="T51" fmla="*/ 2147483647 h 540"/>
                <a:gd name="T52" fmla="*/ 2147483647 w 713"/>
                <a:gd name="T53" fmla="*/ 2147483647 h 540"/>
                <a:gd name="T54" fmla="*/ 2147483647 w 713"/>
                <a:gd name="T55" fmla="*/ 2147483647 h 540"/>
                <a:gd name="T56" fmla="*/ 2147483647 w 713"/>
                <a:gd name="T57" fmla="*/ 2147483647 h 540"/>
                <a:gd name="T58" fmla="*/ 2147483647 w 713"/>
                <a:gd name="T59" fmla="*/ 2147483647 h 540"/>
                <a:gd name="T60" fmla="*/ 2147483647 w 713"/>
                <a:gd name="T61" fmla="*/ 2147483647 h 540"/>
                <a:gd name="T62" fmla="*/ 2147483647 w 713"/>
                <a:gd name="T63" fmla="*/ 2147483647 h 540"/>
                <a:gd name="T64" fmla="*/ 2147483647 w 713"/>
                <a:gd name="T65" fmla="*/ 2147483647 h 540"/>
                <a:gd name="T66" fmla="*/ 2147483647 w 713"/>
                <a:gd name="T67" fmla="*/ 2147483647 h 540"/>
                <a:gd name="T68" fmla="*/ 2147483647 w 713"/>
                <a:gd name="T69" fmla="*/ 2147483647 h 540"/>
                <a:gd name="T70" fmla="*/ 2147483647 w 713"/>
                <a:gd name="T71" fmla="*/ 2147483647 h 540"/>
                <a:gd name="T72" fmla="*/ 2147483647 w 713"/>
                <a:gd name="T73" fmla="*/ 2147483647 h 540"/>
                <a:gd name="T74" fmla="*/ 2147483647 w 713"/>
                <a:gd name="T75" fmla="*/ 2147483647 h 540"/>
                <a:gd name="T76" fmla="*/ 2147483647 w 713"/>
                <a:gd name="T77" fmla="*/ 2147483647 h 540"/>
                <a:gd name="T78" fmla="*/ 2147483647 w 713"/>
                <a:gd name="T79" fmla="*/ 2147483647 h 540"/>
                <a:gd name="T80" fmla="*/ 2147483647 w 713"/>
                <a:gd name="T81" fmla="*/ 2147483647 h 540"/>
                <a:gd name="T82" fmla="*/ 2147483647 w 713"/>
                <a:gd name="T83" fmla="*/ 2147483647 h 540"/>
                <a:gd name="T84" fmla="*/ 2147483647 w 713"/>
                <a:gd name="T85" fmla="*/ 2147483647 h 540"/>
                <a:gd name="T86" fmla="*/ 2147483647 w 713"/>
                <a:gd name="T87" fmla="*/ 2147483647 h 540"/>
                <a:gd name="T88" fmla="*/ 2147483647 w 713"/>
                <a:gd name="T89" fmla="*/ 2147483647 h 540"/>
                <a:gd name="T90" fmla="*/ 2147483647 w 713"/>
                <a:gd name="T91" fmla="*/ 2147483647 h 540"/>
                <a:gd name="T92" fmla="*/ 2147483647 w 713"/>
                <a:gd name="T93" fmla="*/ 2147483647 h 540"/>
                <a:gd name="T94" fmla="*/ 2147483647 w 713"/>
                <a:gd name="T95" fmla="*/ 2147483647 h 540"/>
                <a:gd name="T96" fmla="*/ 2147483647 w 713"/>
                <a:gd name="T97" fmla="*/ 2147483647 h 540"/>
                <a:gd name="T98" fmla="*/ 2147483647 w 713"/>
                <a:gd name="T99" fmla="*/ 2147483647 h 540"/>
                <a:gd name="T100" fmla="*/ 2147483647 w 713"/>
                <a:gd name="T101" fmla="*/ 2147483647 h 540"/>
                <a:gd name="T102" fmla="*/ 2147483647 w 713"/>
                <a:gd name="T103" fmla="*/ 2147483647 h 540"/>
                <a:gd name="T104" fmla="*/ 2147483647 w 713"/>
                <a:gd name="T105" fmla="*/ 2147483647 h 540"/>
                <a:gd name="T106" fmla="*/ 2147483647 w 713"/>
                <a:gd name="T107" fmla="*/ 2147483647 h 540"/>
                <a:gd name="T108" fmla="*/ 2147483647 w 713"/>
                <a:gd name="T109" fmla="*/ 2147483647 h 540"/>
                <a:gd name="T110" fmla="*/ 2147483647 w 713"/>
                <a:gd name="T111" fmla="*/ 2147483647 h 5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713" h="540">
                  <a:moveTo>
                    <a:pt x="72" y="191"/>
                  </a:moveTo>
                  <a:cubicBezTo>
                    <a:pt x="72" y="191"/>
                    <a:pt x="74" y="193"/>
                    <a:pt x="74" y="193"/>
                  </a:cubicBezTo>
                  <a:cubicBezTo>
                    <a:pt x="73" y="194"/>
                    <a:pt x="71" y="194"/>
                    <a:pt x="70" y="196"/>
                  </a:cubicBezTo>
                  <a:cubicBezTo>
                    <a:pt x="68" y="197"/>
                    <a:pt x="69" y="200"/>
                    <a:pt x="67" y="201"/>
                  </a:cubicBezTo>
                  <a:cubicBezTo>
                    <a:pt x="65" y="201"/>
                    <a:pt x="64" y="198"/>
                    <a:pt x="63" y="199"/>
                  </a:cubicBezTo>
                  <a:cubicBezTo>
                    <a:pt x="59" y="200"/>
                    <a:pt x="57" y="203"/>
                    <a:pt x="55" y="206"/>
                  </a:cubicBezTo>
                  <a:cubicBezTo>
                    <a:pt x="53" y="207"/>
                    <a:pt x="54" y="211"/>
                    <a:pt x="52" y="212"/>
                  </a:cubicBezTo>
                  <a:cubicBezTo>
                    <a:pt x="49" y="213"/>
                    <a:pt x="45" y="211"/>
                    <a:pt x="41" y="212"/>
                  </a:cubicBezTo>
                  <a:cubicBezTo>
                    <a:pt x="39" y="212"/>
                    <a:pt x="37" y="212"/>
                    <a:pt x="36" y="213"/>
                  </a:cubicBezTo>
                  <a:cubicBezTo>
                    <a:pt x="33" y="216"/>
                    <a:pt x="35" y="220"/>
                    <a:pt x="32" y="223"/>
                  </a:cubicBezTo>
                  <a:cubicBezTo>
                    <a:pt x="30" y="225"/>
                    <a:pt x="26" y="226"/>
                    <a:pt x="23" y="225"/>
                  </a:cubicBezTo>
                  <a:cubicBezTo>
                    <a:pt x="22" y="225"/>
                    <a:pt x="24" y="221"/>
                    <a:pt x="22" y="220"/>
                  </a:cubicBezTo>
                  <a:cubicBezTo>
                    <a:pt x="20" y="220"/>
                    <a:pt x="19" y="223"/>
                    <a:pt x="18" y="224"/>
                  </a:cubicBezTo>
                  <a:cubicBezTo>
                    <a:pt x="16" y="224"/>
                    <a:pt x="14" y="222"/>
                    <a:pt x="13" y="223"/>
                  </a:cubicBezTo>
                  <a:cubicBezTo>
                    <a:pt x="11" y="224"/>
                    <a:pt x="9" y="226"/>
                    <a:pt x="7" y="227"/>
                  </a:cubicBezTo>
                  <a:cubicBezTo>
                    <a:pt x="5" y="228"/>
                    <a:pt x="2" y="228"/>
                    <a:pt x="1" y="230"/>
                  </a:cubicBezTo>
                  <a:cubicBezTo>
                    <a:pt x="0" y="232"/>
                    <a:pt x="1" y="236"/>
                    <a:pt x="1" y="239"/>
                  </a:cubicBezTo>
                  <a:cubicBezTo>
                    <a:pt x="1" y="240"/>
                    <a:pt x="3" y="243"/>
                    <a:pt x="3" y="245"/>
                  </a:cubicBezTo>
                  <a:cubicBezTo>
                    <a:pt x="3" y="246"/>
                    <a:pt x="3" y="247"/>
                    <a:pt x="2" y="248"/>
                  </a:cubicBezTo>
                  <a:cubicBezTo>
                    <a:pt x="2" y="250"/>
                    <a:pt x="1" y="253"/>
                    <a:pt x="2" y="253"/>
                  </a:cubicBezTo>
                  <a:cubicBezTo>
                    <a:pt x="5" y="253"/>
                    <a:pt x="8" y="249"/>
                    <a:pt x="11" y="249"/>
                  </a:cubicBezTo>
                  <a:cubicBezTo>
                    <a:pt x="14" y="250"/>
                    <a:pt x="16" y="254"/>
                    <a:pt x="17" y="256"/>
                  </a:cubicBezTo>
                  <a:cubicBezTo>
                    <a:pt x="19" y="260"/>
                    <a:pt x="22" y="264"/>
                    <a:pt x="22" y="269"/>
                  </a:cubicBezTo>
                  <a:cubicBezTo>
                    <a:pt x="22" y="271"/>
                    <a:pt x="18" y="271"/>
                    <a:pt x="17" y="272"/>
                  </a:cubicBezTo>
                  <a:cubicBezTo>
                    <a:pt x="16" y="274"/>
                    <a:pt x="15" y="275"/>
                    <a:pt x="15" y="276"/>
                  </a:cubicBezTo>
                  <a:cubicBezTo>
                    <a:pt x="15" y="277"/>
                    <a:pt x="15" y="278"/>
                    <a:pt x="16" y="278"/>
                  </a:cubicBezTo>
                  <a:cubicBezTo>
                    <a:pt x="18" y="279"/>
                    <a:pt x="20" y="280"/>
                    <a:pt x="22" y="281"/>
                  </a:cubicBezTo>
                  <a:cubicBezTo>
                    <a:pt x="23" y="281"/>
                    <a:pt x="24" y="279"/>
                    <a:pt x="25" y="279"/>
                  </a:cubicBezTo>
                  <a:cubicBezTo>
                    <a:pt x="29" y="282"/>
                    <a:pt x="32" y="285"/>
                    <a:pt x="34" y="289"/>
                  </a:cubicBezTo>
                  <a:cubicBezTo>
                    <a:pt x="35" y="290"/>
                    <a:pt x="33" y="293"/>
                    <a:pt x="34" y="295"/>
                  </a:cubicBezTo>
                  <a:cubicBezTo>
                    <a:pt x="34" y="296"/>
                    <a:pt x="35" y="298"/>
                    <a:pt x="36" y="299"/>
                  </a:cubicBezTo>
                  <a:cubicBezTo>
                    <a:pt x="39" y="300"/>
                    <a:pt x="42" y="298"/>
                    <a:pt x="45" y="299"/>
                  </a:cubicBezTo>
                  <a:cubicBezTo>
                    <a:pt x="46" y="300"/>
                    <a:pt x="45" y="303"/>
                    <a:pt x="46" y="304"/>
                  </a:cubicBezTo>
                  <a:cubicBezTo>
                    <a:pt x="49" y="305"/>
                    <a:pt x="52" y="305"/>
                    <a:pt x="55" y="305"/>
                  </a:cubicBezTo>
                  <a:cubicBezTo>
                    <a:pt x="57" y="305"/>
                    <a:pt x="59" y="303"/>
                    <a:pt x="61" y="304"/>
                  </a:cubicBezTo>
                  <a:cubicBezTo>
                    <a:pt x="63" y="306"/>
                    <a:pt x="62" y="310"/>
                    <a:pt x="64" y="312"/>
                  </a:cubicBezTo>
                  <a:cubicBezTo>
                    <a:pt x="66" y="315"/>
                    <a:pt x="69" y="316"/>
                    <a:pt x="71" y="319"/>
                  </a:cubicBezTo>
                  <a:cubicBezTo>
                    <a:pt x="72" y="321"/>
                    <a:pt x="74" y="322"/>
                    <a:pt x="74" y="325"/>
                  </a:cubicBezTo>
                  <a:cubicBezTo>
                    <a:pt x="73" y="326"/>
                    <a:pt x="69" y="323"/>
                    <a:pt x="69" y="325"/>
                  </a:cubicBezTo>
                  <a:cubicBezTo>
                    <a:pt x="69" y="328"/>
                    <a:pt x="71" y="331"/>
                    <a:pt x="73" y="334"/>
                  </a:cubicBezTo>
                  <a:cubicBezTo>
                    <a:pt x="74" y="336"/>
                    <a:pt x="77" y="337"/>
                    <a:pt x="79" y="339"/>
                  </a:cubicBezTo>
                  <a:cubicBezTo>
                    <a:pt x="82" y="342"/>
                    <a:pt x="86" y="345"/>
                    <a:pt x="86" y="348"/>
                  </a:cubicBezTo>
                  <a:cubicBezTo>
                    <a:pt x="86" y="352"/>
                    <a:pt x="81" y="354"/>
                    <a:pt x="78" y="355"/>
                  </a:cubicBezTo>
                  <a:cubicBezTo>
                    <a:pt x="76" y="355"/>
                    <a:pt x="75" y="353"/>
                    <a:pt x="74" y="352"/>
                  </a:cubicBezTo>
                  <a:cubicBezTo>
                    <a:pt x="74" y="351"/>
                    <a:pt x="75" y="349"/>
                    <a:pt x="74" y="349"/>
                  </a:cubicBezTo>
                  <a:cubicBezTo>
                    <a:pt x="73" y="349"/>
                    <a:pt x="72" y="351"/>
                    <a:pt x="71" y="352"/>
                  </a:cubicBezTo>
                  <a:cubicBezTo>
                    <a:pt x="70" y="353"/>
                    <a:pt x="70" y="354"/>
                    <a:pt x="70" y="355"/>
                  </a:cubicBezTo>
                  <a:cubicBezTo>
                    <a:pt x="71" y="358"/>
                    <a:pt x="73" y="361"/>
                    <a:pt x="74" y="364"/>
                  </a:cubicBezTo>
                  <a:cubicBezTo>
                    <a:pt x="75" y="366"/>
                    <a:pt x="75" y="369"/>
                    <a:pt x="77" y="370"/>
                  </a:cubicBezTo>
                  <a:cubicBezTo>
                    <a:pt x="78" y="371"/>
                    <a:pt x="80" y="369"/>
                    <a:pt x="81" y="370"/>
                  </a:cubicBezTo>
                  <a:cubicBezTo>
                    <a:pt x="84" y="372"/>
                    <a:pt x="84" y="375"/>
                    <a:pt x="87" y="377"/>
                  </a:cubicBezTo>
                  <a:cubicBezTo>
                    <a:pt x="88" y="378"/>
                    <a:pt x="90" y="377"/>
                    <a:pt x="92" y="377"/>
                  </a:cubicBezTo>
                  <a:cubicBezTo>
                    <a:pt x="95" y="379"/>
                    <a:pt x="98" y="382"/>
                    <a:pt x="101" y="384"/>
                  </a:cubicBezTo>
                  <a:cubicBezTo>
                    <a:pt x="103" y="385"/>
                    <a:pt x="104" y="386"/>
                    <a:pt x="106" y="387"/>
                  </a:cubicBezTo>
                  <a:cubicBezTo>
                    <a:pt x="107" y="388"/>
                    <a:pt x="108" y="391"/>
                    <a:pt x="110" y="390"/>
                  </a:cubicBezTo>
                  <a:cubicBezTo>
                    <a:pt x="111" y="390"/>
                    <a:pt x="109" y="387"/>
                    <a:pt x="110" y="386"/>
                  </a:cubicBezTo>
                  <a:cubicBezTo>
                    <a:pt x="111" y="385"/>
                    <a:pt x="113" y="386"/>
                    <a:pt x="114" y="386"/>
                  </a:cubicBezTo>
                  <a:cubicBezTo>
                    <a:pt x="116" y="387"/>
                    <a:pt x="119" y="388"/>
                    <a:pt x="122" y="389"/>
                  </a:cubicBezTo>
                  <a:cubicBezTo>
                    <a:pt x="125" y="391"/>
                    <a:pt x="129" y="394"/>
                    <a:pt x="132" y="396"/>
                  </a:cubicBezTo>
                  <a:cubicBezTo>
                    <a:pt x="134" y="398"/>
                    <a:pt x="135" y="402"/>
                    <a:pt x="138" y="403"/>
                  </a:cubicBezTo>
                  <a:cubicBezTo>
                    <a:pt x="140" y="403"/>
                    <a:pt x="140" y="399"/>
                    <a:pt x="141" y="399"/>
                  </a:cubicBezTo>
                  <a:cubicBezTo>
                    <a:pt x="142" y="398"/>
                    <a:pt x="144" y="398"/>
                    <a:pt x="145" y="399"/>
                  </a:cubicBezTo>
                  <a:cubicBezTo>
                    <a:pt x="146" y="401"/>
                    <a:pt x="144" y="403"/>
                    <a:pt x="145" y="405"/>
                  </a:cubicBezTo>
                  <a:cubicBezTo>
                    <a:pt x="145" y="407"/>
                    <a:pt x="146" y="408"/>
                    <a:pt x="147" y="409"/>
                  </a:cubicBezTo>
                  <a:cubicBezTo>
                    <a:pt x="150" y="410"/>
                    <a:pt x="155" y="409"/>
                    <a:pt x="158" y="410"/>
                  </a:cubicBezTo>
                  <a:cubicBezTo>
                    <a:pt x="159" y="411"/>
                    <a:pt x="157" y="414"/>
                    <a:pt x="158" y="415"/>
                  </a:cubicBezTo>
                  <a:cubicBezTo>
                    <a:pt x="159" y="416"/>
                    <a:pt x="162" y="415"/>
                    <a:pt x="164" y="416"/>
                  </a:cubicBezTo>
                  <a:cubicBezTo>
                    <a:pt x="166" y="417"/>
                    <a:pt x="166" y="420"/>
                    <a:pt x="168" y="421"/>
                  </a:cubicBezTo>
                  <a:cubicBezTo>
                    <a:pt x="169" y="422"/>
                    <a:pt x="171" y="419"/>
                    <a:pt x="172" y="420"/>
                  </a:cubicBezTo>
                  <a:cubicBezTo>
                    <a:pt x="173" y="420"/>
                    <a:pt x="173" y="423"/>
                    <a:pt x="175" y="423"/>
                  </a:cubicBezTo>
                  <a:cubicBezTo>
                    <a:pt x="176" y="423"/>
                    <a:pt x="177" y="420"/>
                    <a:pt x="179" y="420"/>
                  </a:cubicBezTo>
                  <a:cubicBezTo>
                    <a:pt x="181" y="420"/>
                    <a:pt x="181" y="423"/>
                    <a:pt x="183" y="424"/>
                  </a:cubicBezTo>
                  <a:cubicBezTo>
                    <a:pt x="184" y="425"/>
                    <a:pt x="186" y="426"/>
                    <a:pt x="187" y="426"/>
                  </a:cubicBezTo>
                  <a:cubicBezTo>
                    <a:pt x="189" y="426"/>
                    <a:pt x="191" y="424"/>
                    <a:pt x="193" y="423"/>
                  </a:cubicBezTo>
                  <a:cubicBezTo>
                    <a:pt x="194" y="423"/>
                    <a:pt x="195" y="424"/>
                    <a:pt x="196" y="424"/>
                  </a:cubicBezTo>
                  <a:cubicBezTo>
                    <a:pt x="198" y="422"/>
                    <a:pt x="199" y="420"/>
                    <a:pt x="201" y="419"/>
                  </a:cubicBezTo>
                  <a:cubicBezTo>
                    <a:pt x="202" y="419"/>
                    <a:pt x="204" y="418"/>
                    <a:pt x="205" y="419"/>
                  </a:cubicBezTo>
                  <a:cubicBezTo>
                    <a:pt x="206" y="421"/>
                    <a:pt x="205" y="424"/>
                    <a:pt x="205" y="426"/>
                  </a:cubicBezTo>
                  <a:cubicBezTo>
                    <a:pt x="205" y="429"/>
                    <a:pt x="206" y="431"/>
                    <a:pt x="206" y="433"/>
                  </a:cubicBezTo>
                  <a:cubicBezTo>
                    <a:pt x="208" y="431"/>
                    <a:pt x="210" y="427"/>
                    <a:pt x="210" y="425"/>
                  </a:cubicBezTo>
                  <a:cubicBezTo>
                    <a:pt x="211" y="423"/>
                    <a:pt x="210" y="422"/>
                    <a:pt x="211" y="420"/>
                  </a:cubicBezTo>
                  <a:cubicBezTo>
                    <a:pt x="212" y="419"/>
                    <a:pt x="214" y="418"/>
                    <a:pt x="215" y="417"/>
                  </a:cubicBezTo>
                  <a:cubicBezTo>
                    <a:pt x="217" y="417"/>
                    <a:pt x="218" y="418"/>
                    <a:pt x="219" y="418"/>
                  </a:cubicBezTo>
                  <a:cubicBezTo>
                    <a:pt x="221" y="418"/>
                    <a:pt x="222" y="416"/>
                    <a:pt x="223" y="417"/>
                  </a:cubicBezTo>
                  <a:cubicBezTo>
                    <a:pt x="225" y="417"/>
                    <a:pt x="226" y="419"/>
                    <a:pt x="227" y="420"/>
                  </a:cubicBezTo>
                  <a:cubicBezTo>
                    <a:pt x="229" y="421"/>
                    <a:pt x="231" y="421"/>
                    <a:pt x="234" y="421"/>
                  </a:cubicBezTo>
                  <a:cubicBezTo>
                    <a:pt x="235" y="421"/>
                    <a:pt x="237" y="420"/>
                    <a:pt x="238" y="420"/>
                  </a:cubicBezTo>
                  <a:cubicBezTo>
                    <a:pt x="239" y="421"/>
                    <a:pt x="239" y="423"/>
                    <a:pt x="239" y="424"/>
                  </a:cubicBezTo>
                  <a:cubicBezTo>
                    <a:pt x="242" y="424"/>
                    <a:pt x="244" y="423"/>
                    <a:pt x="247" y="423"/>
                  </a:cubicBezTo>
                  <a:cubicBezTo>
                    <a:pt x="249" y="422"/>
                    <a:pt x="252" y="424"/>
                    <a:pt x="253" y="423"/>
                  </a:cubicBezTo>
                  <a:cubicBezTo>
                    <a:pt x="254" y="422"/>
                    <a:pt x="251" y="419"/>
                    <a:pt x="252" y="418"/>
                  </a:cubicBezTo>
                  <a:cubicBezTo>
                    <a:pt x="253" y="416"/>
                    <a:pt x="256" y="416"/>
                    <a:pt x="258" y="414"/>
                  </a:cubicBezTo>
                  <a:cubicBezTo>
                    <a:pt x="259" y="413"/>
                    <a:pt x="258" y="410"/>
                    <a:pt x="259" y="409"/>
                  </a:cubicBezTo>
                  <a:cubicBezTo>
                    <a:pt x="262" y="407"/>
                    <a:pt x="266" y="409"/>
                    <a:pt x="269" y="408"/>
                  </a:cubicBezTo>
                  <a:cubicBezTo>
                    <a:pt x="270" y="407"/>
                    <a:pt x="268" y="405"/>
                    <a:pt x="268" y="404"/>
                  </a:cubicBezTo>
                  <a:cubicBezTo>
                    <a:pt x="270" y="402"/>
                    <a:pt x="273" y="401"/>
                    <a:pt x="275" y="401"/>
                  </a:cubicBezTo>
                  <a:cubicBezTo>
                    <a:pt x="278" y="401"/>
                    <a:pt x="280" y="404"/>
                    <a:pt x="283" y="404"/>
                  </a:cubicBezTo>
                  <a:cubicBezTo>
                    <a:pt x="284" y="405"/>
                    <a:pt x="284" y="403"/>
                    <a:pt x="285" y="403"/>
                  </a:cubicBezTo>
                  <a:cubicBezTo>
                    <a:pt x="287" y="401"/>
                    <a:pt x="289" y="399"/>
                    <a:pt x="292" y="398"/>
                  </a:cubicBezTo>
                  <a:cubicBezTo>
                    <a:pt x="294" y="398"/>
                    <a:pt x="296" y="400"/>
                    <a:pt x="297" y="401"/>
                  </a:cubicBezTo>
                  <a:cubicBezTo>
                    <a:pt x="298" y="403"/>
                    <a:pt x="300" y="405"/>
                    <a:pt x="300" y="408"/>
                  </a:cubicBezTo>
                  <a:cubicBezTo>
                    <a:pt x="299" y="410"/>
                    <a:pt x="295" y="411"/>
                    <a:pt x="295" y="414"/>
                  </a:cubicBezTo>
                  <a:cubicBezTo>
                    <a:pt x="295" y="415"/>
                    <a:pt x="298" y="413"/>
                    <a:pt x="300" y="414"/>
                  </a:cubicBezTo>
                  <a:cubicBezTo>
                    <a:pt x="301" y="414"/>
                    <a:pt x="302" y="416"/>
                    <a:pt x="303" y="416"/>
                  </a:cubicBezTo>
                  <a:cubicBezTo>
                    <a:pt x="305" y="417"/>
                    <a:pt x="308" y="415"/>
                    <a:pt x="310" y="416"/>
                  </a:cubicBezTo>
                  <a:cubicBezTo>
                    <a:pt x="311" y="416"/>
                    <a:pt x="311" y="418"/>
                    <a:pt x="312" y="419"/>
                  </a:cubicBezTo>
                  <a:cubicBezTo>
                    <a:pt x="312" y="418"/>
                    <a:pt x="312" y="414"/>
                    <a:pt x="313" y="414"/>
                  </a:cubicBezTo>
                  <a:cubicBezTo>
                    <a:pt x="316" y="414"/>
                    <a:pt x="318" y="417"/>
                    <a:pt x="320" y="419"/>
                  </a:cubicBezTo>
                  <a:cubicBezTo>
                    <a:pt x="321" y="422"/>
                    <a:pt x="320" y="426"/>
                    <a:pt x="322" y="428"/>
                  </a:cubicBezTo>
                  <a:cubicBezTo>
                    <a:pt x="323" y="429"/>
                    <a:pt x="326" y="427"/>
                    <a:pt x="326" y="428"/>
                  </a:cubicBezTo>
                  <a:cubicBezTo>
                    <a:pt x="328" y="432"/>
                    <a:pt x="327" y="437"/>
                    <a:pt x="328" y="442"/>
                  </a:cubicBezTo>
                  <a:cubicBezTo>
                    <a:pt x="328" y="444"/>
                    <a:pt x="330" y="446"/>
                    <a:pt x="330" y="448"/>
                  </a:cubicBezTo>
                  <a:cubicBezTo>
                    <a:pt x="329" y="449"/>
                    <a:pt x="327" y="448"/>
                    <a:pt x="327" y="448"/>
                  </a:cubicBezTo>
                  <a:cubicBezTo>
                    <a:pt x="327" y="451"/>
                    <a:pt x="330" y="452"/>
                    <a:pt x="329" y="454"/>
                  </a:cubicBezTo>
                  <a:cubicBezTo>
                    <a:pt x="328" y="458"/>
                    <a:pt x="324" y="459"/>
                    <a:pt x="322" y="462"/>
                  </a:cubicBezTo>
                  <a:cubicBezTo>
                    <a:pt x="320" y="467"/>
                    <a:pt x="316" y="469"/>
                    <a:pt x="316" y="473"/>
                  </a:cubicBezTo>
                  <a:cubicBezTo>
                    <a:pt x="315" y="476"/>
                    <a:pt x="320" y="475"/>
                    <a:pt x="321" y="478"/>
                  </a:cubicBezTo>
                  <a:cubicBezTo>
                    <a:pt x="321" y="480"/>
                    <a:pt x="317" y="480"/>
                    <a:pt x="318" y="482"/>
                  </a:cubicBezTo>
                  <a:cubicBezTo>
                    <a:pt x="318" y="484"/>
                    <a:pt x="320" y="485"/>
                    <a:pt x="321" y="485"/>
                  </a:cubicBezTo>
                  <a:cubicBezTo>
                    <a:pt x="323" y="484"/>
                    <a:pt x="324" y="481"/>
                    <a:pt x="327" y="480"/>
                  </a:cubicBezTo>
                  <a:cubicBezTo>
                    <a:pt x="330" y="479"/>
                    <a:pt x="334" y="480"/>
                    <a:pt x="337" y="479"/>
                  </a:cubicBezTo>
                  <a:cubicBezTo>
                    <a:pt x="339" y="480"/>
                    <a:pt x="334" y="481"/>
                    <a:pt x="334" y="483"/>
                  </a:cubicBezTo>
                  <a:cubicBezTo>
                    <a:pt x="333" y="487"/>
                    <a:pt x="333" y="491"/>
                    <a:pt x="335" y="494"/>
                  </a:cubicBezTo>
                  <a:cubicBezTo>
                    <a:pt x="337" y="496"/>
                    <a:pt x="341" y="495"/>
                    <a:pt x="343" y="497"/>
                  </a:cubicBezTo>
                  <a:cubicBezTo>
                    <a:pt x="344" y="498"/>
                    <a:pt x="340" y="498"/>
                    <a:pt x="340" y="499"/>
                  </a:cubicBezTo>
                  <a:cubicBezTo>
                    <a:pt x="340" y="501"/>
                    <a:pt x="343" y="502"/>
                    <a:pt x="342" y="504"/>
                  </a:cubicBezTo>
                  <a:cubicBezTo>
                    <a:pt x="342" y="506"/>
                    <a:pt x="338" y="509"/>
                    <a:pt x="340" y="511"/>
                  </a:cubicBezTo>
                  <a:cubicBezTo>
                    <a:pt x="343" y="513"/>
                    <a:pt x="348" y="509"/>
                    <a:pt x="351" y="511"/>
                  </a:cubicBezTo>
                  <a:cubicBezTo>
                    <a:pt x="352" y="512"/>
                    <a:pt x="350" y="516"/>
                    <a:pt x="351" y="517"/>
                  </a:cubicBezTo>
                  <a:cubicBezTo>
                    <a:pt x="352" y="518"/>
                    <a:pt x="354" y="517"/>
                    <a:pt x="355" y="517"/>
                  </a:cubicBezTo>
                  <a:cubicBezTo>
                    <a:pt x="359" y="516"/>
                    <a:pt x="362" y="514"/>
                    <a:pt x="366" y="515"/>
                  </a:cubicBezTo>
                  <a:cubicBezTo>
                    <a:pt x="367" y="515"/>
                    <a:pt x="366" y="516"/>
                    <a:pt x="366" y="517"/>
                  </a:cubicBezTo>
                  <a:cubicBezTo>
                    <a:pt x="367" y="518"/>
                    <a:pt x="366" y="520"/>
                    <a:pt x="367" y="521"/>
                  </a:cubicBezTo>
                  <a:cubicBezTo>
                    <a:pt x="368" y="522"/>
                    <a:pt x="369" y="522"/>
                    <a:pt x="370" y="522"/>
                  </a:cubicBezTo>
                  <a:cubicBezTo>
                    <a:pt x="371" y="522"/>
                    <a:pt x="373" y="522"/>
                    <a:pt x="374" y="522"/>
                  </a:cubicBezTo>
                  <a:cubicBezTo>
                    <a:pt x="374" y="521"/>
                    <a:pt x="376" y="521"/>
                    <a:pt x="376" y="521"/>
                  </a:cubicBezTo>
                  <a:cubicBezTo>
                    <a:pt x="376" y="519"/>
                    <a:pt x="375" y="518"/>
                    <a:pt x="374" y="516"/>
                  </a:cubicBezTo>
                  <a:cubicBezTo>
                    <a:pt x="374" y="515"/>
                    <a:pt x="373" y="513"/>
                    <a:pt x="372" y="511"/>
                  </a:cubicBezTo>
                  <a:cubicBezTo>
                    <a:pt x="371" y="510"/>
                    <a:pt x="371" y="508"/>
                    <a:pt x="371" y="507"/>
                  </a:cubicBezTo>
                  <a:cubicBezTo>
                    <a:pt x="371" y="506"/>
                    <a:pt x="372" y="505"/>
                    <a:pt x="373" y="504"/>
                  </a:cubicBezTo>
                  <a:cubicBezTo>
                    <a:pt x="374" y="504"/>
                    <a:pt x="375" y="505"/>
                    <a:pt x="376" y="506"/>
                  </a:cubicBezTo>
                  <a:cubicBezTo>
                    <a:pt x="377" y="506"/>
                    <a:pt x="378" y="506"/>
                    <a:pt x="379" y="506"/>
                  </a:cubicBezTo>
                  <a:cubicBezTo>
                    <a:pt x="380" y="504"/>
                    <a:pt x="380" y="503"/>
                    <a:pt x="381" y="502"/>
                  </a:cubicBezTo>
                  <a:cubicBezTo>
                    <a:pt x="382" y="501"/>
                    <a:pt x="384" y="501"/>
                    <a:pt x="385" y="502"/>
                  </a:cubicBezTo>
                  <a:cubicBezTo>
                    <a:pt x="386" y="503"/>
                    <a:pt x="385" y="505"/>
                    <a:pt x="386" y="506"/>
                  </a:cubicBezTo>
                  <a:cubicBezTo>
                    <a:pt x="387" y="506"/>
                    <a:pt x="388" y="506"/>
                    <a:pt x="390" y="506"/>
                  </a:cubicBezTo>
                  <a:cubicBezTo>
                    <a:pt x="391" y="505"/>
                    <a:pt x="391" y="502"/>
                    <a:pt x="393" y="502"/>
                  </a:cubicBezTo>
                  <a:cubicBezTo>
                    <a:pt x="394" y="502"/>
                    <a:pt x="394" y="505"/>
                    <a:pt x="395" y="505"/>
                  </a:cubicBezTo>
                  <a:cubicBezTo>
                    <a:pt x="396" y="505"/>
                    <a:pt x="397" y="503"/>
                    <a:pt x="398" y="502"/>
                  </a:cubicBezTo>
                  <a:cubicBezTo>
                    <a:pt x="399" y="502"/>
                    <a:pt x="400" y="504"/>
                    <a:pt x="401" y="504"/>
                  </a:cubicBezTo>
                  <a:cubicBezTo>
                    <a:pt x="402" y="503"/>
                    <a:pt x="401" y="501"/>
                    <a:pt x="403" y="501"/>
                  </a:cubicBezTo>
                  <a:cubicBezTo>
                    <a:pt x="404" y="500"/>
                    <a:pt x="405" y="503"/>
                    <a:pt x="407" y="502"/>
                  </a:cubicBezTo>
                  <a:cubicBezTo>
                    <a:pt x="408" y="502"/>
                    <a:pt x="407" y="500"/>
                    <a:pt x="407" y="500"/>
                  </a:cubicBezTo>
                  <a:cubicBezTo>
                    <a:pt x="409" y="498"/>
                    <a:pt x="411" y="496"/>
                    <a:pt x="413" y="494"/>
                  </a:cubicBezTo>
                  <a:cubicBezTo>
                    <a:pt x="415" y="493"/>
                    <a:pt x="417" y="490"/>
                    <a:pt x="419" y="491"/>
                  </a:cubicBezTo>
                  <a:cubicBezTo>
                    <a:pt x="422" y="492"/>
                    <a:pt x="421" y="496"/>
                    <a:pt x="423" y="498"/>
                  </a:cubicBezTo>
                  <a:cubicBezTo>
                    <a:pt x="424" y="498"/>
                    <a:pt x="425" y="497"/>
                    <a:pt x="427" y="497"/>
                  </a:cubicBezTo>
                  <a:cubicBezTo>
                    <a:pt x="428" y="497"/>
                    <a:pt x="429" y="499"/>
                    <a:pt x="431" y="499"/>
                  </a:cubicBezTo>
                  <a:cubicBezTo>
                    <a:pt x="432" y="499"/>
                    <a:pt x="433" y="498"/>
                    <a:pt x="434" y="498"/>
                  </a:cubicBezTo>
                  <a:cubicBezTo>
                    <a:pt x="435" y="498"/>
                    <a:pt x="436" y="500"/>
                    <a:pt x="436" y="501"/>
                  </a:cubicBezTo>
                  <a:cubicBezTo>
                    <a:pt x="436" y="503"/>
                    <a:pt x="433" y="504"/>
                    <a:pt x="433" y="506"/>
                  </a:cubicBezTo>
                  <a:cubicBezTo>
                    <a:pt x="435" y="508"/>
                    <a:pt x="436" y="511"/>
                    <a:pt x="437" y="513"/>
                  </a:cubicBezTo>
                  <a:cubicBezTo>
                    <a:pt x="439" y="513"/>
                    <a:pt x="441" y="515"/>
                    <a:pt x="444" y="516"/>
                  </a:cubicBezTo>
                  <a:cubicBezTo>
                    <a:pt x="446" y="517"/>
                    <a:pt x="449" y="518"/>
                    <a:pt x="451" y="519"/>
                  </a:cubicBezTo>
                  <a:cubicBezTo>
                    <a:pt x="454" y="518"/>
                    <a:pt x="457" y="516"/>
                    <a:pt x="460" y="516"/>
                  </a:cubicBezTo>
                  <a:cubicBezTo>
                    <a:pt x="462" y="516"/>
                    <a:pt x="464" y="518"/>
                    <a:pt x="466" y="518"/>
                  </a:cubicBezTo>
                  <a:cubicBezTo>
                    <a:pt x="468" y="517"/>
                    <a:pt x="469" y="514"/>
                    <a:pt x="471" y="514"/>
                  </a:cubicBezTo>
                  <a:cubicBezTo>
                    <a:pt x="473" y="514"/>
                    <a:pt x="475" y="516"/>
                    <a:pt x="475" y="518"/>
                  </a:cubicBezTo>
                  <a:cubicBezTo>
                    <a:pt x="475" y="519"/>
                    <a:pt x="472" y="518"/>
                    <a:pt x="472" y="520"/>
                  </a:cubicBezTo>
                  <a:cubicBezTo>
                    <a:pt x="471" y="522"/>
                    <a:pt x="471" y="526"/>
                    <a:pt x="472" y="528"/>
                  </a:cubicBezTo>
                  <a:cubicBezTo>
                    <a:pt x="473" y="532"/>
                    <a:pt x="474" y="536"/>
                    <a:pt x="477" y="539"/>
                  </a:cubicBezTo>
                  <a:cubicBezTo>
                    <a:pt x="479" y="540"/>
                    <a:pt x="482" y="539"/>
                    <a:pt x="483" y="538"/>
                  </a:cubicBezTo>
                  <a:cubicBezTo>
                    <a:pt x="485" y="537"/>
                    <a:pt x="486" y="534"/>
                    <a:pt x="485" y="533"/>
                  </a:cubicBezTo>
                  <a:cubicBezTo>
                    <a:pt x="484" y="530"/>
                    <a:pt x="481" y="530"/>
                    <a:pt x="480" y="527"/>
                  </a:cubicBezTo>
                  <a:cubicBezTo>
                    <a:pt x="480" y="525"/>
                    <a:pt x="480" y="522"/>
                    <a:pt x="482" y="521"/>
                  </a:cubicBezTo>
                  <a:cubicBezTo>
                    <a:pt x="483" y="520"/>
                    <a:pt x="485" y="523"/>
                    <a:pt x="486" y="523"/>
                  </a:cubicBezTo>
                  <a:cubicBezTo>
                    <a:pt x="488" y="522"/>
                    <a:pt x="489" y="521"/>
                    <a:pt x="490" y="520"/>
                  </a:cubicBezTo>
                  <a:cubicBezTo>
                    <a:pt x="490" y="520"/>
                    <a:pt x="490" y="518"/>
                    <a:pt x="491" y="518"/>
                  </a:cubicBezTo>
                  <a:cubicBezTo>
                    <a:pt x="492" y="518"/>
                    <a:pt x="493" y="520"/>
                    <a:pt x="494" y="520"/>
                  </a:cubicBezTo>
                  <a:cubicBezTo>
                    <a:pt x="497" y="519"/>
                    <a:pt x="499" y="518"/>
                    <a:pt x="501" y="517"/>
                  </a:cubicBezTo>
                  <a:cubicBezTo>
                    <a:pt x="502" y="517"/>
                    <a:pt x="504" y="516"/>
                    <a:pt x="505" y="515"/>
                  </a:cubicBezTo>
                  <a:cubicBezTo>
                    <a:pt x="507" y="514"/>
                    <a:pt x="508" y="514"/>
                    <a:pt x="510" y="514"/>
                  </a:cubicBezTo>
                  <a:cubicBezTo>
                    <a:pt x="510" y="514"/>
                    <a:pt x="511" y="515"/>
                    <a:pt x="512" y="515"/>
                  </a:cubicBezTo>
                  <a:cubicBezTo>
                    <a:pt x="514" y="514"/>
                    <a:pt x="516" y="512"/>
                    <a:pt x="518" y="511"/>
                  </a:cubicBezTo>
                  <a:cubicBezTo>
                    <a:pt x="519" y="511"/>
                    <a:pt x="522" y="512"/>
                    <a:pt x="522" y="510"/>
                  </a:cubicBezTo>
                  <a:cubicBezTo>
                    <a:pt x="522" y="507"/>
                    <a:pt x="519" y="505"/>
                    <a:pt x="519" y="501"/>
                  </a:cubicBezTo>
                  <a:cubicBezTo>
                    <a:pt x="519" y="500"/>
                    <a:pt x="521" y="502"/>
                    <a:pt x="522" y="501"/>
                  </a:cubicBezTo>
                  <a:cubicBezTo>
                    <a:pt x="522" y="501"/>
                    <a:pt x="521" y="497"/>
                    <a:pt x="522" y="498"/>
                  </a:cubicBezTo>
                  <a:cubicBezTo>
                    <a:pt x="524" y="500"/>
                    <a:pt x="525" y="505"/>
                    <a:pt x="528" y="506"/>
                  </a:cubicBezTo>
                  <a:cubicBezTo>
                    <a:pt x="529" y="507"/>
                    <a:pt x="530" y="504"/>
                    <a:pt x="532" y="503"/>
                  </a:cubicBezTo>
                  <a:cubicBezTo>
                    <a:pt x="534" y="501"/>
                    <a:pt x="537" y="500"/>
                    <a:pt x="539" y="500"/>
                  </a:cubicBezTo>
                  <a:cubicBezTo>
                    <a:pt x="541" y="500"/>
                    <a:pt x="541" y="504"/>
                    <a:pt x="543" y="504"/>
                  </a:cubicBezTo>
                  <a:cubicBezTo>
                    <a:pt x="544" y="504"/>
                    <a:pt x="545" y="501"/>
                    <a:pt x="547" y="501"/>
                  </a:cubicBezTo>
                  <a:cubicBezTo>
                    <a:pt x="550" y="499"/>
                    <a:pt x="554" y="500"/>
                    <a:pt x="557" y="498"/>
                  </a:cubicBezTo>
                  <a:cubicBezTo>
                    <a:pt x="560" y="496"/>
                    <a:pt x="559" y="492"/>
                    <a:pt x="561" y="489"/>
                  </a:cubicBezTo>
                  <a:cubicBezTo>
                    <a:pt x="564" y="485"/>
                    <a:pt x="569" y="482"/>
                    <a:pt x="573" y="478"/>
                  </a:cubicBezTo>
                  <a:cubicBezTo>
                    <a:pt x="576" y="475"/>
                    <a:pt x="579" y="472"/>
                    <a:pt x="582" y="468"/>
                  </a:cubicBezTo>
                  <a:cubicBezTo>
                    <a:pt x="584" y="465"/>
                    <a:pt x="585" y="461"/>
                    <a:pt x="587" y="459"/>
                  </a:cubicBezTo>
                  <a:cubicBezTo>
                    <a:pt x="589" y="458"/>
                    <a:pt x="592" y="460"/>
                    <a:pt x="593" y="459"/>
                  </a:cubicBezTo>
                  <a:cubicBezTo>
                    <a:pt x="594" y="457"/>
                    <a:pt x="593" y="454"/>
                    <a:pt x="592" y="451"/>
                  </a:cubicBezTo>
                  <a:cubicBezTo>
                    <a:pt x="592" y="450"/>
                    <a:pt x="588" y="450"/>
                    <a:pt x="589" y="449"/>
                  </a:cubicBezTo>
                  <a:cubicBezTo>
                    <a:pt x="590" y="445"/>
                    <a:pt x="594" y="443"/>
                    <a:pt x="596" y="440"/>
                  </a:cubicBezTo>
                  <a:cubicBezTo>
                    <a:pt x="598" y="435"/>
                    <a:pt x="599" y="429"/>
                    <a:pt x="602" y="424"/>
                  </a:cubicBezTo>
                  <a:cubicBezTo>
                    <a:pt x="603" y="421"/>
                    <a:pt x="604" y="418"/>
                    <a:pt x="607" y="417"/>
                  </a:cubicBezTo>
                  <a:cubicBezTo>
                    <a:pt x="608" y="416"/>
                    <a:pt x="608" y="420"/>
                    <a:pt x="609" y="420"/>
                  </a:cubicBezTo>
                  <a:cubicBezTo>
                    <a:pt x="611" y="420"/>
                    <a:pt x="611" y="418"/>
                    <a:pt x="611" y="416"/>
                  </a:cubicBezTo>
                  <a:cubicBezTo>
                    <a:pt x="611" y="414"/>
                    <a:pt x="608" y="413"/>
                    <a:pt x="608" y="411"/>
                  </a:cubicBezTo>
                  <a:cubicBezTo>
                    <a:pt x="608" y="410"/>
                    <a:pt x="611" y="410"/>
                    <a:pt x="611" y="409"/>
                  </a:cubicBezTo>
                  <a:cubicBezTo>
                    <a:pt x="611" y="407"/>
                    <a:pt x="608" y="405"/>
                    <a:pt x="609" y="403"/>
                  </a:cubicBezTo>
                  <a:cubicBezTo>
                    <a:pt x="609" y="401"/>
                    <a:pt x="612" y="404"/>
                    <a:pt x="613" y="402"/>
                  </a:cubicBezTo>
                  <a:cubicBezTo>
                    <a:pt x="615" y="400"/>
                    <a:pt x="616" y="397"/>
                    <a:pt x="614" y="394"/>
                  </a:cubicBezTo>
                  <a:cubicBezTo>
                    <a:pt x="614" y="393"/>
                    <a:pt x="610" y="397"/>
                    <a:pt x="610" y="395"/>
                  </a:cubicBezTo>
                  <a:cubicBezTo>
                    <a:pt x="609" y="394"/>
                    <a:pt x="614" y="392"/>
                    <a:pt x="613" y="391"/>
                  </a:cubicBezTo>
                  <a:cubicBezTo>
                    <a:pt x="611" y="388"/>
                    <a:pt x="607" y="386"/>
                    <a:pt x="603" y="386"/>
                  </a:cubicBezTo>
                  <a:cubicBezTo>
                    <a:pt x="602" y="385"/>
                    <a:pt x="601" y="388"/>
                    <a:pt x="600" y="388"/>
                  </a:cubicBezTo>
                  <a:cubicBezTo>
                    <a:pt x="597" y="388"/>
                    <a:pt x="590" y="387"/>
                    <a:pt x="591" y="383"/>
                  </a:cubicBezTo>
                  <a:cubicBezTo>
                    <a:pt x="591" y="380"/>
                    <a:pt x="597" y="386"/>
                    <a:pt x="600" y="384"/>
                  </a:cubicBezTo>
                  <a:cubicBezTo>
                    <a:pt x="603" y="383"/>
                    <a:pt x="604" y="378"/>
                    <a:pt x="607" y="376"/>
                  </a:cubicBezTo>
                  <a:cubicBezTo>
                    <a:pt x="608" y="375"/>
                    <a:pt x="611" y="376"/>
                    <a:pt x="610" y="375"/>
                  </a:cubicBezTo>
                  <a:cubicBezTo>
                    <a:pt x="609" y="372"/>
                    <a:pt x="606" y="370"/>
                    <a:pt x="604" y="367"/>
                  </a:cubicBezTo>
                  <a:cubicBezTo>
                    <a:pt x="603" y="366"/>
                    <a:pt x="602" y="366"/>
                    <a:pt x="601" y="365"/>
                  </a:cubicBezTo>
                  <a:cubicBezTo>
                    <a:pt x="599" y="364"/>
                    <a:pt x="597" y="362"/>
                    <a:pt x="595" y="361"/>
                  </a:cubicBezTo>
                  <a:cubicBezTo>
                    <a:pt x="593" y="359"/>
                    <a:pt x="590" y="359"/>
                    <a:pt x="588" y="357"/>
                  </a:cubicBezTo>
                  <a:cubicBezTo>
                    <a:pt x="587" y="356"/>
                    <a:pt x="589" y="355"/>
                    <a:pt x="589" y="355"/>
                  </a:cubicBezTo>
                  <a:cubicBezTo>
                    <a:pt x="593" y="356"/>
                    <a:pt x="595" y="359"/>
                    <a:pt x="598" y="360"/>
                  </a:cubicBezTo>
                  <a:cubicBezTo>
                    <a:pt x="599" y="361"/>
                    <a:pt x="602" y="360"/>
                    <a:pt x="603" y="361"/>
                  </a:cubicBezTo>
                  <a:cubicBezTo>
                    <a:pt x="606" y="362"/>
                    <a:pt x="607" y="365"/>
                    <a:pt x="609" y="365"/>
                  </a:cubicBezTo>
                  <a:cubicBezTo>
                    <a:pt x="610" y="366"/>
                    <a:pt x="612" y="364"/>
                    <a:pt x="612" y="363"/>
                  </a:cubicBezTo>
                  <a:cubicBezTo>
                    <a:pt x="610" y="360"/>
                    <a:pt x="608" y="359"/>
                    <a:pt x="606" y="357"/>
                  </a:cubicBezTo>
                  <a:cubicBezTo>
                    <a:pt x="602" y="355"/>
                    <a:pt x="598" y="353"/>
                    <a:pt x="594" y="351"/>
                  </a:cubicBezTo>
                  <a:cubicBezTo>
                    <a:pt x="593" y="349"/>
                    <a:pt x="592" y="347"/>
                    <a:pt x="592" y="346"/>
                  </a:cubicBezTo>
                  <a:cubicBezTo>
                    <a:pt x="591" y="345"/>
                    <a:pt x="592" y="344"/>
                    <a:pt x="592" y="343"/>
                  </a:cubicBezTo>
                  <a:cubicBezTo>
                    <a:pt x="591" y="341"/>
                    <a:pt x="589" y="340"/>
                    <a:pt x="589" y="338"/>
                  </a:cubicBezTo>
                  <a:cubicBezTo>
                    <a:pt x="587" y="335"/>
                    <a:pt x="587" y="331"/>
                    <a:pt x="585" y="329"/>
                  </a:cubicBezTo>
                  <a:cubicBezTo>
                    <a:pt x="583" y="326"/>
                    <a:pt x="580" y="323"/>
                    <a:pt x="578" y="320"/>
                  </a:cubicBezTo>
                  <a:cubicBezTo>
                    <a:pt x="576" y="319"/>
                    <a:pt x="573" y="318"/>
                    <a:pt x="571" y="316"/>
                  </a:cubicBezTo>
                  <a:cubicBezTo>
                    <a:pt x="570" y="316"/>
                    <a:pt x="568" y="315"/>
                    <a:pt x="567" y="314"/>
                  </a:cubicBezTo>
                  <a:cubicBezTo>
                    <a:pt x="567" y="312"/>
                    <a:pt x="569" y="310"/>
                    <a:pt x="569" y="309"/>
                  </a:cubicBezTo>
                  <a:cubicBezTo>
                    <a:pt x="570" y="307"/>
                    <a:pt x="570" y="304"/>
                    <a:pt x="571" y="303"/>
                  </a:cubicBezTo>
                  <a:cubicBezTo>
                    <a:pt x="573" y="300"/>
                    <a:pt x="577" y="299"/>
                    <a:pt x="578" y="296"/>
                  </a:cubicBezTo>
                  <a:cubicBezTo>
                    <a:pt x="578" y="294"/>
                    <a:pt x="574" y="293"/>
                    <a:pt x="574" y="292"/>
                  </a:cubicBezTo>
                  <a:cubicBezTo>
                    <a:pt x="575" y="290"/>
                    <a:pt x="578" y="290"/>
                    <a:pt x="579" y="290"/>
                  </a:cubicBezTo>
                  <a:cubicBezTo>
                    <a:pt x="581" y="290"/>
                    <a:pt x="582" y="293"/>
                    <a:pt x="583" y="292"/>
                  </a:cubicBezTo>
                  <a:cubicBezTo>
                    <a:pt x="584" y="290"/>
                    <a:pt x="581" y="287"/>
                    <a:pt x="582" y="285"/>
                  </a:cubicBezTo>
                  <a:cubicBezTo>
                    <a:pt x="584" y="283"/>
                    <a:pt x="587" y="282"/>
                    <a:pt x="590" y="281"/>
                  </a:cubicBezTo>
                  <a:cubicBezTo>
                    <a:pt x="591" y="281"/>
                    <a:pt x="591" y="284"/>
                    <a:pt x="592" y="283"/>
                  </a:cubicBezTo>
                  <a:cubicBezTo>
                    <a:pt x="594" y="282"/>
                    <a:pt x="594" y="280"/>
                    <a:pt x="595" y="278"/>
                  </a:cubicBezTo>
                  <a:cubicBezTo>
                    <a:pt x="596" y="278"/>
                    <a:pt x="597" y="278"/>
                    <a:pt x="597" y="278"/>
                  </a:cubicBezTo>
                  <a:cubicBezTo>
                    <a:pt x="598" y="279"/>
                    <a:pt x="597" y="281"/>
                    <a:pt x="599" y="281"/>
                  </a:cubicBezTo>
                  <a:cubicBezTo>
                    <a:pt x="600" y="281"/>
                    <a:pt x="602" y="280"/>
                    <a:pt x="603" y="278"/>
                  </a:cubicBezTo>
                  <a:cubicBezTo>
                    <a:pt x="603" y="277"/>
                    <a:pt x="601" y="276"/>
                    <a:pt x="601" y="274"/>
                  </a:cubicBezTo>
                  <a:cubicBezTo>
                    <a:pt x="601" y="273"/>
                    <a:pt x="602" y="273"/>
                    <a:pt x="602" y="272"/>
                  </a:cubicBezTo>
                  <a:cubicBezTo>
                    <a:pt x="602" y="270"/>
                    <a:pt x="603" y="268"/>
                    <a:pt x="602" y="267"/>
                  </a:cubicBezTo>
                  <a:cubicBezTo>
                    <a:pt x="600" y="266"/>
                    <a:pt x="597" y="268"/>
                    <a:pt x="595" y="268"/>
                  </a:cubicBezTo>
                  <a:cubicBezTo>
                    <a:pt x="593" y="268"/>
                    <a:pt x="590" y="269"/>
                    <a:pt x="588" y="269"/>
                  </a:cubicBezTo>
                  <a:cubicBezTo>
                    <a:pt x="585" y="268"/>
                    <a:pt x="583" y="264"/>
                    <a:pt x="580" y="264"/>
                  </a:cubicBezTo>
                  <a:cubicBezTo>
                    <a:pt x="578" y="263"/>
                    <a:pt x="575" y="263"/>
                    <a:pt x="573" y="265"/>
                  </a:cubicBezTo>
                  <a:cubicBezTo>
                    <a:pt x="570" y="267"/>
                    <a:pt x="570" y="272"/>
                    <a:pt x="567" y="274"/>
                  </a:cubicBezTo>
                  <a:cubicBezTo>
                    <a:pt x="566" y="275"/>
                    <a:pt x="565" y="273"/>
                    <a:pt x="564" y="272"/>
                  </a:cubicBezTo>
                  <a:cubicBezTo>
                    <a:pt x="561" y="271"/>
                    <a:pt x="558" y="271"/>
                    <a:pt x="557" y="269"/>
                  </a:cubicBezTo>
                  <a:cubicBezTo>
                    <a:pt x="556" y="268"/>
                    <a:pt x="557" y="267"/>
                    <a:pt x="557" y="265"/>
                  </a:cubicBezTo>
                  <a:cubicBezTo>
                    <a:pt x="556" y="263"/>
                    <a:pt x="557" y="261"/>
                    <a:pt x="555" y="260"/>
                  </a:cubicBezTo>
                  <a:cubicBezTo>
                    <a:pt x="552" y="259"/>
                    <a:pt x="548" y="261"/>
                    <a:pt x="545" y="260"/>
                  </a:cubicBezTo>
                  <a:cubicBezTo>
                    <a:pt x="542" y="259"/>
                    <a:pt x="538" y="257"/>
                    <a:pt x="537" y="254"/>
                  </a:cubicBezTo>
                  <a:cubicBezTo>
                    <a:pt x="536" y="250"/>
                    <a:pt x="538" y="245"/>
                    <a:pt x="541" y="243"/>
                  </a:cubicBezTo>
                  <a:cubicBezTo>
                    <a:pt x="543" y="241"/>
                    <a:pt x="545" y="245"/>
                    <a:pt x="548" y="246"/>
                  </a:cubicBezTo>
                  <a:cubicBezTo>
                    <a:pt x="550" y="246"/>
                    <a:pt x="553" y="246"/>
                    <a:pt x="555" y="244"/>
                  </a:cubicBezTo>
                  <a:cubicBezTo>
                    <a:pt x="557" y="241"/>
                    <a:pt x="556" y="236"/>
                    <a:pt x="559" y="233"/>
                  </a:cubicBezTo>
                  <a:cubicBezTo>
                    <a:pt x="561" y="230"/>
                    <a:pt x="566" y="229"/>
                    <a:pt x="569" y="225"/>
                  </a:cubicBezTo>
                  <a:cubicBezTo>
                    <a:pt x="571" y="222"/>
                    <a:pt x="571" y="217"/>
                    <a:pt x="574" y="214"/>
                  </a:cubicBezTo>
                  <a:cubicBezTo>
                    <a:pt x="577" y="213"/>
                    <a:pt x="580" y="214"/>
                    <a:pt x="583" y="215"/>
                  </a:cubicBezTo>
                  <a:cubicBezTo>
                    <a:pt x="586" y="216"/>
                    <a:pt x="588" y="219"/>
                    <a:pt x="588" y="222"/>
                  </a:cubicBezTo>
                  <a:cubicBezTo>
                    <a:pt x="589" y="225"/>
                    <a:pt x="588" y="229"/>
                    <a:pt x="586" y="231"/>
                  </a:cubicBezTo>
                  <a:cubicBezTo>
                    <a:pt x="585" y="232"/>
                    <a:pt x="583" y="231"/>
                    <a:pt x="582" y="232"/>
                  </a:cubicBezTo>
                  <a:cubicBezTo>
                    <a:pt x="581" y="234"/>
                    <a:pt x="579" y="238"/>
                    <a:pt x="581" y="240"/>
                  </a:cubicBezTo>
                  <a:cubicBezTo>
                    <a:pt x="582" y="242"/>
                    <a:pt x="586" y="238"/>
                    <a:pt x="586" y="240"/>
                  </a:cubicBezTo>
                  <a:cubicBezTo>
                    <a:pt x="587" y="243"/>
                    <a:pt x="582" y="243"/>
                    <a:pt x="581" y="246"/>
                  </a:cubicBezTo>
                  <a:cubicBezTo>
                    <a:pt x="580" y="247"/>
                    <a:pt x="580" y="250"/>
                    <a:pt x="581" y="250"/>
                  </a:cubicBezTo>
                  <a:cubicBezTo>
                    <a:pt x="585" y="250"/>
                    <a:pt x="588" y="247"/>
                    <a:pt x="591" y="244"/>
                  </a:cubicBezTo>
                  <a:cubicBezTo>
                    <a:pt x="594" y="242"/>
                    <a:pt x="595" y="237"/>
                    <a:pt x="598" y="235"/>
                  </a:cubicBezTo>
                  <a:cubicBezTo>
                    <a:pt x="601" y="233"/>
                    <a:pt x="604" y="233"/>
                    <a:pt x="608" y="232"/>
                  </a:cubicBezTo>
                  <a:cubicBezTo>
                    <a:pt x="610" y="232"/>
                    <a:pt x="613" y="231"/>
                    <a:pt x="616" y="231"/>
                  </a:cubicBezTo>
                  <a:cubicBezTo>
                    <a:pt x="620" y="227"/>
                    <a:pt x="624" y="223"/>
                    <a:pt x="628" y="219"/>
                  </a:cubicBezTo>
                  <a:cubicBezTo>
                    <a:pt x="630" y="217"/>
                    <a:pt x="632" y="217"/>
                    <a:pt x="633" y="215"/>
                  </a:cubicBezTo>
                  <a:cubicBezTo>
                    <a:pt x="635" y="214"/>
                    <a:pt x="637" y="211"/>
                    <a:pt x="637" y="209"/>
                  </a:cubicBezTo>
                  <a:cubicBezTo>
                    <a:pt x="638" y="206"/>
                    <a:pt x="636" y="204"/>
                    <a:pt x="637" y="202"/>
                  </a:cubicBezTo>
                  <a:cubicBezTo>
                    <a:pt x="638" y="200"/>
                    <a:pt x="640" y="200"/>
                    <a:pt x="642" y="200"/>
                  </a:cubicBezTo>
                  <a:cubicBezTo>
                    <a:pt x="643" y="200"/>
                    <a:pt x="643" y="202"/>
                    <a:pt x="643" y="203"/>
                  </a:cubicBezTo>
                  <a:cubicBezTo>
                    <a:pt x="645" y="204"/>
                    <a:pt x="646" y="205"/>
                    <a:pt x="648" y="205"/>
                  </a:cubicBezTo>
                  <a:cubicBezTo>
                    <a:pt x="650" y="205"/>
                    <a:pt x="653" y="206"/>
                    <a:pt x="655" y="205"/>
                  </a:cubicBezTo>
                  <a:cubicBezTo>
                    <a:pt x="656" y="204"/>
                    <a:pt x="655" y="202"/>
                    <a:pt x="655" y="201"/>
                  </a:cubicBezTo>
                  <a:cubicBezTo>
                    <a:pt x="655" y="200"/>
                    <a:pt x="654" y="198"/>
                    <a:pt x="655" y="197"/>
                  </a:cubicBezTo>
                  <a:cubicBezTo>
                    <a:pt x="657" y="196"/>
                    <a:pt x="661" y="199"/>
                    <a:pt x="663" y="197"/>
                  </a:cubicBezTo>
                  <a:cubicBezTo>
                    <a:pt x="667" y="195"/>
                    <a:pt x="667" y="190"/>
                    <a:pt x="669" y="186"/>
                  </a:cubicBezTo>
                  <a:cubicBezTo>
                    <a:pt x="670" y="186"/>
                    <a:pt x="672" y="187"/>
                    <a:pt x="672" y="186"/>
                  </a:cubicBezTo>
                  <a:cubicBezTo>
                    <a:pt x="673" y="184"/>
                    <a:pt x="672" y="181"/>
                    <a:pt x="673" y="179"/>
                  </a:cubicBezTo>
                  <a:cubicBezTo>
                    <a:pt x="674" y="178"/>
                    <a:pt x="676" y="178"/>
                    <a:pt x="677" y="179"/>
                  </a:cubicBezTo>
                  <a:cubicBezTo>
                    <a:pt x="678" y="181"/>
                    <a:pt x="678" y="183"/>
                    <a:pt x="678" y="185"/>
                  </a:cubicBezTo>
                  <a:cubicBezTo>
                    <a:pt x="679" y="186"/>
                    <a:pt x="680" y="187"/>
                    <a:pt x="681" y="189"/>
                  </a:cubicBezTo>
                  <a:cubicBezTo>
                    <a:pt x="681" y="187"/>
                    <a:pt x="681" y="185"/>
                    <a:pt x="682" y="184"/>
                  </a:cubicBezTo>
                  <a:cubicBezTo>
                    <a:pt x="683" y="182"/>
                    <a:pt x="686" y="183"/>
                    <a:pt x="686" y="181"/>
                  </a:cubicBezTo>
                  <a:cubicBezTo>
                    <a:pt x="687" y="175"/>
                    <a:pt x="688" y="169"/>
                    <a:pt x="686" y="164"/>
                  </a:cubicBezTo>
                  <a:cubicBezTo>
                    <a:pt x="686" y="160"/>
                    <a:pt x="682" y="156"/>
                    <a:pt x="681" y="152"/>
                  </a:cubicBezTo>
                  <a:cubicBezTo>
                    <a:pt x="680" y="152"/>
                    <a:pt x="679" y="150"/>
                    <a:pt x="680" y="150"/>
                  </a:cubicBezTo>
                  <a:cubicBezTo>
                    <a:pt x="681" y="148"/>
                    <a:pt x="684" y="148"/>
                    <a:pt x="686" y="147"/>
                  </a:cubicBezTo>
                  <a:cubicBezTo>
                    <a:pt x="687" y="145"/>
                    <a:pt x="687" y="142"/>
                    <a:pt x="689" y="141"/>
                  </a:cubicBezTo>
                  <a:cubicBezTo>
                    <a:pt x="692" y="141"/>
                    <a:pt x="695" y="144"/>
                    <a:pt x="699" y="145"/>
                  </a:cubicBezTo>
                  <a:cubicBezTo>
                    <a:pt x="700" y="145"/>
                    <a:pt x="702" y="145"/>
                    <a:pt x="703" y="144"/>
                  </a:cubicBezTo>
                  <a:cubicBezTo>
                    <a:pt x="705" y="143"/>
                    <a:pt x="704" y="140"/>
                    <a:pt x="704" y="139"/>
                  </a:cubicBezTo>
                  <a:cubicBezTo>
                    <a:pt x="705" y="137"/>
                    <a:pt x="707" y="137"/>
                    <a:pt x="707" y="136"/>
                  </a:cubicBezTo>
                  <a:cubicBezTo>
                    <a:pt x="708" y="134"/>
                    <a:pt x="708" y="131"/>
                    <a:pt x="708" y="129"/>
                  </a:cubicBezTo>
                  <a:cubicBezTo>
                    <a:pt x="709" y="126"/>
                    <a:pt x="709" y="124"/>
                    <a:pt x="709" y="121"/>
                  </a:cubicBezTo>
                  <a:cubicBezTo>
                    <a:pt x="709" y="117"/>
                    <a:pt x="708" y="113"/>
                    <a:pt x="709" y="109"/>
                  </a:cubicBezTo>
                  <a:cubicBezTo>
                    <a:pt x="709" y="107"/>
                    <a:pt x="713" y="105"/>
                    <a:pt x="713" y="102"/>
                  </a:cubicBezTo>
                  <a:cubicBezTo>
                    <a:pt x="713" y="99"/>
                    <a:pt x="711" y="96"/>
                    <a:pt x="710" y="93"/>
                  </a:cubicBezTo>
                  <a:cubicBezTo>
                    <a:pt x="709" y="92"/>
                    <a:pt x="711" y="88"/>
                    <a:pt x="709" y="88"/>
                  </a:cubicBezTo>
                  <a:cubicBezTo>
                    <a:pt x="702" y="89"/>
                    <a:pt x="696" y="92"/>
                    <a:pt x="689" y="94"/>
                  </a:cubicBezTo>
                  <a:cubicBezTo>
                    <a:pt x="687" y="95"/>
                    <a:pt x="687" y="100"/>
                    <a:pt x="685" y="100"/>
                  </a:cubicBezTo>
                  <a:cubicBezTo>
                    <a:pt x="679" y="100"/>
                    <a:pt x="672" y="101"/>
                    <a:pt x="666" y="100"/>
                  </a:cubicBezTo>
                  <a:cubicBezTo>
                    <a:pt x="663" y="100"/>
                    <a:pt x="661" y="95"/>
                    <a:pt x="660" y="92"/>
                  </a:cubicBezTo>
                  <a:cubicBezTo>
                    <a:pt x="659" y="90"/>
                    <a:pt x="660" y="88"/>
                    <a:pt x="660" y="87"/>
                  </a:cubicBezTo>
                  <a:cubicBezTo>
                    <a:pt x="659" y="84"/>
                    <a:pt x="659" y="81"/>
                    <a:pt x="658" y="79"/>
                  </a:cubicBezTo>
                  <a:cubicBezTo>
                    <a:pt x="656" y="78"/>
                    <a:pt x="653" y="79"/>
                    <a:pt x="652" y="78"/>
                  </a:cubicBezTo>
                  <a:cubicBezTo>
                    <a:pt x="648" y="75"/>
                    <a:pt x="646" y="70"/>
                    <a:pt x="642" y="68"/>
                  </a:cubicBezTo>
                  <a:cubicBezTo>
                    <a:pt x="640" y="67"/>
                    <a:pt x="639" y="70"/>
                    <a:pt x="637" y="70"/>
                  </a:cubicBezTo>
                  <a:cubicBezTo>
                    <a:pt x="634" y="70"/>
                    <a:pt x="632" y="67"/>
                    <a:pt x="629" y="67"/>
                  </a:cubicBezTo>
                  <a:cubicBezTo>
                    <a:pt x="626" y="65"/>
                    <a:pt x="622" y="66"/>
                    <a:pt x="619" y="65"/>
                  </a:cubicBezTo>
                  <a:cubicBezTo>
                    <a:pt x="617" y="64"/>
                    <a:pt x="616" y="61"/>
                    <a:pt x="616" y="59"/>
                  </a:cubicBezTo>
                  <a:cubicBezTo>
                    <a:pt x="615" y="58"/>
                    <a:pt x="617" y="57"/>
                    <a:pt x="617" y="56"/>
                  </a:cubicBezTo>
                  <a:cubicBezTo>
                    <a:pt x="616" y="55"/>
                    <a:pt x="613" y="56"/>
                    <a:pt x="612" y="54"/>
                  </a:cubicBezTo>
                  <a:cubicBezTo>
                    <a:pt x="611" y="50"/>
                    <a:pt x="609" y="47"/>
                    <a:pt x="607" y="43"/>
                  </a:cubicBezTo>
                  <a:cubicBezTo>
                    <a:pt x="606" y="42"/>
                    <a:pt x="604" y="41"/>
                    <a:pt x="603" y="39"/>
                  </a:cubicBezTo>
                  <a:cubicBezTo>
                    <a:pt x="602" y="38"/>
                    <a:pt x="603" y="36"/>
                    <a:pt x="602" y="35"/>
                  </a:cubicBezTo>
                  <a:cubicBezTo>
                    <a:pt x="599" y="31"/>
                    <a:pt x="595" y="28"/>
                    <a:pt x="593" y="24"/>
                  </a:cubicBezTo>
                  <a:cubicBezTo>
                    <a:pt x="592" y="23"/>
                    <a:pt x="594" y="22"/>
                    <a:pt x="594" y="21"/>
                  </a:cubicBezTo>
                  <a:cubicBezTo>
                    <a:pt x="594" y="20"/>
                    <a:pt x="592" y="20"/>
                    <a:pt x="592" y="19"/>
                  </a:cubicBezTo>
                  <a:cubicBezTo>
                    <a:pt x="590" y="17"/>
                    <a:pt x="590" y="13"/>
                    <a:pt x="588" y="11"/>
                  </a:cubicBezTo>
                  <a:cubicBezTo>
                    <a:pt x="584" y="8"/>
                    <a:pt x="579" y="5"/>
                    <a:pt x="575" y="3"/>
                  </a:cubicBezTo>
                  <a:cubicBezTo>
                    <a:pt x="574" y="3"/>
                    <a:pt x="573" y="4"/>
                    <a:pt x="571" y="4"/>
                  </a:cubicBezTo>
                  <a:cubicBezTo>
                    <a:pt x="570" y="4"/>
                    <a:pt x="568" y="4"/>
                    <a:pt x="567" y="3"/>
                  </a:cubicBezTo>
                  <a:cubicBezTo>
                    <a:pt x="563" y="2"/>
                    <a:pt x="560" y="0"/>
                    <a:pt x="556" y="0"/>
                  </a:cubicBezTo>
                  <a:cubicBezTo>
                    <a:pt x="550" y="0"/>
                    <a:pt x="544" y="1"/>
                    <a:pt x="539" y="2"/>
                  </a:cubicBezTo>
                  <a:cubicBezTo>
                    <a:pt x="536" y="3"/>
                    <a:pt x="534" y="5"/>
                    <a:pt x="532" y="6"/>
                  </a:cubicBezTo>
                  <a:cubicBezTo>
                    <a:pt x="530" y="6"/>
                    <a:pt x="527" y="4"/>
                    <a:pt x="525" y="6"/>
                  </a:cubicBezTo>
                  <a:cubicBezTo>
                    <a:pt x="522" y="7"/>
                    <a:pt x="519" y="10"/>
                    <a:pt x="518" y="14"/>
                  </a:cubicBezTo>
                  <a:cubicBezTo>
                    <a:pt x="517" y="15"/>
                    <a:pt x="519" y="17"/>
                    <a:pt x="521" y="18"/>
                  </a:cubicBezTo>
                  <a:cubicBezTo>
                    <a:pt x="523" y="18"/>
                    <a:pt x="525" y="13"/>
                    <a:pt x="527" y="15"/>
                  </a:cubicBezTo>
                  <a:cubicBezTo>
                    <a:pt x="529" y="18"/>
                    <a:pt x="529" y="23"/>
                    <a:pt x="528" y="27"/>
                  </a:cubicBezTo>
                  <a:cubicBezTo>
                    <a:pt x="527" y="31"/>
                    <a:pt x="523" y="32"/>
                    <a:pt x="522" y="35"/>
                  </a:cubicBezTo>
                  <a:cubicBezTo>
                    <a:pt x="520" y="40"/>
                    <a:pt x="522" y="44"/>
                    <a:pt x="522" y="48"/>
                  </a:cubicBezTo>
                  <a:cubicBezTo>
                    <a:pt x="521" y="51"/>
                    <a:pt x="519" y="53"/>
                    <a:pt x="518" y="55"/>
                  </a:cubicBezTo>
                  <a:cubicBezTo>
                    <a:pt x="518" y="56"/>
                    <a:pt x="520" y="58"/>
                    <a:pt x="519" y="59"/>
                  </a:cubicBezTo>
                  <a:cubicBezTo>
                    <a:pt x="516" y="62"/>
                    <a:pt x="510" y="64"/>
                    <a:pt x="506" y="67"/>
                  </a:cubicBezTo>
                  <a:cubicBezTo>
                    <a:pt x="501" y="66"/>
                    <a:pt x="495" y="65"/>
                    <a:pt x="490" y="63"/>
                  </a:cubicBezTo>
                  <a:cubicBezTo>
                    <a:pt x="489" y="67"/>
                    <a:pt x="486" y="71"/>
                    <a:pt x="485" y="76"/>
                  </a:cubicBezTo>
                  <a:cubicBezTo>
                    <a:pt x="484" y="79"/>
                    <a:pt x="485" y="82"/>
                    <a:pt x="485" y="85"/>
                  </a:cubicBezTo>
                  <a:cubicBezTo>
                    <a:pt x="485" y="87"/>
                    <a:pt x="486" y="90"/>
                    <a:pt x="485" y="92"/>
                  </a:cubicBezTo>
                  <a:cubicBezTo>
                    <a:pt x="485" y="93"/>
                    <a:pt x="483" y="93"/>
                    <a:pt x="483" y="94"/>
                  </a:cubicBezTo>
                  <a:cubicBezTo>
                    <a:pt x="483" y="95"/>
                    <a:pt x="483" y="97"/>
                    <a:pt x="484" y="98"/>
                  </a:cubicBezTo>
                  <a:cubicBezTo>
                    <a:pt x="485" y="100"/>
                    <a:pt x="487" y="100"/>
                    <a:pt x="489" y="100"/>
                  </a:cubicBezTo>
                  <a:cubicBezTo>
                    <a:pt x="492" y="100"/>
                    <a:pt x="495" y="96"/>
                    <a:pt x="499" y="96"/>
                  </a:cubicBezTo>
                  <a:cubicBezTo>
                    <a:pt x="502" y="97"/>
                    <a:pt x="502" y="102"/>
                    <a:pt x="505" y="102"/>
                  </a:cubicBezTo>
                  <a:cubicBezTo>
                    <a:pt x="507" y="102"/>
                    <a:pt x="508" y="98"/>
                    <a:pt x="510" y="96"/>
                  </a:cubicBezTo>
                  <a:cubicBezTo>
                    <a:pt x="510" y="95"/>
                    <a:pt x="509" y="93"/>
                    <a:pt x="510" y="93"/>
                  </a:cubicBezTo>
                  <a:cubicBezTo>
                    <a:pt x="514" y="93"/>
                    <a:pt x="518" y="94"/>
                    <a:pt x="522" y="96"/>
                  </a:cubicBezTo>
                  <a:cubicBezTo>
                    <a:pt x="524" y="100"/>
                    <a:pt x="530" y="104"/>
                    <a:pt x="533" y="107"/>
                  </a:cubicBezTo>
                  <a:cubicBezTo>
                    <a:pt x="536" y="110"/>
                    <a:pt x="539" y="112"/>
                    <a:pt x="540" y="116"/>
                  </a:cubicBezTo>
                  <a:cubicBezTo>
                    <a:pt x="539" y="117"/>
                    <a:pt x="537" y="120"/>
                    <a:pt x="536" y="121"/>
                  </a:cubicBezTo>
                  <a:cubicBezTo>
                    <a:pt x="533" y="122"/>
                    <a:pt x="531" y="118"/>
                    <a:pt x="528" y="118"/>
                  </a:cubicBezTo>
                  <a:cubicBezTo>
                    <a:pt x="525" y="118"/>
                    <a:pt x="522" y="118"/>
                    <a:pt x="520" y="119"/>
                  </a:cubicBezTo>
                  <a:cubicBezTo>
                    <a:pt x="518" y="120"/>
                    <a:pt x="517" y="122"/>
                    <a:pt x="516" y="123"/>
                  </a:cubicBezTo>
                  <a:cubicBezTo>
                    <a:pt x="514" y="123"/>
                    <a:pt x="513" y="120"/>
                    <a:pt x="512" y="121"/>
                  </a:cubicBezTo>
                  <a:cubicBezTo>
                    <a:pt x="511" y="122"/>
                    <a:pt x="513" y="126"/>
                    <a:pt x="511" y="127"/>
                  </a:cubicBezTo>
                  <a:cubicBezTo>
                    <a:pt x="509" y="128"/>
                    <a:pt x="508" y="124"/>
                    <a:pt x="506" y="124"/>
                  </a:cubicBezTo>
                  <a:cubicBezTo>
                    <a:pt x="503" y="126"/>
                    <a:pt x="500" y="128"/>
                    <a:pt x="499" y="131"/>
                  </a:cubicBezTo>
                  <a:cubicBezTo>
                    <a:pt x="498" y="132"/>
                    <a:pt x="500" y="134"/>
                    <a:pt x="499" y="135"/>
                  </a:cubicBezTo>
                  <a:cubicBezTo>
                    <a:pt x="497" y="138"/>
                    <a:pt x="495" y="140"/>
                    <a:pt x="492" y="141"/>
                  </a:cubicBezTo>
                  <a:cubicBezTo>
                    <a:pt x="489" y="142"/>
                    <a:pt x="486" y="139"/>
                    <a:pt x="483" y="140"/>
                  </a:cubicBezTo>
                  <a:cubicBezTo>
                    <a:pt x="480" y="142"/>
                    <a:pt x="480" y="147"/>
                    <a:pt x="477" y="149"/>
                  </a:cubicBezTo>
                  <a:cubicBezTo>
                    <a:pt x="474" y="151"/>
                    <a:pt x="470" y="153"/>
                    <a:pt x="467" y="152"/>
                  </a:cubicBezTo>
                  <a:cubicBezTo>
                    <a:pt x="464" y="152"/>
                    <a:pt x="462" y="148"/>
                    <a:pt x="458" y="147"/>
                  </a:cubicBezTo>
                  <a:cubicBezTo>
                    <a:pt x="456" y="146"/>
                    <a:pt x="452" y="146"/>
                    <a:pt x="450" y="147"/>
                  </a:cubicBezTo>
                  <a:cubicBezTo>
                    <a:pt x="448" y="149"/>
                    <a:pt x="447" y="152"/>
                    <a:pt x="447" y="155"/>
                  </a:cubicBezTo>
                  <a:cubicBezTo>
                    <a:pt x="447" y="157"/>
                    <a:pt x="448" y="160"/>
                    <a:pt x="450" y="162"/>
                  </a:cubicBezTo>
                  <a:cubicBezTo>
                    <a:pt x="451" y="163"/>
                    <a:pt x="455" y="162"/>
                    <a:pt x="454" y="164"/>
                  </a:cubicBezTo>
                  <a:cubicBezTo>
                    <a:pt x="453" y="169"/>
                    <a:pt x="448" y="171"/>
                    <a:pt x="445" y="176"/>
                  </a:cubicBezTo>
                  <a:cubicBezTo>
                    <a:pt x="443" y="179"/>
                    <a:pt x="442" y="182"/>
                    <a:pt x="439" y="185"/>
                  </a:cubicBezTo>
                  <a:cubicBezTo>
                    <a:pt x="435" y="188"/>
                    <a:pt x="431" y="192"/>
                    <a:pt x="426" y="192"/>
                  </a:cubicBezTo>
                  <a:cubicBezTo>
                    <a:pt x="423" y="193"/>
                    <a:pt x="420" y="190"/>
                    <a:pt x="416" y="190"/>
                  </a:cubicBezTo>
                  <a:cubicBezTo>
                    <a:pt x="409" y="189"/>
                    <a:pt x="402" y="189"/>
                    <a:pt x="396" y="191"/>
                  </a:cubicBezTo>
                  <a:cubicBezTo>
                    <a:pt x="389" y="194"/>
                    <a:pt x="385" y="202"/>
                    <a:pt x="378" y="204"/>
                  </a:cubicBezTo>
                  <a:cubicBezTo>
                    <a:pt x="375" y="205"/>
                    <a:pt x="372" y="202"/>
                    <a:pt x="369" y="201"/>
                  </a:cubicBezTo>
                  <a:cubicBezTo>
                    <a:pt x="367" y="199"/>
                    <a:pt x="363" y="201"/>
                    <a:pt x="360" y="200"/>
                  </a:cubicBezTo>
                  <a:cubicBezTo>
                    <a:pt x="353" y="198"/>
                    <a:pt x="346" y="196"/>
                    <a:pt x="340" y="193"/>
                  </a:cubicBezTo>
                  <a:cubicBezTo>
                    <a:pt x="338" y="192"/>
                    <a:pt x="337" y="188"/>
                    <a:pt x="335" y="188"/>
                  </a:cubicBezTo>
                  <a:cubicBezTo>
                    <a:pt x="329" y="186"/>
                    <a:pt x="322" y="185"/>
                    <a:pt x="315" y="185"/>
                  </a:cubicBezTo>
                  <a:cubicBezTo>
                    <a:pt x="311" y="185"/>
                    <a:pt x="308" y="188"/>
                    <a:pt x="304" y="188"/>
                  </a:cubicBezTo>
                  <a:cubicBezTo>
                    <a:pt x="298" y="188"/>
                    <a:pt x="293" y="186"/>
                    <a:pt x="288" y="185"/>
                  </a:cubicBezTo>
                  <a:cubicBezTo>
                    <a:pt x="285" y="185"/>
                    <a:pt x="283" y="187"/>
                    <a:pt x="280" y="187"/>
                  </a:cubicBezTo>
                  <a:cubicBezTo>
                    <a:pt x="277" y="187"/>
                    <a:pt x="273" y="187"/>
                    <a:pt x="270" y="186"/>
                  </a:cubicBezTo>
                  <a:cubicBezTo>
                    <a:pt x="268" y="186"/>
                    <a:pt x="269" y="183"/>
                    <a:pt x="267" y="182"/>
                  </a:cubicBezTo>
                  <a:cubicBezTo>
                    <a:pt x="266" y="181"/>
                    <a:pt x="264" y="180"/>
                    <a:pt x="263" y="179"/>
                  </a:cubicBezTo>
                  <a:cubicBezTo>
                    <a:pt x="261" y="175"/>
                    <a:pt x="261" y="170"/>
                    <a:pt x="258" y="166"/>
                  </a:cubicBezTo>
                  <a:cubicBezTo>
                    <a:pt x="256" y="164"/>
                    <a:pt x="253" y="166"/>
                    <a:pt x="252" y="164"/>
                  </a:cubicBezTo>
                  <a:cubicBezTo>
                    <a:pt x="251" y="163"/>
                    <a:pt x="253" y="161"/>
                    <a:pt x="252" y="160"/>
                  </a:cubicBezTo>
                  <a:cubicBezTo>
                    <a:pt x="250" y="159"/>
                    <a:pt x="247" y="161"/>
                    <a:pt x="244" y="160"/>
                  </a:cubicBezTo>
                  <a:cubicBezTo>
                    <a:pt x="240" y="158"/>
                    <a:pt x="237" y="155"/>
                    <a:pt x="233" y="153"/>
                  </a:cubicBezTo>
                  <a:cubicBezTo>
                    <a:pt x="229" y="150"/>
                    <a:pt x="226" y="147"/>
                    <a:pt x="221" y="147"/>
                  </a:cubicBezTo>
                  <a:cubicBezTo>
                    <a:pt x="217" y="146"/>
                    <a:pt x="212" y="149"/>
                    <a:pt x="208" y="149"/>
                  </a:cubicBezTo>
                  <a:cubicBezTo>
                    <a:pt x="205" y="149"/>
                    <a:pt x="202" y="147"/>
                    <a:pt x="200" y="146"/>
                  </a:cubicBezTo>
                  <a:cubicBezTo>
                    <a:pt x="197" y="146"/>
                    <a:pt x="195" y="145"/>
                    <a:pt x="193" y="144"/>
                  </a:cubicBezTo>
                  <a:cubicBezTo>
                    <a:pt x="192" y="143"/>
                    <a:pt x="192" y="141"/>
                    <a:pt x="192" y="140"/>
                  </a:cubicBezTo>
                  <a:cubicBezTo>
                    <a:pt x="192" y="135"/>
                    <a:pt x="194" y="130"/>
                    <a:pt x="192" y="125"/>
                  </a:cubicBezTo>
                  <a:cubicBezTo>
                    <a:pt x="192" y="123"/>
                    <a:pt x="193" y="122"/>
                    <a:pt x="193" y="120"/>
                  </a:cubicBezTo>
                  <a:cubicBezTo>
                    <a:pt x="193" y="118"/>
                    <a:pt x="194" y="116"/>
                    <a:pt x="193" y="114"/>
                  </a:cubicBezTo>
                  <a:cubicBezTo>
                    <a:pt x="192" y="112"/>
                    <a:pt x="188" y="114"/>
                    <a:pt x="187" y="112"/>
                  </a:cubicBezTo>
                  <a:cubicBezTo>
                    <a:pt x="186" y="110"/>
                    <a:pt x="186" y="106"/>
                    <a:pt x="185" y="103"/>
                  </a:cubicBezTo>
                  <a:cubicBezTo>
                    <a:pt x="183" y="101"/>
                    <a:pt x="180" y="99"/>
                    <a:pt x="178" y="98"/>
                  </a:cubicBezTo>
                  <a:cubicBezTo>
                    <a:pt x="176" y="97"/>
                    <a:pt x="173" y="99"/>
                    <a:pt x="172" y="98"/>
                  </a:cubicBezTo>
                  <a:cubicBezTo>
                    <a:pt x="170" y="98"/>
                    <a:pt x="171" y="95"/>
                    <a:pt x="170" y="95"/>
                  </a:cubicBezTo>
                  <a:cubicBezTo>
                    <a:pt x="168" y="95"/>
                    <a:pt x="167" y="98"/>
                    <a:pt x="165" y="97"/>
                  </a:cubicBezTo>
                  <a:cubicBezTo>
                    <a:pt x="162" y="97"/>
                    <a:pt x="161" y="94"/>
                    <a:pt x="159" y="92"/>
                  </a:cubicBezTo>
                  <a:cubicBezTo>
                    <a:pt x="157" y="91"/>
                    <a:pt x="155" y="90"/>
                    <a:pt x="153" y="88"/>
                  </a:cubicBezTo>
                  <a:cubicBezTo>
                    <a:pt x="152" y="86"/>
                    <a:pt x="150" y="84"/>
                    <a:pt x="149" y="82"/>
                  </a:cubicBezTo>
                  <a:cubicBezTo>
                    <a:pt x="148" y="82"/>
                    <a:pt x="147" y="81"/>
                    <a:pt x="147" y="80"/>
                  </a:cubicBezTo>
                  <a:cubicBezTo>
                    <a:pt x="147" y="78"/>
                    <a:pt x="148" y="77"/>
                    <a:pt x="148" y="75"/>
                  </a:cubicBezTo>
                  <a:cubicBezTo>
                    <a:pt x="145" y="75"/>
                    <a:pt x="142" y="75"/>
                    <a:pt x="140" y="75"/>
                  </a:cubicBezTo>
                  <a:cubicBezTo>
                    <a:pt x="138" y="76"/>
                    <a:pt x="136" y="76"/>
                    <a:pt x="135" y="78"/>
                  </a:cubicBezTo>
                  <a:cubicBezTo>
                    <a:pt x="134" y="80"/>
                    <a:pt x="135" y="81"/>
                    <a:pt x="135" y="83"/>
                  </a:cubicBezTo>
                  <a:cubicBezTo>
                    <a:pt x="135" y="85"/>
                    <a:pt x="136" y="87"/>
                    <a:pt x="134" y="88"/>
                  </a:cubicBezTo>
                  <a:cubicBezTo>
                    <a:pt x="132" y="89"/>
                    <a:pt x="127" y="86"/>
                    <a:pt x="125" y="88"/>
                  </a:cubicBezTo>
                  <a:cubicBezTo>
                    <a:pt x="123" y="91"/>
                    <a:pt x="123" y="96"/>
                    <a:pt x="124" y="99"/>
                  </a:cubicBezTo>
                  <a:cubicBezTo>
                    <a:pt x="124" y="103"/>
                    <a:pt x="127" y="106"/>
                    <a:pt x="127" y="110"/>
                  </a:cubicBezTo>
                  <a:cubicBezTo>
                    <a:pt x="126" y="112"/>
                    <a:pt x="124" y="112"/>
                    <a:pt x="122" y="113"/>
                  </a:cubicBezTo>
                  <a:cubicBezTo>
                    <a:pt x="118" y="114"/>
                    <a:pt x="113" y="115"/>
                    <a:pt x="109" y="114"/>
                  </a:cubicBezTo>
                  <a:cubicBezTo>
                    <a:pt x="105" y="114"/>
                    <a:pt x="100" y="109"/>
                    <a:pt x="96" y="111"/>
                  </a:cubicBezTo>
                  <a:cubicBezTo>
                    <a:pt x="92" y="113"/>
                    <a:pt x="93" y="119"/>
                    <a:pt x="93" y="123"/>
                  </a:cubicBezTo>
                  <a:cubicBezTo>
                    <a:pt x="92" y="128"/>
                    <a:pt x="91" y="133"/>
                    <a:pt x="92" y="138"/>
                  </a:cubicBezTo>
                  <a:cubicBezTo>
                    <a:pt x="92" y="141"/>
                    <a:pt x="95" y="142"/>
                    <a:pt x="95" y="144"/>
                  </a:cubicBezTo>
                  <a:cubicBezTo>
                    <a:pt x="94" y="145"/>
                    <a:pt x="92" y="145"/>
                    <a:pt x="91" y="145"/>
                  </a:cubicBezTo>
                  <a:cubicBezTo>
                    <a:pt x="89" y="144"/>
                    <a:pt x="87" y="142"/>
                    <a:pt x="84" y="142"/>
                  </a:cubicBezTo>
                  <a:cubicBezTo>
                    <a:pt x="81" y="142"/>
                    <a:pt x="79" y="145"/>
                    <a:pt x="76" y="145"/>
                  </a:cubicBezTo>
                  <a:cubicBezTo>
                    <a:pt x="72" y="146"/>
                    <a:pt x="68" y="146"/>
                    <a:pt x="65" y="147"/>
                  </a:cubicBezTo>
                  <a:cubicBezTo>
                    <a:pt x="64" y="147"/>
                    <a:pt x="61" y="148"/>
                    <a:pt x="62" y="149"/>
                  </a:cubicBezTo>
                  <a:cubicBezTo>
                    <a:pt x="64" y="151"/>
                    <a:pt x="67" y="149"/>
                    <a:pt x="68" y="151"/>
                  </a:cubicBezTo>
                  <a:cubicBezTo>
                    <a:pt x="69" y="151"/>
                    <a:pt x="68" y="153"/>
                    <a:pt x="68" y="154"/>
                  </a:cubicBezTo>
                  <a:cubicBezTo>
                    <a:pt x="68" y="157"/>
                    <a:pt x="68" y="161"/>
                    <a:pt x="69" y="164"/>
                  </a:cubicBezTo>
                  <a:cubicBezTo>
                    <a:pt x="71" y="169"/>
                    <a:pt x="75" y="172"/>
                    <a:pt x="76" y="177"/>
                  </a:cubicBezTo>
                  <a:cubicBezTo>
                    <a:pt x="76" y="180"/>
                    <a:pt x="72" y="182"/>
                    <a:pt x="71" y="184"/>
                  </a:cubicBezTo>
                  <a:cubicBezTo>
                    <a:pt x="71" y="186"/>
                    <a:pt x="71" y="189"/>
                    <a:pt x="72" y="191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87" name="Freeform 122">
              <a:extLst>
                <a:ext uri="{FF2B5EF4-FFF2-40B4-BE49-F238E27FC236}">
                  <a16:creationId xmlns:a16="http://schemas.microsoft.com/office/drawing/2014/main" id="{3A7CEFB2-C0BB-8747-B680-D2ACCC15F95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523253" y="2558530"/>
              <a:ext cx="748771" cy="352176"/>
            </a:xfrm>
            <a:custGeom>
              <a:avLst/>
              <a:gdLst>
                <a:gd name="T0" fmla="*/ 2147483647 w 393"/>
                <a:gd name="T1" fmla="*/ 2147483647 h 185"/>
                <a:gd name="T2" fmla="*/ 2147483647 w 393"/>
                <a:gd name="T3" fmla="*/ 2147483647 h 185"/>
                <a:gd name="T4" fmla="*/ 2147483647 w 393"/>
                <a:gd name="T5" fmla="*/ 2147483647 h 185"/>
                <a:gd name="T6" fmla="*/ 2147483647 w 393"/>
                <a:gd name="T7" fmla="*/ 2147483647 h 185"/>
                <a:gd name="T8" fmla="*/ 2147483647 w 393"/>
                <a:gd name="T9" fmla="*/ 2147483647 h 185"/>
                <a:gd name="T10" fmla="*/ 2147483647 w 393"/>
                <a:gd name="T11" fmla="*/ 2147483647 h 185"/>
                <a:gd name="T12" fmla="*/ 2147483647 w 393"/>
                <a:gd name="T13" fmla="*/ 2147483647 h 185"/>
                <a:gd name="T14" fmla="*/ 2147483647 w 393"/>
                <a:gd name="T15" fmla="*/ 2147483647 h 185"/>
                <a:gd name="T16" fmla="*/ 2147483647 w 393"/>
                <a:gd name="T17" fmla="*/ 2147483647 h 185"/>
                <a:gd name="T18" fmla="*/ 2147483647 w 393"/>
                <a:gd name="T19" fmla="*/ 2147483647 h 185"/>
                <a:gd name="T20" fmla="*/ 2147483647 w 393"/>
                <a:gd name="T21" fmla="*/ 2147483647 h 185"/>
                <a:gd name="T22" fmla="*/ 2147483647 w 393"/>
                <a:gd name="T23" fmla="*/ 2147483647 h 185"/>
                <a:gd name="T24" fmla="*/ 2147483647 w 393"/>
                <a:gd name="T25" fmla="*/ 2147483647 h 185"/>
                <a:gd name="T26" fmla="*/ 2147483647 w 393"/>
                <a:gd name="T27" fmla="*/ 2147483647 h 185"/>
                <a:gd name="T28" fmla="*/ 2147483647 w 393"/>
                <a:gd name="T29" fmla="*/ 2147483647 h 185"/>
                <a:gd name="T30" fmla="*/ 2147483647 w 393"/>
                <a:gd name="T31" fmla="*/ 2147483647 h 185"/>
                <a:gd name="T32" fmla="*/ 2147483647 w 393"/>
                <a:gd name="T33" fmla="*/ 2147483647 h 185"/>
                <a:gd name="T34" fmla="*/ 2147483647 w 393"/>
                <a:gd name="T35" fmla="*/ 2147483647 h 185"/>
                <a:gd name="T36" fmla="*/ 2147483647 w 393"/>
                <a:gd name="T37" fmla="*/ 2147483647 h 185"/>
                <a:gd name="T38" fmla="*/ 2147483647 w 393"/>
                <a:gd name="T39" fmla="*/ 2147483647 h 185"/>
                <a:gd name="T40" fmla="*/ 2147483647 w 393"/>
                <a:gd name="T41" fmla="*/ 2147483647 h 185"/>
                <a:gd name="T42" fmla="*/ 2147483647 w 393"/>
                <a:gd name="T43" fmla="*/ 2147483647 h 185"/>
                <a:gd name="T44" fmla="*/ 2147483647 w 393"/>
                <a:gd name="T45" fmla="*/ 2147483647 h 185"/>
                <a:gd name="T46" fmla="*/ 2147483647 w 393"/>
                <a:gd name="T47" fmla="*/ 2147483647 h 185"/>
                <a:gd name="T48" fmla="*/ 2147483647 w 393"/>
                <a:gd name="T49" fmla="*/ 2147483647 h 185"/>
                <a:gd name="T50" fmla="*/ 2147483647 w 393"/>
                <a:gd name="T51" fmla="*/ 2147483647 h 185"/>
                <a:gd name="T52" fmla="*/ 2147483647 w 393"/>
                <a:gd name="T53" fmla="*/ 2147483647 h 185"/>
                <a:gd name="T54" fmla="*/ 0 w 393"/>
                <a:gd name="T55" fmla="*/ 2147483647 h 185"/>
                <a:gd name="T56" fmla="*/ 2147483647 w 393"/>
                <a:gd name="T57" fmla="*/ 2147483647 h 185"/>
                <a:gd name="T58" fmla="*/ 2147483647 w 393"/>
                <a:gd name="T59" fmla="*/ 2147483647 h 185"/>
                <a:gd name="T60" fmla="*/ 2147483647 w 393"/>
                <a:gd name="T61" fmla="*/ 2147483647 h 185"/>
                <a:gd name="T62" fmla="*/ 2147483647 w 393"/>
                <a:gd name="T63" fmla="*/ 2147483647 h 185"/>
                <a:gd name="T64" fmla="*/ 2147483647 w 393"/>
                <a:gd name="T65" fmla="*/ 2147483647 h 185"/>
                <a:gd name="T66" fmla="*/ 2147483647 w 393"/>
                <a:gd name="T67" fmla="*/ 2147483647 h 185"/>
                <a:gd name="T68" fmla="*/ 2147483647 w 393"/>
                <a:gd name="T69" fmla="*/ 2147483647 h 185"/>
                <a:gd name="T70" fmla="*/ 2147483647 w 393"/>
                <a:gd name="T71" fmla="*/ 2147483647 h 185"/>
                <a:gd name="T72" fmla="*/ 2147483647 w 393"/>
                <a:gd name="T73" fmla="*/ 2147483647 h 185"/>
                <a:gd name="T74" fmla="*/ 2147483647 w 393"/>
                <a:gd name="T75" fmla="*/ 2147483647 h 185"/>
                <a:gd name="T76" fmla="*/ 2147483647 w 393"/>
                <a:gd name="T77" fmla="*/ 2147483647 h 185"/>
                <a:gd name="T78" fmla="*/ 2147483647 w 393"/>
                <a:gd name="T79" fmla="*/ 2147483647 h 185"/>
                <a:gd name="T80" fmla="*/ 2147483647 w 393"/>
                <a:gd name="T81" fmla="*/ 2147483647 h 185"/>
                <a:gd name="T82" fmla="*/ 2147483647 w 393"/>
                <a:gd name="T83" fmla="*/ 2147483647 h 185"/>
                <a:gd name="T84" fmla="*/ 2147483647 w 393"/>
                <a:gd name="T85" fmla="*/ 2147483647 h 185"/>
                <a:gd name="T86" fmla="*/ 2147483647 w 393"/>
                <a:gd name="T87" fmla="*/ 2147483647 h 185"/>
                <a:gd name="T88" fmla="*/ 2147483647 w 393"/>
                <a:gd name="T89" fmla="*/ 2147483647 h 185"/>
                <a:gd name="T90" fmla="*/ 2147483647 w 393"/>
                <a:gd name="T91" fmla="*/ 2147483647 h 185"/>
                <a:gd name="T92" fmla="*/ 2147483647 w 393"/>
                <a:gd name="T93" fmla="*/ 2147483647 h 185"/>
                <a:gd name="T94" fmla="*/ 2147483647 w 393"/>
                <a:gd name="T95" fmla="*/ 2147483647 h 185"/>
                <a:gd name="T96" fmla="*/ 2147483647 w 393"/>
                <a:gd name="T97" fmla="*/ 2147483647 h 185"/>
                <a:gd name="T98" fmla="*/ 2147483647 w 393"/>
                <a:gd name="T99" fmla="*/ 2147483647 h 185"/>
                <a:gd name="T100" fmla="*/ 2147483647 w 393"/>
                <a:gd name="T101" fmla="*/ 2147483647 h 185"/>
                <a:gd name="T102" fmla="*/ 2147483647 w 393"/>
                <a:gd name="T103" fmla="*/ 2147483647 h 185"/>
                <a:gd name="T104" fmla="*/ 2147483647 w 393"/>
                <a:gd name="T105" fmla="*/ 2147483647 h 185"/>
                <a:gd name="T106" fmla="*/ 2147483647 w 393"/>
                <a:gd name="T107" fmla="*/ 2147483647 h 185"/>
                <a:gd name="T108" fmla="*/ 2147483647 w 393"/>
                <a:gd name="T109" fmla="*/ 2147483647 h 185"/>
                <a:gd name="T110" fmla="*/ 2147483647 w 393"/>
                <a:gd name="T111" fmla="*/ 2147483647 h 185"/>
                <a:gd name="T112" fmla="*/ 2147483647 w 393"/>
                <a:gd name="T113" fmla="*/ 2147483647 h 185"/>
                <a:gd name="T114" fmla="*/ 2147483647 w 393"/>
                <a:gd name="T115" fmla="*/ 2147483647 h 185"/>
                <a:gd name="T116" fmla="*/ 2147483647 w 393"/>
                <a:gd name="T117" fmla="*/ 2147483647 h 185"/>
                <a:gd name="T118" fmla="*/ 2147483647 w 393"/>
                <a:gd name="T119" fmla="*/ 2147483647 h 185"/>
                <a:gd name="T120" fmla="*/ 2147483647 w 393"/>
                <a:gd name="T121" fmla="*/ 2147483647 h 185"/>
                <a:gd name="T122" fmla="*/ 2147483647 w 393"/>
                <a:gd name="T123" fmla="*/ 2147483647 h 185"/>
                <a:gd name="T124" fmla="*/ 2147483647 w 393"/>
                <a:gd name="T125" fmla="*/ 2147483647 h 18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93" h="185">
                  <a:moveTo>
                    <a:pt x="343" y="43"/>
                  </a:moveTo>
                  <a:cubicBezTo>
                    <a:pt x="342" y="43"/>
                    <a:pt x="341" y="41"/>
                    <a:pt x="339" y="41"/>
                  </a:cubicBezTo>
                  <a:cubicBezTo>
                    <a:pt x="337" y="41"/>
                    <a:pt x="334" y="42"/>
                    <a:pt x="332" y="42"/>
                  </a:cubicBezTo>
                  <a:cubicBezTo>
                    <a:pt x="329" y="42"/>
                    <a:pt x="327" y="41"/>
                    <a:pt x="325" y="40"/>
                  </a:cubicBezTo>
                  <a:cubicBezTo>
                    <a:pt x="322" y="39"/>
                    <a:pt x="320" y="36"/>
                    <a:pt x="317" y="36"/>
                  </a:cubicBezTo>
                  <a:cubicBezTo>
                    <a:pt x="315" y="35"/>
                    <a:pt x="312" y="37"/>
                    <a:pt x="310" y="38"/>
                  </a:cubicBezTo>
                  <a:cubicBezTo>
                    <a:pt x="307" y="39"/>
                    <a:pt x="304" y="40"/>
                    <a:pt x="301" y="42"/>
                  </a:cubicBezTo>
                  <a:cubicBezTo>
                    <a:pt x="300" y="43"/>
                    <a:pt x="299" y="44"/>
                    <a:pt x="297" y="46"/>
                  </a:cubicBezTo>
                  <a:cubicBezTo>
                    <a:pt x="295" y="47"/>
                    <a:pt x="293" y="49"/>
                    <a:pt x="291" y="49"/>
                  </a:cubicBezTo>
                  <a:cubicBezTo>
                    <a:pt x="287" y="50"/>
                    <a:pt x="283" y="49"/>
                    <a:pt x="279" y="50"/>
                  </a:cubicBezTo>
                  <a:cubicBezTo>
                    <a:pt x="277" y="50"/>
                    <a:pt x="276" y="53"/>
                    <a:pt x="273" y="54"/>
                  </a:cubicBezTo>
                  <a:cubicBezTo>
                    <a:pt x="271" y="55"/>
                    <a:pt x="269" y="53"/>
                    <a:pt x="268" y="53"/>
                  </a:cubicBezTo>
                  <a:cubicBezTo>
                    <a:pt x="260" y="52"/>
                    <a:pt x="253" y="54"/>
                    <a:pt x="246" y="52"/>
                  </a:cubicBezTo>
                  <a:cubicBezTo>
                    <a:pt x="243" y="51"/>
                    <a:pt x="241" y="49"/>
                    <a:pt x="240" y="46"/>
                  </a:cubicBezTo>
                  <a:cubicBezTo>
                    <a:pt x="239" y="45"/>
                    <a:pt x="241" y="42"/>
                    <a:pt x="240" y="40"/>
                  </a:cubicBezTo>
                  <a:cubicBezTo>
                    <a:pt x="237" y="38"/>
                    <a:pt x="233" y="39"/>
                    <a:pt x="230" y="38"/>
                  </a:cubicBezTo>
                  <a:cubicBezTo>
                    <a:pt x="227" y="37"/>
                    <a:pt x="224" y="35"/>
                    <a:pt x="221" y="35"/>
                  </a:cubicBezTo>
                  <a:cubicBezTo>
                    <a:pt x="216" y="34"/>
                    <a:pt x="210" y="35"/>
                    <a:pt x="204" y="35"/>
                  </a:cubicBezTo>
                  <a:cubicBezTo>
                    <a:pt x="203" y="35"/>
                    <a:pt x="203" y="36"/>
                    <a:pt x="202" y="36"/>
                  </a:cubicBezTo>
                  <a:cubicBezTo>
                    <a:pt x="197" y="37"/>
                    <a:pt x="193" y="37"/>
                    <a:pt x="188" y="37"/>
                  </a:cubicBezTo>
                  <a:cubicBezTo>
                    <a:pt x="186" y="37"/>
                    <a:pt x="184" y="37"/>
                    <a:pt x="182" y="36"/>
                  </a:cubicBezTo>
                  <a:cubicBezTo>
                    <a:pt x="181" y="36"/>
                    <a:pt x="182" y="34"/>
                    <a:pt x="182" y="34"/>
                  </a:cubicBezTo>
                  <a:cubicBezTo>
                    <a:pt x="180" y="34"/>
                    <a:pt x="178" y="37"/>
                    <a:pt x="176" y="36"/>
                  </a:cubicBezTo>
                  <a:cubicBezTo>
                    <a:pt x="173" y="35"/>
                    <a:pt x="170" y="32"/>
                    <a:pt x="168" y="29"/>
                  </a:cubicBezTo>
                  <a:cubicBezTo>
                    <a:pt x="166" y="26"/>
                    <a:pt x="168" y="21"/>
                    <a:pt x="167" y="18"/>
                  </a:cubicBezTo>
                  <a:cubicBezTo>
                    <a:pt x="166" y="15"/>
                    <a:pt x="163" y="13"/>
                    <a:pt x="160" y="12"/>
                  </a:cubicBezTo>
                  <a:cubicBezTo>
                    <a:pt x="158" y="10"/>
                    <a:pt x="154" y="12"/>
                    <a:pt x="151" y="11"/>
                  </a:cubicBezTo>
                  <a:cubicBezTo>
                    <a:pt x="149" y="10"/>
                    <a:pt x="147" y="6"/>
                    <a:pt x="144" y="6"/>
                  </a:cubicBezTo>
                  <a:cubicBezTo>
                    <a:pt x="140" y="5"/>
                    <a:pt x="136" y="9"/>
                    <a:pt x="132" y="8"/>
                  </a:cubicBezTo>
                  <a:cubicBezTo>
                    <a:pt x="128" y="7"/>
                    <a:pt x="125" y="0"/>
                    <a:pt x="121" y="1"/>
                  </a:cubicBezTo>
                  <a:cubicBezTo>
                    <a:pt x="118" y="2"/>
                    <a:pt x="120" y="8"/>
                    <a:pt x="119" y="11"/>
                  </a:cubicBezTo>
                  <a:cubicBezTo>
                    <a:pt x="118" y="12"/>
                    <a:pt x="116" y="11"/>
                    <a:pt x="116" y="12"/>
                  </a:cubicBezTo>
                  <a:cubicBezTo>
                    <a:pt x="115" y="14"/>
                    <a:pt x="114" y="17"/>
                    <a:pt x="114" y="20"/>
                  </a:cubicBezTo>
                  <a:cubicBezTo>
                    <a:pt x="115" y="22"/>
                    <a:pt x="116" y="25"/>
                    <a:pt x="117" y="28"/>
                  </a:cubicBezTo>
                  <a:cubicBezTo>
                    <a:pt x="118" y="30"/>
                    <a:pt x="121" y="31"/>
                    <a:pt x="121" y="34"/>
                  </a:cubicBezTo>
                  <a:cubicBezTo>
                    <a:pt x="122" y="36"/>
                    <a:pt x="120" y="39"/>
                    <a:pt x="118" y="40"/>
                  </a:cubicBezTo>
                  <a:cubicBezTo>
                    <a:pt x="117" y="42"/>
                    <a:pt x="115" y="43"/>
                    <a:pt x="113" y="43"/>
                  </a:cubicBezTo>
                  <a:cubicBezTo>
                    <a:pt x="111" y="43"/>
                    <a:pt x="109" y="42"/>
                    <a:pt x="107" y="41"/>
                  </a:cubicBezTo>
                  <a:cubicBezTo>
                    <a:pt x="103" y="41"/>
                    <a:pt x="100" y="41"/>
                    <a:pt x="96" y="41"/>
                  </a:cubicBezTo>
                  <a:cubicBezTo>
                    <a:pt x="94" y="41"/>
                    <a:pt x="91" y="42"/>
                    <a:pt x="88" y="42"/>
                  </a:cubicBezTo>
                  <a:cubicBezTo>
                    <a:pt x="85" y="41"/>
                    <a:pt x="81" y="40"/>
                    <a:pt x="78" y="38"/>
                  </a:cubicBezTo>
                  <a:cubicBezTo>
                    <a:pt x="76" y="37"/>
                    <a:pt x="75" y="35"/>
                    <a:pt x="74" y="33"/>
                  </a:cubicBezTo>
                  <a:cubicBezTo>
                    <a:pt x="74" y="32"/>
                    <a:pt x="75" y="30"/>
                    <a:pt x="74" y="30"/>
                  </a:cubicBezTo>
                  <a:cubicBezTo>
                    <a:pt x="69" y="28"/>
                    <a:pt x="64" y="29"/>
                    <a:pt x="60" y="28"/>
                  </a:cubicBezTo>
                  <a:cubicBezTo>
                    <a:pt x="58" y="28"/>
                    <a:pt x="58" y="26"/>
                    <a:pt x="56" y="25"/>
                  </a:cubicBezTo>
                  <a:cubicBezTo>
                    <a:pt x="55" y="25"/>
                    <a:pt x="54" y="27"/>
                    <a:pt x="53" y="27"/>
                  </a:cubicBezTo>
                  <a:cubicBezTo>
                    <a:pt x="52" y="27"/>
                    <a:pt x="51" y="26"/>
                    <a:pt x="50" y="26"/>
                  </a:cubicBezTo>
                  <a:cubicBezTo>
                    <a:pt x="49" y="26"/>
                    <a:pt x="48" y="28"/>
                    <a:pt x="47" y="28"/>
                  </a:cubicBezTo>
                  <a:cubicBezTo>
                    <a:pt x="45" y="29"/>
                    <a:pt x="43" y="27"/>
                    <a:pt x="42" y="28"/>
                  </a:cubicBezTo>
                  <a:cubicBezTo>
                    <a:pt x="40" y="29"/>
                    <a:pt x="40" y="31"/>
                    <a:pt x="39" y="32"/>
                  </a:cubicBezTo>
                  <a:cubicBezTo>
                    <a:pt x="37" y="33"/>
                    <a:pt x="35" y="31"/>
                    <a:pt x="33" y="32"/>
                  </a:cubicBezTo>
                  <a:cubicBezTo>
                    <a:pt x="30" y="34"/>
                    <a:pt x="27" y="37"/>
                    <a:pt x="24" y="40"/>
                  </a:cubicBezTo>
                  <a:cubicBezTo>
                    <a:pt x="22" y="42"/>
                    <a:pt x="20" y="45"/>
                    <a:pt x="18" y="46"/>
                  </a:cubicBezTo>
                  <a:cubicBezTo>
                    <a:pt x="15" y="48"/>
                    <a:pt x="11" y="47"/>
                    <a:pt x="8" y="49"/>
                  </a:cubicBezTo>
                  <a:cubicBezTo>
                    <a:pt x="6" y="50"/>
                    <a:pt x="3" y="53"/>
                    <a:pt x="1" y="55"/>
                  </a:cubicBezTo>
                  <a:cubicBezTo>
                    <a:pt x="1" y="57"/>
                    <a:pt x="0" y="58"/>
                    <a:pt x="0" y="60"/>
                  </a:cubicBezTo>
                  <a:cubicBezTo>
                    <a:pt x="0" y="61"/>
                    <a:pt x="1" y="62"/>
                    <a:pt x="2" y="62"/>
                  </a:cubicBezTo>
                  <a:cubicBezTo>
                    <a:pt x="3" y="64"/>
                    <a:pt x="5" y="66"/>
                    <a:pt x="6" y="68"/>
                  </a:cubicBezTo>
                  <a:cubicBezTo>
                    <a:pt x="8" y="70"/>
                    <a:pt x="10" y="71"/>
                    <a:pt x="12" y="72"/>
                  </a:cubicBezTo>
                  <a:cubicBezTo>
                    <a:pt x="14" y="74"/>
                    <a:pt x="15" y="77"/>
                    <a:pt x="18" y="77"/>
                  </a:cubicBezTo>
                  <a:cubicBezTo>
                    <a:pt x="20" y="78"/>
                    <a:pt x="21" y="75"/>
                    <a:pt x="23" y="75"/>
                  </a:cubicBezTo>
                  <a:cubicBezTo>
                    <a:pt x="24" y="75"/>
                    <a:pt x="23" y="78"/>
                    <a:pt x="25" y="78"/>
                  </a:cubicBezTo>
                  <a:cubicBezTo>
                    <a:pt x="26" y="79"/>
                    <a:pt x="29" y="77"/>
                    <a:pt x="31" y="78"/>
                  </a:cubicBezTo>
                  <a:cubicBezTo>
                    <a:pt x="33" y="79"/>
                    <a:pt x="36" y="81"/>
                    <a:pt x="38" y="83"/>
                  </a:cubicBezTo>
                  <a:cubicBezTo>
                    <a:pt x="39" y="86"/>
                    <a:pt x="39" y="90"/>
                    <a:pt x="40" y="92"/>
                  </a:cubicBezTo>
                  <a:cubicBezTo>
                    <a:pt x="41" y="94"/>
                    <a:pt x="45" y="92"/>
                    <a:pt x="46" y="94"/>
                  </a:cubicBezTo>
                  <a:cubicBezTo>
                    <a:pt x="47" y="96"/>
                    <a:pt x="46" y="98"/>
                    <a:pt x="46" y="100"/>
                  </a:cubicBezTo>
                  <a:cubicBezTo>
                    <a:pt x="46" y="102"/>
                    <a:pt x="45" y="103"/>
                    <a:pt x="45" y="105"/>
                  </a:cubicBezTo>
                  <a:cubicBezTo>
                    <a:pt x="47" y="110"/>
                    <a:pt x="45" y="115"/>
                    <a:pt x="45" y="120"/>
                  </a:cubicBezTo>
                  <a:cubicBezTo>
                    <a:pt x="45" y="121"/>
                    <a:pt x="45" y="123"/>
                    <a:pt x="46" y="124"/>
                  </a:cubicBezTo>
                  <a:cubicBezTo>
                    <a:pt x="48" y="125"/>
                    <a:pt x="50" y="126"/>
                    <a:pt x="53" y="126"/>
                  </a:cubicBezTo>
                  <a:cubicBezTo>
                    <a:pt x="55" y="127"/>
                    <a:pt x="58" y="129"/>
                    <a:pt x="61" y="129"/>
                  </a:cubicBezTo>
                  <a:cubicBezTo>
                    <a:pt x="65" y="129"/>
                    <a:pt x="70" y="126"/>
                    <a:pt x="74" y="127"/>
                  </a:cubicBezTo>
                  <a:cubicBezTo>
                    <a:pt x="79" y="127"/>
                    <a:pt x="82" y="130"/>
                    <a:pt x="86" y="133"/>
                  </a:cubicBezTo>
                  <a:cubicBezTo>
                    <a:pt x="90" y="135"/>
                    <a:pt x="93" y="138"/>
                    <a:pt x="97" y="140"/>
                  </a:cubicBezTo>
                  <a:cubicBezTo>
                    <a:pt x="100" y="141"/>
                    <a:pt x="103" y="139"/>
                    <a:pt x="105" y="140"/>
                  </a:cubicBezTo>
                  <a:cubicBezTo>
                    <a:pt x="106" y="141"/>
                    <a:pt x="104" y="143"/>
                    <a:pt x="105" y="144"/>
                  </a:cubicBezTo>
                  <a:cubicBezTo>
                    <a:pt x="106" y="146"/>
                    <a:pt x="109" y="144"/>
                    <a:pt x="111" y="146"/>
                  </a:cubicBezTo>
                  <a:cubicBezTo>
                    <a:pt x="114" y="150"/>
                    <a:pt x="114" y="155"/>
                    <a:pt x="116" y="159"/>
                  </a:cubicBezTo>
                  <a:cubicBezTo>
                    <a:pt x="117" y="160"/>
                    <a:pt x="119" y="161"/>
                    <a:pt x="120" y="162"/>
                  </a:cubicBezTo>
                  <a:cubicBezTo>
                    <a:pt x="122" y="163"/>
                    <a:pt x="121" y="166"/>
                    <a:pt x="123" y="166"/>
                  </a:cubicBezTo>
                  <a:cubicBezTo>
                    <a:pt x="126" y="167"/>
                    <a:pt x="130" y="167"/>
                    <a:pt x="133" y="167"/>
                  </a:cubicBezTo>
                  <a:cubicBezTo>
                    <a:pt x="136" y="167"/>
                    <a:pt x="138" y="165"/>
                    <a:pt x="141" y="165"/>
                  </a:cubicBezTo>
                  <a:cubicBezTo>
                    <a:pt x="146" y="166"/>
                    <a:pt x="151" y="168"/>
                    <a:pt x="157" y="168"/>
                  </a:cubicBezTo>
                  <a:cubicBezTo>
                    <a:pt x="161" y="168"/>
                    <a:pt x="164" y="165"/>
                    <a:pt x="168" y="165"/>
                  </a:cubicBezTo>
                  <a:cubicBezTo>
                    <a:pt x="175" y="165"/>
                    <a:pt x="182" y="166"/>
                    <a:pt x="188" y="168"/>
                  </a:cubicBezTo>
                  <a:cubicBezTo>
                    <a:pt x="190" y="168"/>
                    <a:pt x="191" y="172"/>
                    <a:pt x="193" y="173"/>
                  </a:cubicBezTo>
                  <a:cubicBezTo>
                    <a:pt x="199" y="176"/>
                    <a:pt x="206" y="178"/>
                    <a:pt x="213" y="180"/>
                  </a:cubicBezTo>
                  <a:cubicBezTo>
                    <a:pt x="216" y="181"/>
                    <a:pt x="220" y="179"/>
                    <a:pt x="222" y="181"/>
                  </a:cubicBezTo>
                  <a:cubicBezTo>
                    <a:pt x="225" y="182"/>
                    <a:pt x="228" y="185"/>
                    <a:pt x="231" y="184"/>
                  </a:cubicBezTo>
                  <a:cubicBezTo>
                    <a:pt x="238" y="182"/>
                    <a:pt x="242" y="174"/>
                    <a:pt x="249" y="171"/>
                  </a:cubicBezTo>
                  <a:cubicBezTo>
                    <a:pt x="255" y="169"/>
                    <a:pt x="262" y="169"/>
                    <a:pt x="269" y="170"/>
                  </a:cubicBezTo>
                  <a:cubicBezTo>
                    <a:pt x="273" y="170"/>
                    <a:pt x="276" y="173"/>
                    <a:pt x="279" y="172"/>
                  </a:cubicBezTo>
                  <a:cubicBezTo>
                    <a:pt x="284" y="172"/>
                    <a:pt x="288" y="168"/>
                    <a:pt x="292" y="165"/>
                  </a:cubicBezTo>
                  <a:cubicBezTo>
                    <a:pt x="295" y="162"/>
                    <a:pt x="296" y="159"/>
                    <a:pt x="298" y="156"/>
                  </a:cubicBezTo>
                  <a:cubicBezTo>
                    <a:pt x="301" y="151"/>
                    <a:pt x="306" y="149"/>
                    <a:pt x="307" y="144"/>
                  </a:cubicBezTo>
                  <a:cubicBezTo>
                    <a:pt x="308" y="142"/>
                    <a:pt x="304" y="143"/>
                    <a:pt x="303" y="142"/>
                  </a:cubicBezTo>
                  <a:cubicBezTo>
                    <a:pt x="301" y="140"/>
                    <a:pt x="300" y="137"/>
                    <a:pt x="300" y="135"/>
                  </a:cubicBezTo>
                  <a:cubicBezTo>
                    <a:pt x="300" y="132"/>
                    <a:pt x="301" y="129"/>
                    <a:pt x="303" y="127"/>
                  </a:cubicBezTo>
                  <a:cubicBezTo>
                    <a:pt x="305" y="126"/>
                    <a:pt x="309" y="126"/>
                    <a:pt x="311" y="127"/>
                  </a:cubicBezTo>
                  <a:cubicBezTo>
                    <a:pt x="315" y="128"/>
                    <a:pt x="317" y="132"/>
                    <a:pt x="320" y="132"/>
                  </a:cubicBezTo>
                  <a:cubicBezTo>
                    <a:pt x="323" y="133"/>
                    <a:pt x="327" y="131"/>
                    <a:pt x="330" y="129"/>
                  </a:cubicBezTo>
                  <a:cubicBezTo>
                    <a:pt x="333" y="127"/>
                    <a:pt x="333" y="122"/>
                    <a:pt x="336" y="120"/>
                  </a:cubicBezTo>
                  <a:cubicBezTo>
                    <a:pt x="339" y="119"/>
                    <a:pt x="342" y="122"/>
                    <a:pt x="345" y="121"/>
                  </a:cubicBezTo>
                  <a:cubicBezTo>
                    <a:pt x="348" y="120"/>
                    <a:pt x="350" y="118"/>
                    <a:pt x="352" y="115"/>
                  </a:cubicBezTo>
                  <a:cubicBezTo>
                    <a:pt x="353" y="114"/>
                    <a:pt x="351" y="112"/>
                    <a:pt x="352" y="111"/>
                  </a:cubicBezTo>
                  <a:cubicBezTo>
                    <a:pt x="353" y="108"/>
                    <a:pt x="356" y="106"/>
                    <a:pt x="359" y="104"/>
                  </a:cubicBezTo>
                  <a:cubicBezTo>
                    <a:pt x="361" y="104"/>
                    <a:pt x="362" y="108"/>
                    <a:pt x="364" y="107"/>
                  </a:cubicBezTo>
                  <a:cubicBezTo>
                    <a:pt x="366" y="106"/>
                    <a:pt x="364" y="102"/>
                    <a:pt x="365" y="101"/>
                  </a:cubicBezTo>
                  <a:cubicBezTo>
                    <a:pt x="366" y="100"/>
                    <a:pt x="367" y="103"/>
                    <a:pt x="369" y="103"/>
                  </a:cubicBezTo>
                  <a:cubicBezTo>
                    <a:pt x="370" y="102"/>
                    <a:pt x="371" y="100"/>
                    <a:pt x="373" y="99"/>
                  </a:cubicBezTo>
                  <a:cubicBezTo>
                    <a:pt x="375" y="98"/>
                    <a:pt x="378" y="98"/>
                    <a:pt x="381" y="98"/>
                  </a:cubicBezTo>
                  <a:cubicBezTo>
                    <a:pt x="384" y="98"/>
                    <a:pt x="386" y="102"/>
                    <a:pt x="389" y="101"/>
                  </a:cubicBezTo>
                  <a:cubicBezTo>
                    <a:pt x="390" y="100"/>
                    <a:pt x="392" y="97"/>
                    <a:pt x="393" y="96"/>
                  </a:cubicBezTo>
                  <a:cubicBezTo>
                    <a:pt x="392" y="92"/>
                    <a:pt x="389" y="90"/>
                    <a:pt x="386" y="87"/>
                  </a:cubicBezTo>
                  <a:cubicBezTo>
                    <a:pt x="383" y="84"/>
                    <a:pt x="377" y="80"/>
                    <a:pt x="375" y="76"/>
                  </a:cubicBezTo>
                  <a:cubicBezTo>
                    <a:pt x="371" y="74"/>
                    <a:pt x="367" y="73"/>
                    <a:pt x="363" y="73"/>
                  </a:cubicBezTo>
                  <a:cubicBezTo>
                    <a:pt x="362" y="73"/>
                    <a:pt x="363" y="75"/>
                    <a:pt x="363" y="76"/>
                  </a:cubicBezTo>
                  <a:cubicBezTo>
                    <a:pt x="361" y="78"/>
                    <a:pt x="360" y="82"/>
                    <a:pt x="358" y="82"/>
                  </a:cubicBezTo>
                  <a:cubicBezTo>
                    <a:pt x="355" y="82"/>
                    <a:pt x="355" y="77"/>
                    <a:pt x="352" y="76"/>
                  </a:cubicBezTo>
                  <a:cubicBezTo>
                    <a:pt x="348" y="76"/>
                    <a:pt x="345" y="80"/>
                    <a:pt x="342" y="80"/>
                  </a:cubicBezTo>
                  <a:cubicBezTo>
                    <a:pt x="340" y="80"/>
                    <a:pt x="338" y="80"/>
                    <a:pt x="337" y="78"/>
                  </a:cubicBezTo>
                  <a:cubicBezTo>
                    <a:pt x="336" y="77"/>
                    <a:pt x="336" y="75"/>
                    <a:pt x="336" y="74"/>
                  </a:cubicBezTo>
                  <a:cubicBezTo>
                    <a:pt x="336" y="73"/>
                    <a:pt x="338" y="73"/>
                    <a:pt x="338" y="72"/>
                  </a:cubicBezTo>
                  <a:cubicBezTo>
                    <a:pt x="339" y="70"/>
                    <a:pt x="338" y="67"/>
                    <a:pt x="338" y="65"/>
                  </a:cubicBezTo>
                  <a:cubicBezTo>
                    <a:pt x="338" y="62"/>
                    <a:pt x="337" y="59"/>
                    <a:pt x="338" y="56"/>
                  </a:cubicBezTo>
                  <a:cubicBezTo>
                    <a:pt x="339" y="51"/>
                    <a:pt x="342" y="47"/>
                    <a:pt x="343" y="4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88" name="Freeform 123">
              <a:extLst>
                <a:ext uri="{FF2B5EF4-FFF2-40B4-BE49-F238E27FC236}">
                  <a16:creationId xmlns:a16="http://schemas.microsoft.com/office/drawing/2014/main" id="{5FDB379C-A2A0-6749-918E-28B747BB8BC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134591" y="2853596"/>
              <a:ext cx="249061" cy="128496"/>
            </a:xfrm>
            <a:custGeom>
              <a:avLst/>
              <a:gdLst>
                <a:gd name="T0" fmla="*/ 2147483647 w 131"/>
                <a:gd name="T1" fmla="*/ 2147483647 h 67"/>
                <a:gd name="T2" fmla="*/ 2147483647 w 131"/>
                <a:gd name="T3" fmla="*/ 2147483647 h 67"/>
                <a:gd name="T4" fmla="*/ 2147483647 w 131"/>
                <a:gd name="T5" fmla="*/ 2147483647 h 67"/>
                <a:gd name="T6" fmla="*/ 2147483647 w 131"/>
                <a:gd name="T7" fmla="*/ 2147483647 h 67"/>
                <a:gd name="T8" fmla="*/ 2147483647 w 131"/>
                <a:gd name="T9" fmla="*/ 2147483647 h 67"/>
                <a:gd name="T10" fmla="*/ 2147483647 w 131"/>
                <a:gd name="T11" fmla="*/ 2147483647 h 67"/>
                <a:gd name="T12" fmla="*/ 2147483647 w 131"/>
                <a:gd name="T13" fmla="*/ 2147483647 h 67"/>
                <a:gd name="T14" fmla="*/ 2147483647 w 131"/>
                <a:gd name="T15" fmla="*/ 2147483647 h 67"/>
                <a:gd name="T16" fmla="*/ 2147483647 w 131"/>
                <a:gd name="T17" fmla="*/ 2147483647 h 67"/>
                <a:gd name="T18" fmla="*/ 2147483647 w 131"/>
                <a:gd name="T19" fmla="*/ 2147483647 h 67"/>
                <a:gd name="T20" fmla="*/ 2147483647 w 131"/>
                <a:gd name="T21" fmla="*/ 2147483647 h 67"/>
                <a:gd name="T22" fmla="*/ 2147483647 w 131"/>
                <a:gd name="T23" fmla="*/ 2147483647 h 67"/>
                <a:gd name="T24" fmla="*/ 2147483647 w 131"/>
                <a:gd name="T25" fmla="*/ 2147483647 h 67"/>
                <a:gd name="T26" fmla="*/ 2147483647 w 131"/>
                <a:gd name="T27" fmla="*/ 2147483647 h 67"/>
                <a:gd name="T28" fmla="*/ 2147483647 w 131"/>
                <a:gd name="T29" fmla="*/ 2147483647 h 67"/>
                <a:gd name="T30" fmla="*/ 2147483647 w 131"/>
                <a:gd name="T31" fmla="*/ 2147483647 h 67"/>
                <a:gd name="T32" fmla="*/ 2147483647 w 131"/>
                <a:gd name="T33" fmla="*/ 2147483647 h 67"/>
                <a:gd name="T34" fmla="*/ 2147483647 w 131"/>
                <a:gd name="T35" fmla="*/ 2147483647 h 67"/>
                <a:gd name="T36" fmla="*/ 2147483647 w 131"/>
                <a:gd name="T37" fmla="*/ 2147483647 h 67"/>
                <a:gd name="T38" fmla="*/ 2147483647 w 131"/>
                <a:gd name="T39" fmla="*/ 2147483647 h 67"/>
                <a:gd name="T40" fmla="*/ 2147483647 w 131"/>
                <a:gd name="T41" fmla="*/ 2147483647 h 67"/>
                <a:gd name="T42" fmla="*/ 2147483647 w 131"/>
                <a:gd name="T43" fmla="*/ 2147483647 h 67"/>
                <a:gd name="T44" fmla="*/ 2147483647 w 131"/>
                <a:gd name="T45" fmla="*/ 2147483647 h 67"/>
                <a:gd name="T46" fmla="*/ 2147483647 w 131"/>
                <a:gd name="T47" fmla="*/ 2147483647 h 67"/>
                <a:gd name="T48" fmla="*/ 2147483647 w 131"/>
                <a:gd name="T49" fmla="*/ 2147483647 h 67"/>
                <a:gd name="T50" fmla="*/ 2147483647 w 131"/>
                <a:gd name="T51" fmla="*/ 2147483647 h 67"/>
                <a:gd name="T52" fmla="*/ 2147483647 w 131"/>
                <a:gd name="T53" fmla="*/ 2147483647 h 67"/>
                <a:gd name="T54" fmla="*/ 2147483647 w 131"/>
                <a:gd name="T55" fmla="*/ 2147483647 h 67"/>
                <a:gd name="T56" fmla="*/ 2147483647 w 131"/>
                <a:gd name="T57" fmla="*/ 2147483647 h 67"/>
                <a:gd name="T58" fmla="*/ 2147483647 w 131"/>
                <a:gd name="T59" fmla="*/ 2147483647 h 67"/>
                <a:gd name="T60" fmla="*/ 2147483647 w 131"/>
                <a:gd name="T61" fmla="*/ 2147483647 h 67"/>
                <a:gd name="T62" fmla="*/ 2147483647 w 131"/>
                <a:gd name="T63" fmla="*/ 2147483647 h 67"/>
                <a:gd name="T64" fmla="*/ 2147483647 w 131"/>
                <a:gd name="T65" fmla="*/ 2147483647 h 67"/>
                <a:gd name="T66" fmla="*/ 2147483647 w 131"/>
                <a:gd name="T67" fmla="*/ 2147483647 h 67"/>
                <a:gd name="T68" fmla="*/ 2147483647 w 131"/>
                <a:gd name="T69" fmla="*/ 2147483647 h 67"/>
                <a:gd name="T70" fmla="*/ 2147483647 w 131"/>
                <a:gd name="T71" fmla="*/ 2147483647 h 67"/>
                <a:gd name="T72" fmla="*/ 2147483647 w 131"/>
                <a:gd name="T73" fmla="*/ 2147483647 h 67"/>
                <a:gd name="T74" fmla="*/ 2147483647 w 131"/>
                <a:gd name="T75" fmla="*/ 2147483647 h 67"/>
                <a:gd name="T76" fmla="*/ 2147483647 w 131"/>
                <a:gd name="T77" fmla="*/ 2147483647 h 67"/>
                <a:gd name="T78" fmla="*/ 2147483647 w 131"/>
                <a:gd name="T79" fmla="*/ 2147483647 h 67"/>
                <a:gd name="T80" fmla="*/ 2147483647 w 131"/>
                <a:gd name="T81" fmla="*/ 2147483647 h 67"/>
                <a:gd name="T82" fmla="*/ 2147483647 w 131"/>
                <a:gd name="T83" fmla="*/ 2147483647 h 67"/>
                <a:gd name="T84" fmla="*/ 2147483647 w 131"/>
                <a:gd name="T85" fmla="*/ 2147483647 h 67"/>
                <a:gd name="T86" fmla="*/ 2147483647 w 131"/>
                <a:gd name="T87" fmla="*/ 2147483647 h 67"/>
                <a:gd name="T88" fmla="*/ 2147483647 w 131"/>
                <a:gd name="T89" fmla="*/ 2147483647 h 67"/>
                <a:gd name="T90" fmla="*/ 2147483647 w 131"/>
                <a:gd name="T91" fmla="*/ 2147483647 h 67"/>
                <a:gd name="T92" fmla="*/ 2147483647 w 131"/>
                <a:gd name="T93" fmla="*/ 2147483647 h 67"/>
                <a:gd name="T94" fmla="*/ 2147483647 w 131"/>
                <a:gd name="T95" fmla="*/ 2147483647 h 67"/>
                <a:gd name="T96" fmla="*/ 2147483647 w 131"/>
                <a:gd name="T97" fmla="*/ 2147483647 h 67"/>
                <a:gd name="T98" fmla="*/ 2147483647 w 131"/>
                <a:gd name="T99" fmla="*/ 2147483647 h 67"/>
                <a:gd name="T100" fmla="*/ 2147483647 w 131"/>
                <a:gd name="T101" fmla="*/ 2147483647 h 67"/>
                <a:gd name="T102" fmla="*/ 2147483647 w 131"/>
                <a:gd name="T103" fmla="*/ 2147483647 h 67"/>
                <a:gd name="T104" fmla="*/ 2147483647 w 131"/>
                <a:gd name="T105" fmla="*/ 2147483647 h 67"/>
                <a:gd name="T106" fmla="*/ 2147483647 w 131"/>
                <a:gd name="T107" fmla="*/ 2147483647 h 67"/>
                <a:gd name="T108" fmla="*/ 2147483647 w 131"/>
                <a:gd name="T109" fmla="*/ 2147483647 h 67"/>
                <a:gd name="T110" fmla="*/ 2147483647 w 131"/>
                <a:gd name="T111" fmla="*/ 2147483647 h 67"/>
                <a:gd name="T112" fmla="*/ 2147483647 w 131"/>
                <a:gd name="T113" fmla="*/ 2147483647 h 67"/>
                <a:gd name="T114" fmla="*/ 2147483647 w 131"/>
                <a:gd name="T115" fmla="*/ 2147483647 h 67"/>
                <a:gd name="T116" fmla="*/ 2147483647 w 131"/>
                <a:gd name="T117" fmla="*/ 2147483647 h 67"/>
                <a:gd name="T118" fmla="*/ 2147483647 w 131"/>
                <a:gd name="T119" fmla="*/ 2147483647 h 67"/>
                <a:gd name="T120" fmla="*/ 2147483647 w 131"/>
                <a:gd name="T121" fmla="*/ 2147483647 h 6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31" h="67">
                  <a:moveTo>
                    <a:pt x="58" y="64"/>
                  </a:moveTo>
                  <a:cubicBezTo>
                    <a:pt x="58" y="61"/>
                    <a:pt x="57" y="57"/>
                    <a:pt x="58" y="55"/>
                  </a:cubicBezTo>
                  <a:cubicBezTo>
                    <a:pt x="59" y="53"/>
                    <a:pt x="62" y="53"/>
                    <a:pt x="64" y="52"/>
                  </a:cubicBezTo>
                  <a:cubicBezTo>
                    <a:pt x="66" y="51"/>
                    <a:pt x="68" y="49"/>
                    <a:pt x="70" y="48"/>
                  </a:cubicBezTo>
                  <a:cubicBezTo>
                    <a:pt x="71" y="47"/>
                    <a:pt x="73" y="49"/>
                    <a:pt x="75" y="49"/>
                  </a:cubicBezTo>
                  <a:cubicBezTo>
                    <a:pt x="76" y="48"/>
                    <a:pt x="77" y="45"/>
                    <a:pt x="79" y="45"/>
                  </a:cubicBezTo>
                  <a:cubicBezTo>
                    <a:pt x="81" y="46"/>
                    <a:pt x="79" y="50"/>
                    <a:pt x="80" y="50"/>
                  </a:cubicBezTo>
                  <a:cubicBezTo>
                    <a:pt x="83" y="51"/>
                    <a:pt x="87" y="50"/>
                    <a:pt x="89" y="48"/>
                  </a:cubicBezTo>
                  <a:cubicBezTo>
                    <a:pt x="92" y="45"/>
                    <a:pt x="90" y="41"/>
                    <a:pt x="93" y="38"/>
                  </a:cubicBezTo>
                  <a:cubicBezTo>
                    <a:pt x="94" y="37"/>
                    <a:pt x="96" y="37"/>
                    <a:pt x="98" y="37"/>
                  </a:cubicBezTo>
                  <a:cubicBezTo>
                    <a:pt x="102" y="36"/>
                    <a:pt x="106" y="38"/>
                    <a:pt x="109" y="37"/>
                  </a:cubicBezTo>
                  <a:cubicBezTo>
                    <a:pt x="111" y="36"/>
                    <a:pt x="110" y="32"/>
                    <a:pt x="112" y="31"/>
                  </a:cubicBezTo>
                  <a:cubicBezTo>
                    <a:pt x="114" y="28"/>
                    <a:pt x="116" y="25"/>
                    <a:pt x="120" y="24"/>
                  </a:cubicBezTo>
                  <a:cubicBezTo>
                    <a:pt x="121" y="23"/>
                    <a:pt x="122" y="26"/>
                    <a:pt x="124" y="26"/>
                  </a:cubicBezTo>
                  <a:cubicBezTo>
                    <a:pt x="126" y="25"/>
                    <a:pt x="125" y="22"/>
                    <a:pt x="127" y="21"/>
                  </a:cubicBezTo>
                  <a:cubicBezTo>
                    <a:pt x="128" y="19"/>
                    <a:pt x="130" y="19"/>
                    <a:pt x="131" y="18"/>
                  </a:cubicBezTo>
                  <a:cubicBezTo>
                    <a:pt x="131" y="18"/>
                    <a:pt x="129" y="16"/>
                    <a:pt x="129" y="16"/>
                  </a:cubicBezTo>
                  <a:cubicBezTo>
                    <a:pt x="128" y="16"/>
                    <a:pt x="127" y="16"/>
                    <a:pt x="126" y="15"/>
                  </a:cubicBezTo>
                  <a:cubicBezTo>
                    <a:pt x="124" y="15"/>
                    <a:pt x="121" y="15"/>
                    <a:pt x="119" y="13"/>
                  </a:cubicBezTo>
                  <a:cubicBezTo>
                    <a:pt x="118" y="12"/>
                    <a:pt x="119" y="10"/>
                    <a:pt x="118" y="9"/>
                  </a:cubicBezTo>
                  <a:cubicBezTo>
                    <a:pt x="117" y="8"/>
                    <a:pt x="116" y="9"/>
                    <a:pt x="115" y="9"/>
                  </a:cubicBezTo>
                  <a:cubicBezTo>
                    <a:pt x="113" y="9"/>
                    <a:pt x="111" y="7"/>
                    <a:pt x="109" y="7"/>
                  </a:cubicBezTo>
                  <a:cubicBezTo>
                    <a:pt x="106" y="6"/>
                    <a:pt x="103" y="7"/>
                    <a:pt x="99" y="7"/>
                  </a:cubicBezTo>
                  <a:cubicBezTo>
                    <a:pt x="95" y="7"/>
                    <a:pt x="92" y="7"/>
                    <a:pt x="88" y="6"/>
                  </a:cubicBezTo>
                  <a:cubicBezTo>
                    <a:pt x="85" y="6"/>
                    <a:pt x="82" y="6"/>
                    <a:pt x="79" y="6"/>
                  </a:cubicBezTo>
                  <a:cubicBezTo>
                    <a:pt x="78" y="6"/>
                    <a:pt x="78" y="8"/>
                    <a:pt x="78" y="8"/>
                  </a:cubicBezTo>
                  <a:cubicBezTo>
                    <a:pt x="74" y="8"/>
                    <a:pt x="70" y="7"/>
                    <a:pt x="67" y="6"/>
                  </a:cubicBezTo>
                  <a:cubicBezTo>
                    <a:pt x="63" y="5"/>
                    <a:pt x="60" y="2"/>
                    <a:pt x="57" y="1"/>
                  </a:cubicBezTo>
                  <a:cubicBezTo>
                    <a:pt x="55" y="0"/>
                    <a:pt x="52" y="1"/>
                    <a:pt x="50" y="2"/>
                  </a:cubicBezTo>
                  <a:cubicBezTo>
                    <a:pt x="48" y="2"/>
                    <a:pt x="46" y="3"/>
                    <a:pt x="46" y="5"/>
                  </a:cubicBezTo>
                  <a:cubicBezTo>
                    <a:pt x="45" y="7"/>
                    <a:pt x="47" y="10"/>
                    <a:pt x="46" y="13"/>
                  </a:cubicBezTo>
                  <a:cubicBezTo>
                    <a:pt x="45" y="14"/>
                    <a:pt x="43" y="14"/>
                    <a:pt x="41" y="14"/>
                  </a:cubicBezTo>
                  <a:cubicBezTo>
                    <a:pt x="36" y="13"/>
                    <a:pt x="32" y="11"/>
                    <a:pt x="27" y="10"/>
                  </a:cubicBezTo>
                  <a:cubicBezTo>
                    <a:pt x="26" y="10"/>
                    <a:pt x="24" y="10"/>
                    <a:pt x="22" y="11"/>
                  </a:cubicBezTo>
                  <a:cubicBezTo>
                    <a:pt x="20" y="12"/>
                    <a:pt x="18" y="14"/>
                    <a:pt x="16" y="16"/>
                  </a:cubicBezTo>
                  <a:cubicBezTo>
                    <a:pt x="18" y="17"/>
                    <a:pt x="23" y="17"/>
                    <a:pt x="22" y="18"/>
                  </a:cubicBezTo>
                  <a:cubicBezTo>
                    <a:pt x="20" y="23"/>
                    <a:pt x="14" y="24"/>
                    <a:pt x="11" y="28"/>
                  </a:cubicBezTo>
                  <a:cubicBezTo>
                    <a:pt x="10" y="29"/>
                    <a:pt x="10" y="31"/>
                    <a:pt x="11" y="32"/>
                  </a:cubicBezTo>
                  <a:cubicBezTo>
                    <a:pt x="12" y="33"/>
                    <a:pt x="15" y="31"/>
                    <a:pt x="17" y="32"/>
                  </a:cubicBezTo>
                  <a:cubicBezTo>
                    <a:pt x="18" y="33"/>
                    <a:pt x="16" y="37"/>
                    <a:pt x="17" y="38"/>
                  </a:cubicBezTo>
                  <a:cubicBezTo>
                    <a:pt x="20" y="40"/>
                    <a:pt x="23" y="40"/>
                    <a:pt x="25" y="38"/>
                  </a:cubicBezTo>
                  <a:cubicBezTo>
                    <a:pt x="27" y="36"/>
                    <a:pt x="25" y="31"/>
                    <a:pt x="27" y="30"/>
                  </a:cubicBezTo>
                  <a:cubicBezTo>
                    <a:pt x="30" y="30"/>
                    <a:pt x="31" y="35"/>
                    <a:pt x="33" y="37"/>
                  </a:cubicBezTo>
                  <a:cubicBezTo>
                    <a:pt x="35" y="38"/>
                    <a:pt x="38" y="37"/>
                    <a:pt x="40" y="38"/>
                  </a:cubicBezTo>
                  <a:cubicBezTo>
                    <a:pt x="43" y="39"/>
                    <a:pt x="46" y="38"/>
                    <a:pt x="47" y="40"/>
                  </a:cubicBezTo>
                  <a:cubicBezTo>
                    <a:pt x="48" y="43"/>
                    <a:pt x="46" y="45"/>
                    <a:pt x="44" y="47"/>
                  </a:cubicBezTo>
                  <a:cubicBezTo>
                    <a:pt x="42" y="48"/>
                    <a:pt x="40" y="46"/>
                    <a:pt x="38" y="47"/>
                  </a:cubicBezTo>
                  <a:cubicBezTo>
                    <a:pt x="36" y="48"/>
                    <a:pt x="35" y="52"/>
                    <a:pt x="32" y="53"/>
                  </a:cubicBezTo>
                  <a:cubicBezTo>
                    <a:pt x="31" y="54"/>
                    <a:pt x="30" y="53"/>
                    <a:pt x="28" y="53"/>
                  </a:cubicBezTo>
                  <a:cubicBezTo>
                    <a:pt x="27" y="52"/>
                    <a:pt x="26" y="51"/>
                    <a:pt x="25" y="51"/>
                  </a:cubicBezTo>
                  <a:cubicBezTo>
                    <a:pt x="24" y="51"/>
                    <a:pt x="23" y="52"/>
                    <a:pt x="22" y="53"/>
                  </a:cubicBezTo>
                  <a:cubicBezTo>
                    <a:pt x="21" y="53"/>
                    <a:pt x="20" y="53"/>
                    <a:pt x="19" y="53"/>
                  </a:cubicBezTo>
                  <a:cubicBezTo>
                    <a:pt x="16" y="54"/>
                    <a:pt x="12" y="54"/>
                    <a:pt x="8" y="55"/>
                  </a:cubicBezTo>
                  <a:cubicBezTo>
                    <a:pt x="6" y="55"/>
                    <a:pt x="2" y="55"/>
                    <a:pt x="1" y="57"/>
                  </a:cubicBezTo>
                  <a:cubicBezTo>
                    <a:pt x="0" y="59"/>
                    <a:pt x="2" y="63"/>
                    <a:pt x="4" y="63"/>
                  </a:cubicBezTo>
                  <a:cubicBezTo>
                    <a:pt x="8" y="64"/>
                    <a:pt x="12" y="61"/>
                    <a:pt x="16" y="62"/>
                  </a:cubicBezTo>
                  <a:cubicBezTo>
                    <a:pt x="19" y="62"/>
                    <a:pt x="20" y="65"/>
                    <a:pt x="22" y="65"/>
                  </a:cubicBezTo>
                  <a:cubicBezTo>
                    <a:pt x="25" y="65"/>
                    <a:pt x="28" y="61"/>
                    <a:pt x="31" y="61"/>
                  </a:cubicBezTo>
                  <a:cubicBezTo>
                    <a:pt x="33" y="61"/>
                    <a:pt x="32" y="65"/>
                    <a:pt x="34" y="66"/>
                  </a:cubicBezTo>
                  <a:cubicBezTo>
                    <a:pt x="37" y="67"/>
                    <a:pt x="40" y="66"/>
                    <a:pt x="42" y="66"/>
                  </a:cubicBezTo>
                  <a:cubicBezTo>
                    <a:pt x="47" y="66"/>
                    <a:pt x="52" y="64"/>
                    <a:pt x="58" y="6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89" name="Freeform 124">
              <a:extLst>
                <a:ext uri="{FF2B5EF4-FFF2-40B4-BE49-F238E27FC236}">
                  <a16:creationId xmlns:a16="http://schemas.microsoft.com/office/drawing/2014/main" id="{A56AF1AF-50D2-5943-9187-468314A4D12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096518" y="2931328"/>
              <a:ext cx="188779" cy="130083"/>
            </a:xfrm>
            <a:custGeom>
              <a:avLst/>
              <a:gdLst>
                <a:gd name="T0" fmla="*/ 2147483647 w 99"/>
                <a:gd name="T1" fmla="*/ 2147483647 h 68"/>
                <a:gd name="T2" fmla="*/ 2147483647 w 99"/>
                <a:gd name="T3" fmla="*/ 2147483647 h 68"/>
                <a:gd name="T4" fmla="*/ 2147483647 w 99"/>
                <a:gd name="T5" fmla="*/ 2147483647 h 68"/>
                <a:gd name="T6" fmla="*/ 2147483647 w 99"/>
                <a:gd name="T7" fmla="*/ 2147483647 h 68"/>
                <a:gd name="T8" fmla="*/ 2147483647 w 99"/>
                <a:gd name="T9" fmla="*/ 2147483647 h 68"/>
                <a:gd name="T10" fmla="*/ 2147483647 w 99"/>
                <a:gd name="T11" fmla="*/ 2147483647 h 68"/>
                <a:gd name="T12" fmla="*/ 2147483647 w 99"/>
                <a:gd name="T13" fmla="*/ 2147483647 h 68"/>
                <a:gd name="T14" fmla="*/ 2147483647 w 99"/>
                <a:gd name="T15" fmla="*/ 2147483647 h 68"/>
                <a:gd name="T16" fmla="*/ 2147483647 w 99"/>
                <a:gd name="T17" fmla="*/ 2147483647 h 68"/>
                <a:gd name="T18" fmla="*/ 2147483647 w 99"/>
                <a:gd name="T19" fmla="*/ 2147483647 h 68"/>
                <a:gd name="T20" fmla="*/ 2147483647 w 99"/>
                <a:gd name="T21" fmla="*/ 2147483647 h 68"/>
                <a:gd name="T22" fmla="*/ 2147483647 w 99"/>
                <a:gd name="T23" fmla="*/ 2147483647 h 68"/>
                <a:gd name="T24" fmla="*/ 2147483647 w 99"/>
                <a:gd name="T25" fmla="*/ 2147483647 h 68"/>
                <a:gd name="T26" fmla="*/ 2147483647 w 99"/>
                <a:gd name="T27" fmla="*/ 2147483647 h 68"/>
                <a:gd name="T28" fmla="*/ 2147483647 w 99"/>
                <a:gd name="T29" fmla="*/ 2147483647 h 68"/>
                <a:gd name="T30" fmla="*/ 2147483647 w 99"/>
                <a:gd name="T31" fmla="*/ 2147483647 h 68"/>
                <a:gd name="T32" fmla="*/ 2147483647 w 99"/>
                <a:gd name="T33" fmla="*/ 2147483647 h 68"/>
                <a:gd name="T34" fmla="*/ 2147483647 w 99"/>
                <a:gd name="T35" fmla="*/ 2147483647 h 68"/>
                <a:gd name="T36" fmla="*/ 2147483647 w 99"/>
                <a:gd name="T37" fmla="*/ 2147483647 h 68"/>
                <a:gd name="T38" fmla="*/ 2147483647 w 99"/>
                <a:gd name="T39" fmla="*/ 0 h 68"/>
                <a:gd name="T40" fmla="*/ 2147483647 w 99"/>
                <a:gd name="T41" fmla="*/ 2147483647 h 68"/>
                <a:gd name="T42" fmla="*/ 2147483647 w 99"/>
                <a:gd name="T43" fmla="*/ 2147483647 h 68"/>
                <a:gd name="T44" fmla="*/ 2147483647 w 99"/>
                <a:gd name="T45" fmla="*/ 2147483647 h 68"/>
                <a:gd name="T46" fmla="*/ 2147483647 w 99"/>
                <a:gd name="T47" fmla="*/ 2147483647 h 68"/>
                <a:gd name="T48" fmla="*/ 2147483647 w 99"/>
                <a:gd name="T49" fmla="*/ 2147483647 h 68"/>
                <a:gd name="T50" fmla="*/ 2147483647 w 99"/>
                <a:gd name="T51" fmla="*/ 2147483647 h 68"/>
                <a:gd name="T52" fmla="*/ 2147483647 w 99"/>
                <a:gd name="T53" fmla="*/ 2147483647 h 68"/>
                <a:gd name="T54" fmla="*/ 2147483647 w 99"/>
                <a:gd name="T55" fmla="*/ 2147483647 h 68"/>
                <a:gd name="T56" fmla="*/ 0 w 99"/>
                <a:gd name="T57" fmla="*/ 2147483647 h 68"/>
                <a:gd name="T58" fmla="*/ 2147483647 w 99"/>
                <a:gd name="T59" fmla="*/ 2147483647 h 68"/>
                <a:gd name="T60" fmla="*/ 2147483647 w 99"/>
                <a:gd name="T61" fmla="*/ 2147483647 h 68"/>
                <a:gd name="T62" fmla="*/ 2147483647 w 99"/>
                <a:gd name="T63" fmla="*/ 2147483647 h 68"/>
                <a:gd name="T64" fmla="*/ 2147483647 w 99"/>
                <a:gd name="T65" fmla="*/ 2147483647 h 68"/>
                <a:gd name="T66" fmla="*/ 2147483647 w 99"/>
                <a:gd name="T67" fmla="*/ 2147483647 h 68"/>
                <a:gd name="T68" fmla="*/ 2147483647 w 99"/>
                <a:gd name="T69" fmla="*/ 2147483647 h 68"/>
                <a:gd name="T70" fmla="*/ 2147483647 w 99"/>
                <a:gd name="T71" fmla="*/ 2147483647 h 68"/>
                <a:gd name="T72" fmla="*/ 2147483647 w 99"/>
                <a:gd name="T73" fmla="*/ 2147483647 h 68"/>
                <a:gd name="T74" fmla="*/ 2147483647 w 99"/>
                <a:gd name="T75" fmla="*/ 2147483647 h 68"/>
                <a:gd name="T76" fmla="*/ 2147483647 w 99"/>
                <a:gd name="T77" fmla="*/ 2147483647 h 68"/>
                <a:gd name="T78" fmla="*/ 2147483647 w 99"/>
                <a:gd name="T79" fmla="*/ 2147483647 h 68"/>
                <a:gd name="T80" fmla="*/ 2147483647 w 99"/>
                <a:gd name="T81" fmla="*/ 2147483647 h 68"/>
                <a:gd name="T82" fmla="*/ 2147483647 w 99"/>
                <a:gd name="T83" fmla="*/ 2147483647 h 68"/>
                <a:gd name="T84" fmla="*/ 2147483647 w 99"/>
                <a:gd name="T85" fmla="*/ 2147483647 h 68"/>
                <a:gd name="T86" fmla="*/ 2147483647 w 99"/>
                <a:gd name="T87" fmla="*/ 2147483647 h 68"/>
                <a:gd name="T88" fmla="*/ 2147483647 w 99"/>
                <a:gd name="T89" fmla="*/ 2147483647 h 68"/>
                <a:gd name="T90" fmla="*/ 2147483647 w 99"/>
                <a:gd name="T91" fmla="*/ 2147483647 h 68"/>
                <a:gd name="T92" fmla="*/ 2147483647 w 99"/>
                <a:gd name="T93" fmla="*/ 2147483647 h 68"/>
                <a:gd name="T94" fmla="*/ 2147483647 w 99"/>
                <a:gd name="T95" fmla="*/ 2147483647 h 68"/>
                <a:gd name="T96" fmla="*/ 2147483647 w 99"/>
                <a:gd name="T97" fmla="*/ 2147483647 h 68"/>
                <a:gd name="T98" fmla="*/ 2147483647 w 99"/>
                <a:gd name="T99" fmla="*/ 2147483647 h 68"/>
                <a:gd name="T100" fmla="*/ 2147483647 w 99"/>
                <a:gd name="T101" fmla="*/ 2147483647 h 68"/>
                <a:gd name="T102" fmla="*/ 2147483647 w 99"/>
                <a:gd name="T103" fmla="*/ 2147483647 h 68"/>
                <a:gd name="T104" fmla="*/ 2147483647 w 99"/>
                <a:gd name="T105" fmla="*/ 2147483647 h 68"/>
                <a:gd name="T106" fmla="*/ 2147483647 w 99"/>
                <a:gd name="T107" fmla="*/ 2147483647 h 68"/>
                <a:gd name="T108" fmla="*/ 2147483647 w 99"/>
                <a:gd name="T109" fmla="*/ 2147483647 h 68"/>
                <a:gd name="T110" fmla="*/ 2147483647 w 99"/>
                <a:gd name="T111" fmla="*/ 2147483647 h 68"/>
                <a:gd name="T112" fmla="*/ 2147483647 w 99"/>
                <a:gd name="T113" fmla="*/ 2147483647 h 68"/>
                <a:gd name="T114" fmla="*/ 2147483647 w 99"/>
                <a:gd name="T115" fmla="*/ 2147483647 h 6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99" h="68">
                  <a:moveTo>
                    <a:pt x="94" y="56"/>
                  </a:moveTo>
                  <a:cubicBezTo>
                    <a:pt x="95" y="55"/>
                    <a:pt x="99" y="55"/>
                    <a:pt x="99" y="53"/>
                  </a:cubicBezTo>
                  <a:cubicBezTo>
                    <a:pt x="99" y="48"/>
                    <a:pt x="96" y="44"/>
                    <a:pt x="94" y="40"/>
                  </a:cubicBezTo>
                  <a:cubicBezTo>
                    <a:pt x="93" y="38"/>
                    <a:pt x="91" y="34"/>
                    <a:pt x="88" y="33"/>
                  </a:cubicBezTo>
                  <a:cubicBezTo>
                    <a:pt x="85" y="33"/>
                    <a:pt x="82" y="37"/>
                    <a:pt x="79" y="37"/>
                  </a:cubicBezTo>
                  <a:cubicBezTo>
                    <a:pt x="78" y="37"/>
                    <a:pt x="79" y="34"/>
                    <a:pt x="79" y="32"/>
                  </a:cubicBezTo>
                  <a:cubicBezTo>
                    <a:pt x="80" y="31"/>
                    <a:pt x="80" y="30"/>
                    <a:pt x="80" y="29"/>
                  </a:cubicBezTo>
                  <a:cubicBezTo>
                    <a:pt x="80" y="27"/>
                    <a:pt x="78" y="24"/>
                    <a:pt x="78" y="23"/>
                  </a:cubicBezTo>
                  <a:cubicBezTo>
                    <a:pt x="72" y="23"/>
                    <a:pt x="67" y="25"/>
                    <a:pt x="62" y="25"/>
                  </a:cubicBezTo>
                  <a:cubicBezTo>
                    <a:pt x="60" y="25"/>
                    <a:pt x="57" y="26"/>
                    <a:pt x="54" y="25"/>
                  </a:cubicBezTo>
                  <a:cubicBezTo>
                    <a:pt x="52" y="24"/>
                    <a:pt x="53" y="20"/>
                    <a:pt x="51" y="20"/>
                  </a:cubicBezTo>
                  <a:cubicBezTo>
                    <a:pt x="48" y="20"/>
                    <a:pt x="45" y="24"/>
                    <a:pt x="42" y="24"/>
                  </a:cubicBezTo>
                  <a:cubicBezTo>
                    <a:pt x="40" y="24"/>
                    <a:pt x="39" y="21"/>
                    <a:pt x="36" y="21"/>
                  </a:cubicBezTo>
                  <a:cubicBezTo>
                    <a:pt x="32" y="20"/>
                    <a:pt x="28" y="23"/>
                    <a:pt x="24" y="22"/>
                  </a:cubicBezTo>
                  <a:cubicBezTo>
                    <a:pt x="22" y="22"/>
                    <a:pt x="20" y="18"/>
                    <a:pt x="21" y="16"/>
                  </a:cubicBezTo>
                  <a:cubicBezTo>
                    <a:pt x="22" y="14"/>
                    <a:pt x="26" y="14"/>
                    <a:pt x="28" y="14"/>
                  </a:cubicBezTo>
                  <a:cubicBezTo>
                    <a:pt x="32" y="13"/>
                    <a:pt x="36" y="13"/>
                    <a:pt x="39" y="12"/>
                  </a:cubicBezTo>
                  <a:cubicBezTo>
                    <a:pt x="38" y="11"/>
                    <a:pt x="37" y="10"/>
                    <a:pt x="37" y="8"/>
                  </a:cubicBezTo>
                  <a:cubicBezTo>
                    <a:pt x="37" y="7"/>
                    <a:pt x="39" y="6"/>
                    <a:pt x="39" y="4"/>
                  </a:cubicBezTo>
                  <a:cubicBezTo>
                    <a:pt x="37" y="2"/>
                    <a:pt x="35" y="0"/>
                    <a:pt x="32" y="0"/>
                  </a:cubicBezTo>
                  <a:cubicBezTo>
                    <a:pt x="30" y="0"/>
                    <a:pt x="30" y="4"/>
                    <a:pt x="28" y="5"/>
                  </a:cubicBezTo>
                  <a:cubicBezTo>
                    <a:pt x="26" y="5"/>
                    <a:pt x="24" y="3"/>
                    <a:pt x="22" y="4"/>
                  </a:cubicBezTo>
                  <a:cubicBezTo>
                    <a:pt x="21" y="5"/>
                    <a:pt x="22" y="8"/>
                    <a:pt x="20" y="10"/>
                  </a:cubicBezTo>
                  <a:cubicBezTo>
                    <a:pt x="18" y="12"/>
                    <a:pt x="15" y="11"/>
                    <a:pt x="12" y="12"/>
                  </a:cubicBezTo>
                  <a:cubicBezTo>
                    <a:pt x="11" y="13"/>
                    <a:pt x="13" y="12"/>
                    <a:pt x="14" y="13"/>
                  </a:cubicBezTo>
                  <a:cubicBezTo>
                    <a:pt x="14" y="14"/>
                    <a:pt x="14" y="15"/>
                    <a:pt x="14" y="16"/>
                  </a:cubicBezTo>
                  <a:cubicBezTo>
                    <a:pt x="13" y="18"/>
                    <a:pt x="13" y="20"/>
                    <a:pt x="11" y="21"/>
                  </a:cubicBezTo>
                  <a:cubicBezTo>
                    <a:pt x="8" y="22"/>
                    <a:pt x="5" y="21"/>
                    <a:pt x="2" y="22"/>
                  </a:cubicBezTo>
                  <a:cubicBezTo>
                    <a:pt x="0" y="23"/>
                    <a:pt x="0" y="25"/>
                    <a:pt x="0" y="27"/>
                  </a:cubicBezTo>
                  <a:cubicBezTo>
                    <a:pt x="0" y="28"/>
                    <a:pt x="1" y="29"/>
                    <a:pt x="2" y="29"/>
                  </a:cubicBezTo>
                  <a:cubicBezTo>
                    <a:pt x="4" y="30"/>
                    <a:pt x="7" y="28"/>
                    <a:pt x="8" y="30"/>
                  </a:cubicBezTo>
                  <a:cubicBezTo>
                    <a:pt x="10" y="31"/>
                    <a:pt x="8" y="34"/>
                    <a:pt x="8" y="35"/>
                  </a:cubicBezTo>
                  <a:cubicBezTo>
                    <a:pt x="9" y="37"/>
                    <a:pt x="11" y="38"/>
                    <a:pt x="12" y="39"/>
                  </a:cubicBezTo>
                  <a:cubicBezTo>
                    <a:pt x="12" y="40"/>
                    <a:pt x="13" y="42"/>
                    <a:pt x="13" y="43"/>
                  </a:cubicBezTo>
                  <a:cubicBezTo>
                    <a:pt x="11" y="47"/>
                    <a:pt x="8" y="49"/>
                    <a:pt x="6" y="52"/>
                  </a:cubicBezTo>
                  <a:cubicBezTo>
                    <a:pt x="6" y="53"/>
                    <a:pt x="6" y="55"/>
                    <a:pt x="6" y="56"/>
                  </a:cubicBezTo>
                  <a:cubicBezTo>
                    <a:pt x="7" y="58"/>
                    <a:pt x="8" y="59"/>
                    <a:pt x="9" y="61"/>
                  </a:cubicBezTo>
                  <a:cubicBezTo>
                    <a:pt x="11" y="62"/>
                    <a:pt x="13" y="63"/>
                    <a:pt x="15" y="63"/>
                  </a:cubicBezTo>
                  <a:cubicBezTo>
                    <a:pt x="18" y="62"/>
                    <a:pt x="20" y="57"/>
                    <a:pt x="23" y="57"/>
                  </a:cubicBezTo>
                  <a:cubicBezTo>
                    <a:pt x="25" y="56"/>
                    <a:pt x="25" y="60"/>
                    <a:pt x="27" y="61"/>
                  </a:cubicBezTo>
                  <a:cubicBezTo>
                    <a:pt x="28" y="61"/>
                    <a:pt x="27" y="58"/>
                    <a:pt x="27" y="57"/>
                  </a:cubicBezTo>
                  <a:cubicBezTo>
                    <a:pt x="28" y="55"/>
                    <a:pt x="28" y="53"/>
                    <a:pt x="30" y="52"/>
                  </a:cubicBezTo>
                  <a:cubicBezTo>
                    <a:pt x="32" y="51"/>
                    <a:pt x="36" y="53"/>
                    <a:pt x="37" y="51"/>
                  </a:cubicBezTo>
                  <a:cubicBezTo>
                    <a:pt x="38" y="50"/>
                    <a:pt x="33" y="50"/>
                    <a:pt x="33" y="48"/>
                  </a:cubicBezTo>
                  <a:cubicBezTo>
                    <a:pt x="34" y="44"/>
                    <a:pt x="37" y="40"/>
                    <a:pt x="41" y="39"/>
                  </a:cubicBezTo>
                  <a:cubicBezTo>
                    <a:pt x="44" y="38"/>
                    <a:pt x="47" y="40"/>
                    <a:pt x="48" y="42"/>
                  </a:cubicBezTo>
                  <a:cubicBezTo>
                    <a:pt x="49" y="44"/>
                    <a:pt x="47" y="46"/>
                    <a:pt x="48" y="48"/>
                  </a:cubicBezTo>
                  <a:cubicBezTo>
                    <a:pt x="49" y="49"/>
                    <a:pt x="52" y="46"/>
                    <a:pt x="53" y="48"/>
                  </a:cubicBezTo>
                  <a:cubicBezTo>
                    <a:pt x="54" y="50"/>
                    <a:pt x="52" y="54"/>
                    <a:pt x="53" y="57"/>
                  </a:cubicBezTo>
                  <a:cubicBezTo>
                    <a:pt x="53" y="59"/>
                    <a:pt x="54" y="61"/>
                    <a:pt x="55" y="64"/>
                  </a:cubicBezTo>
                  <a:cubicBezTo>
                    <a:pt x="56" y="65"/>
                    <a:pt x="56" y="68"/>
                    <a:pt x="58" y="68"/>
                  </a:cubicBezTo>
                  <a:cubicBezTo>
                    <a:pt x="60" y="67"/>
                    <a:pt x="60" y="64"/>
                    <a:pt x="61" y="63"/>
                  </a:cubicBezTo>
                  <a:cubicBezTo>
                    <a:pt x="62" y="62"/>
                    <a:pt x="64" y="63"/>
                    <a:pt x="65" y="62"/>
                  </a:cubicBezTo>
                  <a:cubicBezTo>
                    <a:pt x="67" y="62"/>
                    <a:pt x="69" y="61"/>
                    <a:pt x="71" y="60"/>
                  </a:cubicBezTo>
                  <a:cubicBezTo>
                    <a:pt x="73" y="59"/>
                    <a:pt x="76" y="57"/>
                    <a:pt x="78" y="57"/>
                  </a:cubicBezTo>
                  <a:cubicBezTo>
                    <a:pt x="80" y="57"/>
                    <a:pt x="80" y="60"/>
                    <a:pt x="82" y="60"/>
                  </a:cubicBezTo>
                  <a:cubicBezTo>
                    <a:pt x="85" y="60"/>
                    <a:pt x="88" y="57"/>
                    <a:pt x="91" y="56"/>
                  </a:cubicBezTo>
                  <a:cubicBezTo>
                    <a:pt x="92" y="56"/>
                    <a:pt x="93" y="56"/>
                    <a:pt x="94" y="5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90" name="Freeform 125">
              <a:extLst>
                <a:ext uri="{FF2B5EF4-FFF2-40B4-BE49-F238E27FC236}">
                  <a16:creationId xmlns:a16="http://schemas.microsoft.com/office/drawing/2014/main" id="{0E543FE8-BED8-FD4A-A8D0-4AE15570E41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150455" y="3097899"/>
              <a:ext cx="686902" cy="783672"/>
            </a:xfrm>
            <a:custGeom>
              <a:avLst/>
              <a:gdLst>
                <a:gd name="T0" fmla="*/ 2147483647 w 361"/>
                <a:gd name="T1" fmla="*/ 2147483647 h 412"/>
                <a:gd name="T2" fmla="*/ 2147483647 w 361"/>
                <a:gd name="T3" fmla="*/ 2147483647 h 412"/>
                <a:gd name="T4" fmla="*/ 2147483647 w 361"/>
                <a:gd name="T5" fmla="*/ 2147483647 h 412"/>
                <a:gd name="T6" fmla="*/ 2147483647 w 361"/>
                <a:gd name="T7" fmla="*/ 2147483647 h 412"/>
                <a:gd name="T8" fmla="*/ 2147483647 w 361"/>
                <a:gd name="T9" fmla="*/ 2147483647 h 412"/>
                <a:gd name="T10" fmla="*/ 2147483647 w 361"/>
                <a:gd name="T11" fmla="*/ 2147483647 h 412"/>
                <a:gd name="T12" fmla="*/ 2147483647 w 361"/>
                <a:gd name="T13" fmla="*/ 2147483647 h 412"/>
                <a:gd name="T14" fmla="*/ 2147483647 w 361"/>
                <a:gd name="T15" fmla="*/ 2147483647 h 412"/>
                <a:gd name="T16" fmla="*/ 2147483647 w 361"/>
                <a:gd name="T17" fmla="*/ 2147483647 h 412"/>
                <a:gd name="T18" fmla="*/ 2147483647 w 361"/>
                <a:gd name="T19" fmla="*/ 2147483647 h 412"/>
                <a:gd name="T20" fmla="*/ 2147483647 w 361"/>
                <a:gd name="T21" fmla="*/ 2147483647 h 412"/>
                <a:gd name="T22" fmla="*/ 2147483647 w 361"/>
                <a:gd name="T23" fmla="*/ 2147483647 h 412"/>
                <a:gd name="T24" fmla="*/ 2147483647 w 361"/>
                <a:gd name="T25" fmla="*/ 2147483647 h 412"/>
                <a:gd name="T26" fmla="*/ 2147483647 w 361"/>
                <a:gd name="T27" fmla="*/ 2147483647 h 412"/>
                <a:gd name="T28" fmla="*/ 2147483647 w 361"/>
                <a:gd name="T29" fmla="*/ 2147483647 h 412"/>
                <a:gd name="T30" fmla="*/ 2147483647 w 361"/>
                <a:gd name="T31" fmla="*/ 2147483647 h 412"/>
                <a:gd name="T32" fmla="*/ 2147483647 w 361"/>
                <a:gd name="T33" fmla="*/ 2147483647 h 412"/>
                <a:gd name="T34" fmla="*/ 2147483647 w 361"/>
                <a:gd name="T35" fmla="*/ 2147483647 h 412"/>
                <a:gd name="T36" fmla="*/ 2147483647 w 361"/>
                <a:gd name="T37" fmla="*/ 2147483647 h 412"/>
                <a:gd name="T38" fmla="*/ 2147483647 w 361"/>
                <a:gd name="T39" fmla="*/ 2147483647 h 412"/>
                <a:gd name="T40" fmla="*/ 2147483647 w 361"/>
                <a:gd name="T41" fmla="*/ 2147483647 h 412"/>
                <a:gd name="T42" fmla="*/ 2147483647 w 361"/>
                <a:gd name="T43" fmla="*/ 2147483647 h 412"/>
                <a:gd name="T44" fmla="*/ 2147483647 w 361"/>
                <a:gd name="T45" fmla="*/ 2147483647 h 412"/>
                <a:gd name="T46" fmla="*/ 2147483647 w 361"/>
                <a:gd name="T47" fmla="*/ 2147483647 h 412"/>
                <a:gd name="T48" fmla="*/ 2147483647 w 361"/>
                <a:gd name="T49" fmla="*/ 2147483647 h 412"/>
                <a:gd name="T50" fmla="*/ 2147483647 w 361"/>
                <a:gd name="T51" fmla="*/ 2147483647 h 412"/>
                <a:gd name="T52" fmla="*/ 2147483647 w 361"/>
                <a:gd name="T53" fmla="*/ 2147483647 h 412"/>
                <a:gd name="T54" fmla="*/ 2147483647 w 361"/>
                <a:gd name="T55" fmla="*/ 2147483647 h 412"/>
                <a:gd name="T56" fmla="*/ 2147483647 w 361"/>
                <a:gd name="T57" fmla="*/ 2147483647 h 412"/>
                <a:gd name="T58" fmla="*/ 2147483647 w 361"/>
                <a:gd name="T59" fmla="*/ 2147483647 h 412"/>
                <a:gd name="T60" fmla="*/ 2147483647 w 361"/>
                <a:gd name="T61" fmla="*/ 2147483647 h 412"/>
                <a:gd name="T62" fmla="*/ 2147483647 w 361"/>
                <a:gd name="T63" fmla="*/ 2147483647 h 412"/>
                <a:gd name="T64" fmla="*/ 2147483647 w 361"/>
                <a:gd name="T65" fmla="*/ 2147483647 h 412"/>
                <a:gd name="T66" fmla="*/ 2147483647 w 361"/>
                <a:gd name="T67" fmla="*/ 2147483647 h 412"/>
                <a:gd name="T68" fmla="*/ 2147483647 w 361"/>
                <a:gd name="T69" fmla="*/ 2147483647 h 412"/>
                <a:gd name="T70" fmla="*/ 2147483647 w 361"/>
                <a:gd name="T71" fmla="*/ 2147483647 h 412"/>
                <a:gd name="T72" fmla="*/ 2147483647 w 361"/>
                <a:gd name="T73" fmla="*/ 2147483647 h 412"/>
                <a:gd name="T74" fmla="*/ 2147483647 w 361"/>
                <a:gd name="T75" fmla="*/ 2147483647 h 412"/>
                <a:gd name="T76" fmla="*/ 2147483647 w 361"/>
                <a:gd name="T77" fmla="*/ 2147483647 h 412"/>
                <a:gd name="T78" fmla="*/ 2147483647 w 361"/>
                <a:gd name="T79" fmla="*/ 2147483647 h 412"/>
                <a:gd name="T80" fmla="*/ 2147483647 w 361"/>
                <a:gd name="T81" fmla="*/ 2147483647 h 412"/>
                <a:gd name="T82" fmla="*/ 2147483647 w 361"/>
                <a:gd name="T83" fmla="*/ 2147483647 h 412"/>
                <a:gd name="T84" fmla="*/ 2147483647 w 361"/>
                <a:gd name="T85" fmla="*/ 2147483647 h 412"/>
                <a:gd name="T86" fmla="*/ 2147483647 w 361"/>
                <a:gd name="T87" fmla="*/ 2147483647 h 412"/>
                <a:gd name="T88" fmla="*/ 2147483647 w 361"/>
                <a:gd name="T89" fmla="*/ 2147483647 h 412"/>
                <a:gd name="T90" fmla="*/ 2147483647 w 361"/>
                <a:gd name="T91" fmla="*/ 2147483647 h 412"/>
                <a:gd name="T92" fmla="*/ 2147483647 w 361"/>
                <a:gd name="T93" fmla="*/ 2147483647 h 412"/>
                <a:gd name="T94" fmla="*/ 2147483647 w 361"/>
                <a:gd name="T95" fmla="*/ 2147483647 h 412"/>
                <a:gd name="T96" fmla="*/ 2147483647 w 361"/>
                <a:gd name="T97" fmla="*/ 2147483647 h 412"/>
                <a:gd name="T98" fmla="*/ 2147483647 w 361"/>
                <a:gd name="T99" fmla="*/ 2147483647 h 412"/>
                <a:gd name="T100" fmla="*/ 2147483647 w 361"/>
                <a:gd name="T101" fmla="*/ 2147483647 h 412"/>
                <a:gd name="T102" fmla="*/ 2147483647 w 361"/>
                <a:gd name="T103" fmla="*/ 2147483647 h 412"/>
                <a:gd name="T104" fmla="*/ 2147483647 w 361"/>
                <a:gd name="T105" fmla="*/ 2147483647 h 4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61" h="412">
                  <a:moveTo>
                    <a:pt x="266" y="211"/>
                  </a:moveTo>
                  <a:cubicBezTo>
                    <a:pt x="265" y="212"/>
                    <a:pt x="264" y="215"/>
                    <a:pt x="263" y="214"/>
                  </a:cubicBezTo>
                  <a:cubicBezTo>
                    <a:pt x="260" y="213"/>
                    <a:pt x="261" y="208"/>
                    <a:pt x="258" y="208"/>
                  </a:cubicBezTo>
                  <a:cubicBezTo>
                    <a:pt x="256" y="207"/>
                    <a:pt x="258" y="213"/>
                    <a:pt x="256" y="212"/>
                  </a:cubicBezTo>
                  <a:cubicBezTo>
                    <a:pt x="254" y="212"/>
                    <a:pt x="254" y="206"/>
                    <a:pt x="252" y="206"/>
                  </a:cubicBezTo>
                  <a:cubicBezTo>
                    <a:pt x="249" y="207"/>
                    <a:pt x="249" y="211"/>
                    <a:pt x="247" y="213"/>
                  </a:cubicBezTo>
                  <a:cubicBezTo>
                    <a:pt x="245" y="216"/>
                    <a:pt x="239" y="215"/>
                    <a:pt x="238" y="219"/>
                  </a:cubicBezTo>
                  <a:cubicBezTo>
                    <a:pt x="236" y="221"/>
                    <a:pt x="239" y="225"/>
                    <a:pt x="239" y="228"/>
                  </a:cubicBezTo>
                  <a:cubicBezTo>
                    <a:pt x="239" y="230"/>
                    <a:pt x="238" y="231"/>
                    <a:pt x="238" y="233"/>
                  </a:cubicBezTo>
                  <a:cubicBezTo>
                    <a:pt x="236" y="236"/>
                    <a:pt x="234" y="240"/>
                    <a:pt x="232" y="242"/>
                  </a:cubicBezTo>
                  <a:cubicBezTo>
                    <a:pt x="230" y="244"/>
                    <a:pt x="227" y="245"/>
                    <a:pt x="224" y="245"/>
                  </a:cubicBezTo>
                  <a:cubicBezTo>
                    <a:pt x="223" y="245"/>
                    <a:pt x="221" y="242"/>
                    <a:pt x="220" y="243"/>
                  </a:cubicBezTo>
                  <a:cubicBezTo>
                    <a:pt x="217" y="245"/>
                    <a:pt x="217" y="249"/>
                    <a:pt x="215" y="251"/>
                  </a:cubicBezTo>
                  <a:cubicBezTo>
                    <a:pt x="212" y="255"/>
                    <a:pt x="209" y="260"/>
                    <a:pt x="206" y="264"/>
                  </a:cubicBezTo>
                  <a:cubicBezTo>
                    <a:pt x="203" y="267"/>
                    <a:pt x="199" y="270"/>
                    <a:pt x="195" y="273"/>
                  </a:cubicBezTo>
                  <a:cubicBezTo>
                    <a:pt x="191" y="276"/>
                    <a:pt x="185" y="276"/>
                    <a:pt x="182" y="280"/>
                  </a:cubicBezTo>
                  <a:cubicBezTo>
                    <a:pt x="181" y="283"/>
                    <a:pt x="187" y="286"/>
                    <a:pt x="185" y="288"/>
                  </a:cubicBezTo>
                  <a:cubicBezTo>
                    <a:pt x="183" y="292"/>
                    <a:pt x="177" y="290"/>
                    <a:pt x="174" y="292"/>
                  </a:cubicBezTo>
                  <a:cubicBezTo>
                    <a:pt x="171" y="294"/>
                    <a:pt x="170" y="298"/>
                    <a:pt x="167" y="300"/>
                  </a:cubicBezTo>
                  <a:cubicBezTo>
                    <a:pt x="164" y="301"/>
                    <a:pt x="161" y="298"/>
                    <a:pt x="159" y="300"/>
                  </a:cubicBezTo>
                  <a:cubicBezTo>
                    <a:pt x="157" y="301"/>
                    <a:pt x="157" y="305"/>
                    <a:pt x="157" y="308"/>
                  </a:cubicBezTo>
                  <a:cubicBezTo>
                    <a:pt x="158" y="314"/>
                    <a:pt x="160" y="321"/>
                    <a:pt x="160" y="328"/>
                  </a:cubicBezTo>
                  <a:cubicBezTo>
                    <a:pt x="161" y="333"/>
                    <a:pt x="161" y="338"/>
                    <a:pt x="160" y="342"/>
                  </a:cubicBezTo>
                  <a:cubicBezTo>
                    <a:pt x="159" y="347"/>
                    <a:pt x="156" y="352"/>
                    <a:pt x="155" y="356"/>
                  </a:cubicBezTo>
                  <a:cubicBezTo>
                    <a:pt x="154" y="364"/>
                    <a:pt x="158" y="371"/>
                    <a:pt x="156" y="378"/>
                  </a:cubicBezTo>
                  <a:cubicBezTo>
                    <a:pt x="156" y="380"/>
                    <a:pt x="152" y="377"/>
                    <a:pt x="150" y="378"/>
                  </a:cubicBezTo>
                  <a:cubicBezTo>
                    <a:pt x="147" y="381"/>
                    <a:pt x="145" y="384"/>
                    <a:pt x="144" y="388"/>
                  </a:cubicBezTo>
                  <a:cubicBezTo>
                    <a:pt x="144" y="391"/>
                    <a:pt x="148" y="393"/>
                    <a:pt x="147" y="395"/>
                  </a:cubicBezTo>
                  <a:cubicBezTo>
                    <a:pt x="146" y="397"/>
                    <a:pt x="141" y="396"/>
                    <a:pt x="139" y="398"/>
                  </a:cubicBezTo>
                  <a:cubicBezTo>
                    <a:pt x="136" y="401"/>
                    <a:pt x="135" y="406"/>
                    <a:pt x="132" y="409"/>
                  </a:cubicBezTo>
                  <a:cubicBezTo>
                    <a:pt x="131" y="411"/>
                    <a:pt x="128" y="412"/>
                    <a:pt x="126" y="411"/>
                  </a:cubicBezTo>
                  <a:cubicBezTo>
                    <a:pt x="123" y="409"/>
                    <a:pt x="120" y="405"/>
                    <a:pt x="118" y="402"/>
                  </a:cubicBezTo>
                  <a:cubicBezTo>
                    <a:pt x="118" y="401"/>
                    <a:pt x="119" y="400"/>
                    <a:pt x="119" y="399"/>
                  </a:cubicBezTo>
                  <a:cubicBezTo>
                    <a:pt x="119" y="398"/>
                    <a:pt x="117" y="397"/>
                    <a:pt x="116" y="395"/>
                  </a:cubicBezTo>
                  <a:cubicBezTo>
                    <a:pt x="115" y="392"/>
                    <a:pt x="116" y="389"/>
                    <a:pt x="114" y="386"/>
                  </a:cubicBezTo>
                  <a:cubicBezTo>
                    <a:pt x="113" y="383"/>
                    <a:pt x="110" y="380"/>
                    <a:pt x="109" y="376"/>
                  </a:cubicBezTo>
                  <a:cubicBezTo>
                    <a:pt x="108" y="372"/>
                    <a:pt x="109" y="368"/>
                    <a:pt x="107" y="364"/>
                  </a:cubicBezTo>
                  <a:cubicBezTo>
                    <a:pt x="105" y="359"/>
                    <a:pt x="100" y="354"/>
                    <a:pt x="96" y="348"/>
                  </a:cubicBezTo>
                  <a:cubicBezTo>
                    <a:pt x="94" y="345"/>
                    <a:pt x="92" y="341"/>
                    <a:pt x="91" y="337"/>
                  </a:cubicBezTo>
                  <a:cubicBezTo>
                    <a:pt x="89" y="331"/>
                    <a:pt x="90" y="326"/>
                    <a:pt x="88" y="320"/>
                  </a:cubicBezTo>
                  <a:cubicBezTo>
                    <a:pt x="87" y="318"/>
                    <a:pt x="85" y="316"/>
                    <a:pt x="83" y="313"/>
                  </a:cubicBezTo>
                  <a:cubicBezTo>
                    <a:pt x="81" y="311"/>
                    <a:pt x="79" y="308"/>
                    <a:pt x="77" y="306"/>
                  </a:cubicBezTo>
                  <a:cubicBezTo>
                    <a:pt x="77" y="305"/>
                    <a:pt x="77" y="304"/>
                    <a:pt x="77" y="303"/>
                  </a:cubicBezTo>
                  <a:cubicBezTo>
                    <a:pt x="76" y="300"/>
                    <a:pt x="73" y="298"/>
                    <a:pt x="72" y="295"/>
                  </a:cubicBezTo>
                  <a:cubicBezTo>
                    <a:pt x="71" y="289"/>
                    <a:pt x="72" y="283"/>
                    <a:pt x="71" y="277"/>
                  </a:cubicBezTo>
                  <a:cubicBezTo>
                    <a:pt x="70" y="272"/>
                    <a:pt x="67" y="269"/>
                    <a:pt x="66" y="264"/>
                  </a:cubicBezTo>
                  <a:cubicBezTo>
                    <a:pt x="66" y="263"/>
                    <a:pt x="68" y="262"/>
                    <a:pt x="68" y="261"/>
                  </a:cubicBezTo>
                  <a:cubicBezTo>
                    <a:pt x="68" y="260"/>
                    <a:pt x="65" y="261"/>
                    <a:pt x="65" y="259"/>
                  </a:cubicBezTo>
                  <a:cubicBezTo>
                    <a:pt x="64" y="258"/>
                    <a:pt x="65" y="255"/>
                    <a:pt x="65" y="253"/>
                  </a:cubicBezTo>
                  <a:cubicBezTo>
                    <a:pt x="65" y="252"/>
                    <a:pt x="65" y="250"/>
                    <a:pt x="64" y="248"/>
                  </a:cubicBezTo>
                  <a:cubicBezTo>
                    <a:pt x="63" y="243"/>
                    <a:pt x="60" y="239"/>
                    <a:pt x="60" y="234"/>
                  </a:cubicBezTo>
                  <a:cubicBezTo>
                    <a:pt x="60" y="231"/>
                    <a:pt x="63" y="230"/>
                    <a:pt x="63" y="227"/>
                  </a:cubicBezTo>
                  <a:cubicBezTo>
                    <a:pt x="64" y="224"/>
                    <a:pt x="62" y="221"/>
                    <a:pt x="61" y="219"/>
                  </a:cubicBezTo>
                  <a:cubicBezTo>
                    <a:pt x="60" y="218"/>
                    <a:pt x="58" y="217"/>
                    <a:pt x="59" y="215"/>
                  </a:cubicBezTo>
                  <a:cubicBezTo>
                    <a:pt x="59" y="214"/>
                    <a:pt x="62" y="215"/>
                    <a:pt x="62" y="214"/>
                  </a:cubicBezTo>
                  <a:cubicBezTo>
                    <a:pt x="61" y="212"/>
                    <a:pt x="58" y="214"/>
                    <a:pt x="57" y="213"/>
                  </a:cubicBezTo>
                  <a:cubicBezTo>
                    <a:pt x="56" y="211"/>
                    <a:pt x="57" y="208"/>
                    <a:pt x="57" y="206"/>
                  </a:cubicBezTo>
                  <a:cubicBezTo>
                    <a:pt x="58" y="204"/>
                    <a:pt x="60" y="203"/>
                    <a:pt x="59" y="203"/>
                  </a:cubicBezTo>
                  <a:cubicBezTo>
                    <a:pt x="58" y="201"/>
                    <a:pt x="55" y="201"/>
                    <a:pt x="54" y="203"/>
                  </a:cubicBezTo>
                  <a:cubicBezTo>
                    <a:pt x="53" y="204"/>
                    <a:pt x="53" y="206"/>
                    <a:pt x="53" y="208"/>
                  </a:cubicBezTo>
                  <a:cubicBezTo>
                    <a:pt x="53" y="211"/>
                    <a:pt x="53" y="213"/>
                    <a:pt x="53" y="215"/>
                  </a:cubicBezTo>
                  <a:cubicBezTo>
                    <a:pt x="53" y="217"/>
                    <a:pt x="53" y="219"/>
                    <a:pt x="51" y="220"/>
                  </a:cubicBezTo>
                  <a:cubicBezTo>
                    <a:pt x="49" y="223"/>
                    <a:pt x="46" y="225"/>
                    <a:pt x="42" y="226"/>
                  </a:cubicBezTo>
                  <a:cubicBezTo>
                    <a:pt x="38" y="226"/>
                    <a:pt x="34" y="225"/>
                    <a:pt x="31" y="223"/>
                  </a:cubicBezTo>
                  <a:cubicBezTo>
                    <a:pt x="24" y="219"/>
                    <a:pt x="17" y="214"/>
                    <a:pt x="12" y="208"/>
                  </a:cubicBezTo>
                  <a:cubicBezTo>
                    <a:pt x="11" y="207"/>
                    <a:pt x="11" y="204"/>
                    <a:pt x="12" y="203"/>
                  </a:cubicBezTo>
                  <a:cubicBezTo>
                    <a:pt x="14" y="201"/>
                    <a:pt x="16" y="204"/>
                    <a:pt x="18" y="204"/>
                  </a:cubicBezTo>
                  <a:cubicBezTo>
                    <a:pt x="22" y="202"/>
                    <a:pt x="25" y="199"/>
                    <a:pt x="28" y="197"/>
                  </a:cubicBezTo>
                  <a:cubicBezTo>
                    <a:pt x="29" y="196"/>
                    <a:pt x="32" y="194"/>
                    <a:pt x="33" y="192"/>
                  </a:cubicBezTo>
                  <a:cubicBezTo>
                    <a:pt x="33" y="191"/>
                    <a:pt x="31" y="190"/>
                    <a:pt x="30" y="190"/>
                  </a:cubicBezTo>
                  <a:cubicBezTo>
                    <a:pt x="27" y="191"/>
                    <a:pt x="26" y="194"/>
                    <a:pt x="23" y="194"/>
                  </a:cubicBezTo>
                  <a:cubicBezTo>
                    <a:pt x="20" y="195"/>
                    <a:pt x="15" y="195"/>
                    <a:pt x="12" y="194"/>
                  </a:cubicBezTo>
                  <a:cubicBezTo>
                    <a:pt x="10" y="194"/>
                    <a:pt x="8" y="191"/>
                    <a:pt x="7" y="189"/>
                  </a:cubicBezTo>
                  <a:cubicBezTo>
                    <a:pt x="6" y="188"/>
                    <a:pt x="6" y="187"/>
                    <a:pt x="5" y="186"/>
                  </a:cubicBezTo>
                  <a:cubicBezTo>
                    <a:pt x="5" y="185"/>
                    <a:pt x="6" y="183"/>
                    <a:pt x="5" y="183"/>
                  </a:cubicBezTo>
                  <a:cubicBezTo>
                    <a:pt x="4" y="182"/>
                    <a:pt x="2" y="182"/>
                    <a:pt x="0" y="182"/>
                  </a:cubicBezTo>
                  <a:cubicBezTo>
                    <a:pt x="1" y="181"/>
                    <a:pt x="3" y="180"/>
                    <a:pt x="4" y="179"/>
                  </a:cubicBezTo>
                  <a:cubicBezTo>
                    <a:pt x="5" y="178"/>
                    <a:pt x="7" y="178"/>
                    <a:pt x="8" y="177"/>
                  </a:cubicBezTo>
                  <a:cubicBezTo>
                    <a:pt x="9" y="176"/>
                    <a:pt x="7" y="174"/>
                    <a:pt x="8" y="174"/>
                  </a:cubicBezTo>
                  <a:cubicBezTo>
                    <a:pt x="12" y="173"/>
                    <a:pt x="15" y="174"/>
                    <a:pt x="19" y="175"/>
                  </a:cubicBezTo>
                  <a:cubicBezTo>
                    <a:pt x="21" y="175"/>
                    <a:pt x="23" y="176"/>
                    <a:pt x="25" y="176"/>
                  </a:cubicBezTo>
                  <a:cubicBezTo>
                    <a:pt x="28" y="176"/>
                    <a:pt x="30" y="172"/>
                    <a:pt x="33" y="172"/>
                  </a:cubicBezTo>
                  <a:cubicBezTo>
                    <a:pt x="34" y="172"/>
                    <a:pt x="31" y="175"/>
                    <a:pt x="33" y="175"/>
                  </a:cubicBezTo>
                  <a:cubicBezTo>
                    <a:pt x="34" y="176"/>
                    <a:pt x="37" y="175"/>
                    <a:pt x="37" y="174"/>
                  </a:cubicBezTo>
                  <a:cubicBezTo>
                    <a:pt x="38" y="173"/>
                    <a:pt x="35" y="171"/>
                    <a:pt x="35" y="170"/>
                  </a:cubicBezTo>
                  <a:cubicBezTo>
                    <a:pt x="35" y="169"/>
                    <a:pt x="38" y="169"/>
                    <a:pt x="38" y="169"/>
                  </a:cubicBezTo>
                  <a:cubicBezTo>
                    <a:pt x="37" y="165"/>
                    <a:pt x="33" y="162"/>
                    <a:pt x="32" y="158"/>
                  </a:cubicBezTo>
                  <a:cubicBezTo>
                    <a:pt x="31" y="157"/>
                    <a:pt x="33" y="155"/>
                    <a:pt x="32" y="154"/>
                  </a:cubicBezTo>
                  <a:cubicBezTo>
                    <a:pt x="31" y="154"/>
                    <a:pt x="29" y="155"/>
                    <a:pt x="28" y="154"/>
                  </a:cubicBezTo>
                  <a:cubicBezTo>
                    <a:pt x="25" y="153"/>
                    <a:pt x="24" y="150"/>
                    <a:pt x="23" y="147"/>
                  </a:cubicBezTo>
                  <a:cubicBezTo>
                    <a:pt x="22" y="145"/>
                    <a:pt x="24" y="143"/>
                    <a:pt x="23" y="140"/>
                  </a:cubicBezTo>
                  <a:cubicBezTo>
                    <a:pt x="23" y="139"/>
                    <a:pt x="21" y="139"/>
                    <a:pt x="20" y="138"/>
                  </a:cubicBezTo>
                  <a:cubicBezTo>
                    <a:pt x="18" y="138"/>
                    <a:pt x="16" y="139"/>
                    <a:pt x="15" y="138"/>
                  </a:cubicBezTo>
                  <a:cubicBezTo>
                    <a:pt x="13" y="137"/>
                    <a:pt x="12" y="135"/>
                    <a:pt x="13" y="133"/>
                  </a:cubicBezTo>
                  <a:cubicBezTo>
                    <a:pt x="15" y="127"/>
                    <a:pt x="20" y="123"/>
                    <a:pt x="24" y="118"/>
                  </a:cubicBezTo>
                  <a:cubicBezTo>
                    <a:pt x="25" y="118"/>
                    <a:pt x="26" y="117"/>
                    <a:pt x="27" y="118"/>
                  </a:cubicBezTo>
                  <a:cubicBezTo>
                    <a:pt x="29" y="118"/>
                    <a:pt x="30" y="121"/>
                    <a:pt x="32" y="122"/>
                  </a:cubicBezTo>
                  <a:cubicBezTo>
                    <a:pt x="34" y="122"/>
                    <a:pt x="35" y="119"/>
                    <a:pt x="37" y="118"/>
                  </a:cubicBezTo>
                  <a:cubicBezTo>
                    <a:pt x="39" y="118"/>
                    <a:pt x="42" y="121"/>
                    <a:pt x="43" y="119"/>
                  </a:cubicBezTo>
                  <a:cubicBezTo>
                    <a:pt x="45" y="117"/>
                    <a:pt x="43" y="114"/>
                    <a:pt x="43" y="111"/>
                  </a:cubicBezTo>
                  <a:cubicBezTo>
                    <a:pt x="44" y="110"/>
                    <a:pt x="46" y="111"/>
                    <a:pt x="47" y="110"/>
                  </a:cubicBezTo>
                  <a:cubicBezTo>
                    <a:pt x="49" y="108"/>
                    <a:pt x="49" y="105"/>
                    <a:pt x="51" y="104"/>
                  </a:cubicBezTo>
                  <a:cubicBezTo>
                    <a:pt x="53" y="101"/>
                    <a:pt x="58" y="101"/>
                    <a:pt x="59" y="98"/>
                  </a:cubicBezTo>
                  <a:cubicBezTo>
                    <a:pt x="61" y="95"/>
                    <a:pt x="58" y="90"/>
                    <a:pt x="59" y="87"/>
                  </a:cubicBezTo>
                  <a:cubicBezTo>
                    <a:pt x="60" y="84"/>
                    <a:pt x="65" y="84"/>
                    <a:pt x="67" y="83"/>
                  </a:cubicBezTo>
                  <a:cubicBezTo>
                    <a:pt x="67" y="82"/>
                    <a:pt x="66" y="80"/>
                    <a:pt x="67" y="79"/>
                  </a:cubicBezTo>
                  <a:cubicBezTo>
                    <a:pt x="68" y="77"/>
                    <a:pt x="69" y="74"/>
                    <a:pt x="71" y="72"/>
                  </a:cubicBezTo>
                  <a:cubicBezTo>
                    <a:pt x="72" y="71"/>
                    <a:pt x="74" y="72"/>
                    <a:pt x="74" y="70"/>
                  </a:cubicBezTo>
                  <a:cubicBezTo>
                    <a:pt x="75" y="69"/>
                    <a:pt x="72" y="69"/>
                    <a:pt x="72" y="67"/>
                  </a:cubicBezTo>
                  <a:cubicBezTo>
                    <a:pt x="72" y="66"/>
                    <a:pt x="74" y="65"/>
                    <a:pt x="74" y="63"/>
                  </a:cubicBezTo>
                  <a:cubicBezTo>
                    <a:pt x="74" y="62"/>
                    <a:pt x="72" y="60"/>
                    <a:pt x="73" y="59"/>
                  </a:cubicBezTo>
                  <a:cubicBezTo>
                    <a:pt x="73" y="57"/>
                    <a:pt x="75" y="55"/>
                    <a:pt x="76" y="54"/>
                  </a:cubicBezTo>
                  <a:cubicBezTo>
                    <a:pt x="79" y="52"/>
                    <a:pt x="83" y="52"/>
                    <a:pt x="84" y="50"/>
                  </a:cubicBezTo>
                  <a:cubicBezTo>
                    <a:pt x="85" y="47"/>
                    <a:pt x="81" y="45"/>
                    <a:pt x="79" y="44"/>
                  </a:cubicBezTo>
                  <a:cubicBezTo>
                    <a:pt x="76" y="43"/>
                    <a:pt x="73" y="45"/>
                    <a:pt x="71" y="45"/>
                  </a:cubicBezTo>
                  <a:cubicBezTo>
                    <a:pt x="70" y="44"/>
                    <a:pt x="71" y="43"/>
                    <a:pt x="71" y="42"/>
                  </a:cubicBezTo>
                  <a:cubicBezTo>
                    <a:pt x="69" y="40"/>
                    <a:pt x="66" y="39"/>
                    <a:pt x="65" y="37"/>
                  </a:cubicBezTo>
                  <a:cubicBezTo>
                    <a:pt x="64" y="33"/>
                    <a:pt x="65" y="28"/>
                    <a:pt x="65" y="24"/>
                  </a:cubicBezTo>
                  <a:cubicBezTo>
                    <a:pt x="65" y="21"/>
                    <a:pt x="64" y="18"/>
                    <a:pt x="65" y="15"/>
                  </a:cubicBezTo>
                  <a:cubicBezTo>
                    <a:pt x="65" y="14"/>
                    <a:pt x="67" y="13"/>
                    <a:pt x="69" y="13"/>
                  </a:cubicBezTo>
                  <a:cubicBezTo>
                    <a:pt x="72" y="13"/>
                    <a:pt x="74" y="16"/>
                    <a:pt x="77" y="17"/>
                  </a:cubicBezTo>
                  <a:cubicBezTo>
                    <a:pt x="81" y="18"/>
                    <a:pt x="85" y="17"/>
                    <a:pt x="89" y="17"/>
                  </a:cubicBezTo>
                  <a:cubicBezTo>
                    <a:pt x="92" y="16"/>
                    <a:pt x="95" y="15"/>
                    <a:pt x="97" y="13"/>
                  </a:cubicBezTo>
                  <a:cubicBezTo>
                    <a:pt x="98" y="12"/>
                    <a:pt x="99" y="10"/>
                    <a:pt x="100" y="8"/>
                  </a:cubicBezTo>
                  <a:cubicBezTo>
                    <a:pt x="102" y="6"/>
                    <a:pt x="103" y="4"/>
                    <a:pt x="104" y="2"/>
                  </a:cubicBezTo>
                  <a:cubicBezTo>
                    <a:pt x="106" y="2"/>
                    <a:pt x="108" y="0"/>
                    <a:pt x="110" y="1"/>
                  </a:cubicBezTo>
                  <a:cubicBezTo>
                    <a:pt x="112" y="3"/>
                    <a:pt x="111" y="7"/>
                    <a:pt x="113" y="9"/>
                  </a:cubicBezTo>
                  <a:cubicBezTo>
                    <a:pt x="115" y="12"/>
                    <a:pt x="118" y="13"/>
                    <a:pt x="120" y="16"/>
                  </a:cubicBezTo>
                  <a:cubicBezTo>
                    <a:pt x="121" y="18"/>
                    <a:pt x="123" y="19"/>
                    <a:pt x="123" y="22"/>
                  </a:cubicBezTo>
                  <a:cubicBezTo>
                    <a:pt x="122" y="23"/>
                    <a:pt x="118" y="20"/>
                    <a:pt x="118" y="22"/>
                  </a:cubicBezTo>
                  <a:cubicBezTo>
                    <a:pt x="118" y="25"/>
                    <a:pt x="120" y="28"/>
                    <a:pt x="122" y="31"/>
                  </a:cubicBezTo>
                  <a:cubicBezTo>
                    <a:pt x="123" y="33"/>
                    <a:pt x="126" y="34"/>
                    <a:pt x="128" y="36"/>
                  </a:cubicBezTo>
                  <a:cubicBezTo>
                    <a:pt x="131" y="39"/>
                    <a:pt x="135" y="42"/>
                    <a:pt x="135" y="45"/>
                  </a:cubicBezTo>
                  <a:cubicBezTo>
                    <a:pt x="135" y="49"/>
                    <a:pt x="130" y="51"/>
                    <a:pt x="127" y="52"/>
                  </a:cubicBezTo>
                  <a:cubicBezTo>
                    <a:pt x="125" y="52"/>
                    <a:pt x="124" y="50"/>
                    <a:pt x="123" y="49"/>
                  </a:cubicBezTo>
                  <a:cubicBezTo>
                    <a:pt x="123" y="48"/>
                    <a:pt x="124" y="46"/>
                    <a:pt x="123" y="46"/>
                  </a:cubicBezTo>
                  <a:cubicBezTo>
                    <a:pt x="122" y="46"/>
                    <a:pt x="121" y="48"/>
                    <a:pt x="120" y="49"/>
                  </a:cubicBezTo>
                  <a:cubicBezTo>
                    <a:pt x="119" y="50"/>
                    <a:pt x="119" y="51"/>
                    <a:pt x="119" y="52"/>
                  </a:cubicBezTo>
                  <a:cubicBezTo>
                    <a:pt x="120" y="55"/>
                    <a:pt x="122" y="58"/>
                    <a:pt x="123" y="61"/>
                  </a:cubicBezTo>
                  <a:cubicBezTo>
                    <a:pt x="124" y="63"/>
                    <a:pt x="124" y="66"/>
                    <a:pt x="126" y="67"/>
                  </a:cubicBezTo>
                  <a:cubicBezTo>
                    <a:pt x="127" y="68"/>
                    <a:pt x="129" y="66"/>
                    <a:pt x="130" y="67"/>
                  </a:cubicBezTo>
                  <a:cubicBezTo>
                    <a:pt x="133" y="69"/>
                    <a:pt x="133" y="72"/>
                    <a:pt x="136" y="74"/>
                  </a:cubicBezTo>
                  <a:cubicBezTo>
                    <a:pt x="137" y="75"/>
                    <a:pt x="139" y="74"/>
                    <a:pt x="141" y="74"/>
                  </a:cubicBezTo>
                  <a:cubicBezTo>
                    <a:pt x="144" y="76"/>
                    <a:pt x="147" y="79"/>
                    <a:pt x="150" y="81"/>
                  </a:cubicBezTo>
                  <a:cubicBezTo>
                    <a:pt x="152" y="82"/>
                    <a:pt x="153" y="83"/>
                    <a:pt x="155" y="84"/>
                  </a:cubicBezTo>
                  <a:cubicBezTo>
                    <a:pt x="153" y="86"/>
                    <a:pt x="151" y="88"/>
                    <a:pt x="149" y="90"/>
                  </a:cubicBezTo>
                  <a:cubicBezTo>
                    <a:pt x="147" y="91"/>
                    <a:pt x="146" y="92"/>
                    <a:pt x="145" y="93"/>
                  </a:cubicBezTo>
                  <a:cubicBezTo>
                    <a:pt x="144" y="95"/>
                    <a:pt x="146" y="95"/>
                    <a:pt x="145" y="97"/>
                  </a:cubicBezTo>
                  <a:cubicBezTo>
                    <a:pt x="145" y="99"/>
                    <a:pt x="144" y="101"/>
                    <a:pt x="144" y="104"/>
                  </a:cubicBezTo>
                  <a:cubicBezTo>
                    <a:pt x="145" y="105"/>
                    <a:pt x="147" y="106"/>
                    <a:pt x="148" y="107"/>
                  </a:cubicBezTo>
                  <a:cubicBezTo>
                    <a:pt x="150" y="108"/>
                    <a:pt x="152" y="106"/>
                    <a:pt x="153" y="107"/>
                  </a:cubicBezTo>
                  <a:cubicBezTo>
                    <a:pt x="156" y="110"/>
                    <a:pt x="158" y="114"/>
                    <a:pt x="162" y="117"/>
                  </a:cubicBezTo>
                  <a:cubicBezTo>
                    <a:pt x="166" y="120"/>
                    <a:pt x="171" y="120"/>
                    <a:pt x="175" y="123"/>
                  </a:cubicBezTo>
                  <a:cubicBezTo>
                    <a:pt x="176" y="123"/>
                    <a:pt x="177" y="125"/>
                    <a:pt x="178" y="125"/>
                  </a:cubicBezTo>
                  <a:cubicBezTo>
                    <a:pt x="184" y="126"/>
                    <a:pt x="189" y="125"/>
                    <a:pt x="195" y="126"/>
                  </a:cubicBezTo>
                  <a:cubicBezTo>
                    <a:pt x="198" y="126"/>
                    <a:pt x="202" y="127"/>
                    <a:pt x="204" y="129"/>
                  </a:cubicBezTo>
                  <a:cubicBezTo>
                    <a:pt x="205" y="130"/>
                    <a:pt x="203" y="132"/>
                    <a:pt x="204" y="133"/>
                  </a:cubicBezTo>
                  <a:cubicBezTo>
                    <a:pt x="206" y="135"/>
                    <a:pt x="208" y="137"/>
                    <a:pt x="211" y="138"/>
                  </a:cubicBezTo>
                  <a:cubicBezTo>
                    <a:pt x="212" y="138"/>
                    <a:pt x="213" y="136"/>
                    <a:pt x="214" y="137"/>
                  </a:cubicBezTo>
                  <a:cubicBezTo>
                    <a:pt x="215" y="137"/>
                    <a:pt x="215" y="140"/>
                    <a:pt x="217" y="140"/>
                  </a:cubicBezTo>
                  <a:cubicBezTo>
                    <a:pt x="219" y="141"/>
                    <a:pt x="221" y="140"/>
                    <a:pt x="223" y="140"/>
                  </a:cubicBezTo>
                  <a:cubicBezTo>
                    <a:pt x="226" y="141"/>
                    <a:pt x="228" y="142"/>
                    <a:pt x="231" y="143"/>
                  </a:cubicBezTo>
                  <a:cubicBezTo>
                    <a:pt x="235" y="143"/>
                    <a:pt x="239" y="145"/>
                    <a:pt x="243" y="144"/>
                  </a:cubicBezTo>
                  <a:cubicBezTo>
                    <a:pt x="245" y="144"/>
                    <a:pt x="247" y="142"/>
                    <a:pt x="247" y="141"/>
                  </a:cubicBezTo>
                  <a:cubicBezTo>
                    <a:pt x="247" y="138"/>
                    <a:pt x="245" y="135"/>
                    <a:pt x="244" y="132"/>
                  </a:cubicBezTo>
                  <a:cubicBezTo>
                    <a:pt x="244" y="130"/>
                    <a:pt x="245" y="128"/>
                    <a:pt x="245" y="126"/>
                  </a:cubicBezTo>
                  <a:cubicBezTo>
                    <a:pt x="245" y="124"/>
                    <a:pt x="245" y="122"/>
                    <a:pt x="245" y="121"/>
                  </a:cubicBezTo>
                  <a:cubicBezTo>
                    <a:pt x="247" y="119"/>
                    <a:pt x="248" y="117"/>
                    <a:pt x="250" y="116"/>
                  </a:cubicBezTo>
                  <a:cubicBezTo>
                    <a:pt x="251" y="116"/>
                    <a:pt x="253" y="115"/>
                    <a:pt x="254" y="116"/>
                  </a:cubicBezTo>
                  <a:cubicBezTo>
                    <a:pt x="255" y="118"/>
                    <a:pt x="254" y="121"/>
                    <a:pt x="254" y="123"/>
                  </a:cubicBezTo>
                  <a:cubicBezTo>
                    <a:pt x="254" y="126"/>
                    <a:pt x="255" y="128"/>
                    <a:pt x="255" y="130"/>
                  </a:cubicBezTo>
                  <a:cubicBezTo>
                    <a:pt x="256" y="132"/>
                    <a:pt x="256" y="134"/>
                    <a:pt x="258" y="135"/>
                  </a:cubicBezTo>
                  <a:cubicBezTo>
                    <a:pt x="261" y="137"/>
                    <a:pt x="265" y="138"/>
                    <a:pt x="269" y="138"/>
                  </a:cubicBezTo>
                  <a:cubicBezTo>
                    <a:pt x="271" y="138"/>
                    <a:pt x="271" y="135"/>
                    <a:pt x="273" y="135"/>
                  </a:cubicBezTo>
                  <a:cubicBezTo>
                    <a:pt x="274" y="135"/>
                    <a:pt x="275" y="137"/>
                    <a:pt x="277" y="137"/>
                  </a:cubicBezTo>
                  <a:cubicBezTo>
                    <a:pt x="281" y="137"/>
                    <a:pt x="285" y="136"/>
                    <a:pt x="288" y="135"/>
                  </a:cubicBezTo>
                  <a:cubicBezTo>
                    <a:pt x="291" y="135"/>
                    <a:pt x="295" y="136"/>
                    <a:pt x="296" y="134"/>
                  </a:cubicBezTo>
                  <a:cubicBezTo>
                    <a:pt x="298" y="132"/>
                    <a:pt x="296" y="128"/>
                    <a:pt x="294" y="126"/>
                  </a:cubicBezTo>
                  <a:cubicBezTo>
                    <a:pt x="293" y="125"/>
                    <a:pt x="289" y="126"/>
                    <a:pt x="287" y="125"/>
                  </a:cubicBezTo>
                  <a:cubicBezTo>
                    <a:pt x="286" y="124"/>
                    <a:pt x="288" y="122"/>
                    <a:pt x="288" y="121"/>
                  </a:cubicBezTo>
                  <a:cubicBezTo>
                    <a:pt x="291" y="121"/>
                    <a:pt x="293" y="120"/>
                    <a:pt x="296" y="120"/>
                  </a:cubicBezTo>
                  <a:cubicBezTo>
                    <a:pt x="298" y="119"/>
                    <a:pt x="301" y="121"/>
                    <a:pt x="302" y="120"/>
                  </a:cubicBezTo>
                  <a:cubicBezTo>
                    <a:pt x="303" y="119"/>
                    <a:pt x="300" y="116"/>
                    <a:pt x="301" y="115"/>
                  </a:cubicBezTo>
                  <a:cubicBezTo>
                    <a:pt x="302" y="113"/>
                    <a:pt x="305" y="113"/>
                    <a:pt x="307" y="111"/>
                  </a:cubicBezTo>
                  <a:cubicBezTo>
                    <a:pt x="308" y="110"/>
                    <a:pt x="307" y="107"/>
                    <a:pt x="308" y="106"/>
                  </a:cubicBezTo>
                  <a:cubicBezTo>
                    <a:pt x="311" y="104"/>
                    <a:pt x="315" y="106"/>
                    <a:pt x="318" y="105"/>
                  </a:cubicBezTo>
                  <a:cubicBezTo>
                    <a:pt x="319" y="104"/>
                    <a:pt x="317" y="102"/>
                    <a:pt x="317" y="101"/>
                  </a:cubicBezTo>
                  <a:cubicBezTo>
                    <a:pt x="319" y="99"/>
                    <a:pt x="322" y="98"/>
                    <a:pt x="324" y="98"/>
                  </a:cubicBezTo>
                  <a:cubicBezTo>
                    <a:pt x="327" y="98"/>
                    <a:pt x="329" y="101"/>
                    <a:pt x="332" y="101"/>
                  </a:cubicBezTo>
                  <a:cubicBezTo>
                    <a:pt x="333" y="102"/>
                    <a:pt x="333" y="100"/>
                    <a:pt x="334" y="100"/>
                  </a:cubicBezTo>
                  <a:cubicBezTo>
                    <a:pt x="336" y="98"/>
                    <a:pt x="338" y="96"/>
                    <a:pt x="341" y="95"/>
                  </a:cubicBezTo>
                  <a:cubicBezTo>
                    <a:pt x="343" y="95"/>
                    <a:pt x="345" y="97"/>
                    <a:pt x="346" y="98"/>
                  </a:cubicBezTo>
                  <a:cubicBezTo>
                    <a:pt x="347" y="100"/>
                    <a:pt x="349" y="102"/>
                    <a:pt x="349" y="105"/>
                  </a:cubicBezTo>
                  <a:cubicBezTo>
                    <a:pt x="348" y="107"/>
                    <a:pt x="344" y="108"/>
                    <a:pt x="344" y="111"/>
                  </a:cubicBezTo>
                  <a:cubicBezTo>
                    <a:pt x="344" y="112"/>
                    <a:pt x="347" y="110"/>
                    <a:pt x="349" y="111"/>
                  </a:cubicBezTo>
                  <a:cubicBezTo>
                    <a:pt x="350" y="111"/>
                    <a:pt x="351" y="113"/>
                    <a:pt x="352" y="113"/>
                  </a:cubicBezTo>
                  <a:cubicBezTo>
                    <a:pt x="354" y="114"/>
                    <a:pt x="357" y="112"/>
                    <a:pt x="359" y="113"/>
                  </a:cubicBezTo>
                  <a:cubicBezTo>
                    <a:pt x="360" y="113"/>
                    <a:pt x="360" y="115"/>
                    <a:pt x="361" y="116"/>
                  </a:cubicBezTo>
                  <a:cubicBezTo>
                    <a:pt x="360" y="118"/>
                    <a:pt x="360" y="119"/>
                    <a:pt x="359" y="120"/>
                  </a:cubicBezTo>
                  <a:cubicBezTo>
                    <a:pt x="358" y="122"/>
                    <a:pt x="356" y="121"/>
                    <a:pt x="355" y="122"/>
                  </a:cubicBezTo>
                  <a:cubicBezTo>
                    <a:pt x="354" y="123"/>
                    <a:pt x="354" y="125"/>
                    <a:pt x="355" y="126"/>
                  </a:cubicBezTo>
                  <a:cubicBezTo>
                    <a:pt x="355" y="128"/>
                    <a:pt x="358" y="129"/>
                    <a:pt x="358" y="131"/>
                  </a:cubicBezTo>
                  <a:cubicBezTo>
                    <a:pt x="358" y="132"/>
                    <a:pt x="356" y="131"/>
                    <a:pt x="355" y="131"/>
                  </a:cubicBezTo>
                  <a:cubicBezTo>
                    <a:pt x="353" y="131"/>
                    <a:pt x="352" y="129"/>
                    <a:pt x="351" y="129"/>
                  </a:cubicBezTo>
                  <a:cubicBezTo>
                    <a:pt x="349" y="129"/>
                    <a:pt x="347" y="130"/>
                    <a:pt x="345" y="131"/>
                  </a:cubicBezTo>
                  <a:cubicBezTo>
                    <a:pt x="343" y="133"/>
                    <a:pt x="342" y="135"/>
                    <a:pt x="340" y="137"/>
                  </a:cubicBezTo>
                  <a:cubicBezTo>
                    <a:pt x="338" y="138"/>
                    <a:pt x="336" y="138"/>
                    <a:pt x="335" y="139"/>
                  </a:cubicBezTo>
                  <a:cubicBezTo>
                    <a:pt x="334" y="140"/>
                    <a:pt x="335" y="141"/>
                    <a:pt x="335" y="143"/>
                  </a:cubicBezTo>
                  <a:cubicBezTo>
                    <a:pt x="335" y="144"/>
                    <a:pt x="334" y="145"/>
                    <a:pt x="335" y="147"/>
                  </a:cubicBezTo>
                  <a:cubicBezTo>
                    <a:pt x="335" y="147"/>
                    <a:pt x="337" y="148"/>
                    <a:pt x="337" y="149"/>
                  </a:cubicBezTo>
                  <a:cubicBezTo>
                    <a:pt x="336" y="150"/>
                    <a:pt x="334" y="150"/>
                    <a:pt x="333" y="151"/>
                  </a:cubicBezTo>
                  <a:cubicBezTo>
                    <a:pt x="333" y="153"/>
                    <a:pt x="334" y="154"/>
                    <a:pt x="333" y="155"/>
                  </a:cubicBezTo>
                  <a:cubicBezTo>
                    <a:pt x="332" y="157"/>
                    <a:pt x="329" y="156"/>
                    <a:pt x="329" y="158"/>
                  </a:cubicBezTo>
                  <a:cubicBezTo>
                    <a:pt x="329" y="160"/>
                    <a:pt x="333" y="161"/>
                    <a:pt x="332" y="162"/>
                  </a:cubicBezTo>
                  <a:cubicBezTo>
                    <a:pt x="330" y="168"/>
                    <a:pt x="328" y="174"/>
                    <a:pt x="326" y="180"/>
                  </a:cubicBezTo>
                  <a:cubicBezTo>
                    <a:pt x="326" y="181"/>
                    <a:pt x="324" y="181"/>
                    <a:pt x="323" y="181"/>
                  </a:cubicBezTo>
                  <a:cubicBezTo>
                    <a:pt x="321" y="180"/>
                    <a:pt x="319" y="178"/>
                    <a:pt x="317" y="178"/>
                  </a:cubicBezTo>
                  <a:cubicBezTo>
                    <a:pt x="316" y="177"/>
                    <a:pt x="315" y="178"/>
                    <a:pt x="315" y="179"/>
                  </a:cubicBezTo>
                  <a:cubicBezTo>
                    <a:pt x="316" y="181"/>
                    <a:pt x="317" y="183"/>
                    <a:pt x="318" y="185"/>
                  </a:cubicBezTo>
                  <a:cubicBezTo>
                    <a:pt x="318" y="188"/>
                    <a:pt x="319" y="191"/>
                    <a:pt x="318" y="194"/>
                  </a:cubicBezTo>
                  <a:cubicBezTo>
                    <a:pt x="318" y="194"/>
                    <a:pt x="315" y="193"/>
                    <a:pt x="315" y="194"/>
                  </a:cubicBezTo>
                  <a:cubicBezTo>
                    <a:pt x="314" y="197"/>
                    <a:pt x="315" y="201"/>
                    <a:pt x="315" y="204"/>
                  </a:cubicBezTo>
                  <a:cubicBezTo>
                    <a:pt x="315" y="206"/>
                    <a:pt x="314" y="208"/>
                    <a:pt x="313" y="210"/>
                  </a:cubicBezTo>
                  <a:cubicBezTo>
                    <a:pt x="313" y="211"/>
                    <a:pt x="312" y="210"/>
                    <a:pt x="311" y="210"/>
                  </a:cubicBezTo>
                  <a:cubicBezTo>
                    <a:pt x="310" y="210"/>
                    <a:pt x="309" y="210"/>
                    <a:pt x="308" y="210"/>
                  </a:cubicBezTo>
                  <a:cubicBezTo>
                    <a:pt x="308" y="206"/>
                    <a:pt x="309" y="202"/>
                    <a:pt x="308" y="198"/>
                  </a:cubicBezTo>
                  <a:cubicBezTo>
                    <a:pt x="307" y="195"/>
                    <a:pt x="304" y="193"/>
                    <a:pt x="303" y="190"/>
                  </a:cubicBezTo>
                  <a:cubicBezTo>
                    <a:pt x="302" y="187"/>
                    <a:pt x="304" y="185"/>
                    <a:pt x="303" y="183"/>
                  </a:cubicBezTo>
                  <a:cubicBezTo>
                    <a:pt x="302" y="182"/>
                    <a:pt x="299" y="181"/>
                    <a:pt x="298" y="182"/>
                  </a:cubicBezTo>
                  <a:cubicBezTo>
                    <a:pt x="296" y="185"/>
                    <a:pt x="298" y="189"/>
                    <a:pt x="297" y="192"/>
                  </a:cubicBezTo>
                  <a:cubicBezTo>
                    <a:pt x="296" y="194"/>
                    <a:pt x="294" y="195"/>
                    <a:pt x="293" y="194"/>
                  </a:cubicBezTo>
                  <a:cubicBezTo>
                    <a:pt x="291" y="193"/>
                    <a:pt x="293" y="190"/>
                    <a:pt x="291" y="189"/>
                  </a:cubicBezTo>
                  <a:cubicBezTo>
                    <a:pt x="290" y="189"/>
                    <a:pt x="289" y="192"/>
                    <a:pt x="287" y="192"/>
                  </a:cubicBezTo>
                  <a:cubicBezTo>
                    <a:pt x="286" y="192"/>
                    <a:pt x="286" y="190"/>
                    <a:pt x="286" y="188"/>
                  </a:cubicBezTo>
                  <a:cubicBezTo>
                    <a:pt x="286" y="184"/>
                    <a:pt x="287" y="180"/>
                    <a:pt x="289" y="177"/>
                  </a:cubicBezTo>
                  <a:cubicBezTo>
                    <a:pt x="290" y="175"/>
                    <a:pt x="294" y="175"/>
                    <a:pt x="296" y="173"/>
                  </a:cubicBezTo>
                  <a:cubicBezTo>
                    <a:pt x="297" y="171"/>
                    <a:pt x="298" y="169"/>
                    <a:pt x="300" y="167"/>
                  </a:cubicBezTo>
                  <a:cubicBezTo>
                    <a:pt x="301" y="166"/>
                    <a:pt x="303" y="168"/>
                    <a:pt x="303" y="167"/>
                  </a:cubicBezTo>
                  <a:cubicBezTo>
                    <a:pt x="303" y="165"/>
                    <a:pt x="302" y="164"/>
                    <a:pt x="301" y="163"/>
                  </a:cubicBezTo>
                  <a:cubicBezTo>
                    <a:pt x="299" y="162"/>
                    <a:pt x="297" y="160"/>
                    <a:pt x="295" y="160"/>
                  </a:cubicBezTo>
                  <a:cubicBezTo>
                    <a:pt x="289" y="159"/>
                    <a:pt x="282" y="160"/>
                    <a:pt x="276" y="160"/>
                  </a:cubicBezTo>
                  <a:cubicBezTo>
                    <a:pt x="274" y="160"/>
                    <a:pt x="272" y="159"/>
                    <a:pt x="271" y="158"/>
                  </a:cubicBezTo>
                  <a:cubicBezTo>
                    <a:pt x="270" y="156"/>
                    <a:pt x="272" y="154"/>
                    <a:pt x="272" y="151"/>
                  </a:cubicBezTo>
                  <a:cubicBezTo>
                    <a:pt x="272" y="149"/>
                    <a:pt x="271" y="146"/>
                    <a:pt x="269" y="146"/>
                  </a:cubicBezTo>
                  <a:cubicBezTo>
                    <a:pt x="267" y="145"/>
                    <a:pt x="266" y="150"/>
                    <a:pt x="264" y="149"/>
                  </a:cubicBezTo>
                  <a:cubicBezTo>
                    <a:pt x="262" y="148"/>
                    <a:pt x="262" y="144"/>
                    <a:pt x="259" y="143"/>
                  </a:cubicBezTo>
                  <a:cubicBezTo>
                    <a:pt x="258" y="142"/>
                    <a:pt x="257" y="145"/>
                    <a:pt x="256" y="144"/>
                  </a:cubicBezTo>
                  <a:cubicBezTo>
                    <a:pt x="254" y="143"/>
                    <a:pt x="253" y="139"/>
                    <a:pt x="250" y="138"/>
                  </a:cubicBezTo>
                  <a:cubicBezTo>
                    <a:pt x="249" y="138"/>
                    <a:pt x="249" y="140"/>
                    <a:pt x="250" y="141"/>
                  </a:cubicBezTo>
                  <a:cubicBezTo>
                    <a:pt x="250" y="142"/>
                    <a:pt x="252" y="142"/>
                    <a:pt x="252" y="143"/>
                  </a:cubicBezTo>
                  <a:cubicBezTo>
                    <a:pt x="252" y="145"/>
                    <a:pt x="249" y="147"/>
                    <a:pt x="249" y="150"/>
                  </a:cubicBezTo>
                  <a:cubicBezTo>
                    <a:pt x="249" y="152"/>
                    <a:pt x="251" y="153"/>
                    <a:pt x="252" y="154"/>
                  </a:cubicBezTo>
                  <a:cubicBezTo>
                    <a:pt x="254" y="157"/>
                    <a:pt x="259" y="158"/>
                    <a:pt x="259" y="161"/>
                  </a:cubicBezTo>
                  <a:cubicBezTo>
                    <a:pt x="259" y="163"/>
                    <a:pt x="255" y="161"/>
                    <a:pt x="254" y="162"/>
                  </a:cubicBezTo>
                  <a:cubicBezTo>
                    <a:pt x="253" y="162"/>
                    <a:pt x="255" y="164"/>
                    <a:pt x="254" y="165"/>
                  </a:cubicBezTo>
                  <a:cubicBezTo>
                    <a:pt x="254" y="166"/>
                    <a:pt x="253" y="165"/>
                    <a:pt x="252" y="166"/>
                  </a:cubicBezTo>
                  <a:cubicBezTo>
                    <a:pt x="252" y="167"/>
                    <a:pt x="251" y="168"/>
                    <a:pt x="251" y="169"/>
                  </a:cubicBezTo>
                  <a:cubicBezTo>
                    <a:pt x="252" y="171"/>
                    <a:pt x="255" y="171"/>
                    <a:pt x="256" y="172"/>
                  </a:cubicBezTo>
                  <a:cubicBezTo>
                    <a:pt x="258" y="173"/>
                    <a:pt x="259" y="174"/>
                    <a:pt x="259" y="176"/>
                  </a:cubicBezTo>
                  <a:cubicBezTo>
                    <a:pt x="259" y="178"/>
                    <a:pt x="256" y="179"/>
                    <a:pt x="256" y="181"/>
                  </a:cubicBezTo>
                  <a:cubicBezTo>
                    <a:pt x="255" y="182"/>
                    <a:pt x="257" y="183"/>
                    <a:pt x="258" y="184"/>
                  </a:cubicBezTo>
                  <a:cubicBezTo>
                    <a:pt x="259" y="186"/>
                    <a:pt x="258" y="188"/>
                    <a:pt x="259" y="190"/>
                  </a:cubicBezTo>
                  <a:cubicBezTo>
                    <a:pt x="260" y="191"/>
                    <a:pt x="262" y="189"/>
                    <a:pt x="263" y="190"/>
                  </a:cubicBezTo>
                  <a:cubicBezTo>
                    <a:pt x="263" y="191"/>
                    <a:pt x="262" y="192"/>
                    <a:pt x="262" y="193"/>
                  </a:cubicBezTo>
                  <a:cubicBezTo>
                    <a:pt x="262" y="194"/>
                    <a:pt x="262" y="195"/>
                    <a:pt x="262" y="197"/>
                  </a:cubicBezTo>
                  <a:cubicBezTo>
                    <a:pt x="262" y="198"/>
                    <a:pt x="263" y="199"/>
                    <a:pt x="263" y="201"/>
                  </a:cubicBezTo>
                  <a:cubicBezTo>
                    <a:pt x="263" y="202"/>
                    <a:pt x="263" y="203"/>
                    <a:pt x="263" y="205"/>
                  </a:cubicBezTo>
                  <a:cubicBezTo>
                    <a:pt x="263" y="207"/>
                    <a:pt x="265" y="209"/>
                    <a:pt x="266" y="211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91" name="Freeform 126">
              <a:extLst>
                <a:ext uri="{FF2B5EF4-FFF2-40B4-BE49-F238E27FC236}">
                  <a16:creationId xmlns:a16="http://schemas.microsoft.com/office/drawing/2014/main" id="{5A200341-A1C0-814B-B40D-C41AE61C32C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635887" y="3313646"/>
              <a:ext cx="80905" cy="47591"/>
            </a:xfrm>
            <a:custGeom>
              <a:avLst/>
              <a:gdLst>
                <a:gd name="T0" fmla="*/ 2147483647 w 43"/>
                <a:gd name="T1" fmla="*/ 2147483647 h 25"/>
                <a:gd name="T2" fmla="*/ 2147483647 w 43"/>
                <a:gd name="T3" fmla="*/ 2147483647 h 25"/>
                <a:gd name="T4" fmla="*/ 2147483647 w 43"/>
                <a:gd name="T5" fmla="*/ 2147483647 h 25"/>
                <a:gd name="T6" fmla="*/ 2147483647 w 43"/>
                <a:gd name="T7" fmla="*/ 2147483647 h 25"/>
                <a:gd name="T8" fmla="*/ 2147483647 w 43"/>
                <a:gd name="T9" fmla="*/ 2147483647 h 25"/>
                <a:gd name="T10" fmla="*/ 2147483647 w 43"/>
                <a:gd name="T11" fmla="*/ 2147483647 h 25"/>
                <a:gd name="T12" fmla="*/ 2147483647 w 43"/>
                <a:gd name="T13" fmla="*/ 2147483647 h 25"/>
                <a:gd name="T14" fmla="*/ 2147483647 w 43"/>
                <a:gd name="T15" fmla="*/ 2147483647 h 25"/>
                <a:gd name="T16" fmla="*/ 2147483647 w 43"/>
                <a:gd name="T17" fmla="*/ 2147483647 h 25"/>
                <a:gd name="T18" fmla="*/ 0 w 43"/>
                <a:gd name="T19" fmla="*/ 2147483647 h 25"/>
                <a:gd name="T20" fmla="*/ 2147483647 w 43"/>
                <a:gd name="T21" fmla="*/ 2147483647 h 25"/>
                <a:gd name="T22" fmla="*/ 2147483647 w 43"/>
                <a:gd name="T23" fmla="*/ 2147483647 h 25"/>
                <a:gd name="T24" fmla="*/ 2147483647 w 43"/>
                <a:gd name="T25" fmla="*/ 2147483647 h 25"/>
                <a:gd name="T26" fmla="*/ 2147483647 w 43"/>
                <a:gd name="T27" fmla="*/ 2147483647 h 25"/>
                <a:gd name="T28" fmla="*/ 2147483647 w 43"/>
                <a:gd name="T29" fmla="*/ 2147483647 h 25"/>
                <a:gd name="T30" fmla="*/ 2147483647 w 43"/>
                <a:gd name="T31" fmla="*/ 2147483647 h 25"/>
                <a:gd name="T32" fmla="*/ 2147483647 w 43"/>
                <a:gd name="T33" fmla="*/ 2147483647 h 25"/>
                <a:gd name="T34" fmla="*/ 2147483647 w 43"/>
                <a:gd name="T35" fmla="*/ 2147483647 h 25"/>
                <a:gd name="T36" fmla="*/ 2147483647 w 43"/>
                <a:gd name="T37" fmla="*/ 2147483647 h 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3" h="25">
                  <a:moveTo>
                    <a:pt x="33" y="8"/>
                  </a:moveTo>
                  <a:cubicBezTo>
                    <a:pt x="33" y="9"/>
                    <a:pt x="31" y="11"/>
                    <a:pt x="32" y="12"/>
                  </a:cubicBezTo>
                  <a:cubicBezTo>
                    <a:pt x="34" y="13"/>
                    <a:pt x="38" y="12"/>
                    <a:pt x="39" y="13"/>
                  </a:cubicBezTo>
                  <a:cubicBezTo>
                    <a:pt x="41" y="15"/>
                    <a:pt x="43" y="19"/>
                    <a:pt x="41" y="21"/>
                  </a:cubicBezTo>
                  <a:cubicBezTo>
                    <a:pt x="40" y="23"/>
                    <a:pt x="36" y="22"/>
                    <a:pt x="33" y="22"/>
                  </a:cubicBezTo>
                  <a:cubicBezTo>
                    <a:pt x="30" y="23"/>
                    <a:pt x="26" y="24"/>
                    <a:pt x="22" y="24"/>
                  </a:cubicBezTo>
                  <a:cubicBezTo>
                    <a:pt x="20" y="24"/>
                    <a:pt x="19" y="22"/>
                    <a:pt x="18" y="22"/>
                  </a:cubicBezTo>
                  <a:cubicBezTo>
                    <a:pt x="16" y="22"/>
                    <a:pt x="16" y="25"/>
                    <a:pt x="14" y="25"/>
                  </a:cubicBezTo>
                  <a:cubicBezTo>
                    <a:pt x="10" y="25"/>
                    <a:pt x="6" y="24"/>
                    <a:pt x="3" y="22"/>
                  </a:cubicBezTo>
                  <a:cubicBezTo>
                    <a:pt x="1" y="21"/>
                    <a:pt x="1" y="19"/>
                    <a:pt x="0" y="17"/>
                  </a:cubicBezTo>
                  <a:cubicBezTo>
                    <a:pt x="2" y="15"/>
                    <a:pt x="4" y="11"/>
                    <a:pt x="4" y="9"/>
                  </a:cubicBezTo>
                  <a:cubicBezTo>
                    <a:pt x="5" y="7"/>
                    <a:pt x="4" y="6"/>
                    <a:pt x="5" y="4"/>
                  </a:cubicBezTo>
                  <a:cubicBezTo>
                    <a:pt x="6" y="3"/>
                    <a:pt x="8" y="2"/>
                    <a:pt x="9" y="1"/>
                  </a:cubicBezTo>
                  <a:cubicBezTo>
                    <a:pt x="11" y="1"/>
                    <a:pt x="12" y="2"/>
                    <a:pt x="13" y="2"/>
                  </a:cubicBezTo>
                  <a:cubicBezTo>
                    <a:pt x="15" y="2"/>
                    <a:pt x="16" y="0"/>
                    <a:pt x="17" y="1"/>
                  </a:cubicBezTo>
                  <a:cubicBezTo>
                    <a:pt x="19" y="1"/>
                    <a:pt x="20" y="3"/>
                    <a:pt x="21" y="4"/>
                  </a:cubicBezTo>
                  <a:cubicBezTo>
                    <a:pt x="23" y="5"/>
                    <a:pt x="25" y="5"/>
                    <a:pt x="28" y="5"/>
                  </a:cubicBezTo>
                  <a:cubicBezTo>
                    <a:pt x="29" y="5"/>
                    <a:pt x="31" y="4"/>
                    <a:pt x="32" y="4"/>
                  </a:cubicBezTo>
                  <a:cubicBezTo>
                    <a:pt x="33" y="5"/>
                    <a:pt x="33" y="7"/>
                    <a:pt x="33" y="8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92" name="Freeform 127">
              <a:extLst>
                <a:ext uri="{FF2B5EF4-FFF2-40B4-BE49-F238E27FC236}">
                  <a16:creationId xmlns:a16="http://schemas.microsoft.com/office/drawing/2014/main" id="{60D843E7-9D00-554F-9738-7F11BDF21A4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24898" y="3253364"/>
              <a:ext cx="195125" cy="120565"/>
            </a:xfrm>
            <a:custGeom>
              <a:avLst/>
              <a:gdLst>
                <a:gd name="T0" fmla="*/ 2147483647 w 103"/>
                <a:gd name="T1" fmla="*/ 2147483647 h 63"/>
                <a:gd name="T2" fmla="*/ 2147483647 w 103"/>
                <a:gd name="T3" fmla="*/ 2147483647 h 63"/>
                <a:gd name="T4" fmla="*/ 2147483647 w 103"/>
                <a:gd name="T5" fmla="*/ 2147483647 h 63"/>
                <a:gd name="T6" fmla="*/ 2147483647 w 103"/>
                <a:gd name="T7" fmla="*/ 2147483647 h 63"/>
                <a:gd name="T8" fmla="*/ 2147483647 w 103"/>
                <a:gd name="T9" fmla="*/ 2147483647 h 63"/>
                <a:gd name="T10" fmla="*/ 2147483647 w 103"/>
                <a:gd name="T11" fmla="*/ 2147483647 h 63"/>
                <a:gd name="T12" fmla="*/ 2147483647 w 103"/>
                <a:gd name="T13" fmla="*/ 2147483647 h 63"/>
                <a:gd name="T14" fmla="*/ 2147483647 w 103"/>
                <a:gd name="T15" fmla="*/ 2147483647 h 63"/>
                <a:gd name="T16" fmla="*/ 2147483647 w 103"/>
                <a:gd name="T17" fmla="*/ 2147483647 h 63"/>
                <a:gd name="T18" fmla="*/ 2147483647 w 103"/>
                <a:gd name="T19" fmla="*/ 2147483647 h 63"/>
                <a:gd name="T20" fmla="*/ 2147483647 w 103"/>
                <a:gd name="T21" fmla="*/ 2147483647 h 63"/>
                <a:gd name="T22" fmla="*/ 2147483647 w 103"/>
                <a:gd name="T23" fmla="*/ 2147483647 h 63"/>
                <a:gd name="T24" fmla="*/ 2147483647 w 103"/>
                <a:gd name="T25" fmla="*/ 2147483647 h 63"/>
                <a:gd name="T26" fmla="*/ 2147483647 w 103"/>
                <a:gd name="T27" fmla="*/ 2147483647 h 63"/>
                <a:gd name="T28" fmla="*/ 2147483647 w 103"/>
                <a:gd name="T29" fmla="*/ 2147483647 h 63"/>
                <a:gd name="T30" fmla="*/ 2147483647 w 103"/>
                <a:gd name="T31" fmla="*/ 2147483647 h 63"/>
                <a:gd name="T32" fmla="*/ 2147483647 w 103"/>
                <a:gd name="T33" fmla="*/ 2147483647 h 63"/>
                <a:gd name="T34" fmla="*/ 2147483647 w 103"/>
                <a:gd name="T35" fmla="*/ 2147483647 h 63"/>
                <a:gd name="T36" fmla="*/ 0 w 103"/>
                <a:gd name="T37" fmla="*/ 2147483647 h 63"/>
                <a:gd name="T38" fmla="*/ 2147483647 w 103"/>
                <a:gd name="T39" fmla="*/ 2147483647 h 63"/>
                <a:gd name="T40" fmla="*/ 2147483647 w 103"/>
                <a:gd name="T41" fmla="*/ 2147483647 h 63"/>
                <a:gd name="T42" fmla="*/ 2147483647 w 103"/>
                <a:gd name="T43" fmla="*/ 2147483647 h 63"/>
                <a:gd name="T44" fmla="*/ 2147483647 w 103"/>
                <a:gd name="T45" fmla="*/ 2147483647 h 63"/>
                <a:gd name="T46" fmla="*/ 2147483647 w 103"/>
                <a:gd name="T47" fmla="*/ 2147483647 h 63"/>
                <a:gd name="T48" fmla="*/ 2147483647 w 103"/>
                <a:gd name="T49" fmla="*/ 2147483647 h 63"/>
                <a:gd name="T50" fmla="*/ 2147483647 w 103"/>
                <a:gd name="T51" fmla="*/ 2147483647 h 63"/>
                <a:gd name="T52" fmla="*/ 2147483647 w 103"/>
                <a:gd name="T53" fmla="*/ 2147483647 h 63"/>
                <a:gd name="T54" fmla="*/ 2147483647 w 103"/>
                <a:gd name="T55" fmla="*/ 2147483647 h 63"/>
                <a:gd name="T56" fmla="*/ 2147483647 w 103"/>
                <a:gd name="T57" fmla="*/ 2147483647 h 63"/>
                <a:gd name="T58" fmla="*/ 2147483647 w 103"/>
                <a:gd name="T59" fmla="*/ 2147483647 h 63"/>
                <a:gd name="T60" fmla="*/ 2147483647 w 103"/>
                <a:gd name="T61" fmla="*/ 2147483647 h 63"/>
                <a:gd name="T62" fmla="*/ 2147483647 w 103"/>
                <a:gd name="T63" fmla="*/ 2147483647 h 63"/>
                <a:gd name="T64" fmla="*/ 2147483647 w 103"/>
                <a:gd name="T65" fmla="*/ 2147483647 h 63"/>
                <a:gd name="T66" fmla="*/ 2147483647 w 103"/>
                <a:gd name="T67" fmla="*/ 2147483647 h 63"/>
                <a:gd name="T68" fmla="*/ 2147483647 w 103"/>
                <a:gd name="T69" fmla="*/ 2147483647 h 63"/>
                <a:gd name="T70" fmla="*/ 2147483647 w 103"/>
                <a:gd name="T71" fmla="*/ 2147483647 h 63"/>
                <a:gd name="T72" fmla="*/ 2147483647 w 103"/>
                <a:gd name="T73" fmla="*/ 2147483647 h 63"/>
                <a:gd name="T74" fmla="*/ 2147483647 w 103"/>
                <a:gd name="T75" fmla="*/ 2147483647 h 63"/>
                <a:gd name="T76" fmla="*/ 2147483647 w 103"/>
                <a:gd name="T77" fmla="*/ 2147483647 h 63"/>
                <a:gd name="T78" fmla="*/ 2147483647 w 103"/>
                <a:gd name="T79" fmla="*/ 2147483647 h 63"/>
                <a:gd name="T80" fmla="*/ 2147483647 w 103"/>
                <a:gd name="T81" fmla="*/ 2147483647 h 63"/>
                <a:gd name="T82" fmla="*/ 2147483647 w 103"/>
                <a:gd name="T83" fmla="*/ 2147483647 h 63"/>
                <a:gd name="T84" fmla="*/ 2147483647 w 103"/>
                <a:gd name="T85" fmla="*/ 2147483647 h 63"/>
                <a:gd name="T86" fmla="*/ 2147483647 w 103"/>
                <a:gd name="T87" fmla="*/ 2147483647 h 6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03" h="63">
                  <a:moveTo>
                    <a:pt x="101" y="39"/>
                  </a:moveTo>
                  <a:cubicBezTo>
                    <a:pt x="101" y="40"/>
                    <a:pt x="101" y="42"/>
                    <a:pt x="101" y="44"/>
                  </a:cubicBezTo>
                  <a:cubicBezTo>
                    <a:pt x="101" y="46"/>
                    <a:pt x="100" y="48"/>
                    <a:pt x="100" y="50"/>
                  </a:cubicBezTo>
                  <a:cubicBezTo>
                    <a:pt x="101" y="53"/>
                    <a:pt x="103" y="56"/>
                    <a:pt x="103" y="59"/>
                  </a:cubicBezTo>
                  <a:cubicBezTo>
                    <a:pt x="103" y="60"/>
                    <a:pt x="101" y="62"/>
                    <a:pt x="99" y="62"/>
                  </a:cubicBezTo>
                  <a:cubicBezTo>
                    <a:pt x="95" y="63"/>
                    <a:pt x="91" y="61"/>
                    <a:pt x="87" y="61"/>
                  </a:cubicBezTo>
                  <a:cubicBezTo>
                    <a:pt x="84" y="60"/>
                    <a:pt x="82" y="59"/>
                    <a:pt x="79" y="58"/>
                  </a:cubicBezTo>
                  <a:cubicBezTo>
                    <a:pt x="77" y="58"/>
                    <a:pt x="75" y="59"/>
                    <a:pt x="73" y="58"/>
                  </a:cubicBezTo>
                  <a:cubicBezTo>
                    <a:pt x="71" y="58"/>
                    <a:pt x="71" y="55"/>
                    <a:pt x="70" y="55"/>
                  </a:cubicBezTo>
                  <a:cubicBezTo>
                    <a:pt x="69" y="54"/>
                    <a:pt x="68" y="56"/>
                    <a:pt x="67" y="56"/>
                  </a:cubicBezTo>
                  <a:cubicBezTo>
                    <a:pt x="64" y="55"/>
                    <a:pt x="62" y="53"/>
                    <a:pt x="60" y="51"/>
                  </a:cubicBezTo>
                  <a:cubicBezTo>
                    <a:pt x="59" y="50"/>
                    <a:pt x="61" y="48"/>
                    <a:pt x="60" y="47"/>
                  </a:cubicBezTo>
                  <a:cubicBezTo>
                    <a:pt x="58" y="45"/>
                    <a:pt x="54" y="44"/>
                    <a:pt x="51" y="44"/>
                  </a:cubicBezTo>
                  <a:cubicBezTo>
                    <a:pt x="45" y="43"/>
                    <a:pt x="40" y="44"/>
                    <a:pt x="34" y="43"/>
                  </a:cubicBezTo>
                  <a:cubicBezTo>
                    <a:pt x="33" y="43"/>
                    <a:pt x="32" y="41"/>
                    <a:pt x="31" y="41"/>
                  </a:cubicBezTo>
                  <a:cubicBezTo>
                    <a:pt x="27" y="38"/>
                    <a:pt x="22" y="38"/>
                    <a:pt x="18" y="35"/>
                  </a:cubicBezTo>
                  <a:cubicBezTo>
                    <a:pt x="14" y="32"/>
                    <a:pt x="12" y="28"/>
                    <a:pt x="9" y="25"/>
                  </a:cubicBezTo>
                  <a:cubicBezTo>
                    <a:pt x="8" y="24"/>
                    <a:pt x="6" y="26"/>
                    <a:pt x="4" y="25"/>
                  </a:cubicBezTo>
                  <a:cubicBezTo>
                    <a:pt x="3" y="24"/>
                    <a:pt x="1" y="23"/>
                    <a:pt x="0" y="22"/>
                  </a:cubicBezTo>
                  <a:cubicBezTo>
                    <a:pt x="0" y="19"/>
                    <a:pt x="1" y="17"/>
                    <a:pt x="1" y="15"/>
                  </a:cubicBezTo>
                  <a:cubicBezTo>
                    <a:pt x="2" y="13"/>
                    <a:pt x="0" y="13"/>
                    <a:pt x="1" y="11"/>
                  </a:cubicBezTo>
                  <a:cubicBezTo>
                    <a:pt x="2" y="10"/>
                    <a:pt x="3" y="9"/>
                    <a:pt x="5" y="8"/>
                  </a:cubicBezTo>
                  <a:cubicBezTo>
                    <a:pt x="7" y="6"/>
                    <a:pt x="9" y="4"/>
                    <a:pt x="11" y="2"/>
                  </a:cubicBezTo>
                  <a:cubicBezTo>
                    <a:pt x="12" y="3"/>
                    <a:pt x="13" y="6"/>
                    <a:pt x="15" y="5"/>
                  </a:cubicBezTo>
                  <a:cubicBezTo>
                    <a:pt x="16" y="5"/>
                    <a:pt x="14" y="2"/>
                    <a:pt x="15" y="1"/>
                  </a:cubicBezTo>
                  <a:cubicBezTo>
                    <a:pt x="16" y="0"/>
                    <a:pt x="18" y="1"/>
                    <a:pt x="19" y="1"/>
                  </a:cubicBezTo>
                  <a:cubicBezTo>
                    <a:pt x="21" y="2"/>
                    <a:pt x="24" y="3"/>
                    <a:pt x="27" y="4"/>
                  </a:cubicBezTo>
                  <a:cubicBezTo>
                    <a:pt x="30" y="6"/>
                    <a:pt x="34" y="9"/>
                    <a:pt x="37" y="11"/>
                  </a:cubicBezTo>
                  <a:cubicBezTo>
                    <a:pt x="39" y="13"/>
                    <a:pt x="40" y="17"/>
                    <a:pt x="43" y="18"/>
                  </a:cubicBezTo>
                  <a:cubicBezTo>
                    <a:pt x="45" y="18"/>
                    <a:pt x="45" y="14"/>
                    <a:pt x="46" y="14"/>
                  </a:cubicBezTo>
                  <a:cubicBezTo>
                    <a:pt x="47" y="13"/>
                    <a:pt x="49" y="13"/>
                    <a:pt x="50" y="14"/>
                  </a:cubicBezTo>
                  <a:cubicBezTo>
                    <a:pt x="51" y="16"/>
                    <a:pt x="49" y="18"/>
                    <a:pt x="50" y="20"/>
                  </a:cubicBezTo>
                  <a:cubicBezTo>
                    <a:pt x="50" y="22"/>
                    <a:pt x="51" y="23"/>
                    <a:pt x="52" y="24"/>
                  </a:cubicBezTo>
                  <a:cubicBezTo>
                    <a:pt x="55" y="25"/>
                    <a:pt x="60" y="24"/>
                    <a:pt x="63" y="25"/>
                  </a:cubicBezTo>
                  <a:cubicBezTo>
                    <a:pt x="64" y="26"/>
                    <a:pt x="62" y="29"/>
                    <a:pt x="63" y="30"/>
                  </a:cubicBezTo>
                  <a:cubicBezTo>
                    <a:pt x="64" y="31"/>
                    <a:pt x="67" y="30"/>
                    <a:pt x="69" y="31"/>
                  </a:cubicBezTo>
                  <a:cubicBezTo>
                    <a:pt x="71" y="32"/>
                    <a:pt x="71" y="35"/>
                    <a:pt x="73" y="36"/>
                  </a:cubicBezTo>
                  <a:cubicBezTo>
                    <a:pt x="74" y="37"/>
                    <a:pt x="76" y="34"/>
                    <a:pt x="77" y="35"/>
                  </a:cubicBezTo>
                  <a:cubicBezTo>
                    <a:pt x="78" y="35"/>
                    <a:pt x="78" y="38"/>
                    <a:pt x="80" y="38"/>
                  </a:cubicBezTo>
                  <a:cubicBezTo>
                    <a:pt x="81" y="38"/>
                    <a:pt x="82" y="35"/>
                    <a:pt x="84" y="35"/>
                  </a:cubicBezTo>
                  <a:cubicBezTo>
                    <a:pt x="86" y="35"/>
                    <a:pt x="86" y="38"/>
                    <a:pt x="88" y="39"/>
                  </a:cubicBezTo>
                  <a:cubicBezTo>
                    <a:pt x="89" y="40"/>
                    <a:pt x="91" y="41"/>
                    <a:pt x="92" y="41"/>
                  </a:cubicBezTo>
                  <a:cubicBezTo>
                    <a:pt x="94" y="41"/>
                    <a:pt x="96" y="39"/>
                    <a:pt x="98" y="38"/>
                  </a:cubicBezTo>
                  <a:cubicBezTo>
                    <a:pt x="99" y="38"/>
                    <a:pt x="100" y="39"/>
                    <a:pt x="101" y="39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93" name="Freeform 128">
              <a:extLst>
                <a:ext uri="{FF2B5EF4-FFF2-40B4-BE49-F238E27FC236}">
                  <a16:creationId xmlns:a16="http://schemas.microsoft.com/office/drawing/2014/main" id="{35B1B815-FAD6-9B45-B8EF-6E64021128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624782" y="3361238"/>
              <a:ext cx="118979" cy="163397"/>
            </a:xfrm>
            <a:custGeom>
              <a:avLst/>
              <a:gdLst>
                <a:gd name="T0" fmla="*/ 2147483647 w 63"/>
                <a:gd name="T1" fmla="*/ 2147483647 h 86"/>
                <a:gd name="T2" fmla="*/ 2147483647 w 63"/>
                <a:gd name="T3" fmla="*/ 2147483647 h 86"/>
                <a:gd name="T4" fmla="*/ 2147483647 w 63"/>
                <a:gd name="T5" fmla="*/ 2147483647 h 86"/>
                <a:gd name="T6" fmla="*/ 2147483647 w 63"/>
                <a:gd name="T7" fmla="*/ 2147483647 h 86"/>
                <a:gd name="T8" fmla="*/ 2147483647 w 63"/>
                <a:gd name="T9" fmla="*/ 2147483647 h 86"/>
                <a:gd name="T10" fmla="*/ 2147483647 w 63"/>
                <a:gd name="T11" fmla="*/ 2147483647 h 86"/>
                <a:gd name="T12" fmla="*/ 2147483647 w 63"/>
                <a:gd name="T13" fmla="*/ 2147483647 h 86"/>
                <a:gd name="T14" fmla="*/ 2147483647 w 63"/>
                <a:gd name="T15" fmla="*/ 2147483647 h 86"/>
                <a:gd name="T16" fmla="*/ 2147483647 w 63"/>
                <a:gd name="T17" fmla="*/ 2147483647 h 86"/>
                <a:gd name="T18" fmla="*/ 2147483647 w 63"/>
                <a:gd name="T19" fmla="*/ 2147483647 h 86"/>
                <a:gd name="T20" fmla="*/ 2147483647 w 63"/>
                <a:gd name="T21" fmla="*/ 2147483647 h 86"/>
                <a:gd name="T22" fmla="*/ 2147483647 w 63"/>
                <a:gd name="T23" fmla="*/ 2147483647 h 86"/>
                <a:gd name="T24" fmla="*/ 2147483647 w 63"/>
                <a:gd name="T25" fmla="*/ 2147483647 h 86"/>
                <a:gd name="T26" fmla="*/ 2147483647 w 63"/>
                <a:gd name="T27" fmla="*/ 2147483647 h 86"/>
                <a:gd name="T28" fmla="*/ 2147483647 w 63"/>
                <a:gd name="T29" fmla="*/ 2147483647 h 86"/>
                <a:gd name="T30" fmla="*/ 2147483647 w 63"/>
                <a:gd name="T31" fmla="*/ 2147483647 h 86"/>
                <a:gd name="T32" fmla="*/ 2147483647 w 63"/>
                <a:gd name="T33" fmla="*/ 2147483647 h 86"/>
                <a:gd name="T34" fmla="*/ 2147483647 w 63"/>
                <a:gd name="T35" fmla="*/ 2147483647 h 86"/>
                <a:gd name="T36" fmla="*/ 2147483647 w 63"/>
                <a:gd name="T37" fmla="*/ 2147483647 h 86"/>
                <a:gd name="T38" fmla="*/ 2147483647 w 63"/>
                <a:gd name="T39" fmla="*/ 2147483647 h 86"/>
                <a:gd name="T40" fmla="*/ 2147483647 w 63"/>
                <a:gd name="T41" fmla="*/ 2147483647 h 86"/>
                <a:gd name="T42" fmla="*/ 2147483647 w 63"/>
                <a:gd name="T43" fmla="*/ 2147483647 h 86"/>
                <a:gd name="T44" fmla="*/ 2147483647 w 63"/>
                <a:gd name="T45" fmla="*/ 0 h 86"/>
                <a:gd name="T46" fmla="*/ 2147483647 w 63"/>
                <a:gd name="T47" fmla="*/ 2147483647 h 86"/>
                <a:gd name="T48" fmla="*/ 2147483647 w 63"/>
                <a:gd name="T49" fmla="*/ 2147483647 h 86"/>
                <a:gd name="T50" fmla="*/ 2147483647 w 63"/>
                <a:gd name="T51" fmla="*/ 2147483647 h 86"/>
                <a:gd name="T52" fmla="*/ 2147483647 w 63"/>
                <a:gd name="T53" fmla="*/ 2147483647 h 86"/>
                <a:gd name="T54" fmla="*/ 2147483647 w 63"/>
                <a:gd name="T55" fmla="*/ 2147483647 h 86"/>
                <a:gd name="T56" fmla="*/ 2147483647 w 63"/>
                <a:gd name="T57" fmla="*/ 2147483647 h 86"/>
                <a:gd name="T58" fmla="*/ 2147483647 w 63"/>
                <a:gd name="T59" fmla="*/ 2147483647 h 86"/>
                <a:gd name="T60" fmla="*/ 2147483647 w 63"/>
                <a:gd name="T61" fmla="*/ 2147483647 h 86"/>
                <a:gd name="T62" fmla="*/ 2147483647 w 63"/>
                <a:gd name="T63" fmla="*/ 2147483647 h 86"/>
                <a:gd name="T64" fmla="*/ 2147483647 w 63"/>
                <a:gd name="T65" fmla="*/ 2147483647 h 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63" h="86">
                  <a:moveTo>
                    <a:pt x="17" y="73"/>
                  </a:moveTo>
                  <a:cubicBezTo>
                    <a:pt x="18" y="73"/>
                    <a:pt x="20" y="74"/>
                    <a:pt x="21" y="73"/>
                  </a:cubicBezTo>
                  <a:cubicBezTo>
                    <a:pt x="22" y="73"/>
                    <a:pt x="24" y="72"/>
                    <a:pt x="24" y="71"/>
                  </a:cubicBezTo>
                  <a:cubicBezTo>
                    <a:pt x="24" y="70"/>
                    <a:pt x="23" y="67"/>
                    <a:pt x="24" y="66"/>
                  </a:cubicBezTo>
                  <a:cubicBezTo>
                    <a:pt x="25" y="65"/>
                    <a:pt x="25" y="68"/>
                    <a:pt x="26" y="69"/>
                  </a:cubicBezTo>
                  <a:cubicBezTo>
                    <a:pt x="27" y="70"/>
                    <a:pt x="27" y="71"/>
                    <a:pt x="28" y="71"/>
                  </a:cubicBezTo>
                  <a:cubicBezTo>
                    <a:pt x="30" y="71"/>
                    <a:pt x="32" y="70"/>
                    <a:pt x="32" y="69"/>
                  </a:cubicBezTo>
                  <a:cubicBezTo>
                    <a:pt x="33" y="67"/>
                    <a:pt x="34" y="64"/>
                    <a:pt x="34" y="62"/>
                  </a:cubicBezTo>
                  <a:cubicBezTo>
                    <a:pt x="33" y="59"/>
                    <a:pt x="31" y="57"/>
                    <a:pt x="30" y="55"/>
                  </a:cubicBezTo>
                  <a:cubicBezTo>
                    <a:pt x="30" y="53"/>
                    <a:pt x="29" y="50"/>
                    <a:pt x="30" y="49"/>
                  </a:cubicBezTo>
                  <a:cubicBezTo>
                    <a:pt x="31" y="48"/>
                    <a:pt x="32" y="50"/>
                    <a:pt x="33" y="52"/>
                  </a:cubicBezTo>
                  <a:cubicBezTo>
                    <a:pt x="34" y="53"/>
                    <a:pt x="35" y="56"/>
                    <a:pt x="37" y="57"/>
                  </a:cubicBezTo>
                  <a:cubicBezTo>
                    <a:pt x="38" y="58"/>
                    <a:pt x="40" y="58"/>
                    <a:pt x="41" y="58"/>
                  </a:cubicBezTo>
                  <a:cubicBezTo>
                    <a:pt x="43" y="58"/>
                    <a:pt x="45" y="58"/>
                    <a:pt x="46" y="59"/>
                  </a:cubicBezTo>
                  <a:cubicBezTo>
                    <a:pt x="48" y="60"/>
                    <a:pt x="50" y="61"/>
                    <a:pt x="50" y="63"/>
                  </a:cubicBezTo>
                  <a:cubicBezTo>
                    <a:pt x="51" y="65"/>
                    <a:pt x="51" y="67"/>
                    <a:pt x="50" y="70"/>
                  </a:cubicBezTo>
                  <a:cubicBezTo>
                    <a:pt x="50" y="71"/>
                    <a:pt x="49" y="73"/>
                    <a:pt x="49" y="74"/>
                  </a:cubicBezTo>
                  <a:cubicBezTo>
                    <a:pt x="49" y="76"/>
                    <a:pt x="52" y="76"/>
                    <a:pt x="52" y="77"/>
                  </a:cubicBezTo>
                  <a:cubicBezTo>
                    <a:pt x="53" y="78"/>
                    <a:pt x="52" y="80"/>
                    <a:pt x="52" y="82"/>
                  </a:cubicBezTo>
                  <a:cubicBezTo>
                    <a:pt x="53" y="83"/>
                    <a:pt x="54" y="85"/>
                    <a:pt x="55" y="86"/>
                  </a:cubicBezTo>
                  <a:cubicBezTo>
                    <a:pt x="55" y="84"/>
                    <a:pt x="54" y="81"/>
                    <a:pt x="55" y="80"/>
                  </a:cubicBezTo>
                  <a:cubicBezTo>
                    <a:pt x="57" y="79"/>
                    <a:pt x="60" y="85"/>
                    <a:pt x="61" y="84"/>
                  </a:cubicBezTo>
                  <a:cubicBezTo>
                    <a:pt x="63" y="80"/>
                    <a:pt x="60" y="76"/>
                    <a:pt x="59" y="72"/>
                  </a:cubicBezTo>
                  <a:cubicBezTo>
                    <a:pt x="59" y="68"/>
                    <a:pt x="60" y="64"/>
                    <a:pt x="59" y="60"/>
                  </a:cubicBezTo>
                  <a:cubicBezTo>
                    <a:pt x="58" y="57"/>
                    <a:pt x="55" y="55"/>
                    <a:pt x="54" y="52"/>
                  </a:cubicBezTo>
                  <a:cubicBezTo>
                    <a:pt x="53" y="49"/>
                    <a:pt x="55" y="47"/>
                    <a:pt x="54" y="45"/>
                  </a:cubicBezTo>
                  <a:cubicBezTo>
                    <a:pt x="53" y="44"/>
                    <a:pt x="50" y="43"/>
                    <a:pt x="49" y="44"/>
                  </a:cubicBezTo>
                  <a:cubicBezTo>
                    <a:pt x="47" y="47"/>
                    <a:pt x="49" y="51"/>
                    <a:pt x="48" y="54"/>
                  </a:cubicBezTo>
                  <a:cubicBezTo>
                    <a:pt x="47" y="56"/>
                    <a:pt x="45" y="57"/>
                    <a:pt x="44" y="56"/>
                  </a:cubicBezTo>
                  <a:cubicBezTo>
                    <a:pt x="42" y="55"/>
                    <a:pt x="44" y="52"/>
                    <a:pt x="42" y="51"/>
                  </a:cubicBezTo>
                  <a:cubicBezTo>
                    <a:pt x="41" y="51"/>
                    <a:pt x="40" y="54"/>
                    <a:pt x="38" y="54"/>
                  </a:cubicBezTo>
                  <a:cubicBezTo>
                    <a:pt x="37" y="54"/>
                    <a:pt x="37" y="52"/>
                    <a:pt x="37" y="50"/>
                  </a:cubicBezTo>
                  <a:cubicBezTo>
                    <a:pt x="37" y="46"/>
                    <a:pt x="38" y="42"/>
                    <a:pt x="40" y="39"/>
                  </a:cubicBezTo>
                  <a:cubicBezTo>
                    <a:pt x="41" y="37"/>
                    <a:pt x="45" y="37"/>
                    <a:pt x="47" y="35"/>
                  </a:cubicBezTo>
                  <a:cubicBezTo>
                    <a:pt x="48" y="33"/>
                    <a:pt x="49" y="31"/>
                    <a:pt x="51" y="29"/>
                  </a:cubicBezTo>
                  <a:cubicBezTo>
                    <a:pt x="52" y="28"/>
                    <a:pt x="54" y="30"/>
                    <a:pt x="54" y="29"/>
                  </a:cubicBezTo>
                  <a:cubicBezTo>
                    <a:pt x="54" y="27"/>
                    <a:pt x="53" y="26"/>
                    <a:pt x="52" y="25"/>
                  </a:cubicBezTo>
                  <a:cubicBezTo>
                    <a:pt x="50" y="24"/>
                    <a:pt x="48" y="22"/>
                    <a:pt x="46" y="22"/>
                  </a:cubicBezTo>
                  <a:cubicBezTo>
                    <a:pt x="40" y="21"/>
                    <a:pt x="33" y="22"/>
                    <a:pt x="27" y="22"/>
                  </a:cubicBezTo>
                  <a:cubicBezTo>
                    <a:pt x="25" y="22"/>
                    <a:pt x="23" y="21"/>
                    <a:pt x="22" y="20"/>
                  </a:cubicBezTo>
                  <a:cubicBezTo>
                    <a:pt x="21" y="18"/>
                    <a:pt x="23" y="16"/>
                    <a:pt x="23" y="13"/>
                  </a:cubicBezTo>
                  <a:cubicBezTo>
                    <a:pt x="23" y="11"/>
                    <a:pt x="22" y="8"/>
                    <a:pt x="20" y="8"/>
                  </a:cubicBezTo>
                  <a:cubicBezTo>
                    <a:pt x="18" y="7"/>
                    <a:pt x="17" y="12"/>
                    <a:pt x="15" y="11"/>
                  </a:cubicBezTo>
                  <a:cubicBezTo>
                    <a:pt x="13" y="10"/>
                    <a:pt x="13" y="6"/>
                    <a:pt x="10" y="5"/>
                  </a:cubicBezTo>
                  <a:cubicBezTo>
                    <a:pt x="9" y="4"/>
                    <a:pt x="8" y="7"/>
                    <a:pt x="7" y="6"/>
                  </a:cubicBezTo>
                  <a:cubicBezTo>
                    <a:pt x="5" y="5"/>
                    <a:pt x="4" y="1"/>
                    <a:pt x="1" y="0"/>
                  </a:cubicBezTo>
                  <a:cubicBezTo>
                    <a:pt x="0" y="0"/>
                    <a:pt x="0" y="2"/>
                    <a:pt x="1" y="3"/>
                  </a:cubicBezTo>
                  <a:cubicBezTo>
                    <a:pt x="1" y="4"/>
                    <a:pt x="3" y="4"/>
                    <a:pt x="3" y="5"/>
                  </a:cubicBezTo>
                  <a:cubicBezTo>
                    <a:pt x="3" y="7"/>
                    <a:pt x="0" y="9"/>
                    <a:pt x="0" y="12"/>
                  </a:cubicBezTo>
                  <a:cubicBezTo>
                    <a:pt x="0" y="14"/>
                    <a:pt x="2" y="15"/>
                    <a:pt x="3" y="16"/>
                  </a:cubicBezTo>
                  <a:cubicBezTo>
                    <a:pt x="5" y="19"/>
                    <a:pt x="10" y="20"/>
                    <a:pt x="10" y="23"/>
                  </a:cubicBezTo>
                  <a:cubicBezTo>
                    <a:pt x="10" y="25"/>
                    <a:pt x="6" y="23"/>
                    <a:pt x="5" y="24"/>
                  </a:cubicBezTo>
                  <a:cubicBezTo>
                    <a:pt x="4" y="24"/>
                    <a:pt x="6" y="26"/>
                    <a:pt x="5" y="27"/>
                  </a:cubicBezTo>
                  <a:cubicBezTo>
                    <a:pt x="5" y="28"/>
                    <a:pt x="4" y="27"/>
                    <a:pt x="3" y="28"/>
                  </a:cubicBezTo>
                  <a:cubicBezTo>
                    <a:pt x="3" y="29"/>
                    <a:pt x="2" y="30"/>
                    <a:pt x="2" y="31"/>
                  </a:cubicBezTo>
                  <a:cubicBezTo>
                    <a:pt x="3" y="33"/>
                    <a:pt x="6" y="33"/>
                    <a:pt x="7" y="34"/>
                  </a:cubicBezTo>
                  <a:cubicBezTo>
                    <a:pt x="9" y="35"/>
                    <a:pt x="10" y="36"/>
                    <a:pt x="10" y="38"/>
                  </a:cubicBezTo>
                  <a:cubicBezTo>
                    <a:pt x="10" y="40"/>
                    <a:pt x="7" y="41"/>
                    <a:pt x="7" y="43"/>
                  </a:cubicBezTo>
                  <a:cubicBezTo>
                    <a:pt x="6" y="44"/>
                    <a:pt x="8" y="45"/>
                    <a:pt x="9" y="46"/>
                  </a:cubicBezTo>
                  <a:cubicBezTo>
                    <a:pt x="10" y="48"/>
                    <a:pt x="9" y="50"/>
                    <a:pt x="10" y="52"/>
                  </a:cubicBezTo>
                  <a:cubicBezTo>
                    <a:pt x="11" y="53"/>
                    <a:pt x="13" y="51"/>
                    <a:pt x="14" y="52"/>
                  </a:cubicBezTo>
                  <a:cubicBezTo>
                    <a:pt x="14" y="53"/>
                    <a:pt x="13" y="54"/>
                    <a:pt x="13" y="55"/>
                  </a:cubicBezTo>
                  <a:cubicBezTo>
                    <a:pt x="13" y="56"/>
                    <a:pt x="13" y="57"/>
                    <a:pt x="13" y="59"/>
                  </a:cubicBezTo>
                  <a:cubicBezTo>
                    <a:pt x="13" y="60"/>
                    <a:pt x="14" y="61"/>
                    <a:pt x="14" y="63"/>
                  </a:cubicBezTo>
                  <a:cubicBezTo>
                    <a:pt x="14" y="64"/>
                    <a:pt x="14" y="65"/>
                    <a:pt x="14" y="67"/>
                  </a:cubicBezTo>
                  <a:cubicBezTo>
                    <a:pt x="14" y="69"/>
                    <a:pt x="16" y="71"/>
                    <a:pt x="17" y="7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94" name="Freeform 129">
              <a:extLst>
                <a:ext uri="{FF2B5EF4-FFF2-40B4-BE49-F238E27FC236}">
                  <a16:creationId xmlns:a16="http://schemas.microsoft.com/office/drawing/2014/main" id="{725E8350-5782-9648-AF1F-EF448D4AE27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26310" y="3308887"/>
              <a:ext cx="215748" cy="521919"/>
            </a:xfrm>
            <a:custGeom>
              <a:avLst/>
              <a:gdLst>
                <a:gd name="T0" fmla="*/ 2147483647 w 113"/>
                <a:gd name="T1" fmla="*/ 2147483647 h 274"/>
                <a:gd name="T2" fmla="*/ 2147483647 w 113"/>
                <a:gd name="T3" fmla="*/ 2147483647 h 274"/>
                <a:gd name="T4" fmla="*/ 2147483647 w 113"/>
                <a:gd name="T5" fmla="*/ 2147483647 h 274"/>
                <a:gd name="T6" fmla="*/ 2147483647 w 113"/>
                <a:gd name="T7" fmla="*/ 2147483647 h 274"/>
                <a:gd name="T8" fmla="*/ 2147483647 w 113"/>
                <a:gd name="T9" fmla="*/ 2147483647 h 274"/>
                <a:gd name="T10" fmla="*/ 2147483647 w 113"/>
                <a:gd name="T11" fmla="*/ 2147483647 h 274"/>
                <a:gd name="T12" fmla="*/ 2147483647 w 113"/>
                <a:gd name="T13" fmla="*/ 2147483647 h 274"/>
                <a:gd name="T14" fmla="*/ 2147483647 w 113"/>
                <a:gd name="T15" fmla="*/ 2147483647 h 274"/>
                <a:gd name="T16" fmla="*/ 2147483647 w 113"/>
                <a:gd name="T17" fmla="*/ 2147483647 h 274"/>
                <a:gd name="T18" fmla="*/ 2147483647 w 113"/>
                <a:gd name="T19" fmla="*/ 2147483647 h 274"/>
                <a:gd name="T20" fmla="*/ 2147483647 w 113"/>
                <a:gd name="T21" fmla="*/ 2147483647 h 274"/>
                <a:gd name="T22" fmla="*/ 2147483647 w 113"/>
                <a:gd name="T23" fmla="*/ 2147483647 h 274"/>
                <a:gd name="T24" fmla="*/ 2147483647 w 113"/>
                <a:gd name="T25" fmla="*/ 2147483647 h 274"/>
                <a:gd name="T26" fmla="*/ 2147483647 w 113"/>
                <a:gd name="T27" fmla="*/ 2147483647 h 274"/>
                <a:gd name="T28" fmla="*/ 2147483647 w 113"/>
                <a:gd name="T29" fmla="*/ 2147483647 h 274"/>
                <a:gd name="T30" fmla="*/ 2147483647 w 113"/>
                <a:gd name="T31" fmla="*/ 2147483647 h 274"/>
                <a:gd name="T32" fmla="*/ 2147483647 w 113"/>
                <a:gd name="T33" fmla="*/ 2147483647 h 274"/>
                <a:gd name="T34" fmla="*/ 2147483647 w 113"/>
                <a:gd name="T35" fmla="*/ 2147483647 h 274"/>
                <a:gd name="T36" fmla="*/ 2147483647 w 113"/>
                <a:gd name="T37" fmla="*/ 2147483647 h 274"/>
                <a:gd name="T38" fmla="*/ 2147483647 w 113"/>
                <a:gd name="T39" fmla="*/ 2147483647 h 274"/>
                <a:gd name="T40" fmla="*/ 2147483647 w 113"/>
                <a:gd name="T41" fmla="*/ 2147483647 h 274"/>
                <a:gd name="T42" fmla="*/ 2147483647 w 113"/>
                <a:gd name="T43" fmla="*/ 2147483647 h 274"/>
                <a:gd name="T44" fmla="*/ 2147483647 w 113"/>
                <a:gd name="T45" fmla="*/ 2147483647 h 274"/>
                <a:gd name="T46" fmla="*/ 2147483647 w 113"/>
                <a:gd name="T47" fmla="*/ 2147483647 h 274"/>
                <a:gd name="T48" fmla="*/ 2147483647 w 113"/>
                <a:gd name="T49" fmla="*/ 2147483647 h 274"/>
                <a:gd name="T50" fmla="*/ 2147483647 w 113"/>
                <a:gd name="T51" fmla="*/ 2147483647 h 274"/>
                <a:gd name="T52" fmla="*/ 2147483647 w 113"/>
                <a:gd name="T53" fmla="*/ 2147483647 h 274"/>
                <a:gd name="T54" fmla="*/ 2147483647 w 113"/>
                <a:gd name="T55" fmla="*/ 2147483647 h 274"/>
                <a:gd name="T56" fmla="*/ 2147483647 w 113"/>
                <a:gd name="T57" fmla="*/ 2147483647 h 274"/>
                <a:gd name="T58" fmla="*/ 2147483647 w 113"/>
                <a:gd name="T59" fmla="*/ 2147483647 h 274"/>
                <a:gd name="T60" fmla="*/ 2147483647 w 113"/>
                <a:gd name="T61" fmla="*/ 2147483647 h 274"/>
                <a:gd name="T62" fmla="*/ 2147483647 w 113"/>
                <a:gd name="T63" fmla="*/ 2147483647 h 274"/>
                <a:gd name="T64" fmla="*/ 2147483647 w 113"/>
                <a:gd name="T65" fmla="*/ 2147483647 h 274"/>
                <a:gd name="T66" fmla="*/ 2147483647 w 113"/>
                <a:gd name="T67" fmla="*/ 2147483647 h 274"/>
                <a:gd name="T68" fmla="*/ 2147483647 w 113"/>
                <a:gd name="T69" fmla="*/ 2147483647 h 274"/>
                <a:gd name="T70" fmla="*/ 2147483647 w 113"/>
                <a:gd name="T71" fmla="*/ 2147483647 h 274"/>
                <a:gd name="T72" fmla="*/ 2147483647 w 113"/>
                <a:gd name="T73" fmla="*/ 2147483647 h 274"/>
                <a:gd name="T74" fmla="*/ 2147483647 w 113"/>
                <a:gd name="T75" fmla="*/ 2147483647 h 274"/>
                <a:gd name="T76" fmla="*/ 2147483647 w 113"/>
                <a:gd name="T77" fmla="*/ 2147483647 h 274"/>
                <a:gd name="T78" fmla="*/ 2147483647 w 113"/>
                <a:gd name="T79" fmla="*/ 2147483647 h 274"/>
                <a:gd name="T80" fmla="*/ 2147483647 w 113"/>
                <a:gd name="T81" fmla="*/ 2147483647 h 274"/>
                <a:gd name="T82" fmla="*/ 2147483647 w 113"/>
                <a:gd name="T83" fmla="*/ 2147483647 h 274"/>
                <a:gd name="T84" fmla="*/ 2147483647 w 113"/>
                <a:gd name="T85" fmla="*/ 2147483647 h 274"/>
                <a:gd name="T86" fmla="*/ 2147483647 w 113"/>
                <a:gd name="T87" fmla="*/ 2147483647 h 274"/>
                <a:gd name="T88" fmla="*/ 2147483647 w 113"/>
                <a:gd name="T89" fmla="*/ 2147483647 h 274"/>
                <a:gd name="T90" fmla="*/ 2147483647 w 113"/>
                <a:gd name="T91" fmla="*/ 2147483647 h 27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13" h="274">
                  <a:moveTo>
                    <a:pt x="112" y="103"/>
                  </a:moveTo>
                  <a:cubicBezTo>
                    <a:pt x="112" y="102"/>
                    <a:pt x="113" y="101"/>
                    <a:pt x="112" y="101"/>
                  </a:cubicBezTo>
                  <a:cubicBezTo>
                    <a:pt x="108" y="100"/>
                    <a:pt x="105" y="102"/>
                    <a:pt x="101" y="103"/>
                  </a:cubicBezTo>
                  <a:cubicBezTo>
                    <a:pt x="100" y="103"/>
                    <a:pt x="98" y="104"/>
                    <a:pt x="97" y="103"/>
                  </a:cubicBezTo>
                  <a:cubicBezTo>
                    <a:pt x="96" y="102"/>
                    <a:pt x="98" y="98"/>
                    <a:pt x="97" y="97"/>
                  </a:cubicBezTo>
                  <a:cubicBezTo>
                    <a:pt x="94" y="95"/>
                    <a:pt x="89" y="99"/>
                    <a:pt x="86" y="97"/>
                  </a:cubicBezTo>
                  <a:cubicBezTo>
                    <a:pt x="84" y="95"/>
                    <a:pt x="88" y="92"/>
                    <a:pt x="88" y="90"/>
                  </a:cubicBezTo>
                  <a:cubicBezTo>
                    <a:pt x="89" y="88"/>
                    <a:pt x="86" y="87"/>
                    <a:pt x="86" y="85"/>
                  </a:cubicBezTo>
                  <a:cubicBezTo>
                    <a:pt x="86" y="84"/>
                    <a:pt x="90" y="84"/>
                    <a:pt x="89" y="83"/>
                  </a:cubicBezTo>
                  <a:cubicBezTo>
                    <a:pt x="87" y="81"/>
                    <a:pt x="83" y="82"/>
                    <a:pt x="81" y="80"/>
                  </a:cubicBezTo>
                  <a:cubicBezTo>
                    <a:pt x="79" y="77"/>
                    <a:pt x="79" y="73"/>
                    <a:pt x="80" y="69"/>
                  </a:cubicBezTo>
                  <a:cubicBezTo>
                    <a:pt x="80" y="67"/>
                    <a:pt x="85" y="66"/>
                    <a:pt x="83" y="65"/>
                  </a:cubicBezTo>
                  <a:cubicBezTo>
                    <a:pt x="80" y="66"/>
                    <a:pt x="76" y="65"/>
                    <a:pt x="73" y="66"/>
                  </a:cubicBezTo>
                  <a:cubicBezTo>
                    <a:pt x="70" y="67"/>
                    <a:pt x="69" y="70"/>
                    <a:pt x="67" y="71"/>
                  </a:cubicBezTo>
                  <a:cubicBezTo>
                    <a:pt x="66" y="71"/>
                    <a:pt x="64" y="70"/>
                    <a:pt x="64" y="68"/>
                  </a:cubicBezTo>
                  <a:cubicBezTo>
                    <a:pt x="63" y="66"/>
                    <a:pt x="67" y="66"/>
                    <a:pt x="67" y="64"/>
                  </a:cubicBezTo>
                  <a:cubicBezTo>
                    <a:pt x="66" y="61"/>
                    <a:pt x="61" y="62"/>
                    <a:pt x="62" y="59"/>
                  </a:cubicBezTo>
                  <a:cubicBezTo>
                    <a:pt x="62" y="55"/>
                    <a:pt x="66" y="53"/>
                    <a:pt x="68" y="48"/>
                  </a:cubicBezTo>
                  <a:cubicBezTo>
                    <a:pt x="70" y="45"/>
                    <a:pt x="74" y="44"/>
                    <a:pt x="75" y="40"/>
                  </a:cubicBezTo>
                  <a:cubicBezTo>
                    <a:pt x="76" y="38"/>
                    <a:pt x="73" y="37"/>
                    <a:pt x="73" y="34"/>
                  </a:cubicBezTo>
                  <a:cubicBezTo>
                    <a:pt x="73" y="34"/>
                    <a:pt x="75" y="35"/>
                    <a:pt x="76" y="34"/>
                  </a:cubicBezTo>
                  <a:cubicBezTo>
                    <a:pt x="76" y="32"/>
                    <a:pt x="74" y="30"/>
                    <a:pt x="74" y="28"/>
                  </a:cubicBezTo>
                  <a:cubicBezTo>
                    <a:pt x="73" y="23"/>
                    <a:pt x="74" y="18"/>
                    <a:pt x="72" y="14"/>
                  </a:cubicBezTo>
                  <a:cubicBezTo>
                    <a:pt x="72" y="13"/>
                    <a:pt x="69" y="15"/>
                    <a:pt x="68" y="14"/>
                  </a:cubicBezTo>
                  <a:cubicBezTo>
                    <a:pt x="66" y="12"/>
                    <a:pt x="67" y="8"/>
                    <a:pt x="66" y="5"/>
                  </a:cubicBezTo>
                  <a:cubicBezTo>
                    <a:pt x="64" y="3"/>
                    <a:pt x="62" y="0"/>
                    <a:pt x="59" y="0"/>
                  </a:cubicBezTo>
                  <a:cubicBezTo>
                    <a:pt x="58" y="0"/>
                    <a:pt x="58" y="4"/>
                    <a:pt x="58" y="5"/>
                  </a:cubicBezTo>
                  <a:cubicBezTo>
                    <a:pt x="57" y="7"/>
                    <a:pt x="57" y="8"/>
                    <a:pt x="56" y="9"/>
                  </a:cubicBezTo>
                  <a:cubicBezTo>
                    <a:pt x="55" y="11"/>
                    <a:pt x="53" y="10"/>
                    <a:pt x="52" y="11"/>
                  </a:cubicBezTo>
                  <a:cubicBezTo>
                    <a:pt x="51" y="12"/>
                    <a:pt x="51" y="14"/>
                    <a:pt x="52" y="15"/>
                  </a:cubicBezTo>
                  <a:cubicBezTo>
                    <a:pt x="52" y="17"/>
                    <a:pt x="55" y="18"/>
                    <a:pt x="55" y="20"/>
                  </a:cubicBezTo>
                  <a:cubicBezTo>
                    <a:pt x="55" y="21"/>
                    <a:pt x="53" y="20"/>
                    <a:pt x="52" y="20"/>
                  </a:cubicBezTo>
                  <a:cubicBezTo>
                    <a:pt x="50" y="20"/>
                    <a:pt x="49" y="18"/>
                    <a:pt x="48" y="18"/>
                  </a:cubicBezTo>
                  <a:cubicBezTo>
                    <a:pt x="46" y="18"/>
                    <a:pt x="44" y="19"/>
                    <a:pt x="42" y="20"/>
                  </a:cubicBezTo>
                  <a:cubicBezTo>
                    <a:pt x="40" y="22"/>
                    <a:pt x="39" y="24"/>
                    <a:pt x="37" y="26"/>
                  </a:cubicBezTo>
                  <a:cubicBezTo>
                    <a:pt x="35" y="27"/>
                    <a:pt x="33" y="27"/>
                    <a:pt x="32" y="28"/>
                  </a:cubicBezTo>
                  <a:cubicBezTo>
                    <a:pt x="31" y="29"/>
                    <a:pt x="32" y="30"/>
                    <a:pt x="32" y="32"/>
                  </a:cubicBezTo>
                  <a:cubicBezTo>
                    <a:pt x="32" y="33"/>
                    <a:pt x="31" y="34"/>
                    <a:pt x="32" y="36"/>
                  </a:cubicBezTo>
                  <a:cubicBezTo>
                    <a:pt x="32" y="36"/>
                    <a:pt x="34" y="37"/>
                    <a:pt x="34" y="38"/>
                  </a:cubicBezTo>
                  <a:cubicBezTo>
                    <a:pt x="33" y="39"/>
                    <a:pt x="31" y="39"/>
                    <a:pt x="30" y="40"/>
                  </a:cubicBezTo>
                  <a:cubicBezTo>
                    <a:pt x="30" y="42"/>
                    <a:pt x="31" y="43"/>
                    <a:pt x="30" y="44"/>
                  </a:cubicBezTo>
                  <a:cubicBezTo>
                    <a:pt x="29" y="46"/>
                    <a:pt x="26" y="45"/>
                    <a:pt x="26" y="47"/>
                  </a:cubicBezTo>
                  <a:cubicBezTo>
                    <a:pt x="26" y="49"/>
                    <a:pt x="30" y="50"/>
                    <a:pt x="29" y="51"/>
                  </a:cubicBezTo>
                  <a:cubicBezTo>
                    <a:pt x="27" y="57"/>
                    <a:pt x="25" y="63"/>
                    <a:pt x="23" y="69"/>
                  </a:cubicBezTo>
                  <a:cubicBezTo>
                    <a:pt x="23" y="70"/>
                    <a:pt x="21" y="70"/>
                    <a:pt x="20" y="70"/>
                  </a:cubicBezTo>
                  <a:cubicBezTo>
                    <a:pt x="18" y="69"/>
                    <a:pt x="16" y="67"/>
                    <a:pt x="14" y="67"/>
                  </a:cubicBezTo>
                  <a:cubicBezTo>
                    <a:pt x="13" y="66"/>
                    <a:pt x="12" y="67"/>
                    <a:pt x="12" y="68"/>
                  </a:cubicBezTo>
                  <a:cubicBezTo>
                    <a:pt x="13" y="70"/>
                    <a:pt x="14" y="72"/>
                    <a:pt x="15" y="74"/>
                  </a:cubicBezTo>
                  <a:cubicBezTo>
                    <a:pt x="15" y="77"/>
                    <a:pt x="16" y="80"/>
                    <a:pt x="15" y="83"/>
                  </a:cubicBezTo>
                  <a:cubicBezTo>
                    <a:pt x="15" y="83"/>
                    <a:pt x="12" y="82"/>
                    <a:pt x="12" y="83"/>
                  </a:cubicBezTo>
                  <a:cubicBezTo>
                    <a:pt x="11" y="86"/>
                    <a:pt x="12" y="90"/>
                    <a:pt x="12" y="93"/>
                  </a:cubicBezTo>
                  <a:cubicBezTo>
                    <a:pt x="12" y="95"/>
                    <a:pt x="11" y="97"/>
                    <a:pt x="10" y="99"/>
                  </a:cubicBezTo>
                  <a:cubicBezTo>
                    <a:pt x="10" y="100"/>
                    <a:pt x="9" y="99"/>
                    <a:pt x="8" y="99"/>
                  </a:cubicBezTo>
                  <a:cubicBezTo>
                    <a:pt x="7" y="99"/>
                    <a:pt x="6" y="99"/>
                    <a:pt x="5" y="99"/>
                  </a:cubicBezTo>
                  <a:cubicBezTo>
                    <a:pt x="6" y="103"/>
                    <a:pt x="9" y="107"/>
                    <a:pt x="7" y="111"/>
                  </a:cubicBezTo>
                  <a:cubicBezTo>
                    <a:pt x="6" y="112"/>
                    <a:pt x="3" y="106"/>
                    <a:pt x="1" y="107"/>
                  </a:cubicBezTo>
                  <a:cubicBezTo>
                    <a:pt x="0" y="108"/>
                    <a:pt x="1" y="111"/>
                    <a:pt x="1" y="113"/>
                  </a:cubicBezTo>
                  <a:cubicBezTo>
                    <a:pt x="2" y="113"/>
                    <a:pt x="4" y="112"/>
                    <a:pt x="5" y="113"/>
                  </a:cubicBezTo>
                  <a:cubicBezTo>
                    <a:pt x="6" y="114"/>
                    <a:pt x="5" y="116"/>
                    <a:pt x="6" y="118"/>
                  </a:cubicBezTo>
                  <a:cubicBezTo>
                    <a:pt x="7" y="120"/>
                    <a:pt x="7" y="122"/>
                    <a:pt x="9" y="123"/>
                  </a:cubicBezTo>
                  <a:cubicBezTo>
                    <a:pt x="10" y="123"/>
                    <a:pt x="11" y="122"/>
                    <a:pt x="12" y="123"/>
                  </a:cubicBezTo>
                  <a:cubicBezTo>
                    <a:pt x="14" y="124"/>
                    <a:pt x="15" y="126"/>
                    <a:pt x="17" y="127"/>
                  </a:cubicBezTo>
                  <a:cubicBezTo>
                    <a:pt x="19" y="128"/>
                    <a:pt x="22" y="128"/>
                    <a:pt x="23" y="130"/>
                  </a:cubicBezTo>
                  <a:cubicBezTo>
                    <a:pt x="24" y="131"/>
                    <a:pt x="23" y="134"/>
                    <a:pt x="24" y="136"/>
                  </a:cubicBezTo>
                  <a:cubicBezTo>
                    <a:pt x="25" y="137"/>
                    <a:pt x="28" y="137"/>
                    <a:pt x="29" y="139"/>
                  </a:cubicBezTo>
                  <a:cubicBezTo>
                    <a:pt x="30" y="141"/>
                    <a:pt x="29" y="143"/>
                    <a:pt x="30" y="145"/>
                  </a:cubicBezTo>
                  <a:cubicBezTo>
                    <a:pt x="31" y="149"/>
                    <a:pt x="32" y="152"/>
                    <a:pt x="33" y="155"/>
                  </a:cubicBezTo>
                  <a:cubicBezTo>
                    <a:pt x="33" y="158"/>
                    <a:pt x="32" y="160"/>
                    <a:pt x="32" y="163"/>
                  </a:cubicBezTo>
                  <a:cubicBezTo>
                    <a:pt x="32" y="167"/>
                    <a:pt x="33" y="172"/>
                    <a:pt x="33" y="176"/>
                  </a:cubicBezTo>
                  <a:cubicBezTo>
                    <a:pt x="32" y="178"/>
                    <a:pt x="32" y="179"/>
                    <a:pt x="32" y="180"/>
                  </a:cubicBezTo>
                  <a:cubicBezTo>
                    <a:pt x="31" y="183"/>
                    <a:pt x="30" y="185"/>
                    <a:pt x="32" y="187"/>
                  </a:cubicBezTo>
                  <a:cubicBezTo>
                    <a:pt x="35" y="185"/>
                    <a:pt x="34" y="179"/>
                    <a:pt x="37" y="179"/>
                  </a:cubicBezTo>
                  <a:cubicBezTo>
                    <a:pt x="40" y="179"/>
                    <a:pt x="37" y="184"/>
                    <a:pt x="38" y="187"/>
                  </a:cubicBezTo>
                  <a:cubicBezTo>
                    <a:pt x="38" y="188"/>
                    <a:pt x="40" y="189"/>
                    <a:pt x="41" y="189"/>
                  </a:cubicBezTo>
                  <a:cubicBezTo>
                    <a:pt x="43" y="188"/>
                    <a:pt x="42" y="185"/>
                    <a:pt x="43" y="184"/>
                  </a:cubicBezTo>
                  <a:cubicBezTo>
                    <a:pt x="44" y="184"/>
                    <a:pt x="44" y="186"/>
                    <a:pt x="45" y="187"/>
                  </a:cubicBezTo>
                  <a:cubicBezTo>
                    <a:pt x="46" y="187"/>
                    <a:pt x="46" y="185"/>
                    <a:pt x="47" y="185"/>
                  </a:cubicBezTo>
                  <a:cubicBezTo>
                    <a:pt x="48" y="185"/>
                    <a:pt x="47" y="187"/>
                    <a:pt x="48" y="187"/>
                  </a:cubicBezTo>
                  <a:cubicBezTo>
                    <a:pt x="51" y="186"/>
                    <a:pt x="53" y="184"/>
                    <a:pt x="54" y="181"/>
                  </a:cubicBezTo>
                  <a:cubicBezTo>
                    <a:pt x="55" y="180"/>
                    <a:pt x="52" y="180"/>
                    <a:pt x="53" y="179"/>
                  </a:cubicBezTo>
                  <a:cubicBezTo>
                    <a:pt x="54" y="178"/>
                    <a:pt x="56" y="180"/>
                    <a:pt x="57" y="179"/>
                  </a:cubicBezTo>
                  <a:cubicBezTo>
                    <a:pt x="58" y="177"/>
                    <a:pt x="54" y="175"/>
                    <a:pt x="55" y="174"/>
                  </a:cubicBezTo>
                  <a:cubicBezTo>
                    <a:pt x="57" y="173"/>
                    <a:pt x="57" y="177"/>
                    <a:pt x="59" y="177"/>
                  </a:cubicBezTo>
                  <a:cubicBezTo>
                    <a:pt x="61" y="177"/>
                    <a:pt x="62" y="175"/>
                    <a:pt x="62" y="174"/>
                  </a:cubicBezTo>
                  <a:cubicBezTo>
                    <a:pt x="63" y="171"/>
                    <a:pt x="61" y="167"/>
                    <a:pt x="63" y="165"/>
                  </a:cubicBezTo>
                  <a:cubicBezTo>
                    <a:pt x="64" y="163"/>
                    <a:pt x="66" y="167"/>
                    <a:pt x="67" y="168"/>
                  </a:cubicBezTo>
                  <a:cubicBezTo>
                    <a:pt x="68" y="171"/>
                    <a:pt x="69" y="174"/>
                    <a:pt x="70" y="176"/>
                  </a:cubicBezTo>
                  <a:cubicBezTo>
                    <a:pt x="71" y="179"/>
                    <a:pt x="71" y="181"/>
                    <a:pt x="73" y="183"/>
                  </a:cubicBezTo>
                  <a:cubicBezTo>
                    <a:pt x="74" y="184"/>
                    <a:pt x="75" y="180"/>
                    <a:pt x="76" y="181"/>
                  </a:cubicBezTo>
                  <a:cubicBezTo>
                    <a:pt x="77" y="185"/>
                    <a:pt x="76" y="190"/>
                    <a:pt x="76" y="194"/>
                  </a:cubicBezTo>
                  <a:cubicBezTo>
                    <a:pt x="77" y="198"/>
                    <a:pt x="77" y="202"/>
                    <a:pt x="78" y="206"/>
                  </a:cubicBezTo>
                  <a:cubicBezTo>
                    <a:pt x="79" y="209"/>
                    <a:pt x="81" y="210"/>
                    <a:pt x="81" y="212"/>
                  </a:cubicBezTo>
                  <a:cubicBezTo>
                    <a:pt x="82" y="215"/>
                    <a:pt x="80" y="218"/>
                    <a:pt x="82" y="221"/>
                  </a:cubicBezTo>
                  <a:cubicBezTo>
                    <a:pt x="83" y="222"/>
                    <a:pt x="83" y="215"/>
                    <a:pt x="84" y="216"/>
                  </a:cubicBezTo>
                  <a:cubicBezTo>
                    <a:pt x="87" y="220"/>
                    <a:pt x="87" y="224"/>
                    <a:pt x="89" y="228"/>
                  </a:cubicBezTo>
                  <a:cubicBezTo>
                    <a:pt x="90" y="231"/>
                    <a:pt x="92" y="234"/>
                    <a:pt x="92" y="237"/>
                  </a:cubicBezTo>
                  <a:cubicBezTo>
                    <a:pt x="92" y="238"/>
                    <a:pt x="90" y="239"/>
                    <a:pt x="90" y="240"/>
                  </a:cubicBezTo>
                  <a:cubicBezTo>
                    <a:pt x="89" y="242"/>
                    <a:pt x="89" y="245"/>
                    <a:pt x="90" y="247"/>
                  </a:cubicBezTo>
                  <a:cubicBezTo>
                    <a:pt x="91" y="249"/>
                    <a:pt x="94" y="249"/>
                    <a:pt x="94" y="251"/>
                  </a:cubicBezTo>
                  <a:cubicBezTo>
                    <a:pt x="94" y="253"/>
                    <a:pt x="90" y="251"/>
                    <a:pt x="90" y="252"/>
                  </a:cubicBezTo>
                  <a:cubicBezTo>
                    <a:pt x="89" y="255"/>
                    <a:pt x="91" y="257"/>
                    <a:pt x="91" y="260"/>
                  </a:cubicBezTo>
                  <a:cubicBezTo>
                    <a:pt x="91" y="262"/>
                    <a:pt x="88" y="263"/>
                    <a:pt x="88" y="265"/>
                  </a:cubicBezTo>
                  <a:cubicBezTo>
                    <a:pt x="88" y="268"/>
                    <a:pt x="88" y="271"/>
                    <a:pt x="90" y="273"/>
                  </a:cubicBezTo>
                  <a:cubicBezTo>
                    <a:pt x="92" y="274"/>
                    <a:pt x="92" y="270"/>
                    <a:pt x="93" y="269"/>
                  </a:cubicBezTo>
                  <a:cubicBezTo>
                    <a:pt x="94" y="266"/>
                    <a:pt x="93" y="264"/>
                    <a:pt x="93" y="262"/>
                  </a:cubicBezTo>
                  <a:cubicBezTo>
                    <a:pt x="94" y="259"/>
                    <a:pt x="97" y="257"/>
                    <a:pt x="99" y="255"/>
                  </a:cubicBezTo>
                  <a:cubicBezTo>
                    <a:pt x="101" y="251"/>
                    <a:pt x="103" y="247"/>
                    <a:pt x="103" y="243"/>
                  </a:cubicBezTo>
                  <a:cubicBezTo>
                    <a:pt x="104" y="242"/>
                    <a:pt x="102" y="242"/>
                    <a:pt x="101" y="241"/>
                  </a:cubicBezTo>
                  <a:cubicBezTo>
                    <a:pt x="99" y="237"/>
                    <a:pt x="97" y="232"/>
                    <a:pt x="95" y="227"/>
                  </a:cubicBezTo>
                  <a:cubicBezTo>
                    <a:pt x="95" y="226"/>
                    <a:pt x="97" y="227"/>
                    <a:pt x="97" y="226"/>
                  </a:cubicBezTo>
                  <a:cubicBezTo>
                    <a:pt x="97" y="224"/>
                    <a:pt x="98" y="223"/>
                    <a:pt x="98" y="221"/>
                  </a:cubicBezTo>
                  <a:cubicBezTo>
                    <a:pt x="97" y="219"/>
                    <a:pt x="96" y="217"/>
                    <a:pt x="95" y="215"/>
                  </a:cubicBezTo>
                  <a:cubicBezTo>
                    <a:pt x="92" y="212"/>
                    <a:pt x="88" y="211"/>
                    <a:pt x="85" y="208"/>
                  </a:cubicBezTo>
                  <a:cubicBezTo>
                    <a:pt x="83" y="205"/>
                    <a:pt x="83" y="202"/>
                    <a:pt x="81" y="198"/>
                  </a:cubicBezTo>
                  <a:cubicBezTo>
                    <a:pt x="81" y="197"/>
                    <a:pt x="85" y="198"/>
                    <a:pt x="86" y="196"/>
                  </a:cubicBezTo>
                  <a:cubicBezTo>
                    <a:pt x="86" y="193"/>
                    <a:pt x="85" y="189"/>
                    <a:pt x="86" y="186"/>
                  </a:cubicBezTo>
                  <a:cubicBezTo>
                    <a:pt x="86" y="185"/>
                    <a:pt x="89" y="186"/>
                    <a:pt x="89" y="184"/>
                  </a:cubicBezTo>
                  <a:cubicBezTo>
                    <a:pt x="90" y="183"/>
                    <a:pt x="89" y="181"/>
                    <a:pt x="88" y="181"/>
                  </a:cubicBezTo>
                  <a:cubicBezTo>
                    <a:pt x="88" y="180"/>
                    <a:pt x="86" y="182"/>
                    <a:pt x="85" y="181"/>
                  </a:cubicBezTo>
                  <a:cubicBezTo>
                    <a:pt x="84" y="179"/>
                    <a:pt x="86" y="176"/>
                    <a:pt x="85" y="174"/>
                  </a:cubicBezTo>
                  <a:cubicBezTo>
                    <a:pt x="85" y="173"/>
                    <a:pt x="83" y="173"/>
                    <a:pt x="82" y="172"/>
                  </a:cubicBezTo>
                  <a:cubicBezTo>
                    <a:pt x="80" y="167"/>
                    <a:pt x="78" y="162"/>
                    <a:pt x="75" y="158"/>
                  </a:cubicBezTo>
                  <a:cubicBezTo>
                    <a:pt x="75" y="158"/>
                    <a:pt x="77" y="159"/>
                    <a:pt x="77" y="158"/>
                  </a:cubicBezTo>
                  <a:cubicBezTo>
                    <a:pt x="77" y="155"/>
                    <a:pt x="76" y="153"/>
                    <a:pt x="74" y="151"/>
                  </a:cubicBezTo>
                  <a:cubicBezTo>
                    <a:pt x="73" y="150"/>
                    <a:pt x="72" y="152"/>
                    <a:pt x="71" y="151"/>
                  </a:cubicBezTo>
                  <a:cubicBezTo>
                    <a:pt x="70" y="150"/>
                    <a:pt x="70" y="148"/>
                    <a:pt x="71" y="147"/>
                  </a:cubicBezTo>
                  <a:cubicBezTo>
                    <a:pt x="71" y="146"/>
                    <a:pt x="74" y="148"/>
                    <a:pt x="74" y="147"/>
                  </a:cubicBezTo>
                  <a:cubicBezTo>
                    <a:pt x="76" y="142"/>
                    <a:pt x="74" y="136"/>
                    <a:pt x="76" y="132"/>
                  </a:cubicBezTo>
                  <a:cubicBezTo>
                    <a:pt x="77" y="130"/>
                    <a:pt x="80" y="134"/>
                    <a:pt x="82" y="134"/>
                  </a:cubicBezTo>
                  <a:cubicBezTo>
                    <a:pt x="84" y="134"/>
                    <a:pt x="87" y="133"/>
                    <a:pt x="88" y="131"/>
                  </a:cubicBezTo>
                  <a:cubicBezTo>
                    <a:pt x="89" y="130"/>
                    <a:pt x="87" y="128"/>
                    <a:pt x="88" y="127"/>
                  </a:cubicBezTo>
                  <a:cubicBezTo>
                    <a:pt x="90" y="126"/>
                    <a:pt x="92" y="128"/>
                    <a:pt x="94" y="127"/>
                  </a:cubicBezTo>
                  <a:cubicBezTo>
                    <a:pt x="95" y="127"/>
                    <a:pt x="93" y="124"/>
                    <a:pt x="94" y="123"/>
                  </a:cubicBezTo>
                  <a:cubicBezTo>
                    <a:pt x="95" y="122"/>
                    <a:pt x="96" y="122"/>
                    <a:pt x="98" y="122"/>
                  </a:cubicBezTo>
                  <a:cubicBezTo>
                    <a:pt x="99" y="122"/>
                    <a:pt x="100" y="122"/>
                    <a:pt x="101" y="122"/>
                  </a:cubicBezTo>
                  <a:cubicBezTo>
                    <a:pt x="101" y="120"/>
                    <a:pt x="101" y="118"/>
                    <a:pt x="102" y="116"/>
                  </a:cubicBezTo>
                  <a:cubicBezTo>
                    <a:pt x="103" y="115"/>
                    <a:pt x="107" y="116"/>
                    <a:pt x="108" y="115"/>
                  </a:cubicBezTo>
                  <a:cubicBezTo>
                    <a:pt x="108" y="113"/>
                    <a:pt x="105" y="113"/>
                    <a:pt x="105" y="111"/>
                  </a:cubicBezTo>
                  <a:cubicBezTo>
                    <a:pt x="105" y="109"/>
                    <a:pt x="106" y="107"/>
                    <a:pt x="108" y="105"/>
                  </a:cubicBezTo>
                  <a:cubicBezTo>
                    <a:pt x="109" y="104"/>
                    <a:pt x="111" y="104"/>
                    <a:pt x="112" y="10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95" name="Freeform 132">
              <a:extLst>
                <a:ext uri="{FF2B5EF4-FFF2-40B4-BE49-F238E27FC236}">
                  <a16:creationId xmlns:a16="http://schemas.microsoft.com/office/drawing/2014/main" id="{618C2F14-9DA8-134B-A3E0-C9B0BAB0250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59566" y="3542085"/>
              <a:ext cx="204644" cy="410872"/>
            </a:xfrm>
            <a:custGeom>
              <a:avLst/>
              <a:gdLst>
                <a:gd name="T0" fmla="*/ 2147483647 w 107"/>
                <a:gd name="T1" fmla="*/ 2147483647 h 216"/>
                <a:gd name="T2" fmla="*/ 2147483647 w 107"/>
                <a:gd name="T3" fmla="*/ 2147483647 h 216"/>
                <a:gd name="T4" fmla="*/ 2147483647 w 107"/>
                <a:gd name="T5" fmla="*/ 2147483647 h 216"/>
                <a:gd name="T6" fmla="*/ 2147483647 w 107"/>
                <a:gd name="T7" fmla="*/ 2147483647 h 216"/>
                <a:gd name="T8" fmla="*/ 2147483647 w 107"/>
                <a:gd name="T9" fmla="*/ 2147483647 h 216"/>
                <a:gd name="T10" fmla="*/ 2147483647 w 107"/>
                <a:gd name="T11" fmla="*/ 2147483647 h 216"/>
                <a:gd name="T12" fmla="*/ 2147483647 w 107"/>
                <a:gd name="T13" fmla="*/ 2147483647 h 216"/>
                <a:gd name="T14" fmla="*/ 2147483647 w 107"/>
                <a:gd name="T15" fmla="*/ 2147483647 h 216"/>
                <a:gd name="T16" fmla="*/ 2147483647 w 107"/>
                <a:gd name="T17" fmla="*/ 2147483647 h 216"/>
                <a:gd name="T18" fmla="*/ 2147483647 w 107"/>
                <a:gd name="T19" fmla="*/ 2147483647 h 216"/>
                <a:gd name="T20" fmla="*/ 2147483647 w 107"/>
                <a:gd name="T21" fmla="*/ 2147483647 h 216"/>
                <a:gd name="T22" fmla="*/ 2147483647 w 107"/>
                <a:gd name="T23" fmla="*/ 2147483647 h 216"/>
                <a:gd name="T24" fmla="*/ 2147483647 w 107"/>
                <a:gd name="T25" fmla="*/ 2147483647 h 216"/>
                <a:gd name="T26" fmla="*/ 2147483647 w 107"/>
                <a:gd name="T27" fmla="*/ 2147483647 h 216"/>
                <a:gd name="T28" fmla="*/ 2147483647 w 107"/>
                <a:gd name="T29" fmla="*/ 2147483647 h 216"/>
                <a:gd name="T30" fmla="*/ 2147483647 w 107"/>
                <a:gd name="T31" fmla="*/ 2147483647 h 216"/>
                <a:gd name="T32" fmla="*/ 2147483647 w 107"/>
                <a:gd name="T33" fmla="*/ 2147483647 h 216"/>
                <a:gd name="T34" fmla="*/ 2147483647 w 107"/>
                <a:gd name="T35" fmla="*/ 2147483647 h 216"/>
                <a:gd name="T36" fmla="*/ 2147483647 w 107"/>
                <a:gd name="T37" fmla="*/ 2147483647 h 216"/>
                <a:gd name="T38" fmla="*/ 2147483647 w 107"/>
                <a:gd name="T39" fmla="*/ 2147483647 h 216"/>
                <a:gd name="T40" fmla="*/ 2147483647 w 107"/>
                <a:gd name="T41" fmla="*/ 2147483647 h 216"/>
                <a:gd name="T42" fmla="*/ 2147483647 w 107"/>
                <a:gd name="T43" fmla="*/ 2147483647 h 216"/>
                <a:gd name="T44" fmla="*/ 2147483647 w 107"/>
                <a:gd name="T45" fmla="*/ 2147483647 h 216"/>
                <a:gd name="T46" fmla="*/ 2147483647 w 107"/>
                <a:gd name="T47" fmla="*/ 2147483647 h 216"/>
                <a:gd name="T48" fmla="*/ 2147483647 w 107"/>
                <a:gd name="T49" fmla="*/ 2147483647 h 216"/>
                <a:gd name="T50" fmla="*/ 2147483647 w 107"/>
                <a:gd name="T51" fmla="*/ 2147483647 h 216"/>
                <a:gd name="T52" fmla="*/ 2147483647 w 107"/>
                <a:gd name="T53" fmla="*/ 0 h 216"/>
                <a:gd name="T54" fmla="*/ 2147483647 w 107"/>
                <a:gd name="T55" fmla="*/ 2147483647 h 216"/>
                <a:gd name="T56" fmla="*/ 2147483647 w 107"/>
                <a:gd name="T57" fmla="*/ 2147483647 h 216"/>
                <a:gd name="T58" fmla="*/ 2147483647 w 107"/>
                <a:gd name="T59" fmla="*/ 2147483647 h 216"/>
                <a:gd name="T60" fmla="*/ 2147483647 w 107"/>
                <a:gd name="T61" fmla="*/ 2147483647 h 216"/>
                <a:gd name="T62" fmla="*/ 2147483647 w 107"/>
                <a:gd name="T63" fmla="*/ 2147483647 h 216"/>
                <a:gd name="T64" fmla="*/ 2147483647 w 107"/>
                <a:gd name="T65" fmla="*/ 2147483647 h 216"/>
                <a:gd name="T66" fmla="*/ 2147483647 w 107"/>
                <a:gd name="T67" fmla="*/ 2147483647 h 216"/>
                <a:gd name="T68" fmla="*/ 2147483647 w 107"/>
                <a:gd name="T69" fmla="*/ 2147483647 h 216"/>
                <a:gd name="T70" fmla="*/ 2147483647 w 107"/>
                <a:gd name="T71" fmla="*/ 2147483647 h 216"/>
                <a:gd name="T72" fmla="*/ 2147483647 w 107"/>
                <a:gd name="T73" fmla="*/ 2147483647 h 216"/>
                <a:gd name="T74" fmla="*/ 2147483647 w 107"/>
                <a:gd name="T75" fmla="*/ 2147483647 h 216"/>
                <a:gd name="T76" fmla="*/ 2147483647 w 107"/>
                <a:gd name="T77" fmla="*/ 2147483647 h 216"/>
                <a:gd name="T78" fmla="*/ 2147483647 w 107"/>
                <a:gd name="T79" fmla="*/ 2147483647 h 216"/>
                <a:gd name="T80" fmla="*/ 2147483647 w 107"/>
                <a:gd name="T81" fmla="*/ 2147483647 h 216"/>
                <a:gd name="T82" fmla="*/ 2147483647 w 107"/>
                <a:gd name="T83" fmla="*/ 2147483647 h 216"/>
                <a:gd name="T84" fmla="*/ 2147483647 w 107"/>
                <a:gd name="T85" fmla="*/ 2147483647 h 216"/>
                <a:gd name="T86" fmla="*/ 2147483647 w 107"/>
                <a:gd name="T87" fmla="*/ 2147483647 h 216"/>
                <a:gd name="T88" fmla="*/ 2147483647 w 107"/>
                <a:gd name="T89" fmla="*/ 2147483647 h 216"/>
                <a:gd name="T90" fmla="*/ 2147483647 w 107"/>
                <a:gd name="T91" fmla="*/ 2147483647 h 21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07" h="216">
                  <a:moveTo>
                    <a:pt x="66" y="206"/>
                  </a:moveTo>
                  <a:cubicBezTo>
                    <a:pt x="65" y="205"/>
                    <a:pt x="63" y="202"/>
                    <a:pt x="62" y="200"/>
                  </a:cubicBezTo>
                  <a:cubicBezTo>
                    <a:pt x="60" y="199"/>
                    <a:pt x="58" y="198"/>
                    <a:pt x="56" y="197"/>
                  </a:cubicBezTo>
                  <a:cubicBezTo>
                    <a:pt x="54" y="196"/>
                    <a:pt x="51" y="197"/>
                    <a:pt x="49" y="196"/>
                  </a:cubicBezTo>
                  <a:cubicBezTo>
                    <a:pt x="46" y="194"/>
                    <a:pt x="45" y="191"/>
                    <a:pt x="43" y="188"/>
                  </a:cubicBezTo>
                  <a:cubicBezTo>
                    <a:pt x="42" y="187"/>
                    <a:pt x="42" y="185"/>
                    <a:pt x="42" y="183"/>
                  </a:cubicBezTo>
                  <a:cubicBezTo>
                    <a:pt x="41" y="182"/>
                    <a:pt x="41" y="180"/>
                    <a:pt x="41" y="178"/>
                  </a:cubicBezTo>
                  <a:cubicBezTo>
                    <a:pt x="40" y="175"/>
                    <a:pt x="41" y="172"/>
                    <a:pt x="41" y="169"/>
                  </a:cubicBezTo>
                  <a:cubicBezTo>
                    <a:pt x="40" y="166"/>
                    <a:pt x="38" y="164"/>
                    <a:pt x="36" y="162"/>
                  </a:cubicBezTo>
                  <a:cubicBezTo>
                    <a:pt x="34" y="162"/>
                    <a:pt x="32" y="165"/>
                    <a:pt x="30" y="164"/>
                  </a:cubicBezTo>
                  <a:cubicBezTo>
                    <a:pt x="28" y="162"/>
                    <a:pt x="28" y="159"/>
                    <a:pt x="28" y="157"/>
                  </a:cubicBezTo>
                  <a:cubicBezTo>
                    <a:pt x="28" y="155"/>
                    <a:pt x="28" y="152"/>
                    <a:pt x="29" y="150"/>
                  </a:cubicBezTo>
                  <a:cubicBezTo>
                    <a:pt x="29" y="147"/>
                    <a:pt x="29" y="145"/>
                    <a:pt x="30" y="142"/>
                  </a:cubicBezTo>
                  <a:cubicBezTo>
                    <a:pt x="31" y="138"/>
                    <a:pt x="33" y="134"/>
                    <a:pt x="34" y="130"/>
                  </a:cubicBezTo>
                  <a:cubicBezTo>
                    <a:pt x="36" y="126"/>
                    <a:pt x="38" y="124"/>
                    <a:pt x="38" y="120"/>
                  </a:cubicBezTo>
                  <a:cubicBezTo>
                    <a:pt x="39" y="117"/>
                    <a:pt x="37" y="114"/>
                    <a:pt x="37" y="111"/>
                  </a:cubicBezTo>
                  <a:cubicBezTo>
                    <a:pt x="37" y="110"/>
                    <a:pt x="39" y="109"/>
                    <a:pt x="39" y="108"/>
                  </a:cubicBezTo>
                  <a:cubicBezTo>
                    <a:pt x="40" y="104"/>
                    <a:pt x="38" y="101"/>
                    <a:pt x="39" y="98"/>
                  </a:cubicBezTo>
                  <a:cubicBezTo>
                    <a:pt x="39" y="97"/>
                    <a:pt x="41" y="97"/>
                    <a:pt x="42" y="97"/>
                  </a:cubicBezTo>
                  <a:cubicBezTo>
                    <a:pt x="43" y="97"/>
                    <a:pt x="44" y="98"/>
                    <a:pt x="45" y="98"/>
                  </a:cubicBezTo>
                  <a:cubicBezTo>
                    <a:pt x="47" y="99"/>
                    <a:pt x="49" y="97"/>
                    <a:pt x="50" y="98"/>
                  </a:cubicBezTo>
                  <a:cubicBezTo>
                    <a:pt x="50" y="100"/>
                    <a:pt x="48" y="101"/>
                    <a:pt x="47" y="103"/>
                  </a:cubicBezTo>
                  <a:cubicBezTo>
                    <a:pt x="47" y="105"/>
                    <a:pt x="48" y="106"/>
                    <a:pt x="49" y="107"/>
                  </a:cubicBezTo>
                  <a:cubicBezTo>
                    <a:pt x="49" y="109"/>
                    <a:pt x="48" y="111"/>
                    <a:pt x="48" y="113"/>
                  </a:cubicBezTo>
                  <a:cubicBezTo>
                    <a:pt x="48" y="114"/>
                    <a:pt x="49" y="114"/>
                    <a:pt x="50" y="114"/>
                  </a:cubicBezTo>
                  <a:cubicBezTo>
                    <a:pt x="50" y="114"/>
                    <a:pt x="51" y="113"/>
                    <a:pt x="51" y="113"/>
                  </a:cubicBezTo>
                  <a:cubicBezTo>
                    <a:pt x="53" y="113"/>
                    <a:pt x="54" y="114"/>
                    <a:pt x="56" y="114"/>
                  </a:cubicBezTo>
                  <a:cubicBezTo>
                    <a:pt x="58" y="114"/>
                    <a:pt x="59" y="112"/>
                    <a:pt x="61" y="113"/>
                  </a:cubicBezTo>
                  <a:cubicBezTo>
                    <a:pt x="63" y="114"/>
                    <a:pt x="65" y="116"/>
                    <a:pt x="66" y="118"/>
                  </a:cubicBezTo>
                  <a:cubicBezTo>
                    <a:pt x="66" y="118"/>
                    <a:pt x="65" y="119"/>
                    <a:pt x="65" y="120"/>
                  </a:cubicBezTo>
                  <a:cubicBezTo>
                    <a:pt x="65" y="121"/>
                    <a:pt x="65" y="123"/>
                    <a:pt x="67" y="123"/>
                  </a:cubicBezTo>
                  <a:cubicBezTo>
                    <a:pt x="67" y="124"/>
                    <a:pt x="68" y="122"/>
                    <a:pt x="69" y="122"/>
                  </a:cubicBezTo>
                  <a:cubicBezTo>
                    <a:pt x="70" y="121"/>
                    <a:pt x="72" y="121"/>
                    <a:pt x="73" y="121"/>
                  </a:cubicBezTo>
                  <a:cubicBezTo>
                    <a:pt x="73" y="119"/>
                    <a:pt x="73" y="117"/>
                    <a:pt x="72" y="115"/>
                  </a:cubicBezTo>
                  <a:cubicBezTo>
                    <a:pt x="71" y="114"/>
                    <a:pt x="69" y="114"/>
                    <a:pt x="69" y="112"/>
                  </a:cubicBezTo>
                  <a:cubicBezTo>
                    <a:pt x="68" y="111"/>
                    <a:pt x="69" y="110"/>
                    <a:pt x="69" y="108"/>
                  </a:cubicBezTo>
                  <a:cubicBezTo>
                    <a:pt x="69" y="107"/>
                    <a:pt x="68" y="106"/>
                    <a:pt x="67" y="104"/>
                  </a:cubicBezTo>
                  <a:cubicBezTo>
                    <a:pt x="67" y="102"/>
                    <a:pt x="67" y="100"/>
                    <a:pt x="68" y="98"/>
                  </a:cubicBezTo>
                  <a:cubicBezTo>
                    <a:pt x="68" y="97"/>
                    <a:pt x="70" y="98"/>
                    <a:pt x="70" y="98"/>
                  </a:cubicBezTo>
                  <a:cubicBezTo>
                    <a:pt x="72" y="96"/>
                    <a:pt x="72" y="93"/>
                    <a:pt x="74" y="92"/>
                  </a:cubicBezTo>
                  <a:cubicBezTo>
                    <a:pt x="76" y="90"/>
                    <a:pt x="78" y="88"/>
                    <a:pt x="80" y="87"/>
                  </a:cubicBezTo>
                  <a:cubicBezTo>
                    <a:pt x="81" y="87"/>
                    <a:pt x="83" y="87"/>
                    <a:pt x="84" y="88"/>
                  </a:cubicBezTo>
                  <a:cubicBezTo>
                    <a:pt x="85" y="88"/>
                    <a:pt x="86" y="88"/>
                    <a:pt x="87" y="88"/>
                  </a:cubicBezTo>
                  <a:cubicBezTo>
                    <a:pt x="90" y="88"/>
                    <a:pt x="93" y="87"/>
                    <a:pt x="96" y="88"/>
                  </a:cubicBezTo>
                  <a:cubicBezTo>
                    <a:pt x="98" y="88"/>
                    <a:pt x="100" y="89"/>
                    <a:pt x="101" y="90"/>
                  </a:cubicBezTo>
                  <a:cubicBezTo>
                    <a:pt x="102" y="90"/>
                    <a:pt x="102" y="89"/>
                    <a:pt x="103" y="88"/>
                  </a:cubicBezTo>
                  <a:cubicBezTo>
                    <a:pt x="104" y="88"/>
                    <a:pt x="105" y="87"/>
                    <a:pt x="105" y="86"/>
                  </a:cubicBezTo>
                  <a:cubicBezTo>
                    <a:pt x="106" y="82"/>
                    <a:pt x="104" y="78"/>
                    <a:pt x="104" y="74"/>
                  </a:cubicBezTo>
                  <a:cubicBezTo>
                    <a:pt x="105" y="72"/>
                    <a:pt x="107" y="71"/>
                    <a:pt x="107" y="70"/>
                  </a:cubicBezTo>
                  <a:cubicBezTo>
                    <a:pt x="107" y="68"/>
                    <a:pt x="104" y="68"/>
                    <a:pt x="104" y="66"/>
                  </a:cubicBezTo>
                  <a:cubicBezTo>
                    <a:pt x="103" y="66"/>
                    <a:pt x="105" y="64"/>
                    <a:pt x="104" y="64"/>
                  </a:cubicBezTo>
                  <a:cubicBezTo>
                    <a:pt x="103" y="63"/>
                    <a:pt x="101" y="64"/>
                    <a:pt x="100" y="63"/>
                  </a:cubicBezTo>
                  <a:cubicBezTo>
                    <a:pt x="98" y="61"/>
                    <a:pt x="96" y="60"/>
                    <a:pt x="95" y="58"/>
                  </a:cubicBezTo>
                  <a:cubicBezTo>
                    <a:pt x="94" y="55"/>
                    <a:pt x="93" y="52"/>
                    <a:pt x="93" y="49"/>
                  </a:cubicBezTo>
                  <a:cubicBezTo>
                    <a:pt x="92" y="47"/>
                    <a:pt x="95" y="45"/>
                    <a:pt x="94" y="44"/>
                  </a:cubicBezTo>
                  <a:cubicBezTo>
                    <a:pt x="93" y="42"/>
                    <a:pt x="91" y="41"/>
                    <a:pt x="89" y="40"/>
                  </a:cubicBezTo>
                  <a:cubicBezTo>
                    <a:pt x="88" y="38"/>
                    <a:pt x="86" y="38"/>
                    <a:pt x="85" y="36"/>
                  </a:cubicBezTo>
                  <a:cubicBezTo>
                    <a:pt x="84" y="34"/>
                    <a:pt x="85" y="32"/>
                    <a:pt x="83" y="30"/>
                  </a:cubicBezTo>
                  <a:cubicBezTo>
                    <a:pt x="83" y="29"/>
                    <a:pt x="82" y="31"/>
                    <a:pt x="81" y="31"/>
                  </a:cubicBezTo>
                  <a:cubicBezTo>
                    <a:pt x="80" y="31"/>
                    <a:pt x="79" y="29"/>
                    <a:pt x="78" y="29"/>
                  </a:cubicBezTo>
                  <a:cubicBezTo>
                    <a:pt x="77" y="28"/>
                    <a:pt x="75" y="28"/>
                    <a:pt x="73" y="29"/>
                  </a:cubicBezTo>
                  <a:cubicBezTo>
                    <a:pt x="72" y="30"/>
                    <a:pt x="72" y="33"/>
                    <a:pt x="71" y="35"/>
                  </a:cubicBezTo>
                  <a:cubicBezTo>
                    <a:pt x="70" y="36"/>
                    <a:pt x="68" y="35"/>
                    <a:pt x="67" y="36"/>
                  </a:cubicBezTo>
                  <a:cubicBezTo>
                    <a:pt x="66" y="37"/>
                    <a:pt x="67" y="39"/>
                    <a:pt x="65" y="40"/>
                  </a:cubicBezTo>
                  <a:cubicBezTo>
                    <a:pt x="64" y="41"/>
                    <a:pt x="62" y="41"/>
                    <a:pt x="62" y="40"/>
                  </a:cubicBezTo>
                  <a:cubicBezTo>
                    <a:pt x="61" y="39"/>
                    <a:pt x="63" y="37"/>
                    <a:pt x="63" y="36"/>
                  </a:cubicBezTo>
                  <a:cubicBezTo>
                    <a:pt x="62" y="34"/>
                    <a:pt x="59" y="33"/>
                    <a:pt x="57" y="32"/>
                  </a:cubicBezTo>
                  <a:cubicBezTo>
                    <a:pt x="55" y="32"/>
                    <a:pt x="54" y="33"/>
                    <a:pt x="52" y="34"/>
                  </a:cubicBezTo>
                  <a:cubicBezTo>
                    <a:pt x="52" y="35"/>
                    <a:pt x="53" y="36"/>
                    <a:pt x="52" y="37"/>
                  </a:cubicBezTo>
                  <a:cubicBezTo>
                    <a:pt x="51" y="39"/>
                    <a:pt x="49" y="42"/>
                    <a:pt x="46" y="43"/>
                  </a:cubicBezTo>
                  <a:cubicBezTo>
                    <a:pt x="45" y="43"/>
                    <a:pt x="44" y="42"/>
                    <a:pt x="44" y="41"/>
                  </a:cubicBezTo>
                  <a:cubicBezTo>
                    <a:pt x="43" y="37"/>
                    <a:pt x="45" y="33"/>
                    <a:pt x="45" y="30"/>
                  </a:cubicBezTo>
                  <a:cubicBezTo>
                    <a:pt x="45" y="28"/>
                    <a:pt x="44" y="27"/>
                    <a:pt x="44" y="25"/>
                  </a:cubicBezTo>
                  <a:cubicBezTo>
                    <a:pt x="44" y="24"/>
                    <a:pt x="46" y="23"/>
                    <a:pt x="46" y="22"/>
                  </a:cubicBezTo>
                  <a:cubicBezTo>
                    <a:pt x="47" y="20"/>
                    <a:pt x="46" y="19"/>
                    <a:pt x="46" y="18"/>
                  </a:cubicBezTo>
                  <a:cubicBezTo>
                    <a:pt x="46" y="16"/>
                    <a:pt x="48" y="14"/>
                    <a:pt x="47" y="13"/>
                  </a:cubicBezTo>
                  <a:cubicBezTo>
                    <a:pt x="46" y="11"/>
                    <a:pt x="43" y="12"/>
                    <a:pt x="42" y="11"/>
                  </a:cubicBezTo>
                  <a:cubicBezTo>
                    <a:pt x="39" y="11"/>
                    <a:pt x="37" y="11"/>
                    <a:pt x="35" y="10"/>
                  </a:cubicBezTo>
                  <a:cubicBezTo>
                    <a:pt x="34" y="9"/>
                    <a:pt x="37" y="8"/>
                    <a:pt x="37" y="7"/>
                  </a:cubicBezTo>
                  <a:cubicBezTo>
                    <a:pt x="37" y="6"/>
                    <a:pt x="38" y="4"/>
                    <a:pt x="37" y="3"/>
                  </a:cubicBezTo>
                  <a:cubicBezTo>
                    <a:pt x="37" y="2"/>
                    <a:pt x="35" y="0"/>
                    <a:pt x="34" y="0"/>
                  </a:cubicBezTo>
                  <a:cubicBezTo>
                    <a:pt x="33" y="0"/>
                    <a:pt x="32" y="0"/>
                    <a:pt x="31" y="0"/>
                  </a:cubicBezTo>
                  <a:cubicBezTo>
                    <a:pt x="30" y="0"/>
                    <a:pt x="29" y="0"/>
                    <a:pt x="28" y="0"/>
                  </a:cubicBezTo>
                  <a:cubicBezTo>
                    <a:pt x="26" y="0"/>
                    <a:pt x="25" y="0"/>
                    <a:pt x="24" y="1"/>
                  </a:cubicBezTo>
                  <a:cubicBezTo>
                    <a:pt x="23" y="2"/>
                    <a:pt x="25" y="5"/>
                    <a:pt x="24" y="5"/>
                  </a:cubicBezTo>
                  <a:cubicBezTo>
                    <a:pt x="22" y="6"/>
                    <a:pt x="20" y="4"/>
                    <a:pt x="18" y="5"/>
                  </a:cubicBezTo>
                  <a:cubicBezTo>
                    <a:pt x="17" y="6"/>
                    <a:pt x="19" y="8"/>
                    <a:pt x="18" y="9"/>
                  </a:cubicBezTo>
                  <a:cubicBezTo>
                    <a:pt x="17" y="11"/>
                    <a:pt x="14" y="12"/>
                    <a:pt x="12" y="12"/>
                  </a:cubicBezTo>
                  <a:cubicBezTo>
                    <a:pt x="10" y="12"/>
                    <a:pt x="7" y="8"/>
                    <a:pt x="6" y="10"/>
                  </a:cubicBezTo>
                  <a:cubicBezTo>
                    <a:pt x="4" y="14"/>
                    <a:pt x="6" y="20"/>
                    <a:pt x="4" y="25"/>
                  </a:cubicBezTo>
                  <a:cubicBezTo>
                    <a:pt x="4" y="26"/>
                    <a:pt x="1" y="24"/>
                    <a:pt x="1" y="25"/>
                  </a:cubicBezTo>
                  <a:cubicBezTo>
                    <a:pt x="0" y="26"/>
                    <a:pt x="0" y="28"/>
                    <a:pt x="1" y="29"/>
                  </a:cubicBezTo>
                  <a:cubicBezTo>
                    <a:pt x="2" y="30"/>
                    <a:pt x="3" y="28"/>
                    <a:pt x="4" y="29"/>
                  </a:cubicBezTo>
                  <a:cubicBezTo>
                    <a:pt x="6" y="31"/>
                    <a:pt x="7" y="33"/>
                    <a:pt x="7" y="36"/>
                  </a:cubicBezTo>
                  <a:cubicBezTo>
                    <a:pt x="7" y="37"/>
                    <a:pt x="5" y="36"/>
                    <a:pt x="5" y="36"/>
                  </a:cubicBezTo>
                  <a:cubicBezTo>
                    <a:pt x="8" y="40"/>
                    <a:pt x="10" y="45"/>
                    <a:pt x="12" y="50"/>
                  </a:cubicBezTo>
                  <a:cubicBezTo>
                    <a:pt x="13" y="51"/>
                    <a:pt x="15" y="51"/>
                    <a:pt x="15" y="52"/>
                  </a:cubicBezTo>
                  <a:cubicBezTo>
                    <a:pt x="16" y="54"/>
                    <a:pt x="14" y="57"/>
                    <a:pt x="15" y="59"/>
                  </a:cubicBezTo>
                  <a:cubicBezTo>
                    <a:pt x="16" y="60"/>
                    <a:pt x="18" y="58"/>
                    <a:pt x="18" y="59"/>
                  </a:cubicBezTo>
                  <a:cubicBezTo>
                    <a:pt x="19" y="59"/>
                    <a:pt x="20" y="61"/>
                    <a:pt x="19" y="62"/>
                  </a:cubicBezTo>
                  <a:cubicBezTo>
                    <a:pt x="19" y="64"/>
                    <a:pt x="16" y="63"/>
                    <a:pt x="16" y="64"/>
                  </a:cubicBezTo>
                  <a:cubicBezTo>
                    <a:pt x="15" y="67"/>
                    <a:pt x="16" y="71"/>
                    <a:pt x="16" y="74"/>
                  </a:cubicBezTo>
                  <a:cubicBezTo>
                    <a:pt x="15" y="76"/>
                    <a:pt x="11" y="75"/>
                    <a:pt x="11" y="76"/>
                  </a:cubicBezTo>
                  <a:cubicBezTo>
                    <a:pt x="13" y="80"/>
                    <a:pt x="13" y="83"/>
                    <a:pt x="15" y="86"/>
                  </a:cubicBezTo>
                  <a:cubicBezTo>
                    <a:pt x="18" y="89"/>
                    <a:pt x="22" y="90"/>
                    <a:pt x="25" y="93"/>
                  </a:cubicBezTo>
                  <a:cubicBezTo>
                    <a:pt x="26" y="95"/>
                    <a:pt x="27" y="97"/>
                    <a:pt x="28" y="99"/>
                  </a:cubicBezTo>
                  <a:cubicBezTo>
                    <a:pt x="28" y="101"/>
                    <a:pt x="27" y="102"/>
                    <a:pt x="27" y="104"/>
                  </a:cubicBezTo>
                  <a:cubicBezTo>
                    <a:pt x="27" y="105"/>
                    <a:pt x="25" y="104"/>
                    <a:pt x="25" y="105"/>
                  </a:cubicBezTo>
                  <a:cubicBezTo>
                    <a:pt x="27" y="110"/>
                    <a:pt x="29" y="115"/>
                    <a:pt x="31" y="119"/>
                  </a:cubicBezTo>
                  <a:cubicBezTo>
                    <a:pt x="32" y="120"/>
                    <a:pt x="34" y="120"/>
                    <a:pt x="33" y="121"/>
                  </a:cubicBezTo>
                  <a:cubicBezTo>
                    <a:pt x="33" y="125"/>
                    <a:pt x="31" y="129"/>
                    <a:pt x="29" y="133"/>
                  </a:cubicBezTo>
                  <a:cubicBezTo>
                    <a:pt x="27" y="135"/>
                    <a:pt x="24" y="137"/>
                    <a:pt x="23" y="140"/>
                  </a:cubicBezTo>
                  <a:cubicBezTo>
                    <a:pt x="23" y="142"/>
                    <a:pt x="24" y="144"/>
                    <a:pt x="23" y="147"/>
                  </a:cubicBezTo>
                  <a:cubicBezTo>
                    <a:pt x="22" y="148"/>
                    <a:pt x="22" y="152"/>
                    <a:pt x="20" y="151"/>
                  </a:cubicBezTo>
                  <a:cubicBezTo>
                    <a:pt x="21" y="153"/>
                    <a:pt x="22" y="156"/>
                    <a:pt x="22" y="158"/>
                  </a:cubicBezTo>
                  <a:cubicBezTo>
                    <a:pt x="21" y="162"/>
                    <a:pt x="19" y="165"/>
                    <a:pt x="18" y="168"/>
                  </a:cubicBezTo>
                  <a:cubicBezTo>
                    <a:pt x="17" y="170"/>
                    <a:pt x="16" y="171"/>
                    <a:pt x="16" y="173"/>
                  </a:cubicBezTo>
                  <a:cubicBezTo>
                    <a:pt x="16" y="175"/>
                    <a:pt x="17" y="176"/>
                    <a:pt x="18" y="178"/>
                  </a:cubicBezTo>
                  <a:cubicBezTo>
                    <a:pt x="18" y="178"/>
                    <a:pt x="19" y="178"/>
                    <a:pt x="19" y="178"/>
                  </a:cubicBezTo>
                  <a:cubicBezTo>
                    <a:pt x="21" y="177"/>
                    <a:pt x="19" y="174"/>
                    <a:pt x="21" y="174"/>
                  </a:cubicBezTo>
                  <a:cubicBezTo>
                    <a:pt x="23" y="175"/>
                    <a:pt x="26" y="178"/>
                    <a:pt x="27" y="180"/>
                  </a:cubicBezTo>
                  <a:cubicBezTo>
                    <a:pt x="28" y="182"/>
                    <a:pt x="26" y="184"/>
                    <a:pt x="27" y="186"/>
                  </a:cubicBezTo>
                  <a:cubicBezTo>
                    <a:pt x="28" y="186"/>
                    <a:pt x="29" y="189"/>
                    <a:pt x="29" y="188"/>
                  </a:cubicBezTo>
                  <a:cubicBezTo>
                    <a:pt x="29" y="184"/>
                    <a:pt x="29" y="182"/>
                    <a:pt x="30" y="184"/>
                  </a:cubicBezTo>
                  <a:cubicBezTo>
                    <a:pt x="31" y="186"/>
                    <a:pt x="32" y="188"/>
                    <a:pt x="34" y="189"/>
                  </a:cubicBezTo>
                  <a:cubicBezTo>
                    <a:pt x="35" y="190"/>
                    <a:pt x="37" y="191"/>
                    <a:pt x="38" y="192"/>
                  </a:cubicBezTo>
                  <a:cubicBezTo>
                    <a:pt x="39" y="193"/>
                    <a:pt x="39" y="194"/>
                    <a:pt x="39" y="195"/>
                  </a:cubicBezTo>
                  <a:cubicBezTo>
                    <a:pt x="39" y="196"/>
                    <a:pt x="38" y="197"/>
                    <a:pt x="38" y="198"/>
                  </a:cubicBezTo>
                  <a:cubicBezTo>
                    <a:pt x="38" y="199"/>
                    <a:pt x="40" y="200"/>
                    <a:pt x="41" y="201"/>
                  </a:cubicBezTo>
                  <a:cubicBezTo>
                    <a:pt x="42" y="202"/>
                    <a:pt x="43" y="202"/>
                    <a:pt x="44" y="203"/>
                  </a:cubicBezTo>
                  <a:cubicBezTo>
                    <a:pt x="45" y="202"/>
                    <a:pt x="45" y="199"/>
                    <a:pt x="46" y="199"/>
                  </a:cubicBezTo>
                  <a:cubicBezTo>
                    <a:pt x="48" y="199"/>
                    <a:pt x="47" y="202"/>
                    <a:pt x="48" y="203"/>
                  </a:cubicBezTo>
                  <a:cubicBezTo>
                    <a:pt x="49" y="204"/>
                    <a:pt x="51" y="203"/>
                    <a:pt x="52" y="203"/>
                  </a:cubicBezTo>
                  <a:cubicBezTo>
                    <a:pt x="53" y="204"/>
                    <a:pt x="55" y="205"/>
                    <a:pt x="56" y="206"/>
                  </a:cubicBezTo>
                  <a:cubicBezTo>
                    <a:pt x="56" y="208"/>
                    <a:pt x="54" y="210"/>
                    <a:pt x="54" y="213"/>
                  </a:cubicBezTo>
                  <a:cubicBezTo>
                    <a:pt x="54" y="214"/>
                    <a:pt x="54" y="216"/>
                    <a:pt x="56" y="216"/>
                  </a:cubicBezTo>
                  <a:cubicBezTo>
                    <a:pt x="58" y="215"/>
                    <a:pt x="59" y="213"/>
                    <a:pt x="62" y="212"/>
                  </a:cubicBezTo>
                  <a:cubicBezTo>
                    <a:pt x="63" y="211"/>
                    <a:pt x="65" y="212"/>
                    <a:pt x="65" y="211"/>
                  </a:cubicBezTo>
                  <a:cubicBezTo>
                    <a:pt x="66" y="209"/>
                    <a:pt x="66" y="208"/>
                    <a:pt x="66" y="206"/>
                  </a:cubicBezTo>
                  <a:close/>
                </a:path>
              </a:pathLst>
            </a:custGeom>
            <a:solidFill>
              <a:srgbClr val="74C476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 dirty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96" name="Freeform 133">
              <a:extLst>
                <a:ext uri="{FF2B5EF4-FFF2-40B4-BE49-F238E27FC236}">
                  <a16:creationId xmlns:a16="http://schemas.microsoft.com/office/drawing/2014/main" id="{2B9A7C11-B4E8-4243-A7D3-32589ECBEE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19848" y="3480216"/>
              <a:ext cx="191952" cy="244302"/>
            </a:xfrm>
            <a:custGeom>
              <a:avLst/>
              <a:gdLst>
                <a:gd name="T0" fmla="*/ 2147483647 w 101"/>
                <a:gd name="T1" fmla="*/ 2147483647 h 128"/>
                <a:gd name="T2" fmla="*/ 2147483647 w 101"/>
                <a:gd name="T3" fmla="*/ 2147483647 h 128"/>
                <a:gd name="T4" fmla="*/ 2147483647 w 101"/>
                <a:gd name="T5" fmla="*/ 2147483647 h 128"/>
                <a:gd name="T6" fmla="*/ 2147483647 w 101"/>
                <a:gd name="T7" fmla="*/ 2147483647 h 128"/>
                <a:gd name="T8" fmla="*/ 2147483647 w 101"/>
                <a:gd name="T9" fmla="*/ 2147483647 h 128"/>
                <a:gd name="T10" fmla="*/ 2147483647 w 101"/>
                <a:gd name="T11" fmla="*/ 2147483647 h 128"/>
                <a:gd name="T12" fmla="*/ 2147483647 w 101"/>
                <a:gd name="T13" fmla="*/ 2147483647 h 128"/>
                <a:gd name="T14" fmla="*/ 2147483647 w 101"/>
                <a:gd name="T15" fmla="*/ 2147483647 h 128"/>
                <a:gd name="T16" fmla="*/ 2147483647 w 101"/>
                <a:gd name="T17" fmla="*/ 2147483647 h 128"/>
                <a:gd name="T18" fmla="*/ 2147483647 w 101"/>
                <a:gd name="T19" fmla="*/ 2147483647 h 128"/>
                <a:gd name="T20" fmla="*/ 2147483647 w 101"/>
                <a:gd name="T21" fmla="*/ 2147483647 h 128"/>
                <a:gd name="T22" fmla="*/ 2147483647 w 101"/>
                <a:gd name="T23" fmla="*/ 2147483647 h 128"/>
                <a:gd name="T24" fmla="*/ 2147483647 w 101"/>
                <a:gd name="T25" fmla="*/ 2147483647 h 128"/>
                <a:gd name="T26" fmla="*/ 2147483647 w 101"/>
                <a:gd name="T27" fmla="*/ 2147483647 h 128"/>
                <a:gd name="T28" fmla="*/ 2147483647 w 101"/>
                <a:gd name="T29" fmla="*/ 2147483647 h 128"/>
                <a:gd name="T30" fmla="*/ 2147483647 w 101"/>
                <a:gd name="T31" fmla="*/ 2147483647 h 128"/>
                <a:gd name="T32" fmla="*/ 2147483647 w 101"/>
                <a:gd name="T33" fmla="*/ 2147483647 h 128"/>
                <a:gd name="T34" fmla="*/ 2147483647 w 101"/>
                <a:gd name="T35" fmla="*/ 2147483647 h 128"/>
                <a:gd name="T36" fmla="*/ 2147483647 w 101"/>
                <a:gd name="T37" fmla="*/ 2147483647 h 128"/>
                <a:gd name="T38" fmla="*/ 2147483647 w 101"/>
                <a:gd name="T39" fmla="*/ 2147483647 h 128"/>
                <a:gd name="T40" fmla="*/ 2147483647 w 101"/>
                <a:gd name="T41" fmla="*/ 2147483647 h 128"/>
                <a:gd name="T42" fmla="*/ 2147483647 w 101"/>
                <a:gd name="T43" fmla="*/ 2147483647 h 128"/>
                <a:gd name="T44" fmla="*/ 2147483647 w 101"/>
                <a:gd name="T45" fmla="*/ 2147483647 h 128"/>
                <a:gd name="T46" fmla="*/ 2147483647 w 101"/>
                <a:gd name="T47" fmla="*/ 2147483647 h 128"/>
                <a:gd name="T48" fmla="*/ 2147483647 w 101"/>
                <a:gd name="T49" fmla="*/ 2147483647 h 128"/>
                <a:gd name="T50" fmla="*/ 2147483647 w 101"/>
                <a:gd name="T51" fmla="*/ 2147483647 h 128"/>
                <a:gd name="T52" fmla="*/ 2147483647 w 101"/>
                <a:gd name="T53" fmla="*/ 2147483647 h 128"/>
                <a:gd name="T54" fmla="*/ 2147483647 w 101"/>
                <a:gd name="T55" fmla="*/ 2147483647 h 128"/>
                <a:gd name="T56" fmla="*/ 2147483647 w 101"/>
                <a:gd name="T57" fmla="*/ 2147483647 h 128"/>
                <a:gd name="T58" fmla="*/ 2147483647 w 101"/>
                <a:gd name="T59" fmla="*/ 0 h 128"/>
                <a:gd name="T60" fmla="*/ 2147483647 w 101"/>
                <a:gd name="T61" fmla="*/ 2147483647 h 128"/>
                <a:gd name="T62" fmla="*/ 2147483647 w 101"/>
                <a:gd name="T63" fmla="*/ 2147483647 h 128"/>
                <a:gd name="T64" fmla="*/ 2147483647 w 101"/>
                <a:gd name="T65" fmla="*/ 2147483647 h 128"/>
                <a:gd name="T66" fmla="*/ 2147483647 w 101"/>
                <a:gd name="T67" fmla="*/ 2147483647 h 128"/>
                <a:gd name="T68" fmla="*/ 2147483647 w 101"/>
                <a:gd name="T69" fmla="*/ 2147483647 h 128"/>
                <a:gd name="T70" fmla="*/ 2147483647 w 101"/>
                <a:gd name="T71" fmla="*/ 2147483647 h 128"/>
                <a:gd name="T72" fmla="*/ 2147483647 w 101"/>
                <a:gd name="T73" fmla="*/ 2147483647 h 128"/>
                <a:gd name="T74" fmla="*/ 2147483647 w 101"/>
                <a:gd name="T75" fmla="*/ 2147483647 h 128"/>
                <a:gd name="T76" fmla="*/ 2147483647 w 101"/>
                <a:gd name="T77" fmla="*/ 2147483647 h 128"/>
                <a:gd name="T78" fmla="*/ 2147483647 w 101"/>
                <a:gd name="T79" fmla="*/ 2147483647 h 128"/>
                <a:gd name="T80" fmla="*/ 2147483647 w 101"/>
                <a:gd name="T81" fmla="*/ 2147483647 h 128"/>
                <a:gd name="T82" fmla="*/ 2147483647 w 101"/>
                <a:gd name="T83" fmla="*/ 2147483647 h 128"/>
                <a:gd name="T84" fmla="*/ 2147483647 w 101"/>
                <a:gd name="T85" fmla="*/ 2147483647 h 128"/>
                <a:gd name="T86" fmla="*/ 2147483647 w 101"/>
                <a:gd name="T87" fmla="*/ 2147483647 h 128"/>
                <a:gd name="T88" fmla="*/ 2147483647 w 101"/>
                <a:gd name="T89" fmla="*/ 2147483647 h 128"/>
                <a:gd name="T90" fmla="*/ 2147483647 w 101"/>
                <a:gd name="T91" fmla="*/ 2147483647 h 128"/>
                <a:gd name="T92" fmla="*/ 2147483647 w 101"/>
                <a:gd name="T93" fmla="*/ 2147483647 h 12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01" h="128">
                  <a:moveTo>
                    <a:pt x="99" y="117"/>
                  </a:moveTo>
                  <a:cubicBezTo>
                    <a:pt x="98" y="118"/>
                    <a:pt x="97" y="120"/>
                    <a:pt x="95" y="120"/>
                  </a:cubicBezTo>
                  <a:cubicBezTo>
                    <a:pt x="94" y="121"/>
                    <a:pt x="92" y="121"/>
                    <a:pt x="91" y="120"/>
                  </a:cubicBezTo>
                  <a:cubicBezTo>
                    <a:pt x="90" y="120"/>
                    <a:pt x="89" y="119"/>
                    <a:pt x="88" y="119"/>
                  </a:cubicBezTo>
                  <a:cubicBezTo>
                    <a:pt x="86" y="120"/>
                    <a:pt x="83" y="120"/>
                    <a:pt x="82" y="121"/>
                  </a:cubicBezTo>
                  <a:cubicBezTo>
                    <a:pt x="81" y="123"/>
                    <a:pt x="84" y="125"/>
                    <a:pt x="83" y="127"/>
                  </a:cubicBezTo>
                  <a:cubicBezTo>
                    <a:pt x="82" y="128"/>
                    <a:pt x="81" y="126"/>
                    <a:pt x="80" y="126"/>
                  </a:cubicBezTo>
                  <a:cubicBezTo>
                    <a:pt x="78" y="125"/>
                    <a:pt x="76" y="124"/>
                    <a:pt x="75" y="124"/>
                  </a:cubicBezTo>
                  <a:cubicBezTo>
                    <a:pt x="74" y="124"/>
                    <a:pt x="73" y="125"/>
                    <a:pt x="72" y="124"/>
                  </a:cubicBezTo>
                  <a:cubicBezTo>
                    <a:pt x="71" y="124"/>
                    <a:pt x="71" y="123"/>
                    <a:pt x="70" y="122"/>
                  </a:cubicBezTo>
                  <a:cubicBezTo>
                    <a:pt x="71" y="122"/>
                    <a:pt x="71" y="121"/>
                    <a:pt x="72" y="120"/>
                  </a:cubicBezTo>
                  <a:cubicBezTo>
                    <a:pt x="73" y="120"/>
                    <a:pt x="74" y="119"/>
                    <a:pt x="74" y="118"/>
                  </a:cubicBezTo>
                  <a:cubicBezTo>
                    <a:pt x="75" y="114"/>
                    <a:pt x="73" y="110"/>
                    <a:pt x="73" y="106"/>
                  </a:cubicBezTo>
                  <a:cubicBezTo>
                    <a:pt x="74" y="104"/>
                    <a:pt x="76" y="103"/>
                    <a:pt x="76" y="102"/>
                  </a:cubicBezTo>
                  <a:cubicBezTo>
                    <a:pt x="76" y="100"/>
                    <a:pt x="73" y="100"/>
                    <a:pt x="73" y="98"/>
                  </a:cubicBezTo>
                  <a:cubicBezTo>
                    <a:pt x="72" y="98"/>
                    <a:pt x="74" y="96"/>
                    <a:pt x="73" y="96"/>
                  </a:cubicBezTo>
                  <a:cubicBezTo>
                    <a:pt x="72" y="95"/>
                    <a:pt x="70" y="96"/>
                    <a:pt x="69" y="95"/>
                  </a:cubicBezTo>
                  <a:cubicBezTo>
                    <a:pt x="67" y="93"/>
                    <a:pt x="65" y="92"/>
                    <a:pt x="64" y="90"/>
                  </a:cubicBezTo>
                  <a:cubicBezTo>
                    <a:pt x="63" y="87"/>
                    <a:pt x="62" y="84"/>
                    <a:pt x="62" y="81"/>
                  </a:cubicBezTo>
                  <a:cubicBezTo>
                    <a:pt x="61" y="79"/>
                    <a:pt x="64" y="77"/>
                    <a:pt x="63" y="76"/>
                  </a:cubicBezTo>
                  <a:cubicBezTo>
                    <a:pt x="62" y="74"/>
                    <a:pt x="60" y="73"/>
                    <a:pt x="58" y="72"/>
                  </a:cubicBezTo>
                  <a:cubicBezTo>
                    <a:pt x="57" y="70"/>
                    <a:pt x="55" y="70"/>
                    <a:pt x="54" y="68"/>
                  </a:cubicBezTo>
                  <a:cubicBezTo>
                    <a:pt x="53" y="66"/>
                    <a:pt x="54" y="64"/>
                    <a:pt x="52" y="62"/>
                  </a:cubicBezTo>
                  <a:cubicBezTo>
                    <a:pt x="52" y="61"/>
                    <a:pt x="51" y="63"/>
                    <a:pt x="50" y="63"/>
                  </a:cubicBezTo>
                  <a:cubicBezTo>
                    <a:pt x="49" y="63"/>
                    <a:pt x="48" y="61"/>
                    <a:pt x="47" y="61"/>
                  </a:cubicBezTo>
                  <a:cubicBezTo>
                    <a:pt x="46" y="60"/>
                    <a:pt x="44" y="60"/>
                    <a:pt x="42" y="61"/>
                  </a:cubicBezTo>
                  <a:cubicBezTo>
                    <a:pt x="41" y="62"/>
                    <a:pt x="41" y="65"/>
                    <a:pt x="40" y="67"/>
                  </a:cubicBezTo>
                  <a:cubicBezTo>
                    <a:pt x="39" y="68"/>
                    <a:pt x="37" y="67"/>
                    <a:pt x="36" y="68"/>
                  </a:cubicBezTo>
                  <a:cubicBezTo>
                    <a:pt x="35" y="69"/>
                    <a:pt x="36" y="71"/>
                    <a:pt x="34" y="72"/>
                  </a:cubicBezTo>
                  <a:cubicBezTo>
                    <a:pt x="33" y="73"/>
                    <a:pt x="31" y="73"/>
                    <a:pt x="31" y="72"/>
                  </a:cubicBezTo>
                  <a:cubicBezTo>
                    <a:pt x="30" y="71"/>
                    <a:pt x="32" y="69"/>
                    <a:pt x="32" y="68"/>
                  </a:cubicBezTo>
                  <a:cubicBezTo>
                    <a:pt x="31" y="66"/>
                    <a:pt x="28" y="65"/>
                    <a:pt x="26" y="64"/>
                  </a:cubicBezTo>
                  <a:cubicBezTo>
                    <a:pt x="24" y="64"/>
                    <a:pt x="23" y="65"/>
                    <a:pt x="21" y="66"/>
                  </a:cubicBezTo>
                  <a:cubicBezTo>
                    <a:pt x="21" y="67"/>
                    <a:pt x="22" y="68"/>
                    <a:pt x="21" y="69"/>
                  </a:cubicBezTo>
                  <a:cubicBezTo>
                    <a:pt x="20" y="71"/>
                    <a:pt x="18" y="74"/>
                    <a:pt x="15" y="75"/>
                  </a:cubicBezTo>
                  <a:cubicBezTo>
                    <a:pt x="14" y="75"/>
                    <a:pt x="13" y="74"/>
                    <a:pt x="13" y="73"/>
                  </a:cubicBezTo>
                  <a:cubicBezTo>
                    <a:pt x="12" y="69"/>
                    <a:pt x="14" y="65"/>
                    <a:pt x="14" y="62"/>
                  </a:cubicBezTo>
                  <a:cubicBezTo>
                    <a:pt x="14" y="60"/>
                    <a:pt x="13" y="59"/>
                    <a:pt x="13" y="57"/>
                  </a:cubicBezTo>
                  <a:cubicBezTo>
                    <a:pt x="13" y="56"/>
                    <a:pt x="15" y="55"/>
                    <a:pt x="15" y="54"/>
                  </a:cubicBezTo>
                  <a:cubicBezTo>
                    <a:pt x="16" y="52"/>
                    <a:pt x="15" y="51"/>
                    <a:pt x="15" y="50"/>
                  </a:cubicBezTo>
                  <a:cubicBezTo>
                    <a:pt x="15" y="48"/>
                    <a:pt x="17" y="46"/>
                    <a:pt x="16" y="45"/>
                  </a:cubicBezTo>
                  <a:cubicBezTo>
                    <a:pt x="15" y="43"/>
                    <a:pt x="12" y="44"/>
                    <a:pt x="11" y="43"/>
                  </a:cubicBezTo>
                  <a:cubicBezTo>
                    <a:pt x="8" y="43"/>
                    <a:pt x="6" y="43"/>
                    <a:pt x="4" y="42"/>
                  </a:cubicBezTo>
                  <a:cubicBezTo>
                    <a:pt x="3" y="41"/>
                    <a:pt x="6" y="40"/>
                    <a:pt x="6" y="39"/>
                  </a:cubicBezTo>
                  <a:cubicBezTo>
                    <a:pt x="6" y="38"/>
                    <a:pt x="7" y="36"/>
                    <a:pt x="6" y="35"/>
                  </a:cubicBezTo>
                  <a:cubicBezTo>
                    <a:pt x="6" y="34"/>
                    <a:pt x="4" y="32"/>
                    <a:pt x="3" y="32"/>
                  </a:cubicBezTo>
                  <a:cubicBezTo>
                    <a:pt x="2" y="32"/>
                    <a:pt x="1" y="32"/>
                    <a:pt x="0" y="32"/>
                  </a:cubicBezTo>
                  <a:cubicBezTo>
                    <a:pt x="0" y="30"/>
                    <a:pt x="0" y="28"/>
                    <a:pt x="1" y="26"/>
                  </a:cubicBezTo>
                  <a:cubicBezTo>
                    <a:pt x="2" y="25"/>
                    <a:pt x="6" y="26"/>
                    <a:pt x="7" y="25"/>
                  </a:cubicBezTo>
                  <a:cubicBezTo>
                    <a:pt x="7" y="23"/>
                    <a:pt x="4" y="23"/>
                    <a:pt x="4" y="21"/>
                  </a:cubicBezTo>
                  <a:cubicBezTo>
                    <a:pt x="4" y="19"/>
                    <a:pt x="5" y="17"/>
                    <a:pt x="7" y="15"/>
                  </a:cubicBezTo>
                  <a:cubicBezTo>
                    <a:pt x="8" y="14"/>
                    <a:pt x="10" y="14"/>
                    <a:pt x="11" y="13"/>
                  </a:cubicBezTo>
                  <a:cubicBezTo>
                    <a:pt x="12" y="14"/>
                    <a:pt x="11" y="16"/>
                    <a:pt x="12" y="17"/>
                  </a:cubicBezTo>
                  <a:cubicBezTo>
                    <a:pt x="13" y="18"/>
                    <a:pt x="14" y="18"/>
                    <a:pt x="15" y="18"/>
                  </a:cubicBezTo>
                  <a:cubicBezTo>
                    <a:pt x="16" y="18"/>
                    <a:pt x="18" y="18"/>
                    <a:pt x="19" y="18"/>
                  </a:cubicBezTo>
                  <a:cubicBezTo>
                    <a:pt x="19" y="17"/>
                    <a:pt x="21" y="17"/>
                    <a:pt x="21" y="17"/>
                  </a:cubicBezTo>
                  <a:cubicBezTo>
                    <a:pt x="21" y="15"/>
                    <a:pt x="20" y="14"/>
                    <a:pt x="19" y="12"/>
                  </a:cubicBezTo>
                  <a:cubicBezTo>
                    <a:pt x="19" y="11"/>
                    <a:pt x="18" y="9"/>
                    <a:pt x="17" y="7"/>
                  </a:cubicBezTo>
                  <a:cubicBezTo>
                    <a:pt x="16" y="6"/>
                    <a:pt x="16" y="4"/>
                    <a:pt x="16" y="3"/>
                  </a:cubicBezTo>
                  <a:cubicBezTo>
                    <a:pt x="16" y="2"/>
                    <a:pt x="17" y="1"/>
                    <a:pt x="18" y="0"/>
                  </a:cubicBezTo>
                  <a:cubicBezTo>
                    <a:pt x="19" y="0"/>
                    <a:pt x="20" y="1"/>
                    <a:pt x="21" y="2"/>
                  </a:cubicBezTo>
                  <a:cubicBezTo>
                    <a:pt x="22" y="2"/>
                    <a:pt x="23" y="2"/>
                    <a:pt x="24" y="2"/>
                  </a:cubicBezTo>
                  <a:cubicBezTo>
                    <a:pt x="25" y="3"/>
                    <a:pt x="26" y="5"/>
                    <a:pt x="27" y="6"/>
                  </a:cubicBezTo>
                  <a:cubicBezTo>
                    <a:pt x="27" y="8"/>
                    <a:pt x="28" y="11"/>
                    <a:pt x="30" y="11"/>
                  </a:cubicBezTo>
                  <a:cubicBezTo>
                    <a:pt x="31" y="12"/>
                    <a:pt x="31" y="8"/>
                    <a:pt x="32" y="9"/>
                  </a:cubicBezTo>
                  <a:cubicBezTo>
                    <a:pt x="33" y="9"/>
                    <a:pt x="34" y="11"/>
                    <a:pt x="35" y="12"/>
                  </a:cubicBezTo>
                  <a:cubicBezTo>
                    <a:pt x="35" y="14"/>
                    <a:pt x="33" y="16"/>
                    <a:pt x="33" y="17"/>
                  </a:cubicBezTo>
                  <a:cubicBezTo>
                    <a:pt x="34" y="20"/>
                    <a:pt x="36" y="23"/>
                    <a:pt x="38" y="25"/>
                  </a:cubicBezTo>
                  <a:cubicBezTo>
                    <a:pt x="39" y="26"/>
                    <a:pt x="40" y="25"/>
                    <a:pt x="41" y="26"/>
                  </a:cubicBezTo>
                  <a:cubicBezTo>
                    <a:pt x="42" y="26"/>
                    <a:pt x="43" y="29"/>
                    <a:pt x="44" y="28"/>
                  </a:cubicBezTo>
                  <a:cubicBezTo>
                    <a:pt x="46" y="28"/>
                    <a:pt x="47" y="25"/>
                    <a:pt x="49" y="24"/>
                  </a:cubicBezTo>
                  <a:cubicBezTo>
                    <a:pt x="50" y="24"/>
                    <a:pt x="51" y="24"/>
                    <a:pt x="52" y="24"/>
                  </a:cubicBezTo>
                  <a:cubicBezTo>
                    <a:pt x="54" y="26"/>
                    <a:pt x="56" y="29"/>
                    <a:pt x="56" y="31"/>
                  </a:cubicBezTo>
                  <a:cubicBezTo>
                    <a:pt x="56" y="32"/>
                    <a:pt x="54" y="31"/>
                    <a:pt x="53" y="31"/>
                  </a:cubicBezTo>
                  <a:cubicBezTo>
                    <a:pt x="52" y="32"/>
                    <a:pt x="52" y="33"/>
                    <a:pt x="52" y="33"/>
                  </a:cubicBezTo>
                  <a:cubicBezTo>
                    <a:pt x="55" y="34"/>
                    <a:pt x="59" y="34"/>
                    <a:pt x="61" y="36"/>
                  </a:cubicBezTo>
                  <a:cubicBezTo>
                    <a:pt x="62" y="36"/>
                    <a:pt x="62" y="38"/>
                    <a:pt x="62" y="39"/>
                  </a:cubicBezTo>
                  <a:cubicBezTo>
                    <a:pt x="61" y="40"/>
                    <a:pt x="60" y="38"/>
                    <a:pt x="59" y="39"/>
                  </a:cubicBezTo>
                  <a:cubicBezTo>
                    <a:pt x="58" y="40"/>
                    <a:pt x="58" y="42"/>
                    <a:pt x="57" y="43"/>
                  </a:cubicBezTo>
                  <a:cubicBezTo>
                    <a:pt x="55" y="44"/>
                    <a:pt x="54" y="42"/>
                    <a:pt x="52" y="42"/>
                  </a:cubicBezTo>
                  <a:cubicBezTo>
                    <a:pt x="51" y="43"/>
                    <a:pt x="52" y="44"/>
                    <a:pt x="51" y="45"/>
                  </a:cubicBezTo>
                  <a:cubicBezTo>
                    <a:pt x="50" y="46"/>
                    <a:pt x="47" y="46"/>
                    <a:pt x="48" y="47"/>
                  </a:cubicBezTo>
                  <a:cubicBezTo>
                    <a:pt x="53" y="51"/>
                    <a:pt x="60" y="52"/>
                    <a:pt x="65" y="56"/>
                  </a:cubicBezTo>
                  <a:cubicBezTo>
                    <a:pt x="67" y="58"/>
                    <a:pt x="65" y="60"/>
                    <a:pt x="66" y="62"/>
                  </a:cubicBezTo>
                  <a:cubicBezTo>
                    <a:pt x="66" y="63"/>
                    <a:pt x="68" y="64"/>
                    <a:pt x="69" y="65"/>
                  </a:cubicBezTo>
                  <a:cubicBezTo>
                    <a:pt x="71" y="68"/>
                    <a:pt x="73" y="72"/>
                    <a:pt x="76" y="74"/>
                  </a:cubicBezTo>
                  <a:cubicBezTo>
                    <a:pt x="77" y="76"/>
                    <a:pt x="79" y="76"/>
                    <a:pt x="80" y="77"/>
                  </a:cubicBezTo>
                  <a:cubicBezTo>
                    <a:pt x="82" y="79"/>
                    <a:pt x="83" y="81"/>
                    <a:pt x="84" y="83"/>
                  </a:cubicBezTo>
                  <a:cubicBezTo>
                    <a:pt x="85" y="85"/>
                    <a:pt x="85" y="87"/>
                    <a:pt x="86" y="89"/>
                  </a:cubicBezTo>
                  <a:cubicBezTo>
                    <a:pt x="88" y="91"/>
                    <a:pt x="91" y="91"/>
                    <a:pt x="93" y="93"/>
                  </a:cubicBezTo>
                  <a:cubicBezTo>
                    <a:pt x="95" y="94"/>
                    <a:pt x="98" y="95"/>
                    <a:pt x="98" y="97"/>
                  </a:cubicBezTo>
                  <a:cubicBezTo>
                    <a:pt x="98" y="98"/>
                    <a:pt x="94" y="98"/>
                    <a:pt x="95" y="99"/>
                  </a:cubicBezTo>
                  <a:cubicBezTo>
                    <a:pt x="96" y="103"/>
                    <a:pt x="100" y="104"/>
                    <a:pt x="101" y="107"/>
                  </a:cubicBezTo>
                  <a:cubicBezTo>
                    <a:pt x="101" y="109"/>
                    <a:pt x="98" y="109"/>
                    <a:pt x="98" y="111"/>
                  </a:cubicBezTo>
                  <a:cubicBezTo>
                    <a:pt x="97" y="113"/>
                    <a:pt x="99" y="115"/>
                    <a:pt x="99" y="117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97" name="Freeform 134">
              <a:extLst>
                <a:ext uri="{FF2B5EF4-FFF2-40B4-BE49-F238E27FC236}">
                  <a16:creationId xmlns:a16="http://schemas.microsoft.com/office/drawing/2014/main" id="{BA216DD1-BB36-2443-B385-6426327D761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88063" y="3703896"/>
              <a:ext cx="131669" cy="114219"/>
            </a:xfrm>
            <a:custGeom>
              <a:avLst/>
              <a:gdLst>
                <a:gd name="T0" fmla="*/ 2147483647 w 69"/>
                <a:gd name="T1" fmla="*/ 2147483647 h 60"/>
                <a:gd name="T2" fmla="*/ 2147483647 w 69"/>
                <a:gd name="T3" fmla="*/ 2147483647 h 60"/>
                <a:gd name="T4" fmla="*/ 2147483647 w 69"/>
                <a:gd name="T5" fmla="*/ 2147483647 h 60"/>
                <a:gd name="T6" fmla="*/ 2147483647 w 69"/>
                <a:gd name="T7" fmla="*/ 2147483647 h 60"/>
                <a:gd name="T8" fmla="*/ 2147483647 w 69"/>
                <a:gd name="T9" fmla="*/ 2147483647 h 60"/>
                <a:gd name="T10" fmla="*/ 2147483647 w 69"/>
                <a:gd name="T11" fmla="*/ 2147483647 h 60"/>
                <a:gd name="T12" fmla="*/ 2147483647 w 69"/>
                <a:gd name="T13" fmla="*/ 2147483647 h 60"/>
                <a:gd name="T14" fmla="*/ 2147483647 w 69"/>
                <a:gd name="T15" fmla="*/ 2147483647 h 60"/>
                <a:gd name="T16" fmla="*/ 2147483647 w 69"/>
                <a:gd name="T17" fmla="*/ 2147483647 h 60"/>
                <a:gd name="T18" fmla="*/ 2147483647 w 69"/>
                <a:gd name="T19" fmla="*/ 2147483647 h 60"/>
                <a:gd name="T20" fmla="*/ 2147483647 w 69"/>
                <a:gd name="T21" fmla="*/ 2147483647 h 60"/>
                <a:gd name="T22" fmla="*/ 2147483647 w 69"/>
                <a:gd name="T23" fmla="*/ 2147483647 h 60"/>
                <a:gd name="T24" fmla="*/ 2147483647 w 69"/>
                <a:gd name="T25" fmla="*/ 2147483647 h 60"/>
                <a:gd name="T26" fmla="*/ 0 w 69"/>
                <a:gd name="T27" fmla="*/ 2147483647 h 60"/>
                <a:gd name="T28" fmla="*/ 2147483647 w 69"/>
                <a:gd name="T29" fmla="*/ 2147483647 h 60"/>
                <a:gd name="T30" fmla="*/ 2147483647 w 69"/>
                <a:gd name="T31" fmla="*/ 2147483647 h 60"/>
                <a:gd name="T32" fmla="*/ 2147483647 w 69"/>
                <a:gd name="T33" fmla="*/ 2147483647 h 60"/>
                <a:gd name="T34" fmla="*/ 2147483647 w 69"/>
                <a:gd name="T35" fmla="*/ 2147483647 h 60"/>
                <a:gd name="T36" fmla="*/ 2147483647 w 69"/>
                <a:gd name="T37" fmla="*/ 2147483647 h 60"/>
                <a:gd name="T38" fmla="*/ 2147483647 w 69"/>
                <a:gd name="T39" fmla="*/ 2147483647 h 60"/>
                <a:gd name="T40" fmla="*/ 2147483647 w 69"/>
                <a:gd name="T41" fmla="*/ 2147483647 h 60"/>
                <a:gd name="T42" fmla="*/ 2147483647 w 69"/>
                <a:gd name="T43" fmla="*/ 2147483647 h 60"/>
                <a:gd name="T44" fmla="*/ 2147483647 w 69"/>
                <a:gd name="T45" fmla="*/ 2147483647 h 60"/>
                <a:gd name="T46" fmla="*/ 2147483647 w 69"/>
                <a:gd name="T47" fmla="*/ 2147483647 h 60"/>
                <a:gd name="T48" fmla="*/ 2147483647 w 69"/>
                <a:gd name="T49" fmla="*/ 2147483647 h 60"/>
                <a:gd name="T50" fmla="*/ 2147483647 w 69"/>
                <a:gd name="T51" fmla="*/ 2147483647 h 60"/>
                <a:gd name="T52" fmla="*/ 2147483647 w 69"/>
                <a:gd name="T53" fmla="*/ 2147483647 h 60"/>
                <a:gd name="T54" fmla="*/ 2147483647 w 69"/>
                <a:gd name="T55" fmla="*/ 2147483647 h 60"/>
                <a:gd name="T56" fmla="*/ 2147483647 w 69"/>
                <a:gd name="T57" fmla="*/ 2147483647 h 60"/>
                <a:gd name="T58" fmla="*/ 2147483647 w 69"/>
                <a:gd name="T59" fmla="*/ 2147483647 h 60"/>
                <a:gd name="T60" fmla="*/ 2147483647 w 69"/>
                <a:gd name="T61" fmla="*/ 0 h 60"/>
                <a:gd name="T62" fmla="*/ 2147483647 w 69"/>
                <a:gd name="T63" fmla="*/ 2147483647 h 60"/>
                <a:gd name="T64" fmla="*/ 2147483647 w 69"/>
                <a:gd name="T65" fmla="*/ 2147483647 h 60"/>
                <a:gd name="T66" fmla="*/ 2147483647 w 69"/>
                <a:gd name="T67" fmla="*/ 2147483647 h 60"/>
                <a:gd name="T68" fmla="*/ 2147483647 w 69"/>
                <a:gd name="T69" fmla="*/ 2147483647 h 60"/>
                <a:gd name="T70" fmla="*/ 2147483647 w 69"/>
                <a:gd name="T71" fmla="*/ 2147483647 h 60"/>
                <a:gd name="T72" fmla="*/ 2147483647 w 69"/>
                <a:gd name="T73" fmla="*/ 2147483647 h 60"/>
                <a:gd name="T74" fmla="*/ 2147483647 w 69"/>
                <a:gd name="T75" fmla="*/ 2147483647 h 60"/>
                <a:gd name="T76" fmla="*/ 2147483647 w 69"/>
                <a:gd name="T77" fmla="*/ 2147483647 h 60"/>
                <a:gd name="T78" fmla="*/ 2147483647 w 69"/>
                <a:gd name="T79" fmla="*/ 2147483647 h 60"/>
                <a:gd name="T80" fmla="*/ 2147483647 w 69"/>
                <a:gd name="T81" fmla="*/ 2147483647 h 60"/>
                <a:gd name="T82" fmla="*/ 2147483647 w 69"/>
                <a:gd name="T83" fmla="*/ 2147483647 h 60"/>
                <a:gd name="T84" fmla="*/ 2147483647 w 69"/>
                <a:gd name="T85" fmla="*/ 2147483647 h 60"/>
                <a:gd name="T86" fmla="*/ 2147483647 w 69"/>
                <a:gd name="T87" fmla="*/ 2147483647 h 60"/>
                <a:gd name="T88" fmla="*/ 2147483647 w 69"/>
                <a:gd name="T89" fmla="*/ 2147483647 h 60"/>
                <a:gd name="T90" fmla="*/ 2147483647 w 69"/>
                <a:gd name="T91" fmla="*/ 2147483647 h 60"/>
                <a:gd name="T92" fmla="*/ 2147483647 w 69"/>
                <a:gd name="T93" fmla="*/ 2147483647 h 60"/>
                <a:gd name="T94" fmla="*/ 2147483647 w 69"/>
                <a:gd name="T95" fmla="*/ 2147483647 h 60"/>
                <a:gd name="T96" fmla="*/ 2147483647 w 69"/>
                <a:gd name="T97" fmla="*/ 2147483647 h 60"/>
                <a:gd name="T98" fmla="*/ 2147483647 w 69"/>
                <a:gd name="T99" fmla="*/ 2147483647 h 60"/>
                <a:gd name="T100" fmla="*/ 2147483647 w 69"/>
                <a:gd name="T101" fmla="*/ 2147483647 h 60"/>
                <a:gd name="T102" fmla="*/ 2147483647 w 69"/>
                <a:gd name="T103" fmla="*/ 2147483647 h 6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9" h="60">
                  <a:moveTo>
                    <a:pt x="27" y="60"/>
                  </a:moveTo>
                  <a:cubicBezTo>
                    <a:pt x="25" y="59"/>
                    <a:pt x="24" y="59"/>
                    <a:pt x="23" y="58"/>
                  </a:cubicBezTo>
                  <a:cubicBezTo>
                    <a:pt x="21" y="57"/>
                    <a:pt x="20" y="55"/>
                    <a:pt x="19" y="54"/>
                  </a:cubicBezTo>
                  <a:cubicBezTo>
                    <a:pt x="19" y="52"/>
                    <a:pt x="20" y="50"/>
                    <a:pt x="19" y="49"/>
                  </a:cubicBezTo>
                  <a:cubicBezTo>
                    <a:pt x="18" y="48"/>
                    <a:pt x="17" y="50"/>
                    <a:pt x="16" y="51"/>
                  </a:cubicBezTo>
                  <a:cubicBezTo>
                    <a:pt x="15" y="51"/>
                    <a:pt x="15" y="53"/>
                    <a:pt x="14" y="54"/>
                  </a:cubicBezTo>
                  <a:cubicBezTo>
                    <a:pt x="13" y="54"/>
                    <a:pt x="11" y="55"/>
                    <a:pt x="10" y="54"/>
                  </a:cubicBezTo>
                  <a:cubicBezTo>
                    <a:pt x="9" y="52"/>
                    <a:pt x="11" y="50"/>
                    <a:pt x="11" y="48"/>
                  </a:cubicBezTo>
                  <a:cubicBezTo>
                    <a:pt x="11" y="46"/>
                    <a:pt x="10" y="44"/>
                    <a:pt x="9" y="42"/>
                  </a:cubicBezTo>
                  <a:cubicBezTo>
                    <a:pt x="8" y="41"/>
                    <a:pt x="7" y="38"/>
                    <a:pt x="6" y="36"/>
                  </a:cubicBezTo>
                  <a:cubicBezTo>
                    <a:pt x="6" y="34"/>
                    <a:pt x="6" y="32"/>
                    <a:pt x="5" y="30"/>
                  </a:cubicBezTo>
                  <a:cubicBezTo>
                    <a:pt x="4" y="29"/>
                    <a:pt x="2" y="29"/>
                    <a:pt x="2" y="27"/>
                  </a:cubicBezTo>
                  <a:cubicBezTo>
                    <a:pt x="1" y="26"/>
                    <a:pt x="2" y="25"/>
                    <a:pt x="2" y="23"/>
                  </a:cubicBezTo>
                  <a:cubicBezTo>
                    <a:pt x="2" y="22"/>
                    <a:pt x="1" y="21"/>
                    <a:pt x="0" y="19"/>
                  </a:cubicBezTo>
                  <a:cubicBezTo>
                    <a:pt x="0" y="17"/>
                    <a:pt x="0" y="15"/>
                    <a:pt x="1" y="13"/>
                  </a:cubicBezTo>
                  <a:cubicBezTo>
                    <a:pt x="1" y="12"/>
                    <a:pt x="3" y="13"/>
                    <a:pt x="3" y="13"/>
                  </a:cubicBezTo>
                  <a:cubicBezTo>
                    <a:pt x="5" y="11"/>
                    <a:pt x="5" y="8"/>
                    <a:pt x="7" y="7"/>
                  </a:cubicBezTo>
                  <a:cubicBezTo>
                    <a:pt x="9" y="5"/>
                    <a:pt x="11" y="3"/>
                    <a:pt x="13" y="2"/>
                  </a:cubicBezTo>
                  <a:cubicBezTo>
                    <a:pt x="14" y="2"/>
                    <a:pt x="16" y="2"/>
                    <a:pt x="17" y="3"/>
                  </a:cubicBezTo>
                  <a:cubicBezTo>
                    <a:pt x="18" y="3"/>
                    <a:pt x="19" y="3"/>
                    <a:pt x="20" y="3"/>
                  </a:cubicBezTo>
                  <a:cubicBezTo>
                    <a:pt x="23" y="3"/>
                    <a:pt x="26" y="2"/>
                    <a:pt x="29" y="3"/>
                  </a:cubicBezTo>
                  <a:cubicBezTo>
                    <a:pt x="31" y="3"/>
                    <a:pt x="33" y="4"/>
                    <a:pt x="34" y="5"/>
                  </a:cubicBezTo>
                  <a:cubicBezTo>
                    <a:pt x="35" y="6"/>
                    <a:pt x="35" y="7"/>
                    <a:pt x="36" y="7"/>
                  </a:cubicBezTo>
                  <a:cubicBezTo>
                    <a:pt x="37" y="8"/>
                    <a:pt x="38" y="7"/>
                    <a:pt x="39" y="7"/>
                  </a:cubicBezTo>
                  <a:cubicBezTo>
                    <a:pt x="40" y="7"/>
                    <a:pt x="42" y="8"/>
                    <a:pt x="44" y="9"/>
                  </a:cubicBezTo>
                  <a:cubicBezTo>
                    <a:pt x="45" y="9"/>
                    <a:pt x="46" y="11"/>
                    <a:pt x="47" y="10"/>
                  </a:cubicBezTo>
                  <a:cubicBezTo>
                    <a:pt x="48" y="8"/>
                    <a:pt x="45" y="6"/>
                    <a:pt x="46" y="4"/>
                  </a:cubicBezTo>
                  <a:cubicBezTo>
                    <a:pt x="47" y="3"/>
                    <a:pt x="50" y="3"/>
                    <a:pt x="52" y="2"/>
                  </a:cubicBezTo>
                  <a:cubicBezTo>
                    <a:pt x="53" y="2"/>
                    <a:pt x="54" y="3"/>
                    <a:pt x="55" y="3"/>
                  </a:cubicBezTo>
                  <a:cubicBezTo>
                    <a:pt x="56" y="4"/>
                    <a:pt x="58" y="4"/>
                    <a:pt x="59" y="3"/>
                  </a:cubicBezTo>
                  <a:cubicBezTo>
                    <a:pt x="61" y="3"/>
                    <a:pt x="62" y="1"/>
                    <a:pt x="63" y="0"/>
                  </a:cubicBezTo>
                  <a:cubicBezTo>
                    <a:pt x="63" y="1"/>
                    <a:pt x="64" y="3"/>
                    <a:pt x="64" y="4"/>
                  </a:cubicBezTo>
                  <a:cubicBezTo>
                    <a:pt x="64" y="5"/>
                    <a:pt x="65" y="6"/>
                    <a:pt x="64" y="7"/>
                  </a:cubicBezTo>
                  <a:cubicBezTo>
                    <a:pt x="64" y="9"/>
                    <a:pt x="63" y="10"/>
                    <a:pt x="64" y="12"/>
                  </a:cubicBezTo>
                  <a:cubicBezTo>
                    <a:pt x="64" y="13"/>
                    <a:pt x="66" y="13"/>
                    <a:pt x="67" y="14"/>
                  </a:cubicBezTo>
                  <a:cubicBezTo>
                    <a:pt x="68" y="17"/>
                    <a:pt x="69" y="20"/>
                    <a:pt x="68" y="23"/>
                  </a:cubicBezTo>
                  <a:cubicBezTo>
                    <a:pt x="68" y="27"/>
                    <a:pt x="67" y="30"/>
                    <a:pt x="65" y="34"/>
                  </a:cubicBezTo>
                  <a:cubicBezTo>
                    <a:pt x="65" y="34"/>
                    <a:pt x="64" y="33"/>
                    <a:pt x="63" y="33"/>
                  </a:cubicBezTo>
                  <a:cubicBezTo>
                    <a:pt x="61" y="34"/>
                    <a:pt x="59" y="37"/>
                    <a:pt x="57" y="38"/>
                  </a:cubicBezTo>
                  <a:cubicBezTo>
                    <a:pt x="55" y="39"/>
                    <a:pt x="52" y="37"/>
                    <a:pt x="51" y="38"/>
                  </a:cubicBezTo>
                  <a:cubicBezTo>
                    <a:pt x="50" y="39"/>
                    <a:pt x="51" y="41"/>
                    <a:pt x="50" y="42"/>
                  </a:cubicBezTo>
                  <a:cubicBezTo>
                    <a:pt x="49" y="42"/>
                    <a:pt x="47" y="41"/>
                    <a:pt x="46" y="41"/>
                  </a:cubicBezTo>
                  <a:cubicBezTo>
                    <a:pt x="45" y="41"/>
                    <a:pt x="44" y="42"/>
                    <a:pt x="44" y="43"/>
                  </a:cubicBezTo>
                  <a:cubicBezTo>
                    <a:pt x="45" y="45"/>
                    <a:pt x="45" y="47"/>
                    <a:pt x="46" y="48"/>
                  </a:cubicBezTo>
                  <a:cubicBezTo>
                    <a:pt x="46" y="49"/>
                    <a:pt x="48" y="49"/>
                    <a:pt x="48" y="50"/>
                  </a:cubicBezTo>
                  <a:cubicBezTo>
                    <a:pt x="49" y="51"/>
                    <a:pt x="49" y="52"/>
                    <a:pt x="49" y="53"/>
                  </a:cubicBezTo>
                  <a:cubicBezTo>
                    <a:pt x="49" y="54"/>
                    <a:pt x="49" y="56"/>
                    <a:pt x="48" y="56"/>
                  </a:cubicBezTo>
                  <a:cubicBezTo>
                    <a:pt x="46" y="56"/>
                    <a:pt x="45" y="54"/>
                    <a:pt x="43" y="54"/>
                  </a:cubicBezTo>
                  <a:cubicBezTo>
                    <a:pt x="40" y="53"/>
                    <a:pt x="37" y="53"/>
                    <a:pt x="34" y="54"/>
                  </a:cubicBezTo>
                  <a:cubicBezTo>
                    <a:pt x="33" y="54"/>
                    <a:pt x="36" y="57"/>
                    <a:pt x="35" y="58"/>
                  </a:cubicBezTo>
                  <a:cubicBezTo>
                    <a:pt x="34" y="59"/>
                    <a:pt x="33" y="60"/>
                    <a:pt x="31" y="60"/>
                  </a:cubicBezTo>
                  <a:cubicBezTo>
                    <a:pt x="30" y="60"/>
                    <a:pt x="28" y="60"/>
                    <a:pt x="27" y="6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98" name="Freeform 135">
              <a:extLst>
                <a:ext uri="{FF2B5EF4-FFF2-40B4-BE49-F238E27FC236}">
                  <a16:creationId xmlns:a16="http://schemas.microsoft.com/office/drawing/2014/main" id="{D8D21801-AFFE-6049-9B1B-C6710F29D3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64267" y="3453248"/>
              <a:ext cx="193538" cy="417217"/>
            </a:xfrm>
            <a:custGeom>
              <a:avLst/>
              <a:gdLst>
                <a:gd name="T0" fmla="*/ 2147483647 w 101"/>
                <a:gd name="T1" fmla="*/ 2147483647 h 219"/>
                <a:gd name="T2" fmla="*/ 2147483647 w 101"/>
                <a:gd name="T3" fmla="*/ 2147483647 h 219"/>
                <a:gd name="T4" fmla="*/ 2147483647 w 101"/>
                <a:gd name="T5" fmla="*/ 2147483647 h 219"/>
                <a:gd name="T6" fmla="*/ 2147483647 w 101"/>
                <a:gd name="T7" fmla="*/ 2147483647 h 219"/>
                <a:gd name="T8" fmla="*/ 2147483647 w 101"/>
                <a:gd name="T9" fmla="*/ 2147483647 h 219"/>
                <a:gd name="T10" fmla="*/ 2147483647 w 101"/>
                <a:gd name="T11" fmla="*/ 2147483647 h 219"/>
                <a:gd name="T12" fmla="*/ 2147483647 w 101"/>
                <a:gd name="T13" fmla="*/ 2147483647 h 219"/>
                <a:gd name="T14" fmla="*/ 2147483647 w 101"/>
                <a:gd name="T15" fmla="*/ 2147483647 h 219"/>
                <a:gd name="T16" fmla="*/ 2147483647 w 101"/>
                <a:gd name="T17" fmla="*/ 2147483647 h 219"/>
                <a:gd name="T18" fmla="*/ 2147483647 w 101"/>
                <a:gd name="T19" fmla="*/ 2147483647 h 219"/>
                <a:gd name="T20" fmla="*/ 2147483647 w 101"/>
                <a:gd name="T21" fmla="*/ 2147483647 h 219"/>
                <a:gd name="T22" fmla="*/ 2147483647 w 101"/>
                <a:gd name="T23" fmla="*/ 2147483647 h 219"/>
                <a:gd name="T24" fmla="*/ 2147483647 w 101"/>
                <a:gd name="T25" fmla="*/ 2147483647 h 219"/>
                <a:gd name="T26" fmla="*/ 2147483647 w 101"/>
                <a:gd name="T27" fmla="*/ 2147483647 h 219"/>
                <a:gd name="T28" fmla="*/ 2147483647 w 101"/>
                <a:gd name="T29" fmla="*/ 2147483647 h 219"/>
                <a:gd name="T30" fmla="*/ 2147483647 w 101"/>
                <a:gd name="T31" fmla="*/ 2147483647 h 219"/>
                <a:gd name="T32" fmla="*/ 2147483647 w 101"/>
                <a:gd name="T33" fmla="*/ 2147483647 h 219"/>
                <a:gd name="T34" fmla="*/ 2147483647 w 101"/>
                <a:gd name="T35" fmla="*/ 2147483647 h 219"/>
                <a:gd name="T36" fmla="*/ 2147483647 w 101"/>
                <a:gd name="T37" fmla="*/ 2147483647 h 219"/>
                <a:gd name="T38" fmla="*/ 2147483647 w 101"/>
                <a:gd name="T39" fmla="*/ 2147483647 h 219"/>
                <a:gd name="T40" fmla="*/ 2147483647 w 101"/>
                <a:gd name="T41" fmla="*/ 2147483647 h 219"/>
                <a:gd name="T42" fmla="*/ 2147483647 w 101"/>
                <a:gd name="T43" fmla="*/ 2147483647 h 219"/>
                <a:gd name="T44" fmla="*/ 2147483647 w 101"/>
                <a:gd name="T45" fmla="*/ 2147483647 h 219"/>
                <a:gd name="T46" fmla="*/ 2147483647 w 101"/>
                <a:gd name="T47" fmla="*/ 2147483647 h 219"/>
                <a:gd name="T48" fmla="*/ 2147483647 w 101"/>
                <a:gd name="T49" fmla="*/ 2147483647 h 219"/>
                <a:gd name="T50" fmla="*/ 2147483647 w 101"/>
                <a:gd name="T51" fmla="*/ 2147483647 h 219"/>
                <a:gd name="T52" fmla="*/ 0 w 101"/>
                <a:gd name="T53" fmla="*/ 2147483647 h 219"/>
                <a:gd name="T54" fmla="*/ 2147483647 w 101"/>
                <a:gd name="T55" fmla="*/ 2147483647 h 219"/>
                <a:gd name="T56" fmla="*/ 2147483647 w 101"/>
                <a:gd name="T57" fmla="*/ 2147483647 h 219"/>
                <a:gd name="T58" fmla="*/ 2147483647 w 101"/>
                <a:gd name="T59" fmla="*/ 2147483647 h 219"/>
                <a:gd name="T60" fmla="*/ 2147483647 w 101"/>
                <a:gd name="T61" fmla="*/ 2147483647 h 219"/>
                <a:gd name="T62" fmla="*/ 2147483647 w 101"/>
                <a:gd name="T63" fmla="*/ 2147483647 h 219"/>
                <a:gd name="T64" fmla="*/ 2147483647 w 101"/>
                <a:gd name="T65" fmla="*/ 2147483647 h 219"/>
                <a:gd name="T66" fmla="*/ 2147483647 w 101"/>
                <a:gd name="T67" fmla="*/ 2147483647 h 219"/>
                <a:gd name="T68" fmla="*/ 2147483647 w 101"/>
                <a:gd name="T69" fmla="*/ 2147483647 h 219"/>
                <a:gd name="T70" fmla="*/ 2147483647 w 101"/>
                <a:gd name="T71" fmla="*/ 2147483647 h 219"/>
                <a:gd name="T72" fmla="*/ 2147483647 w 101"/>
                <a:gd name="T73" fmla="*/ 2147483647 h 219"/>
                <a:gd name="T74" fmla="*/ 2147483647 w 101"/>
                <a:gd name="T75" fmla="*/ 2147483647 h 219"/>
                <a:gd name="T76" fmla="*/ 2147483647 w 101"/>
                <a:gd name="T77" fmla="*/ 2147483647 h 219"/>
                <a:gd name="T78" fmla="*/ 2147483647 w 101"/>
                <a:gd name="T79" fmla="*/ 2147483647 h 219"/>
                <a:gd name="T80" fmla="*/ 2147483647 w 101"/>
                <a:gd name="T81" fmla="*/ 2147483647 h 219"/>
                <a:gd name="T82" fmla="*/ 2147483647 w 101"/>
                <a:gd name="T83" fmla="*/ 2147483647 h 219"/>
                <a:gd name="T84" fmla="*/ 2147483647 w 101"/>
                <a:gd name="T85" fmla="*/ 2147483647 h 219"/>
                <a:gd name="T86" fmla="*/ 2147483647 w 101"/>
                <a:gd name="T87" fmla="*/ 2147483647 h 219"/>
                <a:gd name="T88" fmla="*/ 2147483647 w 101"/>
                <a:gd name="T89" fmla="*/ 2147483647 h 21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01" h="219">
                  <a:moveTo>
                    <a:pt x="39" y="191"/>
                  </a:moveTo>
                  <a:cubicBezTo>
                    <a:pt x="39" y="192"/>
                    <a:pt x="41" y="195"/>
                    <a:pt x="42" y="195"/>
                  </a:cubicBezTo>
                  <a:cubicBezTo>
                    <a:pt x="43" y="195"/>
                    <a:pt x="44" y="193"/>
                    <a:pt x="45" y="193"/>
                  </a:cubicBezTo>
                  <a:cubicBezTo>
                    <a:pt x="48" y="195"/>
                    <a:pt x="50" y="197"/>
                    <a:pt x="51" y="199"/>
                  </a:cubicBezTo>
                  <a:cubicBezTo>
                    <a:pt x="51" y="201"/>
                    <a:pt x="47" y="200"/>
                    <a:pt x="47" y="202"/>
                  </a:cubicBezTo>
                  <a:cubicBezTo>
                    <a:pt x="45" y="206"/>
                    <a:pt x="46" y="210"/>
                    <a:pt x="47" y="214"/>
                  </a:cubicBezTo>
                  <a:cubicBezTo>
                    <a:pt x="47" y="215"/>
                    <a:pt x="48" y="216"/>
                    <a:pt x="48" y="218"/>
                  </a:cubicBezTo>
                  <a:cubicBezTo>
                    <a:pt x="48" y="218"/>
                    <a:pt x="46" y="219"/>
                    <a:pt x="47" y="219"/>
                  </a:cubicBezTo>
                  <a:cubicBezTo>
                    <a:pt x="49" y="219"/>
                    <a:pt x="51" y="219"/>
                    <a:pt x="53" y="218"/>
                  </a:cubicBezTo>
                  <a:cubicBezTo>
                    <a:pt x="54" y="217"/>
                    <a:pt x="55" y="216"/>
                    <a:pt x="56" y="214"/>
                  </a:cubicBezTo>
                  <a:cubicBezTo>
                    <a:pt x="57" y="213"/>
                    <a:pt x="56" y="211"/>
                    <a:pt x="57" y="210"/>
                  </a:cubicBezTo>
                  <a:cubicBezTo>
                    <a:pt x="59" y="209"/>
                    <a:pt x="62" y="209"/>
                    <a:pt x="63" y="207"/>
                  </a:cubicBezTo>
                  <a:cubicBezTo>
                    <a:pt x="63" y="204"/>
                    <a:pt x="58" y="201"/>
                    <a:pt x="60" y="200"/>
                  </a:cubicBezTo>
                  <a:cubicBezTo>
                    <a:pt x="62" y="199"/>
                    <a:pt x="63" y="203"/>
                    <a:pt x="66" y="204"/>
                  </a:cubicBezTo>
                  <a:cubicBezTo>
                    <a:pt x="66" y="205"/>
                    <a:pt x="67" y="204"/>
                    <a:pt x="67" y="203"/>
                  </a:cubicBezTo>
                  <a:cubicBezTo>
                    <a:pt x="67" y="201"/>
                    <a:pt x="64" y="199"/>
                    <a:pt x="65" y="198"/>
                  </a:cubicBezTo>
                  <a:cubicBezTo>
                    <a:pt x="67" y="197"/>
                    <a:pt x="69" y="202"/>
                    <a:pt x="70" y="201"/>
                  </a:cubicBezTo>
                  <a:cubicBezTo>
                    <a:pt x="71" y="199"/>
                    <a:pt x="66" y="199"/>
                    <a:pt x="66" y="197"/>
                  </a:cubicBezTo>
                  <a:cubicBezTo>
                    <a:pt x="66" y="196"/>
                    <a:pt x="70" y="199"/>
                    <a:pt x="70" y="197"/>
                  </a:cubicBezTo>
                  <a:cubicBezTo>
                    <a:pt x="72" y="196"/>
                    <a:pt x="69" y="193"/>
                    <a:pt x="70" y="192"/>
                  </a:cubicBezTo>
                  <a:cubicBezTo>
                    <a:pt x="70" y="191"/>
                    <a:pt x="72" y="191"/>
                    <a:pt x="73" y="192"/>
                  </a:cubicBezTo>
                  <a:cubicBezTo>
                    <a:pt x="74" y="192"/>
                    <a:pt x="74" y="194"/>
                    <a:pt x="74" y="194"/>
                  </a:cubicBezTo>
                  <a:cubicBezTo>
                    <a:pt x="76" y="194"/>
                    <a:pt x="77" y="193"/>
                    <a:pt x="79" y="192"/>
                  </a:cubicBezTo>
                  <a:cubicBezTo>
                    <a:pt x="81" y="191"/>
                    <a:pt x="83" y="190"/>
                    <a:pt x="85" y="188"/>
                  </a:cubicBezTo>
                  <a:cubicBezTo>
                    <a:pt x="86" y="187"/>
                    <a:pt x="86" y="185"/>
                    <a:pt x="88" y="184"/>
                  </a:cubicBezTo>
                  <a:cubicBezTo>
                    <a:pt x="88" y="183"/>
                    <a:pt x="89" y="185"/>
                    <a:pt x="90" y="184"/>
                  </a:cubicBezTo>
                  <a:cubicBezTo>
                    <a:pt x="91" y="182"/>
                    <a:pt x="92" y="179"/>
                    <a:pt x="95" y="178"/>
                  </a:cubicBezTo>
                  <a:cubicBezTo>
                    <a:pt x="97" y="177"/>
                    <a:pt x="98" y="175"/>
                    <a:pt x="98" y="173"/>
                  </a:cubicBezTo>
                  <a:cubicBezTo>
                    <a:pt x="99" y="170"/>
                    <a:pt x="98" y="167"/>
                    <a:pt x="98" y="165"/>
                  </a:cubicBezTo>
                  <a:cubicBezTo>
                    <a:pt x="98" y="164"/>
                    <a:pt x="96" y="162"/>
                    <a:pt x="97" y="161"/>
                  </a:cubicBezTo>
                  <a:cubicBezTo>
                    <a:pt x="98" y="161"/>
                    <a:pt x="100" y="164"/>
                    <a:pt x="100" y="163"/>
                  </a:cubicBezTo>
                  <a:cubicBezTo>
                    <a:pt x="101" y="161"/>
                    <a:pt x="98" y="160"/>
                    <a:pt x="97" y="159"/>
                  </a:cubicBezTo>
                  <a:cubicBezTo>
                    <a:pt x="97" y="158"/>
                    <a:pt x="96" y="157"/>
                    <a:pt x="97" y="157"/>
                  </a:cubicBezTo>
                  <a:cubicBezTo>
                    <a:pt x="98" y="156"/>
                    <a:pt x="100" y="159"/>
                    <a:pt x="101" y="158"/>
                  </a:cubicBezTo>
                  <a:cubicBezTo>
                    <a:pt x="101" y="156"/>
                    <a:pt x="98" y="155"/>
                    <a:pt x="98" y="153"/>
                  </a:cubicBezTo>
                  <a:cubicBezTo>
                    <a:pt x="98" y="151"/>
                    <a:pt x="99" y="148"/>
                    <a:pt x="98" y="146"/>
                  </a:cubicBezTo>
                  <a:cubicBezTo>
                    <a:pt x="98" y="143"/>
                    <a:pt x="97" y="141"/>
                    <a:pt x="97" y="139"/>
                  </a:cubicBezTo>
                  <a:cubicBezTo>
                    <a:pt x="95" y="134"/>
                    <a:pt x="94" y="129"/>
                    <a:pt x="93" y="124"/>
                  </a:cubicBezTo>
                  <a:cubicBezTo>
                    <a:pt x="92" y="122"/>
                    <a:pt x="92" y="120"/>
                    <a:pt x="91" y="119"/>
                  </a:cubicBezTo>
                  <a:cubicBezTo>
                    <a:pt x="90" y="118"/>
                    <a:pt x="89" y="120"/>
                    <a:pt x="89" y="119"/>
                  </a:cubicBezTo>
                  <a:cubicBezTo>
                    <a:pt x="87" y="116"/>
                    <a:pt x="87" y="112"/>
                    <a:pt x="85" y="109"/>
                  </a:cubicBezTo>
                  <a:cubicBezTo>
                    <a:pt x="84" y="108"/>
                    <a:pt x="82" y="109"/>
                    <a:pt x="81" y="108"/>
                  </a:cubicBezTo>
                  <a:cubicBezTo>
                    <a:pt x="80" y="107"/>
                    <a:pt x="81" y="105"/>
                    <a:pt x="80" y="104"/>
                  </a:cubicBezTo>
                  <a:cubicBezTo>
                    <a:pt x="79" y="104"/>
                    <a:pt x="77" y="105"/>
                    <a:pt x="75" y="104"/>
                  </a:cubicBezTo>
                  <a:cubicBezTo>
                    <a:pt x="73" y="102"/>
                    <a:pt x="72" y="99"/>
                    <a:pt x="70" y="97"/>
                  </a:cubicBezTo>
                  <a:cubicBezTo>
                    <a:pt x="67" y="94"/>
                    <a:pt x="64" y="92"/>
                    <a:pt x="61" y="89"/>
                  </a:cubicBezTo>
                  <a:cubicBezTo>
                    <a:pt x="60" y="88"/>
                    <a:pt x="59" y="87"/>
                    <a:pt x="59" y="86"/>
                  </a:cubicBezTo>
                  <a:cubicBezTo>
                    <a:pt x="58" y="84"/>
                    <a:pt x="59" y="82"/>
                    <a:pt x="59" y="80"/>
                  </a:cubicBezTo>
                  <a:cubicBezTo>
                    <a:pt x="58" y="78"/>
                    <a:pt x="55" y="77"/>
                    <a:pt x="53" y="76"/>
                  </a:cubicBezTo>
                  <a:cubicBezTo>
                    <a:pt x="53" y="76"/>
                    <a:pt x="53" y="77"/>
                    <a:pt x="52" y="77"/>
                  </a:cubicBezTo>
                  <a:cubicBezTo>
                    <a:pt x="50" y="74"/>
                    <a:pt x="48" y="72"/>
                    <a:pt x="47" y="68"/>
                  </a:cubicBezTo>
                  <a:cubicBezTo>
                    <a:pt x="46" y="67"/>
                    <a:pt x="47" y="65"/>
                    <a:pt x="47" y="63"/>
                  </a:cubicBezTo>
                  <a:cubicBezTo>
                    <a:pt x="47" y="60"/>
                    <a:pt x="48" y="57"/>
                    <a:pt x="50" y="54"/>
                  </a:cubicBezTo>
                  <a:cubicBezTo>
                    <a:pt x="51" y="51"/>
                    <a:pt x="55" y="50"/>
                    <a:pt x="57" y="47"/>
                  </a:cubicBezTo>
                  <a:cubicBezTo>
                    <a:pt x="58" y="46"/>
                    <a:pt x="57" y="43"/>
                    <a:pt x="58" y="42"/>
                  </a:cubicBezTo>
                  <a:cubicBezTo>
                    <a:pt x="59" y="39"/>
                    <a:pt x="61" y="37"/>
                    <a:pt x="63" y="36"/>
                  </a:cubicBezTo>
                  <a:cubicBezTo>
                    <a:pt x="63" y="36"/>
                    <a:pt x="64" y="38"/>
                    <a:pt x="65" y="37"/>
                  </a:cubicBezTo>
                  <a:cubicBezTo>
                    <a:pt x="66" y="36"/>
                    <a:pt x="65" y="33"/>
                    <a:pt x="67" y="32"/>
                  </a:cubicBezTo>
                  <a:cubicBezTo>
                    <a:pt x="68" y="31"/>
                    <a:pt x="71" y="30"/>
                    <a:pt x="72" y="29"/>
                  </a:cubicBezTo>
                  <a:cubicBezTo>
                    <a:pt x="70" y="28"/>
                    <a:pt x="67" y="27"/>
                    <a:pt x="65" y="26"/>
                  </a:cubicBezTo>
                  <a:cubicBezTo>
                    <a:pt x="62" y="25"/>
                    <a:pt x="60" y="23"/>
                    <a:pt x="58" y="23"/>
                  </a:cubicBezTo>
                  <a:cubicBezTo>
                    <a:pt x="57" y="21"/>
                    <a:pt x="56" y="18"/>
                    <a:pt x="54" y="16"/>
                  </a:cubicBezTo>
                  <a:cubicBezTo>
                    <a:pt x="54" y="14"/>
                    <a:pt x="57" y="13"/>
                    <a:pt x="57" y="11"/>
                  </a:cubicBezTo>
                  <a:cubicBezTo>
                    <a:pt x="57" y="10"/>
                    <a:pt x="56" y="8"/>
                    <a:pt x="55" y="8"/>
                  </a:cubicBezTo>
                  <a:cubicBezTo>
                    <a:pt x="54" y="8"/>
                    <a:pt x="53" y="9"/>
                    <a:pt x="52" y="9"/>
                  </a:cubicBezTo>
                  <a:cubicBezTo>
                    <a:pt x="50" y="9"/>
                    <a:pt x="49" y="7"/>
                    <a:pt x="48" y="7"/>
                  </a:cubicBezTo>
                  <a:cubicBezTo>
                    <a:pt x="46" y="7"/>
                    <a:pt x="45" y="8"/>
                    <a:pt x="44" y="8"/>
                  </a:cubicBezTo>
                  <a:cubicBezTo>
                    <a:pt x="42" y="6"/>
                    <a:pt x="43" y="2"/>
                    <a:pt x="40" y="1"/>
                  </a:cubicBezTo>
                  <a:cubicBezTo>
                    <a:pt x="38" y="0"/>
                    <a:pt x="36" y="3"/>
                    <a:pt x="34" y="4"/>
                  </a:cubicBezTo>
                  <a:cubicBezTo>
                    <a:pt x="32" y="6"/>
                    <a:pt x="30" y="8"/>
                    <a:pt x="28" y="10"/>
                  </a:cubicBezTo>
                  <a:cubicBezTo>
                    <a:pt x="28" y="10"/>
                    <a:pt x="29" y="12"/>
                    <a:pt x="28" y="12"/>
                  </a:cubicBezTo>
                  <a:cubicBezTo>
                    <a:pt x="26" y="13"/>
                    <a:pt x="25" y="10"/>
                    <a:pt x="24" y="11"/>
                  </a:cubicBezTo>
                  <a:cubicBezTo>
                    <a:pt x="22" y="11"/>
                    <a:pt x="23" y="13"/>
                    <a:pt x="22" y="14"/>
                  </a:cubicBezTo>
                  <a:cubicBezTo>
                    <a:pt x="21" y="14"/>
                    <a:pt x="20" y="12"/>
                    <a:pt x="19" y="12"/>
                  </a:cubicBezTo>
                  <a:cubicBezTo>
                    <a:pt x="18" y="13"/>
                    <a:pt x="17" y="15"/>
                    <a:pt x="16" y="15"/>
                  </a:cubicBezTo>
                  <a:cubicBezTo>
                    <a:pt x="15" y="15"/>
                    <a:pt x="15" y="12"/>
                    <a:pt x="14" y="12"/>
                  </a:cubicBezTo>
                  <a:cubicBezTo>
                    <a:pt x="12" y="12"/>
                    <a:pt x="12" y="15"/>
                    <a:pt x="11" y="16"/>
                  </a:cubicBezTo>
                  <a:cubicBezTo>
                    <a:pt x="9" y="16"/>
                    <a:pt x="8" y="16"/>
                    <a:pt x="7" y="16"/>
                  </a:cubicBezTo>
                  <a:cubicBezTo>
                    <a:pt x="6" y="15"/>
                    <a:pt x="7" y="13"/>
                    <a:pt x="6" y="12"/>
                  </a:cubicBezTo>
                  <a:cubicBezTo>
                    <a:pt x="5" y="11"/>
                    <a:pt x="3" y="11"/>
                    <a:pt x="2" y="12"/>
                  </a:cubicBezTo>
                  <a:cubicBezTo>
                    <a:pt x="1" y="13"/>
                    <a:pt x="1" y="15"/>
                    <a:pt x="0" y="16"/>
                  </a:cubicBezTo>
                  <a:cubicBezTo>
                    <a:pt x="1" y="17"/>
                    <a:pt x="2" y="19"/>
                    <a:pt x="3" y="20"/>
                  </a:cubicBezTo>
                  <a:cubicBezTo>
                    <a:pt x="3" y="22"/>
                    <a:pt x="4" y="25"/>
                    <a:pt x="6" y="25"/>
                  </a:cubicBezTo>
                  <a:cubicBezTo>
                    <a:pt x="7" y="26"/>
                    <a:pt x="7" y="22"/>
                    <a:pt x="8" y="23"/>
                  </a:cubicBezTo>
                  <a:cubicBezTo>
                    <a:pt x="9" y="23"/>
                    <a:pt x="10" y="25"/>
                    <a:pt x="11" y="26"/>
                  </a:cubicBezTo>
                  <a:cubicBezTo>
                    <a:pt x="11" y="28"/>
                    <a:pt x="9" y="30"/>
                    <a:pt x="9" y="31"/>
                  </a:cubicBezTo>
                  <a:cubicBezTo>
                    <a:pt x="10" y="34"/>
                    <a:pt x="12" y="37"/>
                    <a:pt x="14" y="39"/>
                  </a:cubicBezTo>
                  <a:cubicBezTo>
                    <a:pt x="15" y="40"/>
                    <a:pt x="16" y="39"/>
                    <a:pt x="17" y="40"/>
                  </a:cubicBezTo>
                  <a:cubicBezTo>
                    <a:pt x="18" y="40"/>
                    <a:pt x="19" y="43"/>
                    <a:pt x="20" y="42"/>
                  </a:cubicBezTo>
                  <a:cubicBezTo>
                    <a:pt x="22" y="42"/>
                    <a:pt x="23" y="39"/>
                    <a:pt x="25" y="38"/>
                  </a:cubicBezTo>
                  <a:cubicBezTo>
                    <a:pt x="26" y="38"/>
                    <a:pt x="27" y="38"/>
                    <a:pt x="28" y="38"/>
                  </a:cubicBezTo>
                  <a:cubicBezTo>
                    <a:pt x="30" y="40"/>
                    <a:pt x="32" y="43"/>
                    <a:pt x="32" y="45"/>
                  </a:cubicBezTo>
                  <a:cubicBezTo>
                    <a:pt x="32" y="46"/>
                    <a:pt x="30" y="45"/>
                    <a:pt x="29" y="45"/>
                  </a:cubicBezTo>
                  <a:cubicBezTo>
                    <a:pt x="28" y="46"/>
                    <a:pt x="28" y="47"/>
                    <a:pt x="28" y="47"/>
                  </a:cubicBezTo>
                  <a:cubicBezTo>
                    <a:pt x="31" y="48"/>
                    <a:pt x="35" y="48"/>
                    <a:pt x="37" y="50"/>
                  </a:cubicBezTo>
                  <a:cubicBezTo>
                    <a:pt x="38" y="50"/>
                    <a:pt x="38" y="52"/>
                    <a:pt x="38" y="53"/>
                  </a:cubicBezTo>
                  <a:cubicBezTo>
                    <a:pt x="37" y="54"/>
                    <a:pt x="36" y="52"/>
                    <a:pt x="35" y="53"/>
                  </a:cubicBezTo>
                  <a:cubicBezTo>
                    <a:pt x="34" y="54"/>
                    <a:pt x="34" y="56"/>
                    <a:pt x="33" y="57"/>
                  </a:cubicBezTo>
                  <a:cubicBezTo>
                    <a:pt x="31" y="58"/>
                    <a:pt x="30" y="56"/>
                    <a:pt x="28" y="56"/>
                  </a:cubicBezTo>
                  <a:cubicBezTo>
                    <a:pt x="27" y="57"/>
                    <a:pt x="28" y="58"/>
                    <a:pt x="27" y="59"/>
                  </a:cubicBezTo>
                  <a:cubicBezTo>
                    <a:pt x="26" y="60"/>
                    <a:pt x="23" y="60"/>
                    <a:pt x="24" y="61"/>
                  </a:cubicBezTo>
                  <a:cubicBezTo>
                    <a:pt x="29" y="65"/>
                    <a:pt x="36" y="66"/>
                    <a:pt x="41" y="70"/>
                  </a:cubicBezTo>
                  <a:cubicBezTo>
                    <a:pt x="43" y="72"/>
                    <a:pt x="41" y="74"/>
                    <a:pt x="42" y="76"/>
                  </a:cubicBezTo>
                  <a:cubicBezTo>
                    <a:pt x="42" y="77"/>
                    <a:pt x="44" y="78"/>
                    <a:pt x="45" y="79"/>
                  </a:cubicBezTo>
                  <a:cubicBezTo>
                    <a:pt x="47" y="82"/>
                    <a:pt x="49" y="86"/>
                    <a:pt x="52" y="88"/>
                  </a:cubicBezTo>
                  <a:cubicBezTo>
                    <a:pt x="53" y="90"/>
                    <a:pt x="55" y="90"/>
                    <a:pt x="56" y="91"/>
                  </a:cubicBezTo>
                  <a:cubicBezTo>
                    <a:pt x="58" y="93"/>
                    <a:pt x="59" y="95"/>
                    <a:pt x="60" y="97"/>
                  </a:cubicBezTo>
                  <a:cubicBezTo>
                    <a:pt x="61" y="99"/>
                    <a:pt x="61" y="101"/>
                    <a:pt x="62" y="103"/>
                  </a:cubicBezTo>
                  <a:cubicBezTo>
                    <a:pt x="64" y="105"/>
                    <a:pt x="67" y="105"/>
                    <a:pt x="69" y="107"/>
                  </a:cubicBezTo>
                  <a:cubicBezTo>
                    <a:pt x="71" y="108"/>
                    <a:pt x="74" y="109"/>
                    <a:pt x="74" y="111"/>
                  </a:cubicBezTo>
                  <a:cubicBezTo>
                    <a:pt x="74" y="112"/>
                    <a:pt x="70" y="112"/>
                    <a:pt x="71" y="113"/>
                  </a:cubicBezTo>
                  <a:cubicBezTo>
                    <a:pt x="72" y="117"/>
                    <a:pt x="76" y="118"/>
                    <a:pt x="77" y="121"/>
                  </a:cubicBezTo>
                  <a:cubicBezTo>
                    <a:pt x="77" y="123"/>
                    <a:pt x="74" y="123"/>
                    <a:pt x="74" y="125"/>
                  </a:cubicBezTo>
                  <a:cubicBezTo>
                    <a:pt x="73" y="127"/>
                    <a:pt x="75" y="129"/>
                    <a:pt x="75" y="131"/>
                  </a:cubicBezTo>
                  <a:cubicBezTo>
                    <a:pt x="75" y="132"/>
                    <a:pt x="76" y="134"/>
                    <a:pt x="76" y="135"/>
                  </a:cubicBezTo>
                  <a:cubicBezTo>
                    <a:pt x="76" y="136"/>
                    <a:pt x="77" y="137"/>
                    <a:pt x="76" y="138"/>
                  </a:cubicBezTo>
                  <a:cubicBezTo>
                    <a:pt x="76" y="140"/>
                    <a:pt x="75" y="141"/>
                    <a:pt x="76" y="143"/>
                  </a:cubicBezTo>
                  <a:cubicBezTo>
                    <a:pt x="76" y="144"/>
                    <a:pt x="78" y="144"/>
                    <a:pt x="79" y="145"/>
                  </a:cubicBezTo>
                  <a:cubicBezTo>
                    <a:pt x="80" y="148"/>
                    <a:pt x="81" y="151"/>
                    <a:pt x="80" y="154"/>
                  </a:cubicBezTo>
                  <a:cubicBezTo>
                    <a:pt x="80" y="158"/>
                    <a:pt x="79" y="161"/>
                    <a:pt x="77" y="165"/>
                  </a:cubicBezTo>
                  <a:cubicBezTo>
                    <a:pt x="77" y="165"/>
                    <a:pt x="76" y="164"/>
                    <a:pt x="75" y="164"/>
                  </a:cubicBezTo>
                  <a:cubicBezTo>
                    <a:pt x="73" y="165"/>
                    <a:pt x="71" y="168"/>
                    <a:pt x="69" y="169"/>
                  </a:cubicBezTo>
                  <a:cubicBezTo>
                    <a:pt x="67" y="170"/>
                    <a:pt x="64" y="168"/>
                    <a:pt x="63" y="169"/>
                  </a:cubicBezTo>
                  <a:cubicBezTo>
                    <a:pt x="62" y="170"/>
                    <a:pt x="63" y="172"/>
                    <a:pt x="62" y="173"/>
                  </a:cubicBezTo>
                  <a:cubicBezTo>
                    <a:pt x="61" y="173"/>
                    <a:pt x="59" y="172"/>
                    <a:pt x="58" y="172"/>
                  </a:cubicBezTo>
                  <a:cubicBezTo>
                    <a:pt x="57" y="172"/>
                    <a:pt x="56" y="173"/>
                    <a:pt x="56" y="174"/>
                  </a:cubicBezTo>
                  <a:cubicBezTo>
                    <a:pt x="57" y="176"/>
                    <a:pt x="57" y="178"/>
                    <a:pt x="58" y="179"/>
                  </a:cubicBezTo>
                  <a:cubicBezTo>
                    <a:pt x="58" y="180"/>
                    <a:pt x="60" y="180"/>
                    <a:pt x="60" y="181"/>
                  </a:cubicBezTo>
                  <a:cubicBezTo>
                    <a:pt x="61" y="182"/>
                    <a:pt x="61" y="183"/>
                    <a:pt x="61" y="184"/>
                  </a:cubicBezTo>
                  <a:cubicBezTo>
                    <a:pt x="61" y="185"/>
                    <a:pt x="61" y="187"/>
                    <a:pt x="60" y="187"/>
                  </a:cubicBezTo>
                  <a:cubicBezTo>
                    <a:pt x="58" y="187"/>
                    <a:pt x="57" y="185"/>
                    <a:pt x="55" y="185"/>
                  </a:cubicBezTo>
                  <a:cubicBezTo>
                    <a:pt x="52" y="184"/>
                    <a:pt x="49" y="184"/>
                    <a:pt x="46" y="185"/>
                  </a:cubicBezTo>
                  <a:cubicBezTo>
                    <a:pt x="45" y="185"/>
                    <a:pt x="48" y="188"/>
                    <a:pt x="47" y="189"/>
                  </a:cubicBezTo>
                  <a:cubicBezTo>
                    <a:pt x="46" y="190"/>
                    <a:pt x="45" y="191"/>
                    <a:pt x="43" y="191"/>
                  </a:cubicBezTo>
                  <a:cubicBezTo>
                    <a:pt x="42" y="191"/>
                    <a:pt x="40" y="191"/>
                    <a:pt x="39" y="191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699" name="Freeform 136">
              <a:extLst>
                <a:ext uri="{FF2B5EF4-FFF2-40B4-BE49-F238E27FC236}">
                  <a16:creationId xmlns:a16="http://schemas.microsoft.com/office/drawing/2014/main" id="{B698CC9E-6CFC-B044-A731-D403B22B3DC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16386" y="2859942"/>
              <a:ext cx="123738" cy="174502"/>
            </a:xfrm>
            <a:custGeom>
              <a:avLst/>
              <a:gdLst>
                <a:gd name="T0" fmla="*/ 2147483647 w 65"/>
                <a:gd name="T1" fmla="*/ 2147483647 h 92"/>
                <a:gd name="T2" fmla="*/ 2147483647 w 65"/>
                <a:gd name="T3" fmla="*/ 2147483647 h 92"/>
                <a:gd name="T4" fmla="*/ 2147483647 w 65"/>
                <a:gd name="T5" fmla="*/ 2147483647 h 92"/>
                <a:gd name="T6" fmla="*/ 2147483647 w 65"/>
                <a:gd name="T7" fmla="*/ 2147483647 h 92"/>
                <a:gd name="T8" fmla="*/ 2147483647 w 65"/>
                <a:gd name="T9" fmla="*/ 2147483647 h 92"/>
                <a:gd name="T10" fmla="*/ 2147483647 w 65"/>
                <a:gd name="T11" fmla="*/ 2147483647 h 92"/>
                <a:gd name="T12" fmla="*/ 2147483647 w 65"/>
                <a:gd name="T13" fmla="*/ 2147483647 h 92"/>
                <a:gd name="T14" fmla="*/ 2147483647 w 65"/>
                <a:gd name="T15" fmla="*/ 2147483647 h 92"/>
                <a:gd name="T16" fmla="*/ 2147483647 w 65"/>
                <a:gd name="T17" fmla="*/ 2147483647 h 92"/>
                <a:gd name="T18" fmla="*/ 2147483647 w 65"/>
                <a:gd name="T19" fmla="*/ 2147483647 h 92"/>
                <a:gd name="T20" fmla="*/ 2147483647 w 65"/>
                <a:gd name="T21" fmla="*/ 2147483647 h 92"/>
                <a:gd name="T22" fmla="*/ 2147483647 w 65"/>
                <a:gd name="T23" fmla="*/ 2147483647 h 92"/>
                <a:gd name="T24" fmla="*/ 2147483647 w 65"/>
                <a:gd name="T25" fmla="*/ 2147483647 h 92"/>
                <a:gd name="T26" fmla="*/ 2147483647 w 65"/>
                <a:gd name="T27" fmla="*/ 2147483647 h 92"/>
                <a:gd name="T28" fmla="*/ 2147483647 w 65"/>
                <a:gd name="T29" fmla="*/ 2147483647 h 92"/>
                <a:gd name="T30" fmla="*/ 0 w 65"/>
                <a:gd name="T31" fmla="*/ 2147483647 h 92"/>
                <a:gd name="T32" fmla="*/ 2147483647 w 65"/>
                <a:gd name="T33" fmla="*/ 2147483647 h 92"/>
                <a:gd name="T34" fmla="*/ 2147483647 w 65"/>
                <a:gd name="T35" fmla="*/ 2147483647 h 92"/>
                <a:gd name="T36" fmla="*/ 2147483647 w 65"/>
                <a:gd name="T37" fmla="*/ 2147483647 h 92"/>
                <a:gd name="T38" fmla="*/ 2147483647 w 65"/>
                <a:gd name="T39" fmla="*/ 2147483647 h 92"/>
                <a:gd name="T40" fmla="*/ 2147483647 w 65"/>
                <a:gd name="T41" fmla="*/ 2147483647 h 92"/>
                <a:gd name="T42" fmla="*/ 2147483647 w 65"/>
                <a:gd name="T43" fmla="*/ 2147483647 h 92"/>
                <a:gd name="T44" fmla="*/ 2147483647 w 65"/>
                <a:gd name="T45" fmla="*/ 2147483647 h 92"/>
                <a:gd name="T46" fmla="*/ 2147483647 w 65"/>
                <a:gd name="T47" fmla="*/ 2147483647 h 92"/>
                <a:gd name="T48" fmla="*/ 2147483647 w 65"/>
                <a:gd name="T49" fmla="*/ 2147483647 h 92"/>
                <a:gd name="T50" fmla="*/ 2147483647 w 65"/>
                <a:gd name="T51" fmla="*/ 2147483647 h 92"/>
                <a:gd name="T52" fmla="*/ 2147483647 w 65"/>
                <a:gd name="T53" fmla="*/ 2147483647 h 92"/>
                <a:gd name="T54" fmla="*/ 2147483647 w 65"/>
                <a:gd name="T55" fmla="*/ 2147483647 h 92"/>
                <a:gd name="T56" fmla="*/ 2147483647 w 65"/>
                <a:gd name="T57" fmla="*/ 2147483647 h 92"/>
                <a:gd name="T58" fmla="*/ 2147483647 w 65"/>
                <a:gd name="T59" fmla="*/ 2147483647 h 92"/>
                <a:gd name="T60" fmla="*/ 2147483647 w 65"/>
                <a:gd name="T61" fmla="*/ 2147483647 h 92"/>
                <a:gd name="T62" fmla="*/ 2147483647 w 65"/>
                <a:gd name="T63" fmla="*/ 2147483647 h 92"/>
                <a:gd name="T64" fmla="*/ 2147483647 w 65"/>
                <a:gd name="T65" fmla="*/ 2147483647 h 92"/>
                <a:gd name="T66" fmla="*/ 2147483647 w 65"/>
                <a:gd name="T67" fmla="*/ 2147483647 h 92"/>
                <a:gd name="T68" fmla="*/ 2147483647 w 65"/>
                <a:gd name="T69" fmla="*/ 2147483647 h 92"/>
                <a:gd name="T70" fmla="*/ 2147483647 w 65"/>
                <a:gd name="T71" fmla="*/ 2147483647 h 92"/>
                <a:gd name="T72" fmla="*/ 2147483647 w 65"/>
                <a:gd name="T73" fmla="*/ 2147483647 h 92"/>
                <a:gd name="T74" fmla="*/ 2147483647 w 65"/>
                <a:gd name="T75" fmla="*/ 2147483647 h 92"/>
                <a:gd name="T76" fmla="*/ 2147483647 w 65"/>
                <a:gd name="T77" fmla="*/ 2147483647 h 92"/>
                <a:gd name="T78" fmla="*/ 2147483647 w 65"/>
                <a:gd name="T79" fmla="*/ 2147483647 h 92"/>
                <a:gd name="T80" fmla="*/ 2147483647 w 65"/>
                <a:gd name="T81" fmla="*/ 2147483647 h 92"/>
                <a:gd name="T82" fmla="*/ 2147483647 w 65"/>
                <a:gd name="T83" fmla="*/ 2147483647 h 92"/>
                <a:gd name="T84" fmla="*/ 2147483647 w 65"/>
                <a:gd name="T85" fmla="*/ 2147483647 h 92"/>
                <a:gd name="T86" fmla="*/ 2147483647 w 65"/>
                <a:gd name="T87" fmla="*/ 2147483647 h 92"/>
                <a:gd name="T88" fmla="*/ 2147483647 w 65"/>
                <a:gd name="T89" fmla="*/ 2147483647 h 92"/>
                <a:gd name="T90" fmla="*/ 2147483647 w 65"/>
                <a:gd name="T91" fmla="*/ 2147483647 h 92"/>
                <a:gd name="T92" fmla="*/ 2147483647 w 65"/>
                <a:gd name="T93" fmla="*/ 2147483647 h 92"/>
                <a:gd name="T94" fmla="*/ 2147483647 w 65"/>
                <a:gd name="T95" fmla="*/ 2147483647 h 92"/>
                <a:gd name="T96" fmla="*/ 2147483647 w 65"/>
                <a:gd name="T97" fmla="*/ 2147483647 h 92"/>
                <a:gd name="T98" fmla="*/ 2147483647 w 65"/>
                <a:gd name="T99" fmla="*/ 2147483647 h 92"/>
                <a:gd name="T100" fmla="*/ 2147483647 w 65"/>
                <a:gd name="T101" fmla="*/ 2147483647 h 92"/>
                <a:gd name="T102" fmla="*/ 2147483647 w 65"/>
                <a:gd name="T103" fmla="*/ 2147483647 h 9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5" h="92">
                  <a:moveTo>
                    <a:pt x="30" y="89"/>
                  </a:moveTo>
                  <a:cubicBezTo>
                    <a:pt x="29" y="87"/>
                    <a:pt x="27" y="85"/>
                    <a:pt x="25" y="85"/>
                  </a:cubicBezTo>
                  <a:cubicBezTo>
                    <a:pt x="22" y="86"/>
                    <a:pt x="21" y="90"/>
                    <a:pt x="18" y="92"/>
                  </a:cubicBezTo>
                  <a:cubicBezTo>
                    <a:pt x="17" y="92"/>
                    <a:pt x="20" y="89"/>
                    <a:pt x="19" y="88"/>
                  </a:cubicBezTo>
                  <a:cubicBezTo>
                    <a:pt x="18" y="87"/>
                    <a:pt x="16" y="87"/>
                    <a:pt x="15" y="85"/>
                  </a:cubicBezTo>
                  <a:cubicBezTo>
                    <a:pt x="15" y="84"/>
                    <a:pt x="18" y="83"/>
                    <a:pt x="17" y="82"/>
                  </a:cubicBezTo>
                  <a:cubicBezTo>
                    <a:pt x="15" y="81"/>
                    <a:pt x="12" y="83"/>
                    <a:pt x="10" y="82"/>
                  </a:cubicBezTo>
                  <a:cubicBezTo>
                    <a:pt x="10" y="80"/>
                    <a:pt x="13" y="77"/>
                    <a:pt x="11" y="76"/>
                  </a:cubicBezTo>
                  <a:cubicBezTo>
                    <a:pt x="12" y="74"/>
                    <a:pt x="16" y="76"/>
                    <a:pt x="17" y="74"/>
                  </a:cubicBezTo>
                  <a:cubicBezTo>
                    <a:pt x="18" y="72"/>
                    <a:pt x="13" y="73"/>
                    <a:pt x="13" y="71"/>
                  </a:cubicBezTo>
                  <a:cubicBezTo>
                    <a:pt x="13" y="68"/>
                    <a:pt x="16" y="65"/>
                    <a:pt x="17" y="62"/>
                  </a:cubicBezTo>
                  <a:cubicBezTo>
                    <a:pt x="17" y="61"/>
                    <a:pt x="16" y="60"/>
                    <a:pt x="16" y="59"/>
                  </a:cubicBezTo>
                  <a:cubicBezTo>
                    <a:pt x="16" y="58"/>
                    <a:pt x="19" y="55"/>
                    <a:pt x="18" y="54"/>
                  </a:cubicBezTo>
                  <a:cubicBezTo>
                    <a:pt x="17" y="53"/>
                    <a:pt x="15" y="57"/>
                    <a:pt x="14" y="57"/>
                  </a:cubicBezTo>
                  <a:cubicBezTo>
                    <a:pt x="11" y="58"/>
                    <a:pt x="7" y="58"/>
                    <a:pt x="4" y="57"/>
                  </a:cubicBezTo>
                  <a:cubicBezTo>
                    <a:pt x="2" y="57"/>
                    <a:pt x="1" y="54"/>
                    <a:pt x="0" y="53"/>
                  </a:cubicBezTo>
                  <a:cubicBezTo>
                    <a:pt x="4" y="49"/>
                    <a:pt x="8" y="45"/>
                    <a:pt x="12" y="41"/>
                  </a:cubicBezTo>
                  <a:cubicBezTo>
                    <a:pt x="14" y="39"/>
                    <a:pt x="16" y="39"/>
                    <a:pt x="17" y="37"/>
                  </a:cubicBezTo>
                  <a:cubicBezTo>
                    <a:pt x="19" y="36"/>
                    <a:pt x="21" y="33"/>
                    <a:pt x="21" y="31"/>
                  </a:cubicBezTo>
                  <a:cubicBezTo>
                    <a:pt x="22" y="28"/>
                    <a:pt x="20" y="26"/>
                    <a:pt x="21" y="24"/>
                  </a:cubicBezTo>
                  <a:cubicBezTo>
                    <a:pt x="22" y="22"/>
                    <a:pt x="24" y="22"/>
                    <a:pt x="26" y="22"/>
                  </a:cubicBezTo>
                  <a:cubicBezTo>
                    <a:pt x="27" y="22"/>
                    <a:pt x="27" y="24"/>
                    <a:pt x="27" y="25"/>
                  </a:cubicBezTo>
                  <a:cubicBezTo>
                    <a:pt x="29" y="26"/>
                    <a:pt x="30" y="27"/>
                    <a:pt x="32" y="27"/>
                  </a:cubicBezTo>
                  <a:cubicBezTo>
                    <a:pt x="34" y="27"/>
                    <a:pt x="37" y="28"/>
                    <a:pt x="39" y="27"/>
                  </a:cubicBezTo>
                  <a:cubicBezTo>
                    <a:pt x="40" y="26"/>
                    <a:pt x="39" y="24"/>
                    <a:pt x="39" y="23"/>
                  </a:cubicBezTo>
                  <a:cubicBezTo>
                    <a:pt x="39" y="22"/>
                    <a:pt x="38" y="20"/>
                    <a:pt x="39" y="19"/>
                  </a:cubicBezTo>
                  <a:cubicBezTo>
                    <a:pt x="41" y="18"/>
                    <a:pt x="45" y="21"/>
                    <a:pt x="47" y="19"/>
                  </a:cubicBezTo>
                  <a:cubicBezTo>
                    <a:pt x="51" y="17"/>
                    <a:pt x="51" y="12"/>
                    <a:pt x="53" y="8"/>
                  </a:cubicBezTo>
                  <a:cubicBezTo>
                    <a:pt x="54" y="8"/>
                    <a:pt x="56" y="9"/>
                    <a:pt x="56" y="8"/>
                  </a:cubicBezTo>
                  <a:cubicBezTo>
                    <a:pt x="57" y="6"/>
                    <a:pt x="56" y="3"/>
                    <a:pt x="57" y="1"/>
                  </a:cubicBezTo>
                  <a:cubicBezTo>
                    <a:pt x="58" y="0"/>
                    <a:pt x="60" y="0"/>
                    <a:pt x="61" y="1"/>
                  </a:cubicBezTo>
                  <a:cubicBezTo>
                    <a:pt x="62" y="3"/>
                    <a:pt x="62" y="5"/>
                    <a:pt x="62" y="7"/>
                  </a:cubicBezTo>
                  <a:cubicBezTo>
                    <a:pt x="63" y="8"/>
                    <a:pt x="64" y="9"/>
                    <a:pt x="65" y="11"/>
                  </a:cubicBezTo>
                  <a:cubicBezTo>
                    <a:pt x="64" y="15"/>
                    <a:pt x="61" y="20"/>
                    <a:pt x="60" y="25"/>
                  </a:cubicBezTo>
                  <a:cubicBezTo>
                    <a:pt x="60" y="26"/>
                    <a:pt x="61" y="28"/>
                    <a:pt x="61" y="29"/>
                  </a:cubicBezTo>
                  <a:cubicBezTo>
                    <a:pt x="62" y="32"/>
                    <a:pt x="63" y="35"/>
                    <a:pt x="63" y="38"/>
                  </a:cubicBezTo>
                  <a:cubicBezTo>
                    <a:pt x="63" y="39"/>
                    <a:pt x="61" y="40"/>
                    <a:pt x="60" y="41"/>
                  </a:cubicBezTo>
                  <a:cubicBezTo>
                    <a:pt x="57" y="41"/>
                    <a:pt x="57" y="44"/>
                    <a:pt x="55" y="46"/>
                  </a:cubicBezTo>
                  <a:cubicBezTo>
                    <a:pt x="52" y="48"/>
                    <a:pt x="51" y="51"/>
                    <a:pt x="49" y="53"/>
                  </a:cubicBezTo>
                  <a:cubicBezTo>
                    <a:pt x="47" y="54"/>
                    <a:pt x="44" y="52"/>
                    <a:pt x="42" y="53"/>
                  </a:cubicBezTo>
                  <a:cubicBezTo>
                    <a:pt x="41" y="53"/>
                    <a:pt x="42" y="55"/>
                    <a:pt x="41" y="55"/>
                  </a:cubicBezTo>
                  <a:cubicBezTo>
                    <a:pt x="41" y="56"/>
                    <a:pt x="39" y="55"/>
                    <a:pt x="38" y="55"/>
                  </a:cubicBezTo>
                  <a:cubicBezTo>
                    <a:pt x="38" y="56"/>
                    <a:pt x="38" y="58"/>
                    <a:pt x="38" y="59"/>
                  </a:cubicBezTo>
                  <a:cubicBezTo>
                    <a:pt x="39" y="60"/>
                    <a:pt x="40" y="60"/>
                    <a:pt x="40" y="61"/>
                  </a:cubicBezTo>
                  <a:cubicBezTo>
                    <a:pt x="40" y="63"/>
                    <a:pt x="37" y="64"/>
                    <a:pt x="38" y="66"/>
                  </a:cubicBezTo>
                  <a:cubicBezTo>
                    <a:pt x="39" y="68"/>
                    <a:pt x="43" y="67"/>
                    <a:pt x="44" y="68"/>
                  </a:cubicBezTo>
                  <a:cubicBezTo>
                    <a:pt x="48" y="71"/>
                    <a:pt x="51" y="73"/>
                    <a:pt x="54" y="76"/>
                  </a:cubicBezTo>
                  <a:cubicBezTo>
                    <a:pt x="53" y="78"/>
                    <a:pt x="52" y="80"/>
                    <a:pt x="50" y="81"/>
                  </a:cubicBezTo>
                  <a:cubicBezTo>
                    <a:pt x="48" y="82"/>
                    <a:pt x="45" y="80"/>
                    <a:pt x="43" y="81"/>
                  </a:cubicBezTo>
                  <a:cubicBezTo>
                    <a:pt x="41" y="81"/>
                    <a:pt x="39" y="81"/>
                    <a:pt x="38" y="82"/>
                  </a:cubicBezTo>
                  <a:cubicBezTo>
                    <a:pt x="37" y="83"/>
                    <a:pt x="37" y="85"/>
                    <a:pt x="35" y="86"/>
                  </a:cubicBezTo>
                  <a:cubicBezTo>
                    <a:pt x="34" y="87"/>
                    <a:pt x="32" y="88"/>
                    <a:pt x="30" y="89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00" name="Freeform 137">
              <a:extLst>
                <a:ext uri="{FF2B5EF4-FFF2-40B4-BE49-F238E27FC236}">
                  <a16:creationId xmlns:a16="http://schemas.microsoft.com/office/drawing/2014/main" id="{67F9FA1E-BEDB-DB46-9F1D-C9793936139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73496" y="3004302"/>
              <a:ext cx="88837" cy="131670"/>
            </a:xfrm>
            <a:custGeom>
              <a:avLst/>
              <a:gdLst>
                <a:gd name="T0" fmla="*/ 0 w 47"/>
                <a:gd name="T1" fmla="*/ 2147483647 h 69"/>
                <a:gd name="T2" fmla="*/ 2147483647 w 47"/>
                <a:gd name="T3" fmla="*/ 2147483647 h 69"/>
                <a:gd name="T4" fmla="*/ 2147483647 w 47"/>
                <a:gd name="T5" fmla="*/ 2147483647 h 69"/>
                <a:gd name="T6" fmla="*/ 2147483647 w 47"/>
                <a:gd name="T7" fmla="*/ 2147483647 h 69"/>
                <a:gd name="T8" fmla="*/ 2147483647 w 47"/>
                <a:gd name="T9" fmla="*/ 2147483647 h 69"/>
                <a:gd name="T10" fmla="*/ 2147483647 w 47"/>
                <a:gd name="T11" fmla="*/ 0 h 69"/>
                <a:gd name="T12" fmla="*/ 2147483647 w 47"/>
                <a:gd name="T13" fmla="*/ 2147483647 h 69"/>
                <a:gd name="T14" fmla="*/ 2147483647 w 47"/>
                <a:gd name="T15" fmla="*/ 2147483647 h 69"/>
                <a:gd name="T16" fmla="*/ 2147483647 w 47"/>
                <a:gd name="T17" fmla="*/ 2147483647 h 69"/>
                <a:gd name="T18" fmla="*/ 2147483647 w 47"/>
                <a:gd name="T19" fmla="*/ 2147483647 h 69"/>
                <a:gd name="T20" fmla="*/ 2147483647 w 47"/>
                <a:gd name="T21" fmla="*/ 2147483647 h 69"/>
                <a:gd name="T22" fmla="*/ 2147483647 w 47"/>
                <a:gd name="T23" fmla="*/ 2147483647 h 69"/>
                <a:gd name="T24" fmla="*/ 2147483647 w 47"/>
                <a:gd name="T25" fmla="*/ 2147483647 h 69"/>
                <a:gd name="T26" fmla="*/ 2147483647 w 47"/>
                <a:gd name="T27" fmla="*/ 2147483647 h 69"/>
                <a:gd name="T28" fmla="*/ 2147483647 w 47"/>
                <a:gd name="T29" fmla="*/ 2147483647 h 69"/>
                <a:gd name="T30" fmla="*/ 2147483647 w 47"/>
                <a:gd name="T31" fmla="*/ 2147483647 h 69"/>
                <a:gd name="T32" fmla="*/ 2147483647 w 47"/>
                <a:gd name="T33" fmla="*/ 2147483647 h 69"/>
                <a:gd name="T34" fmla="*/ 2147483647 w 47"/>
                <a:gd name="T35" fmla="*/ 2147483647 h 69"/>
                <a:gd name="T36" fmla="*/ 2147483647 w 47"/>
                <a:gd name="T37" fmla="*/ 2147483647 h 69"/>
                <a:gd name="T38" fmla="*/ 2147483647 w 47"/>
                <a:gd name="T39" fmla="*/ 2147483647 h 69"/>
                <a:gd name="T40" fmla="*/ 2147483647 w 47"/>
                <a:gd name="T41" fmla="*/ 2147483647 h 69"/>
                <a:gd name="T42" fmla="*/ 2147483647 w 47"/>
                <a:gd name="T43" fmla="*/ 2147483647 h 69"/>
                <a:gd name="T44" fmla="*/ 2147483647 w 47"/>
                <a:gd name="T45" fmla="*/ 2147483647 h 69"/>
                <a:gd name="T46" fmla="*/ 2147483647 w 47"/>
                <a:gd name="T47" fmla="*/ 2147483647 h 69"/>
                <a:gd name="T48" fmla="*/ 2147483647 w 47"/>
                <a:gd name="T49" fmla="*/ 2147483647 h 69"/>
                <a:gd name="T50" fmla="*/ 2147483647 w 47"/>
                <a:gd name="T51" fmla="*/ 2147483647 h 69"/>
                <a:gd name="T52" fmla="*/ 2147483647 w 47"/>
                <a:gd name="T53" fmla="*/ 2147483647 h 69"/>
                <a:gd name="T54" fmla="*/ 2147483647 w 47"/>
                <a:gd name="T55" fmla="*/ 2147483647 h 69"/>
                <a:gd name="T56" fmla="*/ 2147483647 w 47"/>
                <a:gd name="T57" fmla="*/ 2147483647 h 69"/>
                <a:gd name="T58" fmla="*/ 2147483647 w 47"/>
                <a:gd name="T59" fmla="*/ 2147483647 h 69"/>
                <a:gd name="T60" fmla="*/ 2147483647 w 47"/>
                <a:gd name="T61" fmla="*/ 2147483647 h 69"/>
                <a:gd name="T62" fmla="*/ 2147483647 w 47"/>
                <a:gd name="T63" fmla="*/ 2147483647 h 69"/>
                <a:gd name="T64" fmla="*/ 2147483647 w 47"/>
                <a:gd name="T65" fmla="*/ 2147483647 h 69"/>
                <a:gd name="T66" fmla="*/ 2147483647 w 47"/>
                <a:gd name="T67" fmla="*/ 2147483647 h 69"/>
                <a:gd name="T68" fmla="*/ 2147483647 w 47"/>
                <a:gd name="T69" fmla="*/ 2147483647 h 69"/>
                <a:gd name="T70" fmla="*/ 2147483647 w 47"/>
                <a:gd name="T71" fmla="*/ 2147483647 h 69"/>
                <a:gd name="T72" fmla="*/ 2147483647 w 47"/>
                <a:gd name="T73" fmla="*/ 2147483647 h 69"/>
                <a:gd name="T74" fmla="*/ 2147483647 w 47"/>
                <a:gd name="T75" fmla="*/ 2147483647 h 69"/>
                <a:gd name="T76" fmla="*/ 0 w 47"/>
                <a:gd name="T77" fmla="*/ 2147483647 h 6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7" h="69">
                  <a:moveTo>
                    <a:pt x="0" y="13"/>
                  </a:moveTo>
                  <a:cubicBezTo>
                    <a:pt x="2" y="12"/>
                    <a:pt x="4" y="11"/>
                    <a:pt x="5" y="10"/>
                  </a:cubicBezTo>
                  <a:cubicBezTo>
                    <a:pt x="7" y="9"/>
                    <a:pt x="7" y="7"/>
                    <a:pt x="8" y="6"/>
                  </a:cubicBezTo>
                  <a:cubicBezTo>
                    <a:pt x="9" y="5"/>
                    <a:pt x="11" y="5"/>
                    <a:pt x="13" y="5"/>
                  </a:cubicBezTo>
                  <a:cubicBezTo>
                    <a:pt x="15" y="4"/>
                    <a:pt x="18" y="6"/>
                    <a:pt x="20" y="5"/>
                  </a:cubicBezTo>
                  <a:cubicBezTo>
                    <a:pt x="22" y="4"/>
                    <a:pt x="23" y="2"/>
                    <a:pt x="24" y="0"/>
                  </a:cubicBezTo>
                  <a:cubicBezTo>
                    <a:pt x="25" y="3"/>
                    <a:pt x="27" y="6"/>
                    <a:pt x="29" y="8"/>
                  </a:cubicBezTo>
                  <a:cubicBezTo>
                    <a:pt x="32" y="13"/>
                    <a:pt x="36" y="17"/>
                    <a:pt x="39" y="22"/>
                  </a:cubicBezTo>
                  <a:cubicBezTo>
                    <a:pt x="41" y="26"/>
                    <a:pt x="41" y="31"/>
                    <a:pt x="42" y="36"/>
                  </a:cubicBezTo>
                  <a:cubicBezTo>
                    <a:pt x="43" y="38"/>
                    <a:pt x="42" y="40"/>
                    <a:pt x="43" y="42"/>
                  </a:cubicBezTo>
                  <a:cubicBezTo>
                    <a:pt x="43" y="43"/>
                    <a:pt x="45" y="40"/>
                    <a:pt x="45" y="41"/>
                  </a:cubicBezTo>
                  <a:cubicBezTo>
                    <a:pt x="46" y="46"/>
                    <a:pt x="47" y="51"/>
                    <a:pt x="45" y="55"/>
                  </a:cubicBezTo>
                  <a:cubicBezTo>
                    <a:pt x="43" y="58"/>
                    <a:pt x="39" y="55"/>
                    <a:pt x="37" y="56"/>
                  </a:cubicBezTo>
                  <a:cubicBezTo>
                    <a:pt x="36" y="57"/>
                    <a:pt x="38" y="61"/>
                    <a:pt x="36" y="61"/>
                  </a:cubicBezTo>
                  <a:cubicBezTo>
                    <a:pt x="34" y="62"/>
                    <a:pt x="32" y="58"/>
                    <a:pt x="29" y="58"/>
                  </a:cubicBezTo>
                  <a:cubicBezTo>
                    <a:pt x="28" y="59"/>
                    <a:pt x="30" y="61"/>
                    <a:pt x="30" y="62"/>
                  </a:cubicBezTo>
                  <a:cubicBezTo>
                    <a:pt x="28" y="62"/>
                    <a:pt x="28" y="58"/>
                    <a:pt x="27" y="59"/>
                  </a:cubicBezTo>
                  <a:cubicBezTo>
                    <a:pt x="26" y="60"/>
                    <a:pt x="27" y="63"/>
                    <a:pt x="27" y="64"/>
                  </a:cubicBezTo>
                  <a:cubicBezTo>
                    <a:pt x="25" y="64"/>
                    <a:pt x="25" y="61"/>
                    <a:pt x="23" y="60"/>
                  </a:cubicBezTo>
                  <a:cubicBezTo>
                    <a:pt x="22" y="60"/>
                    <a:pt x="24" y="63"/>
                    <a:pt x="23" y="64"/>
                  </a:cubicBezTo>
                  <a:cubicBezTo>
                    <a:pt x="23" y="65"/>
                    <a:pt x="21" y="65"/>
                    <a:pt x="20" y="65"/>
                  </a:cubicBezTo>
                  <a:cubicBezTo>
                    <a:pt x="20" y="64"/>
                    <a:pt x="21" y="61"/>
                    <a:pt x="20" y="61"/>
                  </a:cubicBezTo>
                  <a:cubicBezTo>
                    <a:pt x="18" y="62"/>
                    <a:pt x="18" y="65"/>
                    <a:pt x="16" y="66"/>
                  </a:cubicBezTo>
                  <a:cubicBezTo>
                    <a:pt x="15" y="67"/>
                    <a:pt x="15" y="64"/>
                    <a:pt x="15" y="64"/>
                  </a:cubicBezTo>
                  <a:cubicBezTo>
                    <a:pt x="13" y="65"/>
                    <a:pt x="13" y="69"/>
                    <a:pt x="11" y="69"/>
                  </a:cubicBezTo>
                  <a:cubicBezTo>
                    <a:pt x="9" y="68"/>
                    <a:pt x="9" y="65"/>
                    <a:pt x="9" y="63"/>
                  </a:cubicBezTo>
                  <a:cubicBezTo>
                    <a:pt x="9" y="62"/>
                    <a:pt x="11" y="61"/>
                    <a:pt x="11" y="60"/>
                  </a:cubicBezTo>
                  <a:cubicBezTo>
                    <a:pt x="11" y="58"/>
                    <a:pt x="9" y="56"/>
                    <a:pt x="8" y="54"/>
                  </a:cubicBezTo>
                  <a:cubicBezTo>
                    <a:pt x="8" y="52"/>
                    <a:pt x="10" y="51"/>
                    <a:pt x="10" y="49"/>
                  </a:cubicBezTo>
                  <a:cubicBezTo>
                    <a:pt x="10" y="48"/>
                    <a:pt x="8" y="49"/>
                    <a:pt x="8" y="49"/>
                  </a:cubicBezTo>
                  <a:cubicBezTo>
                    <a:pt x="8" y="46"/>
                    <a:pt x="10" y="44"/>
                    <a:pt x="9" y="42"/>
                  </a:cubicBezTo>
                  <a:cubicBezTo>
                    <a:pt x="9" y="37"/>
                    <a:pt x="8" y="33"/>
                    <a:pt x="6" y="29"/>
                  </a:cubicBezTo>
                  <a:cubicBezTo>
                    <a:pt x="5" y="28"/>
                    <a:pt x="2" y="30"/>
                    <a:pt x="1" y="28"/>
                  </a:cubicBezTo>
                  <a:cubicBezTo>
                    <a:pt x="0" y="27"/>
                    <a:pt x="2" y="25"/>
                    <a:pt x="3" y="25"/>
                  </a:cubicBezTo>
                  <a:cubicBezTo>
                    <a:pt x="5" y="24"/>
                    <a:pt x="7" y="26"/>
                    <a:pt x="8" y="25"/>
                  </a:cubicBezTo>
                  <a:cubicBezTo>
                    <a:pt x="9" y="23"/>
                    <a:pt x="8" y="21"/>
                    <a:pt x="7" y="19"/>
                  </a:cubicBezTo>
                  <a:cubicBezTo>
                    <a:pt x="6" y="17"/>
                    <a:pt x="5" y="16"/>
                    <a:pt x="4" y="15"/>
                  </a:cubicBezTo>
                  <a:cubicBezTo>
                    <a:pt x="3" y="14"/>
                    <a:pt x="2" y="15"/>
                    <a:pt x="1" y="15"/>
                  </a:cubicBezTo>
                  <a:cubicBezTo>
                    <a:pt x="1" y="14"/>
                    <a:pt x="1" y="13"/>
                    <a:pt x="0" y="13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01" name="Freeform 155">
              <a:extLst>
                <a:ext uri="{FF2B5EF4-FFF2-40B4-BE49-F238E27FC236}">
                  <a16:creationId xmlns:a16="http://schemas.microsoft.com/office/drawing/2014/main" id="{B89909AE-F71A-8147-80DC-5D67B546CD7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04624" y="3753073"/>
              <a:ext cx="34900" cy="12691"/>
            </a:xfrm>
            <a:custGeom>
              <a:avLst/>
              <a:gdLst>
                <a:gd name="T0" fmla="*/ 2147483647 w 18"/>
                <a:gd name="T1" fmla="*/ 2147483647 h 7"/>
                <a:gd name="T2" fmla="*/ 2147483647 w 18"/>
                <a:gd name="T3" fmla="*/ 2147483647 h 7"/>
                <a:gd name="T4" fmla="*/ 2147483647 w 18"/>
                <a:gd name="T5" fmla="*/ 0 h 7"/>
                <a:gd name="T6" fmla="*/ 2147483647 w 18"/>
                <a:gd name="T7" fmla="*/ 2147483647 h 7"/>
                <a:gd name="T8" fmla="*/ 2147483647 w 18"/>
                <a:gd name="T9" fmla="*/ 2147483647 h 7"/>
                <a:gd name="T10" fmla="*/ 2147483647 w 18"/>
                <a:gd name="T11" fmla="*/ 2147483647 h 7"/>
                <a:gd name="T12" fmla="*/ 2147483647 w 18"/>
                <a:gd name="T13" fmla="*/ 2147483647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" h="7">
                  <a:moveTo>
                    <a:pt x="5" y="1"/>
                  </a:moveTo>
                  <a:cubicBezTo>
                    <a:pt x="6" y="1"/>
                    <a:pt x="8" y="3"/>
                    <a:pt x="9" y="3"/>
                  </a:cubicBezTo>
                  <a:cubicBezTo>
                    <a:pt x="11" y="3"/>
                    <a:pt x="12" y="0"/>
                    <a:pt x="14" y="0"/>
                  </a:cubicBezTo>
                  <a:cubicBezTo>
                    <a:pt x="15" y="0"/>
                    <a:pt x="18" y="2"/>
                    <a:pt x="17" y="3"/>
                  </a:cubicBezTo>
                  <a:cubicBezTo>
                    <a:pt x="16" y="5"/>
                    <a:pt x="14" y="7"/>
                    <a:pt x="11" y="7"/>
                  </a:cubicBezTo>
                  <a:cubicBezTo>
                    <a:pt x="8" y="7"/>
                    <a:pt x="4" y="6"/>
                    <a:pt x="1" y="4"/>
                  </a:cubicBezTo>
                  <a:cubicBezTo>
                    <a:pt x="0" y="3"/>
                    <a:pt x="3" y="1"/>
                    <a:pt x="5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02" name="Freeform 167">
              <a:extLst>
                <a:ext uri="{FF2B5EF4-FFF2-40B4-BE49-F238E27FC236}">
                  <a16:creationId xmlns:a16="http://schemas.microsoft.com/office/drawing/2014/main" id="{AECEFF38-D581-024A-B709-B8A2655CC4D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80827" y="3767351"/>
              <a:ext cx="9518" cy="4759"/>
            </a:xfrm>
            <a:custGeom>
              <a:avLst/>
              <a:gdLst>
                <a:gd name="T0" fmla="*/ 2147483647 w 5"/>
                <a:gd name="T1" fmla="*/ 2147483647 h 2"/>
                <a:gd name="T2" fmla="*/ 2147483647 w 5"/>
                <a:gd name="T3" fmla="*/ 2147483647 h 2"/>
                <a:gd name="T4" fmla="*/ 2147483647 w 5"/>
                <a:gd name="T5" fmla="*/ 2147483647 h 2"/>
                <a:gd name="T6" fmla="*/ 0 w 5"/>
                <a:gd name="T7" fmla="*/ 2147483647 h 2"/>
                <a:gd name="T8" fmla="*/ 2147483647 w 5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2">
                  <a:moveTo>
                    <a:pt x="3" y="1"/>
                  </a:moveTo>
                  <a:cubicBezTo>
                    <a:pt x="3" y="1"/>
                    <a:pt x="5" y="1"/>
                    <a:pt x="4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0"/>
                    <a:pt x="2" y="1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03" name="Freeform 168">
              <a:extLst>
                <a:ext uri="{FF2B5EF4-FFF2-40B4-BE49-F238E27FC236}">
                  <a16:creationId xmlns:a16="http://schemas.microsoft.com/office/drawing/2014/main" id="{657B31C9-9BE3-C948-976D-C1E3313E3CF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30954" y="3919643"/>
              <a:ext cx="1586" cy="7931"/>
            </a:xfrm>
            <a:custGeom>
              <a:avLst/>
              <a:gdLst>
                <a:gd name="T0" fmla="*/ 2147483647 w 1"/>
                <a:gd name="T1" fmla="*/ 2147483647 h 4"/>
                <a:gd name="T2" fmla="*/ 0 w 1"/>
                <a:gd name="T3" fmla="*/ 2147483647 h 4"/>
                <a:gd name="T4" fmla="*/ 0 w 1"/>
                <a:gd name="T5" fmla="*/ 2147483647 h 4"/>
                <a:gd name="T6" fmla="*/ 0 w 1"/>
                <a:gd name="T7" fmla="*/ 0 h 4"/>
                <a:gd name="T8" fmla="*/ 2147483647 w 1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4">
                  <a:moveTo>
                    <a:pt x="1" y="3"/>
                  </a:moveTo>
                  <a:cubicBezTo>
                    <a:pt x="1" y="3"/>
                    <a:pt x="1" y="4"/>
                    <a:pt x="0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2"/>
                    <a:pt x="0" y="0"/>
                    <a:pt x="0" y="0"/>
                  </a:cubicBezTo>
                  <a:cubicBezTo>
                    <a:pt x="1" y="0"/>
                    <a:pt x="1" y="2"/>
                    <a:pt x="1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04" name="Freeform 169">
              <a:extLst>
                <a:ext uri="{FF2B5EF4-FFF2-40B4-BE49-F238E27FC236}">
                  <a16:creationId xmlns:a16="http://schemas.microsoft.com/office/drawing/2014/main" id="{D06FE69A-AEC5-B24B-AAD1-72B83736FA7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86535" y="3741969"/>
              <a:ext cx="1586" cy="6346"/>
            </a:xfrm>
            <a:custGeom>
              <a:avLst/>
              <a:gdLst>
                <a:gd name="T0" fmla="*/ 2147483647 w 1"/>
                <a:gd name="T1" fmla="*/ 2147483647 h 4"/>
                <a:gd name="T2" fmla="*/ 2147483647 w 1"/>
                <a:gd name="T3" fmla="*/ 2147483647 h 4"/>
                <a:gd name="T4" fmla="*/ 0 w 1"/>
                <a:gd name="T5" fmla="*/ 2147483647 h 4"/>
                <a:gd name="T6" fmla="*/ 0 w 1"/>
                <a:gd name="T7" fmla="*/ 0 h 4"/>
                <a:gd name="T8" fmla="*/ 2147483647 w 1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4">
                  <a:moveTo>
                    <a:pt x="1" y="3"/>
                  </a:moveTo>
                  <a:cubicBezTo>
                    <a:pt x="1" y="3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2"/>
                    <a:pt x="1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05" name="Freeform 170">
              <a:extLst>
                <a:ext uri="{FF2B5EF4-FFF2-40B4-BE49-F238E27FC236}">
                  <a16:creationId xmlns:a16="http://schemas.microsoft.com/office/drawing/2014/main" id="{67C6CC5E-C60B-BF4D-97A3-908D9E8598C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83362" y="3780042"/>
              <a:ext cx="3173" cy="9518"/>
            </a:xfrm>
            <a:custGeom>
              <a:avLst/>
              <a:gdLst>
                <a:gd name="T0" fmla="*/ 2147483647 w 2"/>
                <a:gd name="T1" fmla="*/ 2147483647 h 5"/>
                <a:gd name="T2" fmla="*/ 2147483647 w 2"/>
                <a:gd name="T3" fmla="*/ 2147483647 h 5"/>
                <a:gd name="T4" fmla="*/ 0 w 2"/>
                <a:gd name="T5" fmla="*/ 2147483647 h 5"/>
                <a:gd name="T6" fmla="*/ 2147483647 w 2"/>
                <a:gd name="T7" fmla="*/ 0 h 5"/>
                <a:gd name="T8" fmla="*/ 2147483647 w 2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5">
                  <a:moveTo>
                    <a:pt x="2" y="3"/>
                  </a:moveTo>
                  <a:cubicBezTo>
                    <a:pt x="2" y="4"/>
                    <a:pt x="1" y="5"/>
                    <a:pt x="1" y="5"/>
                  </a:cubicBezTo>
                  <a:cubicBezTo>
                    <a:pt x="0" y="5"/>
                    <a:pt x="0" y="3"/>
                    <a:pt x="0" y="3"/>
                  </a:cubicBezTo>
                  <a:cubicBezTo>
                    <a:pt x="0" y="2"/>
                    <a:pt x="1" y="0"/>
                    <a:pt x="1" y="0"/>
                  </a:cubicBezTo>
                  <a:cubicBezTo>
                    <a:pt x="2" y="1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06" name="Freeform 171">
              <a:extLst>
                <a:ext uri="{FF2B5EF4-FFF2-40B4-BE49-F238E27FC236}">
                  <a16:creationId xmlns:a16="http://schemas.microsoft.com/office/drawing/2014/main" id="{A750341F-81B6-E54E-A9E4-8A36B84C323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86535" y="3803837"/>
              <a:ext cx="4759" cy="9518"/>
            </a:xfrm>
            <a:custGeom>
              <a:avLst/>
              <a:gdLst>
                <a:gd name="T0" fmla="*/ 2147483647 w 2"/>
                <a:gd name="T1" fmla="*/ 2147483647 h 5"/>
                <a:gd name="T2" fmla="*/ 2147483647 w 2"/>
                <a:gd name="T3" fmla="*/ 2147483647 h 5"/>
                <a:gd name="T4" fmla="*/ 2147483647 w 2"/>
                <a:gd name="T5" fmla="*/ 2147483647 h 5"/>
                <a:gd name="T6" fmla="*/ 2147483647 w 2"/>
                <a:gd name="T7" fmla="*/ 0 h 5"/>
                <a:gd name="T8" fmla="*/ 2147483647 w 2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5">
                  <a:moveTo>
                    <a:pt x="2" y="3"/>
                  </a:moveTo>
                  <a:cubicBezTo>
                    <a:pt x="2" y="3"/>
                    <a:pt x="2" y="5"/>
                    <a:pt x="2" y="5"/>
                  </a:cubicBezTo>
                  <a:cubicBezTo>
                    <a:pt x="1" y="4"/>
                    <a:pt x="1" y="3"/>
                    <a:pt x="1" y="3"/>
                  </a:cubicBezTo>
                  <a:cubicBezTo>
                    <a:pt x="1" y="2"/>
                    <a:pt x="0" y="0"/>
                    <a:pt x="1" y="0"/>
                  </a:cubicBezTo>
                  <a:cubicBezTo>
                    <a:pt x="2" y="0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07" name="Freeform 172">
              <a:extLst>
                <a:ext uri="{FF2B5EF4-FFF2-40B4-BE49-F238E27FC236}">
                  <a16:creationId xmlns:a16="http://schemas.microsoft.com/office/drawing/2014/main" id="{BE282E96-5107-734B-8C6F-74A08AA1805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88121" y="3827633"/>
              <a:ext cx="6346" cy="9518"/>
            </a:xfrm>
            <a:custGeom>
              <a:avLst/>
              <a:gdLst>
                <a:gd name="T0" fmla="*/ 2147483647 w 3"/>
                <a:gd name="T1" fmla="*/ 2147483647 h 5"/>
                <a:gd name="T2" fmla="*/ 0 w 3"/>
                <a:gd name="T3" fmla="*/ 2147483647 h 5"/>
                <a:gd name="T4" fmla="*/ 0 w 3"/>
                <a:gd name="T5" fmla="*/ 2147483647 h 5"/>
                <a:gd name="T6" fmla="*/ 2147483647 w 3"/>
                <a:gd name="T7" fmla="*/ 0 h 5"/>
                <a:gd name="T8" fmla="*/ 2147483647 w 3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5">
                  <a:moveTo>
                    <a:pt x="2" y="3"/>
                  </a:moveTo>
                  <a:cubicBezTo>
                    <a:pt x="1" y="4"/>
                    <a:pt x="1" y="5"/>
                    <a:pt x="0" y="5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1" y="2"/>
                    <a:pt x="2" y="0"/>
                    <a:pt x="2" y="0"/>
                  </a:cubicBezTo>
                  <a:cubicBezTo>
                    <a:pt x="3" y="1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08" name="Freeform 173">
              <a:extLst>
                <a:ext uri="{FF2B5EF4-FFF2-40B4-BE49-F238E27FC236}">
                  <a16:creationId xmlns:a16="http://schemas.microsoft.com/office/drawing/2014/main" id="{B1B6E7B1-F353-6F4A-B89C-765FA8DC42E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88121" y="3754660"/>
              <a:ext cx="4760" cy="9518"/>
            </a:xfrm>
            <a:custGeom>
              <a:avLst/>
              <a:gdLst>
                <a:gd name="T0" fmla="*/ 2147483647 w 2"/>
                <a:gd name="T1" fmla="*/ 2147483647 h 5"/>
                <a:gd name="T2" fmla="*/ 2147483647 w 2"/>
                <a:gd name="T3" fmla="*/ 2147483647 h 5"/>
                <a:gd name="T4" fmla="*/ 0 w 2"/>
                <a:gd name="T5" fmla="*/ 2147483647 h 5"/>
                <a:gd name="T6" fmla="*/ 2147483647 w 2"/>
                <a:gd name="T7" fmla="*/ 2147483647 h 5"/>
                <a:gd name="T8" fmla="*/ 2147483647 w 2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5">
                  <a:moveTo>
                    <a:pt x="2" y="3"/>
                  </a:moveTo>
                  <a:cubicBezTo>
                    <a:pt x="2" y="4"/>
                    <a:pt x="2" y="5"/>
                    <a:pt x="1" y="5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0" y="2"/>
                    <a:pt x="0" y="0"/>
                    <a:pt x="1" y="1"/>
                  </a:cubicBezTo>
                  <a:cubicBezTo>
                    <a:pt x="2" y="1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09" name="Freeform 174">
              <a:extLst>
                <a:ext uri="{FF2B5EF4-FFF2-40B4-BE49-F238E27FC236}">
                  <a16:creationId xmlns:a16="http://schemas.microsoft.com/office/drawing/2014/main" id="{C0280FAC-77DF-4247-879C-D5F27577D05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53279" y="3729278"/>
              <a:ext cx="7931" cy="19037"/>
            </a:xfrm>
            <a:custGeom>
              <a:avLst/>
              <a:gdLst>
                <a:gd name="T0" fmla="*/ 2147483647 w 4"/>
                <a:gd name="T1" fmla="*/ 2147483647 h 10"/>
                <a:gd name="T2" fmla="*/ 2147483647 w 4"/>
                <a:gd name="T3" fmla="*/ 2147483647 h 10"/>
                <a:gd name="T4" fmla="*/ 2147483647 w 4"/>
                <a:gd name="T5" fmla="*/ 2147483647 h 10"/>
                <a:gd name="T6" fmla="*/ 2147483647 w 4"/>
                <a:gd name="T7" fmla="*/ 2147483647 h 10"/>
                <a:gd name="T8" fmla="*/ 2147483647 w 4"/>
                <a:gd name="T9" fmla="*/ 2147483647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10">
                  <a:moveTo>
                    <a:pt x="3" y="6"/>
                  </a:moveTo>
                  <a:cubicBezTo>
                    <a:pt x="3" y="8"/>
                    <a:pt x="2" y="10"/>
                    <a:pt x="1" y="9"/>
                  </a:cubicBezTo>
                  <a:cubicBezTo>
                    <a:pt x="0" y="8"/>
                    <a:pt x="0" y="6"/>
                    <a:pt x="1" y="5"/>
                  </a:cubicBezTo>
                  <a:cubicBezTo>
                    <a:pt x="1" y="3"/>
                    <a:pt x="2" y="0"/>
                    <a:pt x="3" y="1"/>
                  </a:cubicBezTo>
                  <a:cubicBezTo>
                    <a:pt x="4" y="2"/>
                    <a:pt x="3" y="5"/>
                    <a:pt x="3" y="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10" name="Freeform 175">
              <a:extLst>
                <a:ext uri="{FF2B5EF4-FFF2-40B4-BE49-F238E27FC236}">
                  <a16:creationId xmlns:a16="http://schemas.microsoft.com/office/drawing/2014/main" id="{12773383-0ACB-3143-8336-859687F48D1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51692" y="3748314"/>
              <a:ext cx="7932" cy="22209"/>
            </a:xfrm>
            <a:custGeom>
              <a:avLst/>
              <a:gdLst>
                <a:gd name="T0" fmla="*/ 2147483647 w 4"/>
                <a:gd name="T1" fmla="*/ 2147483647 h 11"/>
                <a:gd name="T2" fmla="*/ 2147483647 w 4"/>
                <a:gd name="T3" fmla="*/ 2147483647 h 11"/>
                <a:gd name="T4" fmla="*/ 2147483647 w 4"/>
                <a:gd name="T5" fmla="*/ 2147483647 h 11"/>
                <a:gd name="T6" fmla="*/ 2147483647 w 4"/>
                <a:gd name="T7" fmla="*/ 2147483647 h 11"/>
                <a:gd name="T8" fmla="*/ 2147483647 w 4"/>
                <a:gd name="T9" fmla="*/ 214748364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11">
                  <a:moveTo>
                    <a:pt x="3" y="7"/>
                  </a:moveTo>
                  <a:cubicBezTo>
                    <a:pt x="3" y="9"/>
                    <a:pt x="2" y="11"/>
                    <a:pt x="1" y="10"/>
                  </a:cubicBezTo>
                  <a:cubicBezTo>
                    <a:pt x="0" y="10"/>
                    <a:pt x="1" y="7"/>
                    <a:pt x="1" y="6"/>
                  </a:cubicBezTo>
                  <a:cubicBezTo>
                    <a:pt x="1" y="4"/>
                    <a:pt x="2" y="0"/>
                    <a:pt x="3" y="1"/>
                  </a:cubicBezTo>
                  <a:cubicBezTo>
                    <a:pt x="4" y="2"/>
                    <a:pt x="4" y="5"/>
                    <a:pt x="3" y="7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11" name="Freeform 176">
              <a:extLst>
                <a:ext uri="{FF2B5EF4-FFF2-40B4-BE49-F238E27FC236}">
                  <a16:creationId xmlns:a16="http://schemas.microsoft.com/office/drawing/2014/main" id="{E2419DD2-D836-0E4A-A95B-4AA70DA9710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51692" y="3773696"/>
              <a:ext cx="3173" cy="19037"/>
            </a:xfrm>
            <a:custGeom>
              <a:avLst/>
              <a:gdLst>
                <a:gd name="T0" fmla="*/ 2147483647 w 2"/>
                <a:gd name="T1" fmla="*/ 2147483647 h 10"/>
                <a:gd name="T2" fmla="*/ 2147483647 w 2"/>
                <a:gd name="T3" fmla="*/ 2147483647 h 10"/>
                <a:gd name="T4" fmla="*/ 0 w 2"/>
                <a:gd name="T5" fmla="*/ 2147483647 h 10"/>
                <a:gd name="T6" fmla="*/ 2147483647 w 2"/>
                <a:gd name="T7" fmla="*/ 2147483647 h 10"/>
                <a:gd name="T8" fmla="*/ 2147483647 w 2"/>
                <a:gd name="T9" fmla="*/ 2147483647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0">
                  <a:moveTo>
                    <a:pt x="2" y="7"/>
                  </a:moveTo>
                  <a:cubicBezTo>
                    <a:pt x="2" y="8"/>
                    <a:pt x="2" y="10"/>
                    <a:pt x="1" y="10"/>
                  </a:cubicBezTo>
                  <a:cubicBezTo>
                    <a:pt x="0" y="9"/>
                    <a:pt x="0" y="7"/>
                    <a:pt x="0" y="5"/>
                  </a:cubicBezTo>
                  <a:cubicBezTo>
                    <a:pt x="0" y="3"/>
                    <a:pt x="0" y="0"/>
                    <a:pt x="1" y="1"/>
                  </a:cubicBezTo>
                  <a:cubicBezTo>
                    <a:pt x="2" y="1"/>
                    <a:pt x="2" y="5"/>
                    <a:pt x="2" y="7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12" name="Freeform 177">
              <a:extLst>
                <a:ext uri="{FF2B5EF4-FFF2-40B4-BE49-F238E27FC236}">
                  <a16:creationId xmlns:a16="http://schemas.microsoft.com/office/drawing/2014/main" id="{754093B5-1916-3740-AA7C-84F9FE3ABB9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41285" y="3675341"/>
              <a:ext cx="6346" cy="3173"/>
            </a:xfrm>
            <a:custGeom>
              <a:avLst/>
              <a:gdLst>
                <a:gd name="T0" fmla="*/ 2147483647 w 4"/>
                <a:gd name="T1" fmla="*/ 0 h 2"/>
                <a:gd name="T2" fmla="*/ 2147483647 w 4"/>
                <a:gd name="T3" fmla="*/ 2147483647 h 2"/>
                <a:gd name="T4" fmla="*/ 2147483647 w 4"/>
                <a:gd name="T5" fmla="*/ 2147483647 h 2"/>
                <a:gd name="T6" fmla="*/ 0 w 4"/>
                <a:gd name="T7" fmla="*/ 2147483647 h 2"/>
                <a:gd name="T8" fmla="*/ 2147483647 w 4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2">
                  <a:moveTo>
                    <a:pt x="2" y="0"/>
                  </a:moveTo>
                  <a:cubicBezTo>
                    <a:pt x="3" y="0"/>
                    <a:pt x="4" y="0"/>
                    <a:pt x="3" y="1"/>
                  </a:cubicBezTo>
                  <a:cubicBezTo>
                    <a:pt x="3" y="2"/>
                    <a:pt x="3" y="2"/>
                    <a:pt x="2" y="2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1" y="0"/>
                    <a:pt x="2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13" name="Freeform 178">
              <a:extLst>
                <a:ext uri="{FF2B5EF4-FFF2-40B4-BE49-F238E27FC236}">
                  <a16:creationId xmlns:a16="http://schemas.microsoft.com/office/drawing/2014/main" id="{351556B7-CB70-EC44-91A1-8E93FCF7089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12033" y="3478630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2" y="3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14" name="Freeform 179">
              <a:extLst>
                <a:ext uri="{FF2B5EF4-FFF2-40B4-BE49-F238E27FC236}">
                  <a16:creationId xmlns:a16="http://schemas.microsoft.com/office/drawing/2014/main" id="{75768F22-5C1A-0A4F-B0ED-26E5D11C25E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00928" y="3472284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0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2" y="3"/>
                    <a:pt x="1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2"/>
                    <a:pt x="0" y="0"/>
                    <a:pt x="0" y="0"/>
                  </a:cubicBezTo>
                  <a:cubicBezTo>
                    <a:pt x="1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15" name="Freeform 180">
              <a:extLst>
                <a:ext uri="{FF2B5EF4-FFF2-40B4-BE49-F238E27FC236}">
                  <a16:creationId xmlns:a16="http://schemas.microsoft.com/office/drawing/2014/main" id="{1ED125A2-0E37-844F-926B-E950506B31C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02515" y="3481803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2" y="3"/>
                    <a:pt x="1" y="3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16" name="Freeform 181">
              <a:extLst>
                <a:ext uri="{FF2B5EF4-FFF2-40B4-BE49-F238E27FC236}">
                  <a16:creationId xmlns:a16="http://schemas.microsoft.com/office/drawing/2014/main" id="{8BC5D20C-5207-E741-A131-B5EE50DCE6A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691410" y="3472284"/>
              <a:ext cx="6346" cy="15864"/>
            </a:xfrm>
            <a:custGeom>
              <a:avLst/>
              <a:gdLst>
                <a:gd name="T0" fmla="*/ 2147483647 w 4"/>
                <a:gd name="T1" fmla="*/ 2147483647 h 8"/>
                <a:gd name="T2" fmla="*/ 2147483647 w 4"/>
                <a:gd name="T3" fmla="*/ 2147483647 h 8"/>
                <a:gd name="T4" fmla="*/ 2147483647 w 4"/>
                <a:gd name="T5" fmla="*/ 2147483647 h 8"/>
                <a:gd name="T6" fmla="*/ 2147483647 w 4"/>
                <a:gd name="T7" fmla="*/ 0 h 8"/>
                <a:gd name="T8" fmla="*/ 2147483647 w 4"/>
                <a:gd name="T9" fmla="*/ 2147483647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8">
                  <a:moveTo>
                    <a:pt x="3" y="4"/>
                  </a:moveTo>
                  <a:cubicBezTo>
                    <a:pt x="4" y="5"/>
                    <a:pt x="4" y="8"/>
                    <a:pt x="3" y="8"/>
                  </a:cubicBezTo>
                  <a:cubicBezTo>
                    <a:pt x="2" y="8"/>
                    <a:pt x="1" y="7"/>
                    <a:pt x="1" y="5"/>
                  </a:cubicBezTo>
                  <a:cubicBezTo>
                    <a:pt x="0" y="4"/>
                    <a:pt x="0" y="1"/>
                    <a:pt x="1" y="0"/>
                  </a:cubicBezTo>
                  <a:cubicBezTo>
                    <a:pt x="2" y="0"/>
                    <a:pt x="3" y="2"/>
                    <a:pt x="3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17" name="Oval 182">
              <a:extLst>
                <a:ext uri="{FF2B5EF4-FFF2-40B4-BE49-F238E27FC236}">
                  <a16:creationId xmlns:a16="http://schemas.microsoft.com/office/drawing/2014/main" id="{DE849A6A-A708-5149-886B-DC20477070F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801451" y="3770524"/>
              <a:ext cx="6346" cy="3173"/>
            </a:xfrm>
            <a:prstGeom prst="ellipse">
              <a:avLst/>
            </a:prstGeom>
            <a:grpFill/>
            <a:ln w="3175" cap="rnd">
              <a:solidFill>
                <a:srgbClr val="FFFFFF"/>
              </a:solidFill>
              <a:round/>
              <a:headEnd/>
              <a:tailEnd/>
            </a:ln>
            <a:extLst/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6858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en-US" alt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18" name="Oval 183">
              <a:extLst>
                <a:ext uri="{FF2B5EF4-FFF2-40B4-BE49-F238E27FC236}">
                  <a16:creationId xmlns:a16="http://schemas.microsoft.com/office/drawing/2014/main" id="{3714E4C9-E9B7-0C4B-8C8D-B028524575B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92880" y="3884743"/>
              <a:ext cx="3173" cy="4759"/>
            </a:xfrm>
            <a:prstGeom prst="ellipse">
              <a:avLst/>
            </a:prstGeom>
            <a:grpFill/>
            <a:ln w="3175" cap="rnd">
              <a:solidFill>
                <a:srgbClr val="FFFFFF"/>
              </a:solidFill>
              <a:round/>
              <a:headEnd/>
              <a:tailEnd/>
            </a:ln>
            <a:extLst/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6858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en-US" alt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19" name="Freeform 184">
              <a:extLst>
                <a:ext uri="{FF2B5EF4-FFF2-40B4-BE49-F238E27FC236}">
                  <a16:creationId xmlns:a16="http://schemas.microsoft.com/office/drawing/2014/main" id="{B8FDF2EA-8E6C-E14C-86CF-17236297714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78603" y="3764178"/>
              <a:ext cx="6346" cy="3173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0 h 2"/>
                <a:gd name="T6" fmla="*/ 2147483647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20" name="Freeform 185">
              <a:extLst>
                <a:ext uri="{FF2B5EF4-FFF2-40B4-BE49-F238E27FC236}">
                  <a16:creationId xmlns:a16="http://schemas.microsoft.com/office/drawing/2014/main" id="{B14D7783-E3DA-2241-9FD2-F1522010BD7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88121" y="3781628"/>
              <a:ext cx="4760" cy="4760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2" y="3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21" name="Freeform 186">
              <a:extLst>
                <a:ext uri="{FF2B5EF4-FFF2-40B4-BE49-F238E27FC236}">
                  <a16:creationId xmlns:a16="http://schemas.microsoft.com/office/drawing/2014/main" id="{D8954D0F-3913-5C40-A7F6-ACD6DB21731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92880" y="3795906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2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1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22" name="Freeform 187">
              <a:extLst>
                <a:ext uri="{FF2B5EF4-FFF2-40B4-BE49-F238E27FC236}">
                  <a16:creationId xmlns:a16="http://schemas.microsoft.com/office/drawing/2014/main" id="{2B4D4AC1-3CB6-7547-9744-68599AB6649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83362" y="3770524"/>
              <a:ext cx="3173" cy="3173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0 w 2"/>
                <a:gd name="T5" fmla="*/ 2147483647 h 2"/>
                <a:gd name="T6" fmla="*/ 2147483647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23" name="Freeform 188">
              <a:extLst>
                <a:ext uri="{FF2B5EF4-FFF2-40B4-BE49-F238E27FC236}">
                  <a16:creationId xmlns:a16="http://schemas.microsoft.com/office/drawing/2014/main" id="{571AF7A1-AE1E-3540-A0B4-9A050D48D26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86535" y="3822874"/>
              <a:ext cx="4759" cy="4760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0 w 2"/>
                <a:gd name="T5" fmla="*/ 2147483647 h 2"/>
                <a:gd name="T6" fmla="*/ 2147483647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1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24" name="Freeform 189">
              <a:extLst>
                <a:ext uri="{FF2B5EF4-FFF2-40B4-BE49-F238E27FC236}">
                  <a16:creationId xmlns:a16="http://schemas.microsoft.com/office/drawing/2014/main" id="{DD1705AB-56DF-2445-803D-B4113725F19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77074" y="3884743"/>
              <a:ext cx="4760" cy="4759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0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3" y="2"/>
                    <a:pt x="2" y="3"/>
                    <a:pt x="2" y="3"/>
                  </a:cubicBezTo>
                  <a:cubicBezTo>
                    <a:pt x="1" y="3"/>
                    <a:pt x="1" y="2"/>
                    <a:pt x="1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25" name="Freeform 190">
              <a:extLst>
                <a:ext uri="{FF2B5EF4-FFF2-40B4-BE49-F238E27FC236}">
                  <a16:creationId xmlns:a16="http://schemas.microsoft.com/office/drawing/2014/main" id="{CBC9FA72-EE5F-604A-8F62-F9E70A784D5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9143" y="3876811"/>
              <a:ext cx="3173" cy="3173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0 w 2"/>
                <a:gd name="T5" fmla="*/ 2147483647 h 2"/>
                <a:gd name="T6" fmla="*/ 2147483647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1"/>
                    <a:pt x="2" y="2"/>
                    <a:pt x="1" y="2"/>
                  </a:cubicBezTo>
                  <a:cubicBezTo>
                    <a:pt x="1" y="2"/>
                    <a:pt x="1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26" name="Freeform 191">
              <a:extLst>
                <a:ext uri="{FF2B5EF4-FFF2-40B4-BE49-F238E27FC236}">
                  <a16:creationId xmlns:a16="http://schemas.microsoft.com/office/drawing/2014/main" id="{81E21C18-D989-C941-A01D-DF81A9BF2EB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0247" y="3900607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0 w 2"/>
                <a:gd name="T3" fmla="*/ 2147483647 h 3"/>
                <a:gd name="T4" fmla="*/ 0 w 2"/>
                <a:gd name="T5" fmla="*/ 2147483647 h 3"/>
                <a:gd name="T6" fmla="*/ 2147483647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2"/>
                    <a:pt x="0" y="3"/>
                    <a:pt x="0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1" y="0"/>
                    <a:pt x="1" y="1"/>
                  </a:cubicBezTo>
                  <a:cubicBezTo>
                    <a:pt x="2" y="1"/>
                    <a:pt x="1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27" name="Freeform 192">
              <a:extLst>
                <a:ext uri="{FF2B5EF4-FFF2-40B4-BE49-F238E27FC236}">
                  <a16:creationId xmlns:a16="http://schemas.microsoft.com/office/drawing/2014/main" id="{1A3E4789-3034-6743-8A26-5FE426F5F8E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58038" y="3849843"/>
              <a:ext cx="1587" cy="3173"/>
            </a:xfrm>
            <a:custGeom>
              <a:avLst/>
              <a:gdLst>
                <a:gd name="T0" fmla="*/ 2147483647 w 1"/>
                <a:gd name="T1" fmla="*/ 2147483647 h 2"/>
                <a:gd name="T2" fmla="*/ 2147483647 w 1"/>
                <a:gd name="T3" fmla="*/ 2147483647 h 2"/>
                <a:gd name="T4" fmla="*/ 0 w 1"/>
                <a:gd name="T5" fmla="*/ 2147483647 h 2"/>
                <a:gd name="T6" fmla="*/ 0 w 1"/>
                <a:gd name="T7" fmla="*/ 0 h 2"/>
                <a:gd name="T8" fmla="*/ 2147483647 w 1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28" name="Freeform 193">
              <a:extLst>
                <a:ext uri="{FF2B5EF4-FFF2-40B4-BE49-F238E27FC236}">
                  <a16:creationId xmlns:a16="http://schemas.microsoft.com/office/drawing/2014/main" id="{BDD5AC6D-EF50-734C-B4D7-22F9C504337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1834" y="3876811"/>
              <a:ext cx="6346" cy="11105"/>
            </a:xfrm>
            <a:custGeom>
              <a:avLst/>
              <a:gdLst>
                <a:gd name="T0" fmla="*/ 2147483647 w 3"/>
                <a:gd name="T1" fmla="*/ 2147483647 h 6"/>
                <a:gd name="T2" fmla="*/ 2147483647 w 3"/>
                <a:gd name="T3" fmla="*/ 2147483647 h 6"/>
                <a:gd name="T4" fmla="*/ 2147483647 w 3"/>
                <a:gd name="T5" fmla="*/ 2147483647 h 6"/>
                <a:gd name="T6" fmla="*/ 2147483647 w 3"/>
                <a:gd name="T7" fmla="*/ 2147483647 h 6"/>
                <a:gd name="T8" fmla="*/ 2147483647 w 3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6">
                  <a:moveTo>
                    <a:pt x="2" y="3"/>
                  </a:moveTo>
                  <a:cubicBezTo>
                    <a:pt x="3" y="4"/>
                    <a:pt x="3" y="5"/>
                    <a:pt x="2" y="5"/>
                  </a:cubicBezTo>
                  <a:cubicBezTo>
                    <a:pt x="2" y="6"/>
                    <a:pt x="1" y="4"/>
                    <a:pt x="1" y="4"/>
                  </a:cubicBezTo>
                  <a:cubicBezTo>
                    <a:pt x="1" y="3"/>
                    <a:pt x="0" y="1"/>
                    <a:pt x="1" y="1"/>
                  </a:cubicBezTo>
                  <a:cubicBezTo>
                    <a:pt x="1" y="0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29" name="Freeform 194">
              <a:extLst>
                <a:ext uri="{FF2B5EF4-FFF2-40B4-BE49-F238E27FC236}">
                  <a16:creationId xmlns:a16="http://schemas.microsoft.com/office/drawing/2014/main" id="{A2B4DE73-75B5-D74F-975C-77CCC1BD40A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51692" y="3805424"/>
              <a:ext cx="3173" cy="7931"/>
            </a:xfrm>
            <a:custGeom>
              <a:avLst/>
              <a:gdLst>
                <a:gd name="T0" fmla="*/ 2147483647 w 2"/>
                <a:gd name="T1" fmla="*/ 2147483647 h 4"/>
                <a:gd name="T2" fmla="*/ 2147483647 w 2"/>
                <a:gd name="T3" fmla="*/ 2147483647 h 4"/>
                <a:gd name="T4" fmla="*/ 0 w 2"/>
                <a:gd name="T5" fmla="*/ 2147483647 h 4"/>
                <a:gd name="T6" fmla="*/ 2147483647 w 2"/>
                <a:gd name="T7" fmla="*/ 0 h 4"/>
                <a:gd name="T8" fmla="*/ 2147483647 w 2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4">
                  <a:moveTo>
                    <a:pt x="2" y="2"/>
                  </a:moveTo>
                  <a:cubicBezTo>
                    <a:pt x="2" y="3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2"/>
                    <a:pt x="0" y="0"/>
                    <a:pt x="1" y="0"/>
                  </a:cubicBezTo>
                  <a:cubicBezTo>
                    <a:pt x="2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30" name="Freeform 195">
              <a:extLst>
                <a:ext uri="{FF2B5EF4-FFF2-40B4-BE49-F238E27FC236}">
                  <a16:creationId xmlns:a16="http://schemas.microsoft.com/office/drawing/2014/main" id="{B000CC5B-2C45-6C4D-B797-9F813507716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1210" y="3772110"/>
              <a:ext cx="7932" cy="7932"/>
            </a:xfrm>
            <a:custGeom>
              <a:avLst/>
              <a:gdLst>
                <a:gd name="T0" fmla="*/ 2147483647 w 4"/>
                <a:gd name="T1" fmla="*/ 2147483647 h 4"/>
                <a:gd name="T2" fmla="*/ 2147483647 w 4"/>
                <a:gd name="T3" fmla="*/ 2147483647 h 4"/>
                <a:gd name="T4" fmla="*/ 2147483647 w 4"/>
                <a:gd name="T5" fmla="*/ 2147483647 h 4"/>
                <a:gd name="T6" fmla="*/ 2147483647 w 4"/>
                <a:gd name="T7" fmla="*/ 2147483647 h 4"/>
                <a:gd name="T8" fmla="*/ 2147483647 w 4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3" y="2"/>
                  </a:moveTo>
                  <a:cubicBezTo>
                    <a:pt x="3" y="2"/>
                    <a:pt x="4" y="3"/>
                    <a:pt x="3" y="3"/>
                  </a:cubicBezTo>
                  <a:cubicBezTo>
                    <a:pt x="3" y="4"/>
                    <a:pt x="2" y="3"/>
                    <a:pt x="1" y="3"/>
                  </a:cubicBez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31" name="Freeform 196">
              <a:extLst>
                <a:ext uri="{FF2B5EF4-FFF2-40B4-BE49-F238E27FC236}">
                  <a16:creationId xmlns:a16="http://schemas.microsoft.com/office/drawing/2014/main" id="{21D4F328-640B-4E41-9974-5E82A50C59C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60205" y="3813355"/>
              <a:ext cx="6346" cy="6346"/>
            </a:xfrm>
            <a:custGeom>
              <a:avLst/>
              <a:gdLst>
                <a:gd name="T0" fmla="*/ 2147483647 w 4"/>
                <a:gd name="T1" fmla="*/ 0 h 3"/>
                <a:gd name="T2" fmla="*/ 2147483647 w 4"/>
                <a:gd name="T3" fmla="*/ 2147483647 h 3"/>
                <a:gd name="T4" fmla="*/ 2147483647 w 4"/>
                <a:gd name="T5" fmla="*/ 2147483647 h 3"/>
                <a:gd name="T6" fmla="*/ 0 w 4"/>
                <a:gd name="T7" fmla="*/ 2147483647 h 3"/>
                <a:gd name="T8" fmla="*/ 2147483647 w 4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3" y="0"/>
                  </a:moveTo>
                  <a:cubicBezTo>
                    <a:pt x="3" y="0"/>
                    <a:pt x="4" y="1"/>
                    <a:pt x="4" y="1"/>
                  </a:cubicBezTo>
                  <a:cubicBezTo>
                    <a:pt x="4" y="2"/>
                    <a:pt x="3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0"/>
                    <a:pt x="2" y="0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32" name="Freeform 356">
              <a:extLst>
                <a:ext uri="{FF2B5EF4-FFF2-40B4-BE49-F238E27FC236}">
                  <a16:creationId xmlns:a16="http://schemas.microsoft.com/office/drawing/2014/main" id="{1AE39445-0DAB-4C4B-AA4A-75D72547049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47630" y="3576985"/>
              <a:ext cx="255407" cy="179260"/>
            </a:xfrm>
            <a:custGeom>
              <a:avLst/>
              <a:gdLst>
                <a:gd name="T0" fmla="*/ 2147483647 w 134"/>
                <a:gd name="T1" fmla="*/ 2147483647 h 94"/>
                <a:gd name="T2" fmla="*/ 2147483647 w 134"/>
                <a:gd name="T3" fmla="*/ 2147483647 h 94"/>
                <a:gd name="T4" fmla="*/ 2147483647 w 134"/>
                <a:gd name="T5" fmla="*/ 2147483647 h 94"/>
                <a:gd name="T6" fmla="*/ 2147483647 w 134"/>
                <a:gd name="T7" fmla="*/ 2147483647 h 94"/>
                <a:gd name="T8" fmla="*/ 2147483647 w 134"/>
                <a:gd name="T9" fmla="*/ 2147483647 h 94"/>
                <a:gd name="T10" fmla="*/ 2147483647 w 134"/>
                <a:gd name="T11" fmla="*/ 2147483647 h 94"/>
                <a:gd name="T12" fmla="*/ 2147483647 w 134"/>
                <a:gd name="T13" fmla="*/ 2147483647 h 94"/>
                <a:gd name="T14" fmla="*/ 2147483647 w 134"/>
                <a:gd name="T15" fmla="*/ 2147483647 h 94"/>
                <a:gd name="T16" fmla="*/ 2147483647 w 134"/>
                <a:gd name="T17" fmla="*/ 2147483647 h 94"/>
                <a:gd name="T18" fmla="*/ 2147483647 w 134"/>
                <a:gd name="T19" fmla="*/ 2147483647 h 94"/>
                <a:gd name="T20" fmla="*/ 2147483647 w 134"/>
                <a:gd name="T21" fmla="*/ 2147483647 h 94"/>
                <a:gd name="T22" fmla="*/ 2147483647 w 134"/>
                <a:gd name="T23" fmla="*/ 2147483647 h 94"/>
                <a:gd name="T24" fmla="*/ 2147483647 w 134"/>
                <a:gd name="T25" fmla="*/ 2147483647 h 94"/>
                <a:gd name="T26" fmla="*/ 2147483647 w 134"/>
                <a:gd name="T27" fmla="*/ 2147483647 h 94"/>
                <a:gd name="T28" fmla="*/ 2147483647 w 134"/>
                <a:gd name="T29" fmla="*/ 2147483647 h 94"/>
                <a:gd name="T30" fmla="*/ 0 w 134"/>
                <a:gd name="T31" fmla="*/ 2147483647 h 94"/>
                <a:gd name="T32" fmla="*/ 2147483647 w 134"/>
                <a:gd name="T33" fmla="*/ 2147483647 h 94"/>
                <a:gd name="T34" fmla="*/ 2147483647 w 134"/>
                <a:gd name="T35" fmla="*/ 2147483647 h 94"/>
                <a:gd name="T36" fmla="*/ 2147483647 w 134"/>
                <a:gd name="T37" fmla="*/ 2147483647 h 94"/>
                <a:gd name="T38" fmla="*/ 2147483647 w 134"/>
                <a:gd name="T39" fmla="*/ 2147483647 h 94"/>
                <a:gd name="T40" fmla="*/ 2147483647 w 134"/>
                <a:gd name="T41" fmla="*/ 2147483647 h 94"/>
                <a:gd name="T42" fmla="*/ 2147483647 w 134"/>
                <a:gd name="T43" fmla="*/ 2147483647 h 94"/>
                <a:gd name="T44" fmla="*/ 2147483647 w 134"/>
                <a:gd name="T45" fmla="*/ 2147483647 h 94"/>
                <a:gd name="T46" fmla="*/ 2147483647 w 134"/>
                <a:gd name="T47" fmla="*/ 2147483647 h 94"/>
                <a:gd name="T48" fmla="*/ 2147483647 w 134"/>
                <a:gd name="T49" fmla="*/ 2147483647 h 94"/>
                <a:gd name="T50" fmla="*/ 2147483647 w 134"/>
                <a:gd name="T51" fmla="*/ 2147483647 h 94"/>
                <a:gd name="T52" fmla="*/ 2147483647 w 134"/>
                <a:gd name="T53" fmla="*/ 2147483647 h 94"/>
                <a:gd name="T54" fmla="*/ 2147483647 w 134"/>
                <a:gd name="T55" fmla="*/ 0 h 94"/>
                <a:gd name="T56" fmla="*/ 2147483647 w 134"/>
                <a:gd name="T57" fmla="*/ 2147483647 h 9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34" h="94">
                  <a:moveTo>
                    <a:pt x="134" y="35"/>
                  </a:moveTo>
                  <a:cubicBezTo>
                    <a:pt x="130" y="38"/>
                    <a:pt x="125" y="39"/>
                    <a:pt x="122" y="42"/>
                  </a:cubicBezTo>
                  <a:cubicBezTo>
                    <a:pt x="121" y="45"/>
                    <a:pt x="124" y="49"/>
                    <a:pt x="122" y="50"/>
                  </a:cubicBezTo>
                  <a:cubicBezTo>
                    <a:pt x="116" y="55"/>
                    <a:pt x="108" y="55"/>
                    <a:pt x="101" y="58"/>
                  </a:cubicBezTo>
                  <a:cubicBezTo>
                    <a:pt x="96" y="60"/>
                    <a:pt x="90" y="63"/>
                    <a:pt x="86" y="66"/>
                  </a:cubicBezTo>
                  <a:cubicBezTo>
                    <a:pt x="83" y="68"/>
                    <a:pt x="82" y="72"/>
                    <a:pt x="79" y="73"/>
                  </a:cubicBezTo>
                  <a:cubicBezTo>
                    <a:pt x="76" y="74"/>
                    <a:pt x="73" y="72"/>
                    <a:pt x="71" y="73"/>
                  </a:cubicBezTo>
                  <a:cubicBezTo>
                    <a:pt x="66" y="74"/>
                    <a:pt x="63" y="78"/>
                    <a:pt x="59" y="79"/>
                  </a:cubicBezTo>
                  <a:cubicBezTo>
                    <a:pt x="56" y="80"/>
                    <a:pt x="52" y="79"/>
                    <a:pt x="48" y="79"/>
                  </a:cubicBezTo>
                  <a:cubicBezTo>
                    <a:pt x="45" y="80"/>
                    <a:pt x="41" y="81"/>
                    <a:pt x="38" y="83"/>
                  </a:cubicBezTo>
                  <a:cubicBezTo>
                    <a:pt x="35" y="85"/>
                    <a:pt x="34" y="90"/>
                    <a:pt x="31" y="92"/>
                  </a:cubicBezTo>
                  <a:cubicBezTo>
                    <a:pt x="26" y="94"/>
                    <a:pt x="20" y="94"/>
                    <a:pt x="14" y="92"/>
                  </a:cubicBezTo>
                  <a:cubicBezTo>
                    <a:pt x="11" y="91"/>
                    <a:pt x="11" y="87"/>
                    <a:pt x="10" y="84"/>
                  </a:cubicBezTo>
                  <a:cubicBezTo>
                    <a:pt x="9" y="80"/>
                    <a:pt x="10" y="76"/>
                    <a:pt x="9" y="72"/>
                  </a:cubicBezTo>
                  <a:cubicBezTo>
                    <a:pt x="8" y="68"/>
                    <a:pt x="7" y="63"/>
                    <a:pt x="4" y="59"/>
                  </a:cubicBezTo>
                  <a:cubicBezTo>
                    <a:pt x="4" y="58"/>
                    <a:pt x="0" y="59"/>
                    <a:pt x="0" y="58"/>
                  </a:cubicBezTo>
                  <a:cubicBezTo>
                    <a:pt x="0" y="56"/>
                    <a:pt x="3" y="55"/>
                    <a:pt x="4" y="54"/>
                  </a:cubicBezTo>
                  <a:cubicBezTo>
                    <a:pt x="5" y="51"/>
                    <a:pt x="5" y="48"/>
                    <a:pt x="5" y="45"/>
                  </a:cubicBezTo>
                  <a:cubicBezTo>
                    <a:pt x="5" y="43"/>
                    <a:pt x="5" y="42"/>
                    <a:pt x="4" y="40"/>
                  </a:cubicBezTo>
                  <a:cubicBezTo>
                    <a:pt x="6" y="38"/>
                    <a:pt x="7" y="37"/>
                    <a:pt x="8" y="35"/>
                  </a:cubicBezTo>
                  <a:cubicBezTo>
                    <a:pt x="9" y="32"/>
                    <a:pt x="8" y="29"/>
                    <a:pt x="8" y="27"/>
                  </a:cubicBezTo>
                  <a:cubicBezTo>
                    <a:pt x="9" y="25"/>
                    <a:pt x="10" y="24"/>
                    <a:pt x="11" y="24"/>
                  </a:cubicBezTo>
                  <a:cubicBezTo>
                    <a:pt x="13" y="23"/>
                    <a:pt x="14" y="26"/>
                    <a:pt x="15" y="26"/>
                  </a:cubicBezTo>
                  <a:cubicBezTo>
                    <a:pt x="27" y="26"/>
                    <a:pt x="39" y="24"/>
                    <a:pt x="50" y="24"/>
                  </a:cubicBezTo>
                  <a:lnTo>
                    <a:pt x="57" y="29"/>
                  </a:lnTo>
                  <a:cubicBezTo>
                    <a:pt x="59" y="31"/>
                    <a:pt x="62" y="30"/>
                    <a:pt x="64" y="28"/>
                  </a:cubicBezTo>
                  <a:cubicBezTo>
                    <a:pt x="69" y="24"/>
                    <a:pt x="71" y="18"/>
                    <a:pt x="75" y="13"/>
                  </a:cubicBezTo>
                  <a:cubicBezTo>
                    <a:pt x="89" y="9"/>
                    <a:pt x="103" y="4"/>
                    <a:pt x="117" y="0"/>
                  </a:cubicBezTo>
                  <a:lnTo>
                    <a:pt x="134" y="35"/>
                  </a:ln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33" name="Freeform 357">
              <a:extLst>
                <a:ext uri="{FF2B5EF4-FFF2-40B4-BE49-F238E27FC236}">
                  <a16:creationId xmlns:a16="http://schemas.microsoft.com/office/drawing/2014/main" id="{F40B34F5-A142-8541-9929-5058D68886F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63319" y="3361238"/>
              <a:ext cx="12691" cy="33313"/>
            </a:xfrm>
            <a:custGeom>
              <a:avLst/>
              <a:gdLst>
                <a:gd name="T0" fmla="*/ 2147483647 w 7"/>
                <a:gd name="T1" fmla="*/ 2147483647 h 18"/>
                <a:gd name="T2" fmla="*/ 2147483647 w 7"/>
                <a:gd name="T3" fmla="*/ 2147483647 h 18"/>
                <a:gd name="T4" fmla="*/ 2147483647 w 7"/>
                <a:gd name="T5" fmla="*/ 2147483647 h 18"/>
                <a:gd name="T6" fmla="*/ 0 w 7"/>
                <a:gd name="T7" fmla="*/ 2147483647 h 18"/>
                <a:gd name="T8" fmla="*/ 2147483647 w 7"/>
                <a:gd name="T9" fmla="*/ 2147483647 h 18"/>
                <a:gd name="T10" fmla="*/ 2147483647 w 7"/>
                <a:gd name="T11" fmla="*/ 2147483647 h 18"/>
                <a:gd name="T12" fmla="*/ 2147483647 w 7"/>
                <a:gd name="T13" fmla="*/ 2147483647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" h="18">
                  <a:moveTo>
                    <a:pt x="3" y="17"/>
                  </a:moveTo>
                  <a:cubicBezTo>
                    <a:pt x="4" y="15"/>
                    <a:pt x="5" y="14"/>
                    <a:pt x="5" y="12"/>
                  </a:cubicBezTo>
                  <a:cubicBezTo>
                    <a:pt x="6" y="9"/>
                    <a:pt x="7" y="4"/>
                    <a:pt x="5" y="2"/>
                  </a:cubicBezTo>
                  <a:cubicBezTo>
                    <a:pt x="4" y="0"/>
                    <a:pt x="2" y="5"/>
                    <a:pt x="0" y="7"/>
                  </a:cubicBezTo>
                  <a:cubicBezTo>
                    <a:pt x="1" y="8"/>
                    <a:pt x="1" y="10"/>
                    <a:pt x="1" y="12"/>
                  </a:cubicBezTo>
                  <a:cubicBezTo>
                    <a:pt x="1" y="14"/>
                    <a:pt x="0" y="16"/>
                    <a:pt x="1" y="18"/>
                  </a:cubicBezTo>
                  <a:cubicBezTo>
                    <a:pt x="1" y="18"/>
                    <a:pt x="2" y="18"/>
                    <a:pt x="3" y="17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34" name="Freeform 358">
              <a:extLst>
                <a:ext uri="{FF2B5EF4-FFF2-40B4-BE49-F238E27FC236}">
                  <a16:creationId xmlns:a16="http://schemas.microsoft.com/office/drawing/2014/main" id="{659C290C-CF17-9A46-90B5-340970B6745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37996" y="3372342"/>
              <a:ext cx="23795" cy="50764"/>
            </a:xfrm>
            <a:custGeom>
              <a:avLst/>
              <a:gdLst>
                <a:gd name="T0" fmla="*/ 2147483647 w 12"/>
                <a:gd name="T1" fmla="*/ 2147483647 h 27"/>
                <a:gd name="T2" fmla="*/ 2147483647 w 12"/>
                <a:gd name="T3" fmla="*/ 2147483647 h 27"/>
                <a:gd name="T4" fmla="*/ 2147483647 w 12"/>
                <a:gd name="T5" fmla="*/ 2147483647 h 27"/>
                <a:gd name="T6" fmla="*/ 2147483647 w 12"/>
                <a:gd name="T7" fmla="*/ 2147483647 h 27"/>
                <a:gd name="T8" fmla="*/ 2147483647 w 12"/>
                <a:gd name="T9" fmla="*/ 2147483647 h 27"/>
                <a:gd name="T10" fmla="*/ 2147483647 w 12"/>
                <a:gd name="T11" fmla="*/ 0 h 27"/>
                <a:gd name="T12" fmla="*/ 2147483647 w 12"/>
                <a:gd name="T13" fmla="*/ 2147483647 h 27"/>
                <a:gd name="T14" fmla="*/ 2147483647 w 12"/>
                <a:gd name="T15" fmla="*/ 2147483647 h 27"/>
                <a:gd name="T16" fmla="*/ 2147483647 w 12"/>
                <a:gd name="T17" fmla="*/ 2147483647 h 27"/>
                <a:gd name="T18" fmla="*/ 2147483647 w 12"/>
                <a:gd name="T19" fmla="*/ 2147483647 h 27"/>
                <a:gd name="T20" fmla="*/ 0 w 12"/>
                <a:gd name="T21" fmla="*/ 2147483647 h 27"/>
                <a:gd name="T22" fmla="*/ 2147483647 w 12"/>
                <a:gd name="T23" fmla="*/ 2147483647 h 27"/>
                <a:gd name="T24" fmla="*/ 2147483647 w 12"/>
                <a:gd name="T25" fmla="*/ 2147483647 h 2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" h="27">
                  <a:moveTo>
                    <a:pt x="5" y="25"/>
                  </a:moveTo>
                  <a:cubicBezTo>
                    <a:pt x="7" y="25"/>
                    <a:pt x="9" y="24"/>
                    <a:pt x="10" y="23"/>
                  </a:cubicBezTo>
                  <a:cubicBezTo>
                    <a:pt x="11" y="21"/>
                    <a:pt x="12" y="20"/>
                    <a:pt x="11" y="18"/>
                  </a:cubicBezTo>
                  <a:cubicBezTo>
                    <a:pt x="11" y="16"/>
                    <a:pt x="7" y="15"/>
                    <a:pt x="7" y="12"/>
                  </a:cubicBezTo>
                  <a:cubicBezTo>
                    <a:pt x="6" y="10"/>
                    <a:pt x="9" y="9"/>
                    <a:pt x="9" y="7"/>
                  </a:cubicBezTo>
                  <a:cubicBezTo>
                    <a:pt x="8" y="5"/>
                    <a:pt x="7" y="2"/>
                    <a:pt x="5" y="0"/>
                  </a:cubicBezTo>
                  <a:cubicBezTo>
                    <a:pt x="3" y="0"/>
                    <a:pt x="2" y="3"/>
                    <a:pt x="1" y="5"/>
                  </a:cubicBezTo>
                  <a:cubicBezTo>
                    <a:pt x="0" y="7"/>
                    <a:pt x="1" y="9"/>
                    <a:pt x="1" y="11"/>
                  </a:cubicBezTo>
                  <a:cubicBezTo>
                    <a:pt x="1" y="12"/>
                    <a:pt x="0" y="14"/>
                    <a:pt x="1" y="16"/>
                  </a:cubicBezTo>
                  <a:cubicBezTo>
                    <a:pt x="1" y="17"/>
                    <a:pt x="2" y="19"/>
                    <a:pt x="1" y="21"/>
                  </a:cubicBezTo>
                  <a:cubicBezTo>
                    <a:pt x="1" y="22"/>
                    <a:pt x="1" y="22"/>
                    <a:pt x="0" y="23"/>
                  </a:cubicBezTo>
                  <a:cubicBezTo>
                    <a:pt x="0" y="24"/>
                    <a:pt x="1" y="26"/>
                    <a:pt x="2" y="27"/>
                  </a:cubicBezTo>
                  <a:cubicBezTo>
                    <a:pt x="3" y="27"/>
                    <a:pt x="4" y="26"/>
                    <a:pt x="5" y="2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35" name="Freeform 359">
              <a:extLst>
                <a:ext uri="{FF2B5EF4-FFF2-40B4-BE49-F238E27FC236}">
                  <a16:creationId xmlns:a16="http://schemas.microsoft.com/office/drawing/2014/main" id="{D083B3A2-90DE-884C-9F50-D0B788DA1F9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66608" y="3262882"/>
              <a:ext cx="9518" cy="12691"/>
            </a:xfrm>
            <a:custGeom>
              <a:avLst/>
              <a:gdLst>
                <a:gd name="T0" fmla="*/ 0 w 5"/>
                <a:gd name="T1" fmla="*/ 2147483647 h 6"/>
                <a:gd name="T2" fmla="*/ 2147483647 w 5"/>
                <a:gd name="T3" fmla="*/ 2147483647 h 6"/>
                <a:gd name="T4" fmla="*/ 2147483647 w 5"/>
                <a:gd name="T5" fmla="*/ 2147483647 h 6"/>
                <a:gd name="T6" fmla="*/ 2147483647 w 5"/>
                <a:gd name="T7" fmla="*/ 2147483647 h 6"/>
                <a:gd name="T8" fmla="*/ 2147483647 w 5"/>
                <a:gd name="T9" fmla="*/ 2147483647 h 6"/>
                <a:gd name="T10" fmla="*/ 0 w 5"/>
                <a:gd name="T11" fmla="*/ 2147483647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" h="6">
                  <a:moveTo>
                    <a:pt x="0" y="1"/>
                  </a:moveTo>
                  <a:cubicBezTo>
                    <a:pt x="0" y="2"/>
                    <a:pt x="0" y="4"/>
                    <a:pt x="1" y="5"/>
                  </a:cubicBezTo>
                  <a:cubicBezTo>
                    <a:pt x="1" y="6"/>
                    <a:pt x="2" y="5"/>
                    <a:pt x="3" y="5"/>
                  </a:cubicBezTo>
                  <a:cubicBezTo>
                    <a:pt x="4" y="4"/>
                    <a:pt x="5" y="4"/>
                    <a:pt x="5" y="3"/>
                  </a:cubicBezTo>
                  <a:cubicBezTo>
                    <a:pt x="5" y="2"/>
                    <a:pt x="4" y="2"/>
                    <a:pt x="3" y="1"/>
                  </a:cubicBezTo>
                  <a:cubicBezTo>
                    <a:pt x="2" y="1"/>
                    <a:pt x="1" y="0"/>
                    <a:pt x="0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36" name="Freeform 360">
              <a:extLst>
                <a:ext uri="{FF2B5EF4-FFF2-40B4-BE49-F238E27FC236}">
                  <a16:creationId xmlns:a16="http://schemas.microsoft.com/office/drawing/2014/main" id="{E2D33858-1352-AE4C-9547-3154717A682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25421" y="3638854"/>
              <a:ext cx="17450" cy="19037"/>
            </a:xfrm>
            <a:custGeom>
              <a:avLst/>
              <a:gdLst>
                <a:gd name="T0" fmla="*/ 0 w 9"/>
                <a:gd name="T1" fmla="*/ 2147483647 h 10"/>
                <a:gd name="T2" fmla="*/ 2147483647 w 9"/>
                <a:gd name="T3" fmla="*/ 2147483647 h 10"/>
                <a:gd name="T4" fmla="*/ 2147483647 w 9"/>
                <a:gd name="T5" fmla="*/ 2147483647 h 10"/>
                <a:gd name="T6" fmla="*/ 2147483647 w 9"/>
                <a:gd name="T7" fmla="*/ 2147483647 h 10"/>
                <a:gd name="T8" fmla="*/ 2147483647 w 9"/>
                <a:gd name="T9" fmla="*/ 2147483647 h 10"/>
                <a:gd name="T10" fmla="*/ 2147483647 w 9"/>
                <a:gd name="T11" fmla="*/ 2147483647 h 10"/>
                <a:gd name="T12" fmla="*/ 2147483647 w 9"/>
                <a:gd name="T13" fmla="*/ 2147483647 h 10"/>
                <a:gd name="T14" fmla="*/ 0 w 9"/>
                <a:gd name="T15" fmla="*/ 2147483647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" h="10">
                  <a:moveTo>
                    <a:pt x="0" y="2"/>
                  </a:moveTo>
                  <a:cubicBezTo>
                    <a:pt x="0" y="1"/>
                    <a:pt x="2" y="0"/>
                    <a:pt x="3" y="1"/>
                  </a:cubicBezTo>
                  <a:cubicBezTo>
                    <a:pt x="4" y="1"/>
                    <a:pt x="3" y="4"/>
                    <a:pt x="4" y="5"/>
                  </a:cubicBezTo>
                  <a:cubicBezTo>
                    <a:pt x="5" y="6"/>
                    <a:pt x="6" y="3"/>
                    <a:pt x="7" y="4"/>
                  </a:cubicBezTo>
                  <a:cubicBezTo>
                    <a:pt x="8" y="5"/>
                    <a:pt x="9" y="8"/>
                    <a:pt x="8" y="9"/>
                  </a:cubicBezTo>
                  <a:cubicBezTo>
                    <a:pt x="7" y="10"/>
                    <a:pt x="6" y="7"/>
                    <a:pt x="4" y="6"/>
                  </a:cubicBezTo>
                  <a:cubicBezTo>
                    <a:pt x="3" y="6"/>
                    <a:pt x="2" y="6"/>
                    <a:pt x="1" y="5"/>
                  </a:cubicBezTo>
                  <a:cubicBezTo>
                    <a:pt x="0" y="4"/>
                    <a:pt x="0" y="3"/>
                    <a:pt x="0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37" name="Freeform 361">
              <a:extLst>
                <a:ext uri="{FF2B5EF4-FFF2-40B4-BE49-F238E27FC236}">
                  <a16:creationId xmlns:a16="http://schemas.microsoft.com/office/drawing/2014/main" id="{951131EA-7B88-AD40-9835-E00DA872215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39524" y="3353305"/>
              <a:ext cx="25382" cy="14278"/>
            </a:xfrm>
            <a:custGeom>
              <a:avLst/>
              <a:gdLst>
                <a:gd name="T0" fmla="*/ 2147483647 w 13"/>
                <a:gd name="T1" fmla="*/ 2147483647 h 8"/>
                <a:gd name="T2" fmla="*/ 2147483647 w 13"/>
                <a:gd name="T3" fmla="*/ 2147483647 h 8"/>
                <a:gd name="T4" fmla="*/ 2147483647 w 13"/>
                <a:gd name="T5" fmla="*/ 2147483647 h 8"/>
                <a:gd name="T6" fmla="*/ 2147483647 w 13"/>
                <a:gd name="T7" fmla="*/ 2147483647 h 8"/>
                <a:gd name="T8" fmla="*/ 2147483647 w 13"/>
                <a:gd name="T9" fmla="*/ 2147483647 h 8"/>
                <a:gd name="T10" fmla="*/ 2147483647 w 13"/>
                <a:gd name="T11" fmla="*/ 0 h 8"/>
                <a:gd name="T12" fmla="*/ 2147483647 w 13"/>
                <a:gd name="T13" fmla="*/ 2147483647 h 8"/>
                <a:gd name="T14" fmla="*/ 2147483647 w 13"/>
                <a:gd name="T15" fmla="*/ 2147483647 h 8"/>
                <a:gd name="T16" fmla="*/ 2147483647 w 13"/>
                <a:gd name="T17" fmla="*/ 2147483647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" h="8">
                  <a:moveTo>
                    <a:pt x="1" y="6"/>
                  </a:moveTo>
                  <a:cubicBezTo>
                    <a:pt x="0" y="6"/>
                    <a:pt x="1" y="8"/>
                    <a:pt x="1" y="7"/>
                  </a:cubicBezTo>
                  <a:cubicBezTo>
                    <a:pt x="3" y="7"/>
                    <a:pt x="5" y="5"/>
                    <a:pt x="7" y="4"/>
                  </a:cubicBezTo>
                  <a:cubicBezTo>
                    <a:pt x="9" y="4"/>
                    <a:pt x="10" y="5"/>
                    <a:pt x="11" y="4"/>
                  </a:cubicBezTo>
                  <a:cubicBezTo>
                    <a:pt x="12" y="3"/>
                    <a:pt x="13" y="2"/>
                    <a:pt x="13" y="1"/>
                  </a:cubicBezTo>
                  <a:cubicBezTo>
                    <a:pt x="13" y="0"/>
                    <a:pt x="12" y="0"/>
                    <a:pt x="11" y="0"/>
                  </a:cubicBezTo>
                  <a:cubicBezTo>
                    <a:pt x="9" y="1"/>
                    <a:pt x="8" y="1"/>
                    <a:pt x="6" y="2"/>
                  </a:cubicBezTo>
                  <a:cubicBezTo>
                    <a:pt x="5" y="2"/>
                    <a:pt x="5" y="3"/>
                    <a:pt x="5" y="4"/>
                  </a:cubicBezTo>
                  <a:cubicBezTo>
                    <a:pt x="3" y="5"/>
                    <a:pt x="2" y="4"/>
                    <a:pt x="1" y="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38" name="Freeform 362">
              <a:extLst>
                <a:ext uri="{FF2B5EF4-FFF2-40B4-BE49-F238E27FC236}">
                  <a16:creationId xmlns:a16="http://schemas.microsoft.com/office/drawing/2014/main" id="{C4036DD6-37C6-AA42-8C65-69ACFFBF75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26136" y="3818115"/>
              <a:ext cx="7931" cy="12691"/>
            </a:xfrm>
            <a:custGeom>
              <a:avLst/>
              <a:gdLst>
                <a:gd name="T0" fmla="*/ 0 w 4"/>
                <a:gd name="T1" fmla="*/ 2147483647 h 7"/>
                <a:gd name="T2" fmla="*/ 2147483647 w 4"/>
                <a:gd name="T3" fmla="*/ 0 h 7"/>
                <a:gd name="T4" fmla="*/ 2147483647 w 4"/>
                <a:gd name="T5" fmla="*/ 2147483647 h 7"/>
                <a:gd name="T6" fmla="*/ 2147483647 w 4"/>
                <a:gd name="T7" fmla="*/ 2147483647 h 7"/>
                <a:gd name="T8" fmla="*/ 2147483647 w 4"/>
                <a:gd name="T9" fmla="*/ 2147483647 h 7"/>
                <a:gd name="T10" fmla="*/ 0 w 4"/>
                <a:gd name="T11" fmla="*/ 2147483647 h 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7"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3" y="1"/>
                    <a:pt x="4" y="2"/>
                    <a:pt x="4" y="3"/>
                  </a:cubicBezTo>
                  <a:cubicBezTo>
                    <a:pt x="4" y="5"/>
                    <a:pt x="4" y="6"/>
                    <a:pt x="3" y="7"/>
                  </a:cubicBezTo>
                  <a:cubicBezTo>
                    <a:pt x="2" y="7"/>
                    <a:pt x="2" y="5"/>
                    <a:pt x="2" y="5"/>
                  </a:cubicBezTo>
                  <a:cubicBezTo>
                    <a:pt x="1" y="4"/>
                    <a:pt x="0" y="3"/>
                    <a:pt x="0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39" name="Freeform 363">
              <a:extLst>
                <a:ext uri="{FF2B5EF4-FFF2-40B4-BE49-F238E27FC236}">
                  <a16:creationId xmlns:a16="http://schemas.microsoft.com/office/drawing/2014/main" id="{751B7D8C-2514-DE4B-B79C-D147FEB799C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21319" y="3546844"/>
              <a:ext cx="58696" cy="58697"/>
            </a:xfrm>
            <a:custGeom>
              <a:avLst/>
              <a:gdLst>
                <a:gd name="T0" fmla="*/ 2147483647 w 31"/>
                <a:gd name="T1" fmla="*/ 0 h 31"/>
                <a:gd name="T2" fmla="*/ 2147483647 w 31"/>
                <a:gd name="T3" fmla="*/ 2147483647 h 31"/>
                <a:gd name="T4" fmla="*/ 2147483647 w 31"/>
                <a:gd name="T5" fmla="*/ 2147483647 h 31"/>
                <a:gd name="T6" fmla="*/ 2147483647 w 31"/>
                <a:gd name="T7" fmla="*/ 2147483647 h 31"/>
                <a:gd name="T8" fmla="*/ 2147483647 w 31"/>
                <a:gd name="T9" fmla="*/ 2147483647 h 31"/>
                <a:gd name="T10" fmla="*/ 2147483647 w 31"/>
                <a:gd name="T11" fmla="*/ 2147483647 h 31"/>
                <a:gd name="T12" fmla="*/ 2147483647 w 31"/>
                <a:gd name="T13" fmla="*/ 2147483647 h 31"/>
                <a:gd name="T14" fmla="*/ 2147483647 w 31"/>
                <a:gd name="T15" fmla="*/ 2147483647 h 31"/>
                <a:gd name="T16" fmla="*/ 2147483647 w 31"/>
                <a:gd name="T17" fmla="*/ 2147483647 h 31"/>
                <a:gd name="T18" fmla="*/ 2147483647 w 31"/>
                <a:gd name="T19" fmla="*/ 2147483647 h 31"/>
                <a:gd name="T20" fmla="*/ 2147483647 w 31"/>
                <a:gd name="T21" fmla="*/ 2147483647 h 31"/>
                <a:gd name="T22" fmla="*/ 2147483647 w 31"/>
                <a:gd name="T23" fmla="*/ 2147483647 h 31"/>
                <a:gd name="T24" fmla="*/ 2147483647 w 31"/>
                <a:gd name="T25" fmla="*/ 2147483647 h 31"/>
                <a:gd name="T26" fmla="*/ 2147483647 w 31"/>
                <a:gd name="T27" fmla="*/ 2147483647 h 31"/>
                <a:gd name="T28" fmla="*/ 2147483647 w 31"/>
                <a:gd name="T29" fmla="*/ 2147483647 h 31"/>
                <a:gd name="T30" fmla="*/ 2147483647 w 31"/>
                <a:gd name="T31" fmla="*/ 2147483647 h 31"/>
                <a:gd name="T32" fmla="*/ 2147483647 w 31"/>
                <a:gd name="T33" fmla="*/ 2147483647 h 31"/>
                <a:gd name="T34" fmla="*/ 2147483647 w 31"/>
                <a:gd name="T35" fmla="*/ 2147483647 h 31"/>
                <a:gd name="T36" fmla="*/ 2147483647 w 31"/>
                <a:gd name="T37" fmla="*/ 2147483647 h 31"/>
                <a:gd name="T38" fmla="*/ 2147483647 w 31"/>
                <a:gd name="T39" fmla="*/ 0 h 3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" h="31">
                  <a:moveTo>
                    <a:pt x="29" y="0"/>
                  </a:moveTo>
                  <a:cubicBezTo>
                    <a:pt x="30" y="1"/>
                    <a:pt x="31" y="4"/>
                    <a:pt x="31" y="6"/>
                  </a:cubicBezTo>
                  <a:cubicBezTo>
                    <a:pt x="31" y="8"/>
                    <a:pt x="28" y="9"/>
                    <a:pt x="28" y="11"/>
                  </a:cubicBezTo>
                  <a:cubicBezTo>
                    <a:pt x="27" y="14"/>
                    <a:pt x="29" y="18"/>
                    <a:pt x="27" y="21"/>
                  </a:cubicBezTo>
                  <a:cubicBezTo>
                    <a:pt x="27" y="23"/>
                    <a:pt x="24" y="25"/>
                    <a:pt x="22" y="26"/>
                  </a:cubicBezTo>
                  <a:cubicBezTo>
                    <a:pt x="20" y="27"/>
                    <a:pt x="18" y="26"/>
                    <a:pt x="16" y="27"/>
                  </a:cubicBezTo>
                  <a:cubicBezTo>
                    <a:pt x="15" y="27"/>
                    <a:pt x="17" y="29"/>
                    <a:pt x="16" y="30"/>
                  </a:cubicBezTo>
                  <a:cubicBezTo>
                    <a:pt x="14" y="31"/>
                    <a:pt x="13" y="30"/>
                    <a:pt x="12" y="29"/>
                  </a:cubicBezTo>
                  <a:cubicBezTo>
                    <a:pt x="9" y="29"/>
                    <a:pt x="6" y="28"/>
                    <a:pt x="4" y="26"/>
                  </a:cubicBezTo>
                  <a:cubicBezTo>
                    <a:pt x="2" y="25"/>
                    <a:pt x="2" y="23"/>
                    <a:pt x="2" y="20"/>
                  </a:cubicBezTo>
                  <a:cubicBezTo>
                    <a:pt x="1" y="17"/>
                    <a:pt x="0" y="14"/>
                    <a:pt x="2" y="11"/>
                  </a:cubicBezTo>
                  <a:cubicBezTo>
                    <a:pt x="3" y="8"/>
                    <a:pt x="7" y="9"/>
                    <a:pt x="9" y="6"/>
                  </a:cubicBezTo>
                  <a:cubicBezTo>
                    <a:pt x="10" y="6"/>
                    <a:pt x="8" y="5"/>
                    <a:pt x="8" y="5"/>
                  </a:cubicBezTo>
                  <a:cubicBezTo>
                    <a:pt x="8" y="4"/>
                    <a:pt x="9" y="3"/>
                    <a:pt x="10" y="3"/>
                  </a:cubicBezTo>
                  <a:cubicBezTo>
                    <a:pt x="10" y="3"/>
                    <a:pt x="11" y="4"/>
                    <a:pt x="11" y="4"/>
                  </a:cubicBezTo>
                  <a:cubicBezTo>
                    <a:pt x="13" y="4"/>
                    <a:pt x="15" y="3"/>
                    <a:pt x="16" y="3"/>
                  </a:cubicBezTo>
                  <a:cubicBezTo>
                    <a:pt x="18" y="3"/>
                    <a:pt x="19" y="3"/>
                    <a:pt x="20" y="3"/>
                  </a:cubicBezTo>
                  <a:cubicBezTo>
                    <a:pt x="21" y="3"/>
                    <a:pt x="23" y="2"/>
                    <a:pt x="24" y="2"/>
                  </a:cubicBezTo>
                  <a:cubicBezTo>
                    <a:pt x="25" y="2"/>
                    <a:pt x="25" y="3"/>
                    <a:pt x="26" y="3"/>
                  </a:cubicBezTo>
                  <a:cubicBezTo>
                    <a:pt x="27" y="3"/>
                    <a:pt x="28" y="0"/>
                    <a:pt x="29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40" name="Freeform 364">
              <a:extLst>
                <a:ext uri="{FF2B5EF4-FFF2-40B4-BE49-F238E27FC236}">
                  <a16:creationId xmlns:a16="http://schemas.microsoft.com/office/drawing/2014/main" id="{FE137686-0942-2C46-A407-48758F51FE1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87831" y="3400897"/>
              <a:ext cx="39659" cy="96770"/>
            </a:xfrm>
            <a:custGeom>
              <a:avLst/>
              <a:gdLst>
                <a:gd name="T0" fmla="*/ 2147483647 w 21"/>
                <a:gd name="T1" fmla="*/ 2147483647 h 51"/>
                <a:gd name="T2" fmla="*/ 2147483647 w 21"/>
                <a:gd name="T3" fmla="*/ 2147483647 h 51"/>
                <a:gd name="T4" fmla="*/ 2147483647 w 21"/>
                <a:gd name="T5" fmla="*/ 2147483647 h 51"/>
                <a:gd name="T6" fmla="*/ 2147483647 w 21"/>
                <a:gd name="T7" fmla="*/ 2147483647 h 51"/>
                <a:gd name="T8" fmla="*/ 2147483647 w 21"/>
                <a:gd name="T9" fmla="*/ 2147483647 h 51"/>
                <a:gd name="T10" fmla="*/ 2147483647 w 21"/>
                <a:gd name="T11" fmla="*/ 2147483647 h 51"/>
                <a:gd name="T12" fmla="*/ 2147483647 w 21"/>
                <a:gd name="T13" fmla="*/ 2147483647 h 51"/>
                <a:gd name="T14" fmla="*/ 2147483647 w 21"/>
                <a:gd name="T15" fmla="*/ 2147483647 h 51"/>
                <a:gd name="T16" fmla="*/ 2147483647 w 21"/>
                <a:gd name="T17" fmla="*/ 2147483647 h 51"/>
                <a:gd name="T18" fmla="*/ 2147483647 w 21"/>
                <a:gd name="T19" fmla="*/ 2147483647 h 51"/>
                <a:gd name="T20" fmla="*/ 2147483647 w 21"/>
                <a:gd name="T21" fmla="*/ 0 h 51"/>
                <a:gd name="T22" fmla="*/ 2147483647 w 21"/>
                <a:gd name="T23" fmla="*/ 2147483647 h 51"/>
                <a:gd name="T24" fmla="*/ 2147483647 w 21"/>
                <a:gd name="T25" fmla="*/ 2147483647 h 5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1" h="51">
                  <a:moveTo>
                    <a:pt x="21" y="6"/>
                  </a:moveTo>
                  <a:cubicBezTo>
                    <a:pt x="20" y="10"/>
                    <a:pt x="19" y="15"/>
                    <a:pt x="18" y="20"/>
                  </a:cubicBezTo>
                  <a:cubicBezTo>
                    <a:pt x="18" y="24"/>
                    <a:pt x="18" y="29"/>
                    <a:pt x="17" y="33"/>
                  </a:cubicBezTo>
                  <a:cubicBezTo>
                    <a:pt x="16" y="36"/>
                    <a:pt x="13" y="39"/>
                    <a:pt x="12" y="42"/>
                  </a:cubicBezTo>
                  <a:cubicBezTo>
                    <a:pt x="11" y="45"/>
                    <a:pt x="13" y="48"/>
                    <a:pt x="12" y="51"/>
                  </a:cubicBezTo>
                  <a:cubicBezTo>
                    <a:pt x="8" y="47"/>
                    <a:pt x="6" y="45"/>
                    <a:pt x="4" y="41"/>
                  </a:cubicBezTo>
                  <a:cubicBezTo>
                    <a:pt x="2" y="39"/>
                    <a:pt x="1" y="37"/>
                    <a:pt x="1" y="35"/>
                  </a:cubicBezTo>
                  <a:cubicBezTo>
                    <a:pt x="0" y="30"/>
                    <a:pt x="2" y="25"/>
                    <a:pt x="3" y="20"/>
                  </a:cubicBezTo>
                  <a:cubicBezTo>
                    <a:pt x="4" y="16"/>
                    <a:pt x="6" y="12"/>
                    <a:pt x="8" y="8"/>
                  </a:cubicBezTo>
                  <a:cubicBezTo>
                    <a:pt x="8" y="7"/>
                    <a:pt x="8" y="5"/>
                    <a:pt x="9" y="3"/>
                  </a:cubicBezTo>
                  <a:cubicBezTo>
                    <a:pt x="10" y="2"/>
                    <a:pt x="12" y="1"/>
                    <a:pt x="14" y="0"/>
                  </a:cubicBezTo>
                  <a:cubicBezTo>
                    <a:pt x="16" y="0"/>
                    <a:pt x="18" y="1"/>
                    <a:pt x="20" y="3"/>
                  </a:cubicBezTo>
                  <a:cubicBezTo>
                    <a:pt x="21" y="3"/>
                    <a:pt x="21" y="4"/>
                    <a:pt x="21" y="6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41" name="Freeform 365">
              <a:extLst>
                <a:ext uri="{FF2B5EF4-FFF2-40B4-BE49-F238E27FC236}">
                  <a16:creationId xmlns:a16="http://schemas.microsoft.com/office/drawing/2014/main" id="{3FE73E55-8877-D240-8F13-95A9E500E1E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79841" y="3427866"/>
              <a:ext cx="6346" cy="9518"/>
            </a:xfrm>
            <a:custGeom>
              <a:avLst/>
              <a:gdLst>
                <a:gd name="T0" fmla="*/ 2147483647 w 4"/>
                <a:gd name="T1" fmla="*/ 0 h 5"/>
                <a:gd name="T2" fmla="*/ 2147483647 w 4"/>
                <a:gd name="T3" fmla="*/ 2147483647 h 5"/>
                <a:gd name="T4" fmla="*/ 0 w 4"/>
                <a:gd name="T5" fmla="*/ 2147483647 h 5"/>
                <a:gd name="T6" fmla="*/ 2147483647 w 4"/>
                <a:gd name="T7" fmla="*/ 0 h 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5">
                  <a:moveTo>
                    <a:pt x="3" y="0"/>
                  </a:moveTo>
                  <a:cubicBezTo>
                    <a:pt x="4" y="1"/>
                    <a:pt x="4" y="4"/>
                    <a:pt x="3" y="4"/>
                  </a:cubicBezTo>
                  <a:cubicBezTo>
                    <a:pt x="2" y="5"/>
                    <a:pt x="0" y="3"/>
                    <a:pt x="0" y="2"/>
                  </a:cubicBezTo>
                  <a:cubicBezTo>
                    <a:pt x="0" y="1"/>
                    <a:pt x="2" y="0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42" name="Freeform 366">
              <a:extLst>
                <a:ext uri="{FF2B5EF4-FFF2-40B4-BE49-F238E27FC236}">
                  <a16:creationId xmlns:a16="http://schemas.microsoft.com/office/drawing/2014/main" id="{4F87DAAB-B11B-2543-B991-FAA6CB05734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05223" y="3413588"/>
              <a:ext cx="6346" cy="7932"/>
            </a:xfrm>
            <a:custGeom>
              <a:avLst/>
              <a:gdLst>
                <a:gd name="T0" fmla="*/ 2147483647 w 3"/>
                <a:gd name="T1" fmla="*/ 0 h 4"/>
                <a:gd name="T2" fmla="*/ 2147483647 w 3"/>
                <a:gd name="T3" fmla="*/ 2147483647 h 4"/>
                <a:gd name="T4" fmla="*/ 0 w 3"/>
                <a:gd name="T5" fmla="*/ 2147483647 h 4"/>
                <a:gd name="T6" fmla="*/ 2147483647 w 3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" h="4">
                  <a:moveTo>
                    <a:pt x="2" y="0"/>
                  </a:moveTo>
                  <a:cubicBezTo>
                    <a:pt x="3" y="1"/>
                    <a:pt x="3" y="3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2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43" name="Freeform 367">
              <a:extLst>
                <a:ext uri="{FF2B5EF4-FFF2-40B4-BE49-F238E27FC236}">
                  <a16:creationId xmlns:a16="http://schemas.microsoft.com/office/drawing/2014/main" id="{93B27683-C578-3D4C-B30E-056DB82B905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65563" y="3427866"/>
              <a:ext cx="7932" cy="9518"/>
            </a:xfrm>
            <a:custGeom>
              <a:avLst/>
              <a:gdLst>
                <a:gd name="T0" fmla="*/ 2147483647 w 4"/>
                <a:gd name="T1" fmla="*/ 2147483647 h 5"/>
                <a:gd name="T2" fmla="*/ 2147483647 w 4"/>
                <a:gd name="T3" fmla="*/ 2147483647 h 5"/>
                <a:gd name="T4" fmla="*/ 2147483647 w 4"/>
                <a:gd name="T5" fmla="*/ 2147483647 h 5"/>
                <a:gd name="T6" fmla="*/ 2147483647 w 4"/>
                <a:gd name="T7" fmla="*/ 2147483647 h 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5">
                  <a:moveTo>
                    <a:pt x="4" y="2"/>
                  </a:moveTo>
                  <a:cubicBezTo>
                    <a:pt x="4" y="3"/>
                    <a:pt x="2" y="5"/>
                    <a:pt x="1" y="5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2" y="0"/>
                    <a:pt x="4" y="1"/>
                    <a:pt x="4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44" name="Freeform 368">
              <a:extLst>
                <a:ext uri="{FF2B5EF4-FFF2-40B4-BE49-F238E27FC236}">
                  <a16:creationId xmlns:a16="http://schemas.microsoft.com/office/drawing/2014/main" id="{02378FDB-A498-D94D-82AB-79971EA8FF3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65563" y="3427866"/>
              <a:ext cx="7932" cy="9518"/>
            </a:xfrm>
            <a:custGeom>
              <a:avLst/>
              <a:gdLst>
                <a:gd name="T0" fmla="*/ 2147483647 w 4"/>
                <a:gd name="T1" fmla="*/ 2147483647 h 5"/>
                <a:gd name="T2" fmla="*/ 2147483647 w 4"/>
                <a:gd name="T3" fmla="*/ 2147483647 h 5"/>
                <a:gd name="T4" fmla="*/ 2147483647 w 4"/>
                <a:gd name="T5" fmla="*/ 2147483647 h 5"/>
                <a:gd name="T6" fmla="*/ 2147483647 w 4"/>
                <a:gd name="T7" fmla="*/ 2147483647 h 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5">
                  <a:moveTo>
                    <a:pt x="4" y="2"/>
                  </a:moveTo>
                  <a:cubicBezTo>
                    <a:pt x="4" y="3"/>
                    <a:pt x="2" y="5"/>
                    <a:pt x="1" y="5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2" y="0"/>
                    <a:pt x="4" y="1"/>
                    <a:pt x="4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45" name="Freeform 369">
              <a:extLst>
                <a:ext uri="{FF2B5EF4-FFF2-40B4-BE49-F238E27FC236}">
                  <a16:creationId xmlns:a16="http://schemas.microsoft.com/office/drawing/2014/main" id="{B45C5940-BC06-DA47-A4D3-724EBE65281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94118" y="3158181"/>
              <a:ext cx="19037" cy="12691"/>
            </a:xfrm>
            <a:custGeom>
              <a:avLst/>
              <a:gdLst>
                <a:gd name="T0" fmla="*/ 2147483647 w 10"/>
                <a:gd name="T1" fmla="*/ 0 h 6"/>
                <a:gd name="T2" fmla="*/ 2147483647 w 10"/>
                <a:gd name="T3" fmla="*/ 2147483647 h 6"/>
                <a:gd name="T4" fmla="*/ 2147483647 w 10"/>
                <a:gd name="T5" fmla="*/ 2147483647 h 6"/>
                <a:gd name="T6" fmla="*/ 2147483647 w 10"/>
                <a:gd name="T7" fmla="*/ 2147483647 h 6"/>
                <a:gd name="T8" fmla="*/ 2147483647 w 10"/>
                <a:gd name="T9" fmla="*/ 2147483647 h 6"/>
                <a:gd name="T10" fmla="*/ 2147483647 w 10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" h="6">
                  <a:moveTo>
                    <a:pt x="7" y="0"/>
                  </a:moveTo>
                  <a:cubicBezTo>
                    <a:pt x="8" y="0"/>
                    <a:pt x="10" y="2"/>
                    <a:pt x="10" y="3"/>
                  </a:cubicBezTo>
                  <a:cubicBezTo>
                    <a:pt x="10" y="5"/>
                    <a:pt x="7" y="5"/>
                    <a:pt x="6" y="5"/>
                  </a:cubicBezTo>
                  <a:cubicBezTo>
                    <a:pt x="5" y="6"/>
                    <a:pt x="4" y="6"/>
                    <a:pt x="2" y="6"/>
                  </a:cubicBezTo>
                  <a:cubicBezTo>
                    <a:pt x="2" y="6"/>
                    <a:pt x="0" y="5"/>
                    <a:pt x="1" y="4"/>
                  </a:cubicBezTo>
                  <a:cubicBezTo>
                    <a:pt x="2" y="2"/>
                    <a:pt x="4" y="0"/>
                    <a:pt x="7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46" name="Freeform 371">
              <a:extLst>
                <a:ext uri="{FF2B5EF4-FFF2-40B4-BE49-F238E27FC236}">
                  <a16:creationId xmlns:a16="http://schemas.microsoft.com/office/drawing/2014/main" id="{64E6AE88-D1CE-E140-B994-DC7CD996C83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59044" y="2783796"/>
              <a:ext cx="134842" cy="128496"/>
            </a:xfrm>
            <a:custGeom>
              <a:avLst/>
              <a:gdLst>
                <a:gd name="T0" fmla="*/ 2147483647 w 71"/>
                <a:gd name="T1" fmla="*/ 2147483647 h 68"/>
                <a:gd name="T2" fmla="*/ 2147483647 w 71"/>
                <a:gd name="T3" fmla="*/ 2147483647 h 68"/>
                <a:gd name="T4" fmla="*/ 2147483647 w 71"/>
                <a:gd name="T5" fmla="*/ 2147483647 h 68"/>
                <a:gd name="T6" fmla="*/ 2147483647 w 71"/>
                <a:gd name="T7" fmla="*/ 2147483647 h 68"/>
                <a:gd name="T8" fmla="*/ 2147483647 w 71"/>
                <a:gd name="T9" fmla="*/ 2147483647 h 68"/>
                <a:gd name="T10" fmla="*/ 2147483647 w 71"/>
                <a:gd name="T11" fmla="*/ 2147483647 h 68"/>
                <a:gd name="T12" fmla="*/ 2147483647 w 71"/>
                <a:gd name="T13" fmla="*/ 2147483647 h 68"/>
                <a:gd name="T14" fmla="*/ 2147483647 w 71"/>
                <a:gd name="T15" fmla="*/ 2147483647 h 68"/>
                <a:gd name="T16" fmla="*/ 2147483647 w 71"/>
                <a:gd name="T17" fmla="*/ 2147483647 h 68"/>
                <a:gd name="T18" fmla="*/ 2147483647 w 71"/>
                <a:gd name="T19" fmla="*/ 2147483647 h 68"/>
                <a:gd name="T20" fmla="*/ 2147483647 w 71"/>
                <a:gd name="T21" fmla="*/ 2147483647 h 68"/>
                <a:gd name="T22" fmla="*/ 2147483647 w 71"/>
                <a:gd name="T23" fmla="*/ 2147483647 h 68"/>
                <a:gd name="T24" fmla="*/ 2147483647 w 71"/>
                <a:gd name="T25" fmla="*/ 2147483647 h 68"/>
                <a:gd name="T26" fmla="*/ 2147483647 w 71"/>
                <a:gd name="T27" fmla="*/ 2147483647 h 68"/>
                <a:gd name="T28" fmla="*/ 2147483647 w 71"/>
                <a:gd name="T29" fmla="*/ 2147483647 h 68"/>
                <a:gd name="T30" fmla="*/ 2147483647 w 71"/>
                <a:gd name="T31" fmla="*/ 2147483647 h 68"/>
                <a:gd name="T32" fmla="*/ 2147483647 w 71"/>
                <a:gd name="T33" fmla="*/ 2147483647 h 68"/>
                <a:gd name="T34" fmla="*/ 2147483647 w 71"/>
                <a:gd name="T35" fmla="*/ 2147483647 h 68"/>
                <a:gd name="T36" fmla="*/ 2147483647 w 71"/>
                <a:gd name="T37" fmla="*/ 2147483647 h 68"/>
                <a:gd name="T38" fmla="*/ 2147483647 w 71"/>
                <a:gd name="T39" fmla="*/ 2147483647 h 68"/>
                <a:gd name="T40" fmla="*/ 2147483647 w 71"/>
                <a:gd name="T41" fmla="*/ 2147483647 h 68"/>
                <a:gd name="T42" fmla="*/ 2147483647 w 71"/>
                <a:gd name="T43" fmla="*/ 2147483647 h 68"/>
                <a:gd name="T44" fmla="*/ 2147483647 w 71"/>
                <a:gd name="T45" fmla="*/ 2147483647 h 68"/>
                <a:gd name="T46" fmla="*/ 2147483647 w 71"/>
                <a:gd name="T47" fmla="*/ 2147483647 h 68"/>
                <a:gd name="T48" fmla="*/ 2147483647 w 71"/>
                <a:gd name="T49" fmla="*/ 2147483647 h 68"/>
                <a:gd name="T50" fmla="*/ 2147483647 w 71"/>
                <a:gd name="T51" fmla="*/ 2147483647 h 68"/>
                <a:gd name="T52" fmla="*/ 2147483647 w 71"/>
                <a:gd name="T53" fmla="*/ 2147483647 h 68"/>
                <a:gd name="T54" fmla="*/ 2147483647 w 71"/>
                <a:gd name="T55" fmla="*/ 2147483647 h 68"/>
                <a:gd name="T56" fmla="*/ 2147483647 w 71"/>
                <a:gd name="T57" fmla="*/ 2147483647 h 68"/>
                <a:gd name="T58" fmla="*/ 2147483647 w 71"/>
                <a:gd name="T59" fmla="*/ 2147483647 h 68"/>
                <a:gd name="T60" fmla="*/ 2147483647 w 71"/>
                <a:gd name="T61" fmla="*/ 2147483647 h 68"/>
                <a:gd name="T62" fmla="*/ 2147483647 w 71"/>
                <a:gd name="T63" fmla="*/ 2147483647 h 68"/>
                <a:gd name="T64" fmla="*/ 2147483647 w 71"/>
                <a:gd name="T65" fmla="*/ 2147483647 h 68"/>
                <a:gd name="T66" fmla="*/ 2147483647 w 71"/>
                <a:gd name="T67" fmla="*/ 2147483647 h 68"/>
                <a:gd name="T68" fmla="*/ 2147483647 w 71"/>
                <a:gd name="T69" fmla="*/ 2147483647 h 6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1" h="68">
                  <a:moveTo>
                    <a:pt x="15" y="1"/>
                  </a:moveTo>
                  <a:cubicBezTo>
                    <a:pt x="23" y="6"/>
                    <a:pt x="28" y="14"/>
                    <a:pt x="35" y="19"/>
                  </a:cubicBezTo>
                  <a:cubicBezTo>
                    <a:pt x="39" y="22"/>
                    <a:pt x="44" y="23"/>
                    <a:pt x="48" y="24"/>
                  </a:cubicBezTo>
                  <a:cubicBezTo>
                    <a:pt x="50" y="25"/>
                    <a:pt x="52" y="27"/>
                    <a:pt x="55" y="26"/>
                  </a:cubicBezTo>
                  <a:cubicBezTo>
                    <a:pt x="57" y="26"/>
                    <a:pt x="58" y="20"/>
                    <a:pt x="60" y="21"/>
                  </a:cubicBezTo>
                  <a:cubicBezTo>
                    <a:pt x="62" y="23"/>
                    <a:pt x="59" y="27"/>
                    <a:pt x="59" y="29"/>
                  </a:cubicBezTo>
                  <a:cubicBezTo>
                    <a:pt x="60" y="32"/>
                    <a:pt x="61" y="36"/>
                    <a:pt x="63" y="38"/>
                  </a:cubicBezTo>
                  <a:cubicBezTo>
                    <a:pt x="65" y="39"/>
                    <a:pt x="71" y="34"/>
                    <a:pt x="70" y="36"/>
                  </a:cubicBezTo>
                  <a:cubicBezTo>
                    <a:pt x="68" y="39"/>
                    <a:pt x="64" y="41"/>
                    <a:pt x="61" y="43"/>
                  </a:cubicBezTo>
                  <a:cubicBezTo>
                    <a:pt x="59" y="43"/>
                    <a:pt x="57" y="43"/>
                    <a:pt x="56" y="44"/>
                  </a:cubicBezTo>
                  <a:cubicBezTo>
                    <a:pt x="54" y="44"/>
                    <a:pt x="52" y="43"/>
                    <a:pt x="51" y="44"/>
                  </a:cubicBezTo>
                  <a:cubicBezTo>
                    <a:pt x="48" y="46"/>
                    <a:pt x="46" y="50"/>
                    <a:pt x="45" y="53"/>
                  </a:cubicBezTo>
                  <a:cubicBezTo>
                    <a:pt x="44" y="56"/>
                    <a:pt x="46" y="61"/>
                    <a:pt x="43" y="61"/>
                  </a:cubicBezTo>
                  <a:cubicBezTo>
                    <a:pt x="35" y="59"/>
                    <a:pt x="30" y="51"/>
                    <a:pt x="22" y="49"/>
                  </a:cubicBezTo>
                  <a:cubicBezTo>
                    <a:pt x="19" y="49"/>
                    <a:pt x="18" y="54"/>
                    <a:pt x="16" y="54"/>
                  </a:cubicBezTo>
                  <a:cubicBezTo>
                    <a:pt x="13" y="54"/>
                    <a:pt x="11" y="51"/>
                    <a:pt x="8" y="50"/>
                  </a:cubicBezTo>
                  <a:cubicBezTo>
                    <a:pt x="7" y="50"/>
                    <a:pt x="7" y="52"/>
                    <a:pt x="8" y="53"/>
                  </a:cubicBezTo>
                  <a:cubicBezTo>
                    <a:pt x="10" y="56"/>
                    <a:pt x="13" y="58"/>
                    <a:pt x="15" y="60"/>
                  </a:cubicBezTo>
                  <a:cubicBezTo>
                    <a:pt x="17" y="61"/>
                    <a:pt x="20" y="62"/>
                    <a:pt x="19" y="63"/>
                  </a:cubicBezTo>
                  <a:cubicBezTo>
                    <a:pt x="17" y="65"/>
                    <a:pt x="14" y="62"/>
                    <a:pt x="12" y="63"/>
                  </a:cubicBezTo>
                  <a:cubicBezTo>
                    <a:pt x="10" y="64"/>
                    <a:pt x="11" y="67"/>
                    <a:pt x="9" y="68"/>
                  </a:cubicBezTo>
                  <a:cubicBezTo>
                    <a:pt x="8" y="68"/>
                    <a:pt x="7" y="66"/>
                    <a:pt x="7" y="65"/>
                  </a:cubicBezTo>
                  <a:cubicBezTo>
                    <a:pt x="6" y="63"/>
                    <a:pt x="7" y="61"/>
                    <a:pt x="7" y="60"/>
                  </a:cubicBezTo>
                  <a:cubicBezTo>
                    <a:pt x="6" y="58"/>
                    <a:pt x="3" y="58"/>
                    <a:pt x="2" y="57"/>
                  </a:cubicBezTo>
                  <a:cubicBezTo>
                    <a:pt x="0" y="54"/>
                    <a:pt x="0" y="51"/>
                    <a:pt x="1" y="49"/>
                  </a:cubicBezTo>
                  <a:cubicBezTo>
                    <a:pt x="1" y="46"/>
                    <a:pt x="5" y="46"/>
                    <a:pt x="6" y="44"/>
                  </a:cubicBezTo>
                  <a:cubicBezTo>
                    <a:pt x="6" y="42"/>
                    <a:pt x="3" y="41"/>
                    <a:pt x="2" y="39"/>
                  </a:cubicBezTo>
                  <a:cubicBezTo>
                    <a:pt x="2" y="38"/>
                    <a:pt x="3" y="37"/>
                    <a:pt x="4" y="37"/>
                  </a:cubicBezTo>
                  <a:cubicBezTo>
                    <a:pt x="7" y="37"/>
                    <a:pt x="11" y="41"/>
                    <a:pt x="14" y="39"/>
                  </a:cubicBezTo>
                  <a:cubicBezTo>
                    <a:pt x="16" y="38"/>
                    <a:pt x="11" y="34"/>
                    <a:pt x="12" y="32"/>
                  </a:cubicBezTo>
                  <a:cubicBezTo>
                    <a:pt x="12" y="29"/>
                    <a:pt x="16" y="28"/>
                    <a:pt x="17" y="25"/>
                  </a:cubicBezTo>
                  <a:cubicBezTo>
                    <a:pt x="17" y="23"/>
                    <a:pt x="15" y="20"/>
                    <a:pt x="15" y="18"/>
                  </a:cubicBezTo>
                  <a:cubicBezTo>
                    <a:pt x="14" y="16"/>
                    <a:pt x="15" y="13"/>
                    <a:pt x="15" y="11"/>
                  </a:cubicBezTo>
                  <a:cubicBezTo>
                    <a:pt x="14" y="9"/>
                    <a:pt x="10" y="8"/>
                    <a:pt x="10" y="5"/>
                  </a:cubicBezTo>
                  <a:cubicBezTo>
                    <a:pt x="10" y="3"/>
                    <a:pt x="13" y="0"/>
                    <a:pt x="15" y="1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47" name="Freeform 372">
              <a:extLst>
                <a:ext uri="{FF2B5EF4-FFF2-40B4-BE49-F238E27FC236}">
                  <a16:creationId xmlns:a16="http://schemas.microsoft.com/office/drawing/2014/main" id="{24642B72-2D90-4E44-B825-F074DC3D197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98819" y="2910706"/>
              <a:ext cx="234784" cy="252234"/>
            </a:xfrm>
            <a:custGeom>
              <a:avLst/>
              <a:gdLst>
                <a:gd name="T0" fmla="*/ 2147483647 w 123"/>
                <a:gd name="T1" fmla="*/ 2147483647 h 132"/>
                <a:gd name="T2" fmla="*/ 2147483647 w 123"/>
                <a:gd name="T3" fmla="*/ 2147483647 h 132"/>
                <a:gd name="T4" fmla="*/ 2147483647 w 123"/>
                <a:gd name="T5" fmla="*/ 2147483647 h 132"/>
                <a:gd name="T6" fmla="*/ 2147483647 w 123"/>
                <a:gd name="T7" fmla="*/ 2147483647 h 132"/>
                <a:gd name="T8" fmla="*/ 2147483647 w 123"/>
                <a:gd name="T9" fmla="*/ 2147483647 h 132"/>
                <a:gd name="T10" fmla="*/ 2147483647 w 123"/>
                <a:gd name="T11" fmla="*/ 2147483647 h 132"/>
                <a:gd name="T12" fmla="*/ 2147483647 w 123"/>
                <a:gd name="T13" fmla="*/ 2147483647 h 132"/>
                <a:gd name="T14" fmla="*/ 2147483647 w 123"/>
                <a:gd name="T15" fmla="*/ 2147483647 h 132"/>
                <a:gd name="T16" fmla="*/ 2147483647 w 123"/>
                <a:gd name="T17" fmla="*/ 2147483647 h 132"/>
                <a:gd name="T18" fmla="*/ 2147483647 w 123"/>
                <a:gd name="T19" fmla="*/ 2147483647 h 132"/>
                <a:gd name="T20" fmla="*/ 2147483647 w 123"/>
                <a:gd name="T21" fmla="*/ 2147483647 h 132"/>
                <a:gd name="T22" fmla="*/ 2147483647 w 123"/>
                <a:gd name="T23" fmla="*/ 2147483647 h 132"/>
                <a:gd name="T24" fmla="*/ 2147483647 w 123"/>
                <a:gd name="T25" fmla="*/ 2147483647 h 132"/>
                <a:gd name="T26" fmla="*/ 2147483647 w 123"/>
                <a:gd name="T27" fmla="*/ 2147483647 h 132"/>
                <a:gd name="T28" fmla="*/ 2147483647 w 123"/>
                <a:gd name="T29" fmla="*/ 2147483647 h 132"/>
                <a:gd name="T30" fmla="*/ 2147483647 w 123"/>
                <a:gd name="T31" fmla="*/ 2147483647 h 132"/>
                <a:gd name="T32" fmla="*/ 2147483647 w 123"/>
                <a:gd name="T33" fmla="*/ 2147483647 h 132"/>
                <a:gd name="T34" fmla="*/ 2147483647 w 123"/>
                <a:gd name="T35" fmla="*/ 2147483647 h 132"/>
                <a:gd name="T36" fmla="*/ 2147483647 w 123"/>
                <a:gd name="T37" fmla="*/ 2147483647 h 132"/>
                <a:gd name="T38" fmla="*/ 2147483647 w 123"/>
                <a:gd name="T39" fmla="*/ 2147483647 h 132"/>
                <a:gd name="T40" fmla="*/ 2147483647 w 123"/>
                <a:gd name="T41" fmla="*/ 2147483647 h 132"/>
                <a:gd name="T42" fmla="*/ 2147483647 w 123"/>
                <a:gd name="T43" fmla="*/ 2147483647 h 132"/>
                <a:gd name="T44" fmla="*/ 2147483647 w 123"/>
                <a:gd name="T45" fmla="*/ 2147483647 h 132"/>
                <a:gd name="T46" fmla="*/ 2147483647 w 123"/>
                <a:gd name="T47" fmla="*/ 2147483647 h 132"/>
                <a:gd name="T48" fmla="*/ 2147483647 w 123"/>
                <a:gd name="T49" fmla="*/ 2147483647 h 132"/>
                <a:gd name="T50" fmla="*/ 2147483647 w 123"/>
                <a:gd name="T51" fmla="*/ 2147483647 h 132"/>
                <a:gd name="T52" fmla="*/ 2147483647 w 123"/>
                <a:gd name="T53" fmla="*/ 2147483647 h 132"/>
                <a:gd name="T54" fmla="*/ 2147483647 w 123"/>
                <a:gd name="T55" fmla="*/ 2147483647 h 132"/>
                <a:gd name="T56" fmla="*/ 2147483647 w 123"/>
                <a:gd name="T57" fmla="*/ 2147483647 h 132"/>
                <a:gd name="T58" fmla="*/ 2147483647 w 123"/>
                <a:gd name="T59" fmla="*/ 2147483647 h 132"/>
                <a:gd name="T60" fmla="*/ 2147483647 w 123"/>
                <a:gd name="T61" fmla="*/ 2147483647 h 132"/>
                <a:gd name="T62" fmla="*/ 2147483647 w 123"/>
                <a:gd name="T63" fmla="*/ 2147483647 h 132"/>
                <a:gd name="T64" fmla="*/ 2147483647 w 123"/>
                <a:gd name="T65" fmla="*/ 2147483647 h 132"/>
                <a:gd name="T66" fmla="*/ 2147483647 w 123"/>
                <a:gd name="T67" fmla="*/ 2147483647 h 132"/>
                <a:gd name="T68" fmla="*/ 2147483647 w 123"/>
                <a:gd name="T69" fmla="*/ 2147483647 h 132"/>
                <a:gd name="T70" fmla="*/ 2147483647 w 123"/>
                <a:gd name="T71" fmla="*/ 2147483647 h 132"/>
                <a:gd name="T72" fmla="*/ 2147483647 w 123"/>
                <a:gd name="T73" fmla="*/ 2147483647 h 132"/>
                <a:gd name="T74" fmla="*/ 2147483647 w 123"/>
                <a:gd name="T75" fmla="*/ 2147483647 h 132"/>
                <a:gd name="T76" fmla="*/ 2147483647 w 123"/>
                <a:gd name="T77" fmla="*/ 2147483647 h 132"/>
                <a:gd name="T78" fmla="*/ 2147483647 w 123"/>
                <a:gd name="T79" fmla="*/ 2147483647 h 132"/>
                <a:gd name="T80" fmla="*/ 2147483647 w 123"/>
                <a:gd name="T81" fmla="*/ 2147483647 h 132"/>
                <a:gd name="T82" fmla="*/ 2147483647 w 123"/>
                <a:gd name="T83" fmla="*/ 2147483647 h 132"/>
                <a:gd name="T84" fmla="*/ 2147483647 w 123"/>
                <a:gd name="T85" fmla="*/ 2147483647 h 132"/>
                <a:gd name="T86" fmla="*/ 2147483647 w 123"/>
                <a:gd name="T87" fmla="*/ 2147483647 h 132"/>
                <a:gd name="T88" fmla="*/ 2147483647 w 123"/>
                <a:gd name="T89" fmla="*/ 2147483647 h 132"/>
                <a:gd name="T90" fmla="*/ 2147483647 w 123"/>
                <a:gd name="T91" fmla="*/ 2147483647 h 132"/>
                <a:gd name="T92" fmla="*/ 2147483647 w 123"/>
                <a:gd name="T93" fmla="*/ 2147483647 h 1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3" h="132">
                  <a:moveTo>
                    <a:pt x="102" y="1"/>
                  </a:moveTo>
                  <a:cubicBezTo>
                    <a:pt x="101" y="2"/>
                    <a:pt x="100" y="4"/>
                    <a:pt x="102" y="5"/>
                  </a:cubicBezTo>
                  <a:cubicBezTo>
                    <a:pt x="103" y="6"/>
                    <a:pt x="106" y="3"/>
                    <a:pt x="107" y="4"/>
                  </a:cubicBezTo>
                  <a:cubicBezTo>
                    <a:pt x="109" y="6"/>
                    <a:pt x="108" y="9"/>
                    <a:pt x="108" y="12"/>
                  </a:cubicBezTo>
                  <a:cubicBezTo>
                    <a:pt x="106" y="13"/>
                    <a:pt x="103" y="12"/>
                    <a:pt x="101" y="12"/>
                  </a:cubicBezTo>
                  <a:cubicBezTo>
                    <a:pt x="99" y="11"/>
                    <a:pt x="100" y="7"/>
                    <a:pt x="99" y="6"/>
                  </a:cubicBezTo>
                  <a:cubicBezTo>
                    <a:pt x="98" y="5"/>
                    <a:pt x="96" y="5"/>
                    <a:pt x="95" y="6"/>
                  </a:cubicBezTo>
                  <a:cubicBezTo>
                    <a:pt x="94" y="8"/>
                    <a:pt x="96" y="10"/>
                    <a:pt x="96" y="12"/>
                  </a:cubicBezTo>
                  <a:cubicBezTo>
                    <a:pt x="95" y="13"/>
                    <a:pt x="93" y="13"/>
                    <a:pt x="93" y="14"/>
                  </a:cubicBezTo>
                  <a:cubicBezTo>
                    <a:pt x="92" y="17"/>
                    <a:pt x="94" y="20"/>
                    <a:pt x="94" y="23"/>
                  </a:cubicBezTo>
                  <a:cubicBezTo>
                    <a:pt x="94" y="25"/>
                    <a:pt x="91" y="27"/>
                    <a:pt x="92" y="29"/>
                  </a:cubicBezTo>
                  <a:cubicBezTo>
                    <a:pt x="93" y="30"/>
                    <a:pt x="96" y="24"/>
                    <a:pt x="97" y="26"/>
                  </a:cubicBezTo>
                  <a:cubicBezTo>
                    <a:pt x="99" y="30"/>
                    <a:pt x="99" y="35"/>
                    <a:pt x="99" y="40"/>
                  </a:cubicBezTo>
                  <a:cubicBezTo>
                    <a:pt x="99" y="44"/>
                    <a:pt x="97" y="47"/>
                    <a:pt x="96" y="50"/>
                  </a:cubicBezTo>
                  <a:cubicBezTo>
                    <a:pt x="95" y="54"/>
                    <a:pt x="94" y="57"/>
                    <a:pt x="92" y="60"/>
                  </a:cubicBezTo>
                  <a:cubicBezTo>
                    <a:pt x="92" y="62"/>
                    <a:pt x="89" y="62"/>
                    <a:pt x="88" y="63"/>
                  </a:cubicBezTo>
                  <a:cubicBezTo>
                    <a:pt x="86" y="66"/>
                    <a:pt x="86" y="69"/>
                    <a:pt x="83" y="72"/>
                  </a:cubicBezTo>
                  <a:cubicBezTo>
                    <a:pt x="80" y="75"/>
                    <a:pt x="76" y="78"/>
                    <a:pt x="72" y="78"/>
                  </a:cubicBezTo>
                  <a:cubicBezTo>
                    <a:pt x="69" y="79"/>
                    <a:pt x="67" y="76"/>
                    <a:pt x="67" y="74"/>
                  </a:cubicBezTo>
                  <a:cubicBezTo>
                    <a:pt x="66" y="72"/>
                    <a:pt x="70" y="71"/>
                    <a:pt x="71" y="69"/>
                  </a:cubicBezTo>
                  <a:cubicBezTo>
                    <a:pt x="71" y="68"/>
                    <a:pt x="70" y="67"/>
                    <a:pt x="69" y="67"/>
                  </a:cubicBezTo>
                  <a:cubicBezTo>
                    <a:pt x="67" y="68"/>
                    <a:pt x="65" y="70"/>
                    <a:pt x="65" y="72"/>
                  </a:cubicBezTo>
                  <a:cubicBezTo>
                    <a:pt x="64" y="75"/>
                    <a:pt x="66" y="78"/>
                    <a:pt x="65" y="81"/>
                  </a:cubicBezTo>
                  <a:cubicBezTo>
                    <a:pt x="64" y="84"/>
                    <a:pt x="62" y="86"/>
                    <a:pt x="61" y="89"/>
                  </a:cubicBezTo>
                  <a:cubicBezTo>
                    <a:pt x="60" y="91"/>
                    <a:pt x="61" y="94"/>
                    <a:pt x="60" y="95"/>
                  </a:cubicBezTo>
                  <a:cubicBezTo>
                    <a:pt x="59" y="97"/>
                    <a:pt x="57" y="97"/>
                    <a:pt x="55" y="97"/>
                  </a:cubicBezTo>
                  <a:cubicBezTo>
                    <a:pt x="49" y="98"/>
                    <a:pt x="42" y="97"/>
                    <a:pt x="35" y="98"/>
                  </a:cubicBezTo>
                  <a:cubicBezTo>
                    <a:pt x="32" y="98"/>
                    <a:pt x="29" y="99"/>
                    <a:pt x="25" y="99"/>
                  </a:cubicBezTo>
                  <a:cubicBezTo>
                    <a:pt x="25" y="99"/>
                    <a:pt x="26" y="97"/>
                    <a:pt x="26" y="97"/>
                  </a:cubicBezTo>
                  <a:cubicBezTo>
                    <a:pt x="23" y="97"/>
                    <a:pt x="21" y="98"/>
                    <a:pt x="19" y="100"/>
                  </a:cubicBezTo>
                  <a:cubicBezTo>
                    <a:pt x="18" y="100"/>
                    <a:pt x="20" y="102"/>
                    <a:pt x="19" y="103"/>
                  </a:cubicBezTo>
                  <a:cubicBezTo>
                    <a:pt x="16" y="106"/>
                    <a:pt x="13" y="108"/>
                    <a:pt x="10" y="112"/>
                  </a:cubicBezTo>
                  <a:cubicBezTo>
                    <a:pt x="8" y="113"/>
                    <a:pt x="7" y="116"/>
                    <a:pt x="5" y="117"/>
                  </a:cubicBezTo>
                  <a:cubicBezTo>
                    <a:pt x="4" y="118"/>
                    <a:pt x="1" y="118"/>
                    <a:pt x="1" y="120"/>
                  </a:cubicBezTo>
                  <a:cubicBezTo>
                    <a:pt x="0" y="122"/>
                    <a:pt x="1" y="124"/>
                    <a:pt x="3" y="125"/>
                  </a:cubicBezTo>
                  <a:cubicBezTo>
                    <a:pt x="4" y="123"/>
                    <a:pt x="6" y="123"/>
                    <a:pt x="8" y="123"/>
                  </a:cubicBezTo>
                  <a:cubicBezTo>
                    <a:pt x="9" y="123"/>
                    <a:pt x="11" y="123"/>
                    <a:pt x="12" y="123"/>
                  </a:cubicBezTo>
                  <a:cubicBezTo>
                    <a:pt x="14" y="123"/>
                    <a:pt x="16" y="126"/>
                    <a:pt x="18" y="125"/>
                  </a:cubicBezTo>
                  <a:cubicBezTo>
                    <a:pt x="19" y="124"/>
                    <a:pt x="17" y="121"/>
                    <a:pt x="18" y="120"/>
                  </a:cubicBezTo>
                  <a:cubicBezTo>
                    <a:pt x="18" y="118"/>
                    <a:pt x="20" y="120"/>
                    <a:pt x="22" y="120"/>
                  </a:cubicBezTo>
                  <a:cubicBezTo>
                    <a:pt x="24" y="119"/>
                    <a:pt x="26" y="119"/>
                    <a:pt x="28" y="118"/>
                  </a:cubicBezTo>
                  <a:cubicBezTo>
                    <a:pt x="30" y="117"/>
                    <a:pt x="32" y="115"/>
                    <a:pt x="34" y="115"/>
                  </a:cubicBezTo>
                  <a:cubicBezTo>
                    <a:pt x="35" y="115"/>
                    <a:pt x="36" y="116"/>
                    <a:pt x="37" y="116"/>
                  </a:cubicBezTo>
                  <a:cubicBezTo>
                    <a:pt x="38" y="115"/>
                    <a:pt x="38" y="113"/>
                    <a:pt x="39" y="112"/>
                  </a:cubicBezTo>
                  <a:cubicBezTo>
                    <a:pt x="41" y="111"/>
                    <a:pt x="44" y="111"/>
                    <a:pt x="47" y="111"/>
                  </a:cubicBezTo>
                  <a:cubicBezTo>
                    <a:pt x="50" y="110"/>
                    <a:pt x="53" y="109"/>
                    <a:pt x="55" y="111"/>
                  </a:cubicBezTo>
                  <a:cubicBezTo>
                    <a:pt x="57" y="112"/>
                    <a:pt x="55" y="114"/>
                    <a:pt x="54" y="116"/>
                  </a:cubicBezTo>
                  <a:cubicBezTo>
                    <a:pt x="54" y="117"/>
                    <a:pt x="52" y="118"/>
                    <a:pt x="52" y="119"/>
                  </a:cubicBezTo>
                  <a:cubicBezTo>
                    <a:pt x="54" y="120"/>
                    <a:pt x="53" y="125"/>
                    <a:pt x="55" y="127"/>
                  </a:cubicBezTo>
                  <a:cubicBezTo>
                    <a:pt x="56" y="129"/>
                    <a:pt x="58" y="132"/>
                    <a:pt x="61" y="131"/>
                  </a:cubicBezTo>
                  <a:cubicBezTo>
                    <a:pt x="63" y="131"/>
                    <a:pt x="64" y="128"/>
                    <a:pt x="65" y="126"/>
                  </a:cubicBezTo>
                  <a:cubicBezTo>
                    <a:pt x="66" y="123"/>
                    <a:pt x="65" y="120"/>
                    <a:pt x="67" y="119"/>
                  </a:cubicBezTo>
                  <a:cubicBezTo>
                    <a:pt x="69" y="117"/>
                    <a:pt x="73" y="119"/>
                    <a:pt x="74" y="117"/>
                  </a:cubicBezTo>
                  <a:cubicBezTo>
                    <a:pt x="75" y="116"/>
                    <a:pt x="71" y="115"/>
                    <a:pt x="70" y="113"/>
                  </a:cubicBezTo>
                  <a:cubicBezTo>
                    <a:pt x="69" y="111"/>
                    <a:pt x="69" y="108"/>
                    <a:pt x="69" y="105"/>
                  </a:cubicBezTo>
                  <a:cubicBezTo>
                    <a:pt x="70" y="104"/>
                    <a:pt x="71" y="106"/>
                    <a:pt x="72" y="107"/>
                  </a:cubicBezTo>
                  <a:cubicBezTo>
                    <a:pt x="72" y="108"/>
                    <a:pt x="72" y="110"/>
                    <a:pt x="73" y="111"/>
                  </a:cubicBezTo>
                  <a:cubicBezTo>
                    <a:pt x="74" y="112"/>
                    <a:pt x="75" y="110"/>
                    <a:pt x="75" y="110"/>
                  </a:cubicBezTo>
                  <a:cubicBezTo>
                    <a:pt x="77" y="110"/>
                    <a:pt x="79" y="110"/>
                    <a:pt x="79" y="111"/>
                  </a:cubicBezTo>
                  <a:cubicBezTo>
                    <a:pt x="80" y="112"/>
                    <a:pt x="77" y="112"/>
                    <a:pt x="77" y="113"/>
                  </a:cubicBezTo>
                  <a:cubicBezTo>
                    <a:pt x="78" y="114"/>
                    <a:pt x="80" y="113"/>
                    <a:pt x="82" y="113"/>
                  </a:cubicBezTo>
                  <a:cubicBezTo>
                    <a:pt x="83" y="113"/>
                    <a:pt x="85" y="113"/>
                    <a:pt x="86" y="113"/>
                  </a:cubicBezTo>
                  <a:cubicBezTo>
                    <a:pt x="88" y="113"/>
                    <a:pt x="89" y="114"/>
                    <a:pt x="90" y="113"/>
                  </a:cubicBezTo>
                  <a:cubicBezTo>
                    <a:pt x="92" y="111"/>
                    <a:pt x="91" y="108"/>
                    <a:pt x="92" y="106"/>
                  </a:cubicBezTo>
                  <a:cubicBezTo>
                    <a:pt x="94" y="105"/>
                    <a:pt x="97" y="105"/>
                    <a:pt x="97" y="106"/>
                  </a:cubicBezTo>
                  <a:cubicBezTo>
                    <a:pt x="99" y="108"/>
                    <a:pt x="95" y="110"/>
                    <a:pt x="96" y="112"/>
                  </a:cubicBezTo>
                  <a:cubicBezTo>
                    <a:pt x="96" y="114"/>
                    <a:pt x="99" y="114"/>
                    <a:pt x="100" y="113"/>
                  </a:cubicBezTo>
                  <a:cubicBezTo>
                    <a:pt x="101" y="111"/>
                    <a:pt x="100" y="107"/>
                    <a:pt x="102" y="104"/>
                  </a:cubicBezTo>
                  <a:cubicBezTo>
                    <a:pt x="102" y="103"/>
                    <a:pt x="104" y="105"/>
                    <a:pt x="105" y="104"/>
                  </a:cubicBezTo>
                  <a:cubicBezTo>
                    <a:pt x="105" y="102"/>
                    <a:pt x="103" y="100"/>
                    <a:pt x="103" y="98"/>
                  </a:cubicBezTo>
                  <a:cubicBezTo>
                    <a:pt x="104" y="96"/>
                    <a:pt x="105" y="95"/>
                    <a:pt x="106" y="95"/>
                  </a:cubicBezTo>
                  <a:cubicBezTo>
                    <a:pt x="108" y="95"/>
                    <a:pt x="110" y="96"/>
                    <a:pt x="110" y="98"/>
                  </a:cubicBezTo>
                  <a:cubicBezTo>
                    <a:pt x="111" y="99"/>
                    <a:pt x="108" y="100"/>
                    <a:pt x="108" y="102"/>
                  </a:cubicBezTo>
                  <a:cubicBezTo>
                    <a:pt x="107" y="103"/>
                    <a:pt x="108" y="105"/>
                    <a:pt x="109" y="106"/>
                  </a:cubicBezTo>
                  <a:cubicBezTo>
                    <a:pt x="109" y="107"/>
                    <a:pt x="108" y="109"/>
                    <a:pt x="109" y="109"/>
                  </a:cubicBezTo>
                  <a:cubicBezTo>
                    <a:pt x="111" y="108"/>
                    <a:pt x="114" y="106"/>
                    <a:pt x="116" y="105"/>
                  </a:cubicBezTo>
                  <a:cubicBezTo>
                    <a:pt x="118" y="103"/>
                    <a:pt x="115" y="100"/>
                    <a:pt x="116" y="97"/>
                  </a:cubicBezTo>
                  <a:cubicBezTo>
                    <a:pt x="117" y="96"/>
                    <a:pt x="120" y="96"/>
                    <a:pt x="120" y="95"/>
                  </a:cubicBezTo>
                  <a:cubicBezTo>
                    <a:pt x="120" y="92"/>
                    <a:pt x="117" y="91"/>
                    <a:pt x="116" y="89"/>
                  </a:cubicBezTo>
                  <a:cubicBezTo>
                    <a:pt x="115" y="86"/>
                    <a:pt x="115" y="82"/>
                    <a:pt x="115" y="79"/>
                  </a:cubicBezTo>
                  <a:cubicBezTo>
                    <a:pt x="115" y="78"/>
                    <a:pt x="116" y="77"/>
                    <a:pt x="117" y="76"/>
                  </a:cubicBezTo>
                  <a:cubicBezTo>
                    <a:pt x="117" y="73"/>
                    <a:pt x="117" y="70"/>
                    <a:pt x="117" y="68"/>
                  </a:cubicBezTo>
                  <a:cubicBezTo>
                    <a:pt x="116" y="65"/>
                    <a:pt x="113" y="63"/>
                    <a:pt x="113" y="60"/>
                  </a:cubicBezTo>
                  <a:cubicBezTo>
                    <a:pt x="113" y="57"/>
                    <a:pt x="114" y="53"/>
                    <a:pt x="116" y="51"/>
                  </a:cubicBezTo>
                  <a:cubicBezTo>
                    <a:pt x="117" y="50"/>
                    <a:pt x="120" y="52"/>
                    <a:pt x="121" y="51"/>
                  </a:cubicBezTo>
                  <a:cubicBezTo>
                    <a:pt x="122" y="50"/>
                    <a:pt x="119" y="48"/>
                    <a:pt x="120" y="47"/>
                  </a:cubicBezTo>
                  <a:cubicBezTo>
                    <a:pt x="120" y="45"/>
                    <a:pt x="122" y="44"/>
                    <a:pt x="123" y="42"/>
                  </a:cubicBezTo>
                  <a:cubicBezTo>
                    <a:pt x="123" y="40"/>
                    <a:pt x="122" y="38"/>
                    <a:pt x="122" y="35"/>
                  </a:cubicBezTo>
                  <a:cubicBezTo>
                    <a:pt x="121" y="32"/>
                    <a:pt x="120" y="29"/>
                    <a:pt x="119" y="27"/>
                  </a:cubicBezTo>
                  <a:cubicBezTo>
                    <a:pt x="118" y="25"/>
                    <a:pt x="116" y="24"/>
                    <a:pt x="116" y="23"/>
                  </a:cubicBezTo>
                  <a:cubicBezTo>
                    <a:pt x="115" y="21"/>
                    <a:pt x="114" y="18"/>
                    <a:pt x="113" y="16"/>
                  </a:cubicBezTo>
                  <a:cubicBezTo>
                    <a:pt x="113" y="15"/>
                    <a:pt x="111" y="13"/>
                    <a:pt x="111" y="12"/>
                  </a:cubicBezTo>
                  <a:cubicBezTo>
                    <a:pt x="110" y="8"/>
                    <a:pt x="111" y="3"/>
                    <a:pt x="109" y="1"/>
                  </a:cubicBezTo>
                  <a:cubicBezTo>
                    <a:pt x="107" y="1"/>
                    <a:pt x="104" y="0"/>
                    <a:pt x="102" y="1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48" name="Freeform 373">
              <a:extLst>
                <a:ext uri="{FF2B5EF4-FFF2-40B4-BE49-F238E27FC236}">
                  <a16:creationId xmlns:a16="http://schemas.microsoft.com/office/drawing/2014/main" id="{76DC58E4-8373-604C-97FF-B3C2628B2DB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38479" y="3135972"/>
              <a:ext cx="53937" cy="47591"/>
            </a:xfrm>
            <a:custGeom>
              <a:avLst/>
              <a:gdLst>
                <a:gd name="T0" fmla="*/ 0 w 28"/>
                <a:gd name="T1" fmla="*/ 2147483647 h 25"/>
                <a:gd name="T2" fmla="*/ 2147483647 w 28"/>
                <a:gd name="T3" fmla="*/ 2147483647 h 25"/>
                <a:gd name="T4" fmla="*/ 2147483647 w 28"/>
                <a:gd name="T5" fmla="*/ 2147483647 h 25"/>
                <a:gd name="T6" fmla="*/ 2147483647 w 28"/>
                <a:gd name="T7" fmla="*/ 2147483647 h 25"/>
                <a:gd name="T8" fmla="*/ 2147483647 w 28"/>
                <a:gd name="T9" fmla="*/ 2147483647 h 25"/>
                <a:gd name="T10" fmla="*/ 2147483647 w 28"/>
                <a:gd name="T11" fmla="*/ 2147483647 h 25"/>
                <a:gd name="T12" fmla="*/ 2147483647 w 28"/>
                <a:gd name="T13" fmla="*/ 2147483647 h 25"/>
                <a:gd name="T14" fmla="*/ 2147483647 w 28"/>
                <a:gd name="T15" fmla="*/ 2147483647 h 25"/>
                <a:gd name="T16" fmla="*/ 2147483647 w 28"/>
                <a:gd name="T17" fmla="*/ 2147483647 h 25"/>
                <a:gd name="T18" fmla="*/ 2147483647 w 28"/>
                <a:gd name="T19" fmla="*/ 2147483647 h 25"/>
                <a:gd name="T20" fmla="*/ 2147483647 w 28"/>
                <a:gd name="T21" fmla="*/ 2147483647 h 25"/>
                <a:gd name="T22" fmla="*/ 2147483647 w 28"/>
                <a:gd name="T23" fmla="*/ 2147483647 h 25"/>
                <a:gd name="T24" fmla="*/ 2147483647 w 28"/>
                <a:gd name="T25" fmla="*/ 2147483647 h 25"/>
                <a:gd name="T26" fmla="*/ 2147483647 w 28"/>
                <a:gd name="T27" fmla="*/ 2147483647 h 25"/>
                <a:gd name="T28" fmla="*/ 2147483647 w 28"/>
                <a:gd name="T29" fmla="*/ 2147483647 h 25"/>
                <a:gd name="T30" fmla="*/ 2147483647 w 28"/>
                <a:gd name="T31" fmla="*/ 2147483647 h 25"/>
                <a:gd name="T32" fmla="*/ 2147483647 w 28"/>
                <a:gd name="T33" fmla="*/ 2147483647 h 25"/>
                <a:gd name="T34" fmla="*/ 2147483647 w 28"/>
                <a:gd name="T35" fmla="*/ 2147483647 h 25"/>
                <a:gd name="T36" fmla="*/ 0 w 28"/>
                <a:gd name="T37" fmla="*/ 2147483647 h 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8" h="25">
                  <a:moveTo>
                    <a:pt x="0" y="13"/>
                  </a:moveTo>
                  <a:cubicBezTo>
                    <a:pt x="0" y="16"/>
                    <a:pt x="0" y="19"/>
                    <a:pt x="2" y="22"/>
                  </a:cubicBezTo>
                  <a:cubicBezTo>
                    <a:pt x="3" y="23"/>
                    <a:pt x="6" y="24"/>
                    <a:pt x="8" y="24"/>
                  </a:cubicBezTo>
                  <a:cubicBezTo>
                    <a:pt x="9" y="25"/>
                    <a:pt x="10" y="25"/>
                    <a:pt x="11" y="24"/>
                  </a:cubicBezTo>
                  <a:cubicBezTo>
                    <a:pt x="12" y="23"/>
                    <a:pt x="11" y="22"/>
                    <a:pt x="11" y="20"/>
                  </a:cubicBezTo>
                  <a:cubicBezTo>
                    <a:pt x="12" y="18"/>
                    <a:pt x="12" y="16"/>
                    <a:pt x="14" y="14"/>
                  </a:cubicBezTo>
                  <a:cubicBezTo>
                    <a:pt x="15" y="13"/>
                    <a:pt x="17" y="15"/>
                    <a:pt x="19" y="15"/>
                  </a:cubicBezTo>
                  <a:cubicBezTo>
                    <a:pt x="20" y="15"/>
                    <a:pt x="21" y="18"/>
                    <a:pt x="22" y="17"/>
                  </a:cubicBezTo>
                  <a:cubicBezTo>
                    <a:pt x="24" y="16"/>
                    <a:pt x="23" y="13"/>
                    <a:pt x="24" y="11"/>
                  </a:cubicBezTo>
                  <a:cubicBezTo>
                    <a:pt x="25" y="9"/>
                    <a:pt x="27" y="9"/>
                    <a:pt x="27" y="7"/>
                  </a:cubicBezTo>
                  <a:cubicBezTo>
                    <a:pt x="28" y="6"/>
                    <a:pt x="27" y="6"/>
                    <a:pt x="26" y="5"/>
                  </a:cubicBezTo>
                  <a:cubicBezTo>
                    <a:pt x="26" y="4"/>
                    <a:pt x="26" y="2"/>
                    <a:pt x="25" y="1"/>
                  </a:cubicBezTo>
                  <a:cubicBezTo>
                    <a:pt x="23" y="0"/>
                    <a:pt x="21" y="1"/>
                    <a:pt x="19" y="1"/>
                  </a:cubicBezTo>
                  <a:cubicBezTo>
                    <a:pt x="18" y="1"/>
                    <a:pt x="16" y="1"/>
                    <a:pt x="16" y="1"/>
                  </a:cubicBezTo>
                  <a:cubicBezTo>
                    <a:pt x="14" y="3"/>
                    <a:pt x="14" y="5"/>
                    <a:pt x="13" y="7"/>
                  </a:cubicBezTo>
                  <a:cubicBezTo>
                    <a:pt x="12" y="7"/>
                    <a:pt x="10" y="7"/>
                    <a:pt x="9" y="7"/>
                  </a:cubicBezTo>
                  <a:cubicBezTo>
                    <a:pt x="8" y="6"/>
                    <a:pt x="8" y="4"/>
                    <a:pt x="6" y="5"/>
                  </a:cubicBezTo>
                  <a:cubicBezTo>
                    <a:pt x="5" y="5"/>
                    <a:pt x="4" y="7"/>
                    <a:pt x="3" y="8"/>
                  </a:cubicBezTo>
                  <a:cubicBezTo>
                    <a:pt x="2" y="10"/>
                    <a:pt x="0" y="11"/>
                    <a:pt x="0" y="13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49" name="Freeform 374">
              <a:extLst>
                <a:ext uri="{FF2B5EF4-FFF2-40B4-BE49-F238E27FC236}">
                  <a16:creationId xmlns:a16="http://schemas.microsoft.com/office/drawing/2014/main" id="{39475663-872F-904B-89E2-37FA35AFF70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89243" y="3126454"/>
              <a:ext cx="4759" cy="9518"/>
            </a:xfrm>
            <a:custGeom>
              <a:avLst/>
              <a:gdLst>
                <a:gd name="T0" fmla="*/ 0 w 3"/>
                <a:gd name="T1" fmla="*/ 2147483647 h 5"/>
                <a:gd name="T2" fmla="*/ 2147483647 w 3"/>
                <a:gd name="T3" fmla="*/ 2147483647 h 5"/>
                <a:gd name="T4" fmla="*/ 2147483647 w 3"/>
                <a:gd name="T5" fmla="*/ 2147483647 h 5"/>
                <a:gd name="T6" fmla="*/ 0 w 3"/>
                <a:gd name="T7" fmla="*/ 2147483647 h 5"/>
                <a:gd name="T8" fmla="*/ 0 w 3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5">
                  <a:moveTo>
                    <a:pt x="0" y="3"/>
                  </a:moveTo>
                  <a:cubicBezTo>
                    <a:pt x="1" y="2"/>
                    <a:pt x="2" y="0"/>
                    <a:pt x="2" y="1"/>
                  </a:cubicBezTo>
                  <a:cubicBezTo>
                    <a:pt x="3" y="2"/>
                    <a:pt x="2" y="4"/>
                    <a:pt x="2" y="5"/>
                  </a:cubicBezTo>
                  <a:cubicBezTo>
                    <a:pt x="1" y="5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50" name="Freeform 375">
              <a:extLst>
                <a:ext uri="{FF2B5EF4-FFF2-40B4-BE49-F238E27FC236}">
                  <a16:creationId xmlns:a16="http://schemas.microsoft.com/office/drawing/2014/main" id="{46D4B7FE-C950-154A-BD59-17F5B139154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44825" y="3077275"/>
              <a:ext cx="6346" cy="4760"/>
            </a:xfrm>
            <a:custGeom>
              <a:avLst/>
              <a:gdLst>
                <a:gd name="T0" fmla="*/ 0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0 w 3"/>
                <a:gd name="T7" fmla="*/ 2147483647 h 3"/>
                <a:gd name="T8" fmla="*/ 0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1" y="1"/>
                    <a:pt x="2" y="0"/>
                    <a:pt x="2" y="1"/>
                  </a:cubicBezTo>
                  <a:cubicBezTo>
                    <a:pt x="3" y="1"/>
                    <a:pt x="2" y="2"/>
                    <a:pt x="2" y="3"/>
                  </a:cubicBezTo>
                  <a:cubicBezTo>
                    <a:pt x="1" y="3"/>
                    <a:pt x="1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51" name="Freeform 376">
              <a:extLst>
                <a:ext uri="{FF2B5EF4-FFF2-40B4-BE49-F238E27FC236}">
                  <a16:creationId xmlns:a16="http://schemas.microsoft.com/office/drawing/2014/main" id="{CAA77382-BBFB-0C49-9945-4E8E73FDDD3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70264" y="3148663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0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1" y="1"/>
                    <a:pt x="2" y="0"/>
                    <a:pt x="2" y="1"/>
                  </a:cubicBezTo>
                  <a:cubicBezTo>
                    <a:pt x="3" y="1"/>
                    <a:pt x="3" y="2"/>
                    <a:pt x="2" y="3"/>
                  </a:cubicBezTo>
                  <a:cubicBezTo>
                    <a:pt x="2" y="3"/>
                    <a:pt x="1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52" name="Freeform 377">
              <a:extLst>
                <a:ext uri="{FF2B5EF4-FFF2-40B4-BE49-F238E27FC236}">
                  <a16:creationId xmlns:a16="http://schemas.microsoft.com/office/drawing/2014/main" id="{31C8A0FD-16E9-6841-AF2B-0E4973600BC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06751" y="3251777"/>
              <a:ext cx="6346" cy="9518"/>
            </a:xfrm>
            <a:custGeom>
              <a:avLst/>
              <a:gdLst>
                <a:gd name="T0" fmla="*/ 0 w 3"/>
                <a:gd name="T1" fmla="*/ 2147483647 h 5"/>
                <a:gd name="T2" fmla="*/ 2147483647 w 3"/>
                <a:gd name="T3" fmla="*/ 2147483647 h 5"/>
                <a:gd name="T4" fmla="*/ 2147483647 w 3"/>
                <a:gd name="T5" fmla="*/ 2147483647 h 5"/>
                <a:gd name="T6" fmla="*/ 0 w 3"/>
                <a:gd name="T7" fmla="*/ 2147483647 h 5"/>
                <a:gd name="T8" fmla="*/ 0 w 3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5">
                  <a:moveTo>
                    <a:pt x="0" y="3"/>
                  </a:moveTo>
                  <a:cubicBezTo>
                    <a:pt x="1" y="2"/>
                    <a:pt x="2" y="0"/>
                    <a:pt x="2" y="1"/>
                  </a:cubicBezTo>
                  <a:cubicBezTo>
                    <a:pt x="3" y="2"/>
                    <a:pt x="2" y="3"/>
                    <a:pt x="2" y="4"/>
                  </a:cubicBezTo>
                  <a:cubicBezTo>
                    <a:pt x="1" y="5"/>
                    <a:pt x="0" y="4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53" name="Freeform 378">
              <a:extLst>
                <a:ext uri="{FF2B5EF4-FFF2-40B4-BE49-F238E27FC236}">
                  <a16:creationId xmlns:a16="http://schemas.microsoft.com/office/drawing/2014/main" id="{F262F5E1-3590-2C42-84E7-BF3DB8E7FCF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52815" y="3180390"/>
              <a:ext cx="7931" cy="9518"/>
            </a:xfrm>
            <a:custGeom>
              <a:avLst/>
              <a:gdLst>
                <a:gd name="T0" fmla="*/ 0 w 4"/>
                <a:gd name="T1" fmla="*/ 2147483647 h 5"/>
                <a:gd name="T2" fmla="*/ 2147483647 w 4"/>
                <a:gd name="T3" fmla="*/ 2147483647 h 5"/>
                <a:gd name="T4" fmla="*/ 2147483647 w 4"/>
                <a:gd name="T5" fmla="*/ 2147483647 h 5"/>
                <a:gd name="T6" fmla="*/ 0 w 4"/>
                <a:gd name="T7" fmla="*/ 2147483647 h 5"/>
                <a:gd name="T8" fmla="*/ 0 w 4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5">
                  <a:moveTo>
                    <a:pt x="0" y="2"/>
                  </a:moveTo>
                  <a:cubicBezTo>
                    <a:pt x="1" y="2"/>
                    <a:pt x="2" y="0"/>
                    <a:pt x="3" y="1"/>
                  </a:cubicBezTo>
                  <a:cubicBezTo>
                    <a:pt x="4" y="2"/>
                    <a:pt x="3" y="3"/>
                    <a:pt x="2" y="4"/>
                  </a:cubicBezTo>
                  <a:cubicBezTo>
                    <a:pt x="2" y="5"/>
                    <a:pt x="0" y="4"/>
                    <a:pt x="0" y="4"/>
                  </a:cubicBezTo>
                  <a:cubicBezTo>
                    <a:pt x="0" y="3"/>
                    <a:pt x="0" y="3"/>
                    <a:pt x="0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54" name="Freeform 379">
              <a:extLst>
                <a:ext uri="{FF2B5EF4-FFF2-40B4-BE49-F238E27FC236}">
                  <a16:creationId xmlns:a16="http://schemas.microsoft.com/office/drawing/2014/main" id="{24DA04DD-3BBB-594E-8397-FD2037B367C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60746" y="3172458"/>
              <a:ext cx="6346" cy="9518"/>
            </a:xfrm>
            <a:custGeom>
              <a:avLst/>
              <a:gdLst>
                <a:gd name="T0" fmla="*/ 0 w 3"/>
                <a:gd name="T1" fmla="*/ 2147483647 h 5"/>
                <a:gd name="T2" fmla="*/ 2147483647 w 3"/>
                <a:gd name="T3" fmla="*/ 2147483647 h 5"/>
                <a:gd name="T4" fmla="*/ 2147483647 w 3"/>
                <a:gd name="T5" fmla="*/ 2147483647 h 5"/>
                <a:gd name="T6" fmla="*/ 2147483647 w 3"/>
                <a:gd name="T7" fmla="*/ 2147483647 h 5"/>
                <a:gd name="T8" fmla="*/ 0 w 3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5">
                  <a:moveTo>
                    <a:pt x="0" y="3"/>
                  </a:moveTo>
                  <a:cubicBezTo>
                    <a:pt x="1" y="2"/>
                    <a:pt x="1" y="0"/>
                    <a:pt x="2" y="1"/>
                  </a:cubicBezTo>
                  <a:cubicBezTo>
                    <a:pt x="3" y="2"/>
                    <a:pt x="2" y="4"/>
                    <a:pt x="2" y="5"/>
                  </a:cubicBezTo>
                  <a:cubicBezTo>
                    <a:pt x="2" y="5"/>
                    <a:pt x="1" y="5"/>
                    <a:pt x="1" y="4"/>
                  </a:cubicBezTo>
                  <a:cubicBezTo>
                    <a:pt x="0" y="4"/>
                    <a:pt x="0" y="3"/>
                    <a:pt x="0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55" name="Freeform 380">
              <a:extLst>
                <a:ext uri="{FF2B5EF4-FFF2-40B4-BE49-F238E27FC236}">
                  <a16:creationId xmlns:a16="http://schemas.microsoft.com/office/drawing/2014/main" id="{01597D32-0FF8-2F48-8CAE-9DD1B652630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75024" y="3151836"/>
              <a:ext cx="58696" cy="82492"/>
            </a:xfrm>
            <a:custGeom>
              <a:avLst/>
              <a:gdLst>
                <a:gd name="T0" fmla="*/ 2147483647 w 31"/>
                <a:gd name="T1" fmla="*/ 2147483647 h 44"/>
                <a:gd name="T2" fmla="*/ 2147483647 w 31"/>
                <a:gd name="T3" fmla="*/ 2147483647 h 44"/>
                <a:gd name="T4" fmla="*/ 2147483647 w 31"/>
                <a:gd name="T5" fmla="*/ 2147483647 h 44"/>
                <a:gd name="T6" fmla="*/ 2147483647 w 31"/>
                <a:gd name="T7" fmla="*/ 2147483647 h 44"/>
                <a:gd name="T8" fmla="*/ 2147483647 w 31"/>
                <a:gd name="T9" fmla="*/ 2147483647 h 44"/>
                <a:gd name="T10" fmla="*/ 2147483647 w 31"/>
                <a:gd name="T11" fmla="*/ 2147483647 h 44"/>
                <a:gd name="T12" fmla="*/ 2147483647 w 31"/>
                <a:gd name="T13" fmla="*/ 2147483647 h 44"/>
                <a:gd name="T14" fmla="*/ 2147483647 w 31"/>
                <a:gd name="T15" fmla="*/ 2147483647 h 44"/>
                <a:gd name="T16" fmla="*/ 2147483647 w 31"/>
                <a:gd name="T17" fmla="*/ 2147483647 h 44"/>
                <a:gd name="T18" fmla="*/ 2147483647 w 31"/>
                <a:gd name="T19" fmla="*/ 2147483647 h 44"/>
                <a:gd name="T20" fmla="*/ 2147483647 w 31"/>
                <a:gd name="T21" fmla="*/ 2147483647 h 44"/>
                <a:gd name="T22" fmla="*/ 2147483647 w 31"/>
                <a:gd name="T23" fmla="*/ 2147483647 h 44"/>
                <a:gd name="T24" fmla="*/ 2147483647 w 31"/>
                <a:gd name="T25" fmla="*/ 2147483647 h 44"/>
                <a:gd name="T26" fmla="*/ 2147483647 w 31"/>
                <a:gd name="T27" fmla="*/ 2147483647 h 44"/>
                <a:gd name="T28" fmla="*/ 2147483647 w 31"/>
                <a:gd name="T29" fmla="*/ 2147483647 h 44"/>
                <a:gd name="T30" fmla="*/ 2147483647 w 31"/>
                <a:gd name="T31" fmla="*/ 2147483647 h 44"/>
                <a:gd name="T32" fmla="*/ 2147483647 w 31"/>
                <a:gd name="T33" fmla="*/ 2147483647 h 44"/>
                <a:gd name="T34" fmla="*/ 2147483647 w 31"/>
                <a:gd name="T35" fmla="*/ 2147483647 h 44"/>
                <a:gd name="T36" fmla="*/ 2147483647 w 31"/>
                <a:gd name="T37" fmla="*/ 2147483647 h 44"/>
                <a:gd name="T38" fmla="*/ 0 w 31"/>
                <a:gd name="T39" fmla="*/ 2147483647 h 44"/>
                <a:gd name="T40" fmla="*/ 2147483647 w 31"/>
                <a:gd name="T41" fmla="*/ 2147483647 h 44"/>
                <a:gd name="T42" fmla="*/ 2147483647 w 31"/>
                <a:gd name="T43" fmla="*/ 2147483647 h 44"/>
                <a:gd name="T44" fmla="*/ 2147483647 w 31"/>
                <a:gd name="T45" fmla="*/ 2147483647 h 44"/>
                <a:gd name="T46" fmla="*/ 2147483647 w 31"/>
                <a:gd name="T47" fmla="*/ 2147483647 h 44"/>
                <a:gd name="T48" fmla="*/ 2147483647 w 31"/>
                <a:gd name="T49" fmla="*/ 2147483647 h 44"/>
                <a:gd name="T50" fmla="*/ 2147483647 w 31"/>
                <a:gd name="T51" fmla="*/ 2147483647 h 44"/>
                <a:gd name="T52" fmla="*/ 2147483647 w 31"/>
                <a:gd name="T53" fmla="*/ 2147483647 h 44"/>
                <a:gd name="T54" fmla="*/ 2147483647 w 31"/>
                <a:gd name="T55" fmla="*/ 2147483647 h 44"/>
                <a:gd name="T56" fmla="*/ 2147483647 w 31"/>
                <a:gd name="T57" fmla="*/ 2147483647 h 44"/>
                <a:gd name="T58" fmla="*/ 2147483647 w 31"/>
                <a:gd name="T59" fmla="*/ 2147483647 h 44"/>
                <a:gd name="T60" fmla="*/ 2147483647 w 31"/>
                <a:gd name="T61" fmla="*/ 2147483647 h 44"/>
                <a:gd name="T62" fmla="*/ 2147483647 w 31"/>
                <a:gd name="T63" fmla="*/ 2147483647 h 44"/>
                <a:gd name="T64" fmla="*/ 2147483647 w 31"/>
                <a:gd name="T65" fmla="*/ 2147483647 h 44"/>
                <a:gd name="T66" fmla="*/ 2147483647 w 31"/>
                <a:gd name="T67" fmla="*/ 2147483647 h 44"/>
                <a:gd name="T68" fmla="*/ 2147483647 w 31"/>
                <a:gd name="T69" fmla="*/ 2147483647 h 44"/>
                <a:gd name="T70" fmla="*/ 2147483647 w 31"/>
                <a:gd name="T71" fmla="*/ 2147483647 h 44"/>
                <a:gd name="T72" fmla="*/ 2147483647 w 31"/>
                <a:gd name="T73" fmla="*/ 2147483647 h 44"/>
                <a:gd name="T74" fmla="*/ 2147483647 w 31"/>
                <a:gd name="T75" fmla="*/ 2147483647 h 44"/>
                <a:gd name="T76" fmla="*/ 2147483647 w 31"/>
                <a:gd name="T77" fmla="*/ 2147483647 h 44"/>
                <a:gd name="T78" fmla="*/ 2147483647 w 31"/>
                <a:gd name="T79" fmla="*/ 2147483647 h 44"/>
                <a:gd name="T80" fmla="*/ 2147483647 w 31"/>
                <a:gd name="T81" fmla="*/ 2147483647 h 44"/>
                <a:gd name="T82" fmla="*/ 2147483647 w 31"/>
                <a:gd name="T83" fmla="*/ 2147483647 h 44"/>
                <a:gd name="T84" fmla="*/ 2147483647 w 31"/>
                <a:gd name="T85" fmla="*/ 2147483647 h 44"/>
                <a:gd name="T86" fmla="*/ 2147483647 w 31"/>
                <a:gd name="T87" fmla="*/ 2147483647 h 44"/>
                <a:gd name="T88" fmla="*/ 2147483647 w 31"/>
                <a:gd name="T89" fmla="*/ 2147483647 h 44"/>
                <a:gd name="T90" fmla="*/ 2147483647 w 31"/>
                <a:gd name="T91" fmla="*/ 2147483647 h 44"/>
                <a:gd name="T92" fmla="*/ 2147483647 w 31"/>
                <a:gd name="T93" fmla="*/ 2147483647 h 44"/>
                <a:gd name="T94" fmla="*/ 2147483647 w 31"/>
                <a:gd name="T95" fmla="*/ 2147483647 h 44"/>
                <a:gd name="T96" fmla="*/ 2147483647 w 31"/>
                <a:gd name="T97" fmla="*/ 2147483647 h 4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1" h="44">
                  <a:moveTo>
                    <a:pt x="27" y="38"/>
                  </a:moveTo>
                  <a:cubicBezTo>
                    <a:pt x="28" y="36"/>
                    <a:pt x="28" y="34"/>
                    <a:pt x="28" y="32"/>
                  </a:cubicBezTo>
                  <a:cubicBezTo>
                    <a:pt x="27" y="31"/>
                    <a:pt x="26" y="29"/>
                    <a:pt x="26" y="28"/>
                  </a:cubicBezTo>
                  <a:cubicBezTo>
                    <a:pt x="27" y="26"/>
                    <a:pt x="27" y="24"/>
                    <a:pt x="28" y="22"/>
                  </a:cubicBezTo>
                  <a:cubicBezTo>
                    <a:pt x="29" y="20"/>
                    <a:pt x="30" y="18"/>
                    <a:pt x="31" y="17"/>
                  </a:cubicBezTo>
                  <a:cubicBezTo>
                    <a:pt x="31" y="15"/>
                    <a:pt x="31" y="13"/>
                    <a:pt x="31" y="12"/>
                  </a:cubicBezTo>
                  <a:cubicBezTo>
                    <a:pt x="30" y="11"/>
                    <a:pt x="29" y="10"/>
                    <a:pt x="28" y="10"/>
                  </a:cubicBezTo>
                  <a:cubicBezTo>
                    <a:pt x="27" y="10"/>
                    <a:pt x="25" y="11"/>
                    <a:pt x="25" y="10"/>
                  </a:cubicBezTo>
                  <a:cubicBezTo>
                    <a:pt x="24" y="9"/>
                    <a:pt x="26" y="9"/>
                    <a:pt x="26" y="8"/>
                  </a:cubicBezTo>
                  <a:cubicBezTo>
                    <a:pt x="27" y="7"/>
                    <a:pt x="27" y="5"/>
                    <a:pt x="27" y="5"/>
                  </a:cubicBezTo>
                  <a:cubicBezTo>
                    <a:pt x="26" y="4"/>
                    <a:pt x="25" y="3"/>
                    <a:pt x="24" y="4"/>
                  </a:cubicBezTo>
                  <a:cubicBezTo>
                    <a:pt x="23" y="4"/>
                    <a:pt x="23" y="6"/>
                    <a:pt x="22" y="6"/>
                  </a:cubicBezTo>
                  <a:cubicBezTo>
                    <a:pt x="21" y="6"/>
                    <a:pt x="19" y="5"/>
                    <a:pt x="18" y="4"/>
                  </a:cubicBezTo>
                  <a:cubicBezTo>
                    <a:pt x="17" y="3"/>
                    <a:pt x="17" y="1"/>
                    <a:pt x="17" y="1"/>
                  </a:cubicBezTo>
                  <a:cubicBezTo>
                    <a:pt x="15" y="0"/>
                    <a:pt x="14" y="1"/>
                    <a:pt x="13" y="1"/>
                  </a:cubicBezTo>
                  <a:cubicBezTo>
                    <a:pt x="12" y="1"/>
                    <a:pt x="11" y="0"/>
                    <a:pt x="11" y="1"/>
                  </a:cubicBezTo>
                  <a:cubicBezTo>
                    <a:pt x="10" y="2"/>
                    <a:pt x="10" y="4"/>
                    <a:pt x="9" y="5"/>
                  </a:cubicBezTo>
                  <a:cubicBezTo>
                    <a:pt x="9" y="6"/>
                    <a:pt x="7" y="6"/>
                    <a:pt x="6" y="6"/>
                  </a:cubicBezTo>
                  <a:cubicBezTo>
                    <a:pt x="5" y="5"/>
                    <a:pt x="4" y="4"/>
                    <a:pt x="4" y="4"/>
                  </a:cubicBezTo>
                  <a:cubicBezTo>
                    <a:pt x="2" y="5"/>
                    <a:pt x="1" y="6"/>
                    <a:pt x="0" y="7"/>
                  </a:cubicBezTo>
                  <a:cubicBezTo>
                    <a:pt x="0" y="8"/>
                    <a:pt x="0" y="9"/>
                    <a:pt x="1" y="10"/>
                  </a:cubicBezTo>
                  <a:cubicBezTo>
                    <a:pt x="2" y="11"/>
                    <a:pt x="5" y="11"/>
                    <a:pt x="6" y="13"/>
                  </a:cubicBezTo>
                  <a:cubicBezTo>
                    <a:pt x="7" y="13"/>
                    <a:pt x="7" y="15"/>
                    <a:pt x="6" y="15"/>
                  </a:cubicBezTo>
                  <a:cubicBezTo>
                    <a:pt x="4" y="15"/>
                    <a:pt x="3" y="12"/>
                    <a:pt x="2" y="13"/>
                  </a:cubicBezTo>
                  <a:cubicBezTo>
                    <a:pt x="1" y="13"/>
                    <a:pt x="2" y="16"/>
                    <a:pt x="3" y="17"/>
                  </a:cubicBezTo>
                  <a:cubicBezTo>
                    <a:pt x="3" y="18"/>
                    <a:pt x="4" y="19"/>
                    <a:pt x="5" y="19"/>
                  </a:cubicBezTo>
                  <a:cubicBezTo>
                    <a:pt x="6" y="19"/>
                    <a:pt x="7" y="18"/>
                    <a:pt x="7" y="18"/>
                  </a:cubicBezTo>
                  <a:cubicBezTo>
                    <a:pt x="8" y="18"/>
                    <a:pt x="9" y="18"/>
                    <a:pt x="10" y="19"/>
                  </a:cubicBezTo>
                  <a:cubicBezTo>
                    <a:pt x="10" y="20"/>
                    <a:pt x="7" y="22"/>
                    <a:pt x="8" y="24"/>
                  </a:cubicBezTo>
                  <a:cubicBezTo>
                    <a:pt x="8" y="25"/>
                    <a:pt x="10" y="23"/>
                    <a:pt x="11" y="22"/>
                  </a:cubicBezTo>
                  <a:cubicBezTo>
                    <a:pt x="12" y="21"/>
                    <a:pt x="12" y="20"/>
                    <a:pt x="11" y="18"/>
                  </a:cubicBezTo>
                  <a:cubicBezTo>
                    <a:pt x="11" y="18"/>
                    <a:pt x="9" y="18"/>
                    <a:pt x="9" y="17"/>
                  </a:cubicBezTo>
                  <a:cubicBezTo>
                    <a:pt x="9" y="16"/>
                    <a:pt x="9" y="16"/>
                    <a:pt x="9" y="15"/>
                  </a:cubicBezTo>
                  <a:cubicBezTo>
                    <a:pt x="9" y="13"/>
                    <a:pt x="7" y="12"/>
                    <a:pt x="8" y="11"/>
                  </a:cubicBezTo>
                  <a:cubicBezTo>
                    <a:pt x="9" y="10"/>
                    <a:pt x="11" y="12"/>
                    <a:pt x="12" y="13"/>
                  </a:cubicBezTo>
                  <a:cubicBezTo>
                    <a:pt x="14" y="15"/>
                    <a:pt x="14" y="17"/>
                    <a:pt x="14" y="19"/>
                  </a:cubicBezTo>
                  <a:cubicBezTo>
                    <a:pt x="15" y="19"/>
                    <a:pt x="15" y="20"/>
                    <a:pt x="15" y="21"/>
                  </a:cubicBezTo>
                  <a:cubicBezTo>
                    <a:pt x="14" y="23"/>
                    <a:pt x="13" y="25"/>
                    <a:pt x="12" y="27"/>
                  </a:cubicBezTo>
                  <a:cubicBezTo>
                    <a:pt x="12" y="29"/>
                    <a:pt x="11" y="31"/>
                    <a:pt x="11" y="33"/>
                  </a:cubicBezTo>
                  <a:cubicBezTo>
                    <a:pt x="12" y="34"/>
                    <a:pt x="14" y="35"/>
                    <a:pt x="14" y="37"/>
                  </a:cubicBezTo>
                  <a:cubicBezTo>
                    <a:pt x="14" y="38"/>
                    <a:pt x="12" y="39"/>
                    <a:pt x="13" y="40"/>
                  </a:cubicBezTo>
                  <a:cubicBezTo>
                    <a:pt x="14" y="42"/>
                    <a:pt x="17" y="43"/>
                    <a:pt x="18" y="41"/>
                  </a:cubicBezTo>
                  <a:cubicBezTo>
                    <a:pt x="19" y="40"/>
                    <a:pt x="16" y="37"/>
                    <a:pt x="16" y="35"/>
                  </a:cubicBezTo>
                  <a:cubicBezTo>
                    <a:pt x="17" y="34"/>
                    <a:pt x="19" y="35"/>
                    <a:pt x="20" y="36"/>
                  </a:cubicBezTo>
                  <a:cubicBezTo>
                    <a:pt x="20" y="37"/>
                    <a:pt x="19" y="39"/>
                    <a:pt x="19" y="41"/>
                  </a:cubicBezTo>
                  <a:cubicBezTo>
                    <a:pt x="19" y="42"/>
                    <a:pt x="18" y="44"/>
                    <a:pt x="19" y="44"/>
                  </a:cubicBezTo>
                  <a:cubicBezTo>
                    <a:pt x="21" y="44"/>
                    <a:pt x="23" y="43"/>
                    <a:pt x="24" y="42"/>
                  </a:cubicBezTo>
                  <a:cubicBezTo>
                    <a:pt x="25" y="41"/>
                    <a:pt x="23" y="39"/>
                    <a:pt x="24" y="38"/>
                  </a:cubicBezTo>
                  <a:cubicBezTo>
                    <a:pt x="24" y="37"/>
                    <a:pt x="26" y="39"/>
                    <a:pt x="27" y="38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56" name="Freeform 381">
              <a:extLst>
                <a:ext uri="{FF2B5EF4-FFF2-40B4-BE49-F238E27FC236}">
                  <a16:creationId xmlns:a16="http://schemas.microsoft.com/office/drawing/2014/main" id="{13DBB85B-1065-D646-B52B-7D2212B0F0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16270" y="3240673"/>
              <a:ext cx="7931" cy="15864"/>
            </a:xfrm>
            <a:custGeom>
              <a:avLst/>
              <a:gdLst>
                <a:gd name="T0" fmla="*/ 2147483647 w 4"/>
                <a:gd name="T1" fmla="*/ 0 h 8"/>
                <a:gd name="T2" fmla="*/ 2147483647 w 4"/>
                <a:gd name="T3" fmla="*/ 2147483647 h 8"/>
                <a:gd name="T4" fmla="*/ 0 w 4"/>
                <a:gd name="T5" fmla="*/ 2147483647 h 8"/>
                <a:gd name="T6" fmla="*/ 2147483647 w 4"/>
                <a:gd name="T7" fmla="*/ 2147483647 h 8"/>
                <a:gd name="T8" fmla="*/ 2147483647 w 4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8">
                  <a:moveTo>
                    <a:pt x="3" y="0"/>
                  </a:moveTo>
                  <a:cubicBezTo>
                    <a:pt x="4" y="3"/>
                    <a:pt x="3" y="5"/>
                    <a:pt x="2" y="8"/>
                  </a:cubicBezTo>
                  <a:cubicBezTo>
                    <a:pt x="2" y="8"/>
                    <a:pt x="1" y="8"/>
                    <a:pt x="0" y="7"/>
                  </a:cubicBezTo>
                  <a:cubicBezTo>
                    <a:pt x="0" y="5"/>
                    <a:pt x="0" y="3"/>
                    <a:pt x="1" y="1"/>
                  </a:cubicBezTo>
                  <a:cubicBezTo>
                    <a:pt x="1" y="0"/>
                    <a:pt x="3" y="0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57" name="Freeform 382">
              <a:extLst>
                <a:ext uri="{FF2B5EF4-FFF2-40B4-BE49-F238E27FC236}">
                  <a16:creationId xmlns:a16="http://schemas.microsoft.com/office/drawing/2014/main" id="{9F64ED22-D549-2449-9568-5FD0B1F3D9B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59160" y="3123281"/>
              <a:ext cx="6346" cy="11104"/>
            </a:xfrm>
            <a:custGeom>
              <a:avLst/>
              <a:gdLst>
                <a:gd name="T0" fmla="*/ 2147483647 w 3"/>
                <a:gd name="T1" fmla="*/ 0 h 6"/>
                <a:gd name="T2" fmla="*/ 2147483647 w 3"/>
                <a:gd name="T3" fmla="*/ 2147483647 h 6"/>
                <a:gd name="T4" fmla="*/ 0 w 3"/>
                <a:gd name="T5" fmla="*/ 2147483647 h 6"/>
                <a:gd name="T6" fmla="*/ 2147483647 w 3"/>
                <a:gd name="T7" fmla="*/ 2147483647 h 6"/>
                <a:gd name="T8" fmla="*/ 2147483647 w 3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6">
                  <a:moveTo>
                    <a:pt x="3" y="0"/>
                  </a:moveTo>
                  <a:cubicBezTo>
                    <a:pt x="3" y="2"/>
                    <a:pt x="3" y="4"/>
                    <a:pt x="2" y="6"/>
                  </a:cubicBezTo>
                  <a:cubicBezTo>
                    <a:pt x="2" y="6"/>
                    <a:pt x="0" y="6"/>
                    <a:pt x="0" y="6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58" name="Freeform 383">
              <a:extLst>
                <a:ext uri="{FF2B5EF4-FFF2-40B4-BE49-F238E27FC236}">
                  <a16:creationId xmlns:a16="http://schemas.microsoft.com/office/drawing/2014/main" id="{8D004D40-DC18-9F4F-8437-C9F3DF0DE71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52698" y="3015407"/>
              <a:ext cx="9518" cy="15864"/>
            </a:xfrm>
            <a:custGeom>
              <a:avLst/>
              <a:gdLst>
                <a:gd name="T0" fmla="*/ 2147483647 w 5"/>
                <a:gd name="T1" fmla="*/ 2147483647 h 8"/>
                <a:gd name="T2" fmla="*/ 0 w 5"/>
                <a:gd name="T3" fmla="*/ 2147483647 h 8"/>
                <a:gd name="T4" fmla="*/ 2147483647 w 5"/>
                <a:gd name="T5" fmla="*/ 2147483647 h 8"/>
                <a:gd name="T6" fmla="*/ 2147483647 w 5"/>
                <a:gd name="T7" fmla="*/ 2147483647 h 8"/>
                <a:gd name="T8" fmla="*/ 2147483647 w 5"/>
                <a:gd name="T9" fmla="*/ 2147483647 h 8"/>
                <a:gd name="T10" fmla="*/ 2147483647 w 5"/>
                <a:gd name="T11" fmla="*/ 2147483647 h 8"/>
                <a:gd name="T12" fmla="*/ 2147483647 w 5"/>
                <a:gd name="T13" fmla="*/ 2147483647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" h="8">
                  <a:moveTo>
                    <a:pt x="2" y="1"/>
                  </a:moveTo>
                  <a:cubicBezTo>
                    <a:pt x="0" y="1"/>
                    <a:pt x="0" y="4"/>
                    <a:pt x="0" y="5"/>
                  </a:cubicBezTo>
                  <a:cubicBezTo>
                    <a:pt x="0" y="6"/>
                    <a:pt x="1" y="5"/>
                    <a:pt x="2" y="5"/>
                  </a:cubicBezTo>
                  <a:cubicBezTo>
                    <a:pt x="2" y="6"/>
                    <a:pt x="1" y="8"/>
                    <a:pt x="2" y="8"/>
                  </a:cubicBezTo>
                  <a:cubicBezTo>
                    <a:pt x="3" y="8"/>
                    <a:pt x="4" y="6"/>
                    <a:pt x="5" y="4"/>
                  </a:cubicBezTo>
                  <a:cubicBezTo>
                    <a:pt x="5" y="4"/>
                    <a:pt x="4" y="4"/>
                    <a:pt x="3" y="4"/>
                  </a:cubicBezTo>
                  <a:cubicBezTo>
                    <a:pt x="3" y="3"/>
                    <a:pt x="3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59" name="Freeform 384">
              <a:extLst>
                <a:ext uri="{FF2B5EF4-FFF2-40B4-BE49-F238E27FC236}">
                  <a16:creationId xmlns:a16="http://schemas.microsoft.com/office/drawing/2014/main" id="{090F6B0F-507C-1846-8903-9108ADB0BB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43934" y="3833979"/>
              <a:ext cx="58697" cy="104701"/>
            </a:xfrm>
            <a:custGeom>
              <a:avLst/>
              <a:gdLst>
                <a:gd name="T0" fmla="*/ 2147483647 w 31"/>
                <a:gd name="T1" fmla="*/ 2147483647 h 55"/>
                <a:gd name="T2" fmla="*/ 2147483647 w 31"/>
                <a:gd name="T3" fmla="*/ 2147483647 h 55"/>
                <a:gd name="T4" fmla="*/ 2147483647 w 31"/>
                <a:gd name="T5" fmla="*/ 2147483647 h 55"/>
                <a:gd name="T6" fmla="*/ 2147483647 w 31"/>
                <a:gd name="T7" fmla="*/ 2147483647 h 55"/>
                <a:gd name="T8" fmla="*/ 2147483647 w 31"/>
                <a:gd name="T9" fmla="*/ 2147483647 h 55"/>
                <a:gd name="T10" fmla="*/ 2147483647 w 31"/>
                <a:gd name="T11" fmla="*/ 2147483647 h 55"/>
                <a:gd name="T12" fmla="*/ 2147483647 w 31"/>
                <a:gd name="T13" fmla="*/ 2147483647 h 55"/>
                <a:gd name="T14" fmla="*/ 2147483647 w 31"/>
                <a:gd name="T15" fmla="*/ 2147483647 h 55"/>
                <a:gd name="T16" fmla="*/ 2147483647 w 31"/>
                <a:gd name="T17" fmla="*/ 2147483647 h 55"/>
                <a:gd name="T18" fmla="*/ 2147483647 w 31"/>
                <a:gd name="T19" fmla="*/ 2147483647 h 55"/>
                <a:gd name="T20" fmla="*/ 2147483647 w 31"/>
                <a:gd name="T21" fmla="*/ 2147483647 h 55"/>
                <a:gd name="T22" fmla="*/ 2147483647 w 31"/>
                <a:gd name="T23" fmla="*/ 2147483647 h 55"/>
                <a:gd name="T24" fmla="*/ 2147483647 w 31"/>
                <a:gd name="T25" fmla="*/ 2147483647 h 55"/>
                <a:gd name="T26" fmla="*/ 2147483647 w 31"/>
                <a:gd name="T27" fmla="*/ 2147483647 h 55"/>
                <a:gd name="T28" fmla="*/ 2147483647 w 31"/>
                <a:gd name="T29" fmla="*/ 2147483647 h 55"/>
                <a:gd name="T30" fmla="*/ 2147483647 w 31"/>
                <a:gd name="T31" fmla="*/ 2147483647 h 55"/>
                <a:gd name="T32" fmla="*/ 2147483647 w 31"/>
                <a:gd name="T33" fmla="*/ 2147483647 h 55"/>
                <a:gd name="T34" fmla="*/ 2147483647 w 31"/>
                <a:gd name="T35" fmla="*/ 2147483647 h 55"/>
                <a:gd name="T36" fmla="*/ 2147483647 w 31"/>
                <a:gd name="T37" fmla="*/ 2147483647 h 5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1" h="55">
                  <a:moveTo>
                    <a:pt x="10" y="1"/>
                  </a:moveTo>
                  <a:cubicBezTo>
                    <a:pt x="15" y="7"/>
                    <a:pt x="18" y="13"/>
                    <a:pt x="22" y="20"/>
                  </a:cubicBezTo>
                  <a:cubicBezTo>
                    <a:pt x="25" y="25"/>
                    <a:pt x="29" y="31"/>
                    <a:pt x="30" y="37"/>
                  </a:cubicBezTo>
                  <a:cubicBezTo>
                    <a:pt x="31" y="41"/>
                    <a:pt x="29" y="46"/>
                    <a:pt x="27" y="49"/>
                  </a:cubicBezTo>
                  <a:cubicBezTo>
                    <a:pt x="25" y="51"/>
                    <a:pt x="22" y="52"/>
                    <a:pt x="19" y="53"/>
                  </a:cubicBezTo>
                  <a:cubicBezTo>
                    <a:pt x="17" y="54"/>
                    <a:pt x="15" y="55"/>
                    <a:pt x="14" y="55"/>
                  </a:cubicBezTo>
                  <a:cubicBezTo>
                    <a:pt x="10" y="54"/>
                    <a:pt x="8" y="50"/>
                    <a:pt x="6" y="47"/>
                  </a:cubicBezTo>
                  <a:cubicBezTo>
                    <a:pt x="5" y="45"/>
                    <a:pt x="6" y="41"/>
                    <a:pt x="5" y="39"/>
                  </a:cubicBezTo>
                  <a:cubicBezTo>
                    <a:pt x="5" y="36"/>
                    <a:pt x="4" y="34"/>
                    <a:pt x="3" y="31"/>
                  </a:cubicBezTo>
                  <a:cubicBezTo>
                    <a:pt x="3" y="30"/>
                    <a:pt x="2" y="28"/>
                    <a:pt x="2" y="26"/>
                  </a:cubicBezTo>
                  <a:cubicBezTo>
                    <a:pt x="2" y="24"/>
                    <a:pt x="0" y="22"/>
                    <a:pt x="1" y="20"/>
                  </a:cubicBezTo>
                  <a:cubicBezTo>
                    <a:pt x="3" y="22"/>
                    <a:pt x="2" y="27"/>
                    <a:pt x="4" y="26"/>
                  </a:cubicBezTo>
                  <a:cubicBezTo>
                    <a:pt x="4" y="22"/>
                    <a:pt x="4" y="19"/>
                    <a:pt x="5" y="16"/>
                  </a:cubicBezTo>
                  <a:cubicBezTo>
                    <a:pt x="5" y="14"/>
                    <a:pt x="6" y="11"/>
                    <a:pt x="6" y="8"/>
                  </a:cubicBezTo>
                  <a:cubicBezTo>
                    <a:pt x="7" y="7"/>
                    <a:pt x="7" y="6"/>
                    <a:pt x="7" y="5"/>
                  </a:cubicBezTo>
                  <a:cubicBezTo>
                    <a:pt x="9" y="5"/>
                    <a:pt x="11" y="8"/>
                    <a:pt x="11" y="7"/>
                  </a:cubicBezTo>
                  <a:cubicBezTo>
                    <a:pt x="12" y="5"/>
                    <a:pt x="10" y="4"/>
                    <a:pt x="9" y="3"/>
                  </a:cubicBezTo>
                  <a:cubicBezTo>
                    <a:pt x="7" y="2"/>
                    <a:pt x="6" y="2"/>
                    <a:pt x="4" y="1"/>
                  </a:cubicBezTo>
                  <a:cubicBezTo>
                    <a:pt x="7" y="0"/>
                    <a:pt x="9" y="0"/>
                    <a:pt x="10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60" name="Freeform 385">
              <a:extLst>
                <a:ext uri="{FF2B5EF4-FFF2-40B4-BE49-F238E27FC236}">
                  <a16:creationId xmlns:a16="http://schemas.microsoft.com/office/drawing/2014/main" id="{B183C215-15DC-DD4A-9315-7087ECEA5EC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1834" y="3906952"/>
              <a:ext cx="9518" cy="15864"/>
            </a:xfrm>
            <a:custGeom>
              <a:avLst/>
              <a:gdLst>
                <a:gd name="T0" fmla="*/ 0 w 5"/>
                <a:gd name="T1" fmla="*/ 2147483647 h 8"/>
                <a:gd name="T2" fmla="*/ 2147483647 w 5"/>
                <a:gd name="T3" fmla="*/ 2147483647 h 8"/>
                <a:gd name="T4" fmla="*/ 2147483647 w 5"/>
                <a:gd name="T5" fmla="*/ 2147483647 h 8"/>
                <a:gd name="T6" fmla="*/ 0 w 5"/>
                <a:gd name="T7" fmla="*/ 2147483647 h 8"/>
                <a:gd name="T8" fmla="*/ 0 w 5"/>
                <a:gd name="T9" fmla="*/ 2147483647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8">
                  <a:moveTo>
                    <a:pt x="0" y="1"/>
                  </a:moveTo>
                  <a:cubicBezTo>
                    <a:pt x="1" y="0"/>
                    <a:pt x="3" y="0"/>
                    <a:pt x="3" y="1"/>
                  </a:cubicBezTo>
                  <a:cubicBezTo>
                    <a:pt x="4" y="2"/>
                    <a:pt x="5" y="5"/>
                    <a:pt x="4" y="7"/>
                  </a:cubicBezTo>
                  <a:cubicBezTo>
                    <a:pt x="3" y="8"/>
                    <a:pt x="1" y="6"/>
                    <a:pt x="0" y="5"/>
                  </a:cubicBezTo>
                  <a:cubicBezTo>
                    <a:pt x="0" y="4"/>
                    <a:pt x="0" y="2"/>
                    <a:pt x="0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61" name="Freeform 433">
              <a:extLst>
                <a:ext uri="{FF2B5EF4-FFF2-40B4-BE49-F238E27FC236}">
                  <a16:creationId xmlns:a16="http://schemas.microsoft.com/office/drawing/2014/main" id="{01160E11-63B7-9D46-87FC-EBEAF580E3F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51228" y="3818115"/>
              <a:ext cx="4760" cy="15864"/>
            </a:xfrm>
            <a:custGeom>
              <a:avLst/>
              <a:gdLst>
                <a:gd name="T0" fmla="*/ 2147483647 w 2"/>
                <a:gd name="T1" fmla="*/ 2147483647 h 9"/>
                <a:gd name="T2" fmla="*/ 2147483647 w 2"/>
                <a:gd name="T3" fmla="*/ 2147483647 h 9"/>
                <a:gd name="T4" fmla="*/ 0 w 2"/>
                <a:gd name="T5" fmla="*/ 2147483647 h 9"/>
                <a:gd name="T6" fmla="*/ 2147483647 w 2"/>
                <a:gd name="T7" fmla="*/ 2147483647 h 9"/>
                <a:gd name="T8" fmla="*/ 2147483647 w 2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9">
                  <a:moveTo>
                    <a:pt x="2" y="6"/>
                  </a:moveTo>
                  <a:cubicBezTo>
                    <a:pt x="2" y="7"/>
                    <a:pt x="2" y="9"/>
                    <a:pt x="1" y="9"/>
                  </a:cubicBezTo>
                  <a:cubicBezTo>
                    <a:pt x="0" y="8"/>
                    <a:pt x="0" y="6"/>
                    <a:pt x="0" y="5"/>
                  </a:cubicBezTo>
                  <a:cubicBezTo>
                    <a:pt x="0" y="3"/>
                    <a:pt x="0" y="0"/>
                    <a:pt x="1" y="1"/>
                  </a:cubicBezTo>
                  <a:cubicBezTo>
                    <a:pt x="2" y="1"/>
                    <a:pt x="2" y="4"/>
                    <a:pt x="2" y="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62" name="Freeform 434">
              <a:extLst>
                <a:ext uri="{FF2B5EF4-FFF2-40B4-BE49-F238E27FC236}">
                  <a16:creationId xmlns:a16="http://schemas.microsoft.com/office/drawing/2014/main" id="{10F9F9FC-7F44-1A4D-983E-96792EAF588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83014" y="3745142"/>
              <a:ext cx="6346" cy="7931"/>
            </a:xfrm>
            <a:custGeom>
              <a:avLst/>
              <a:gdLst>
                <a:gd name="T0" fmla="*/ 2147483647 w 3"/>
                <a:gd name="T1" fmla="*/ 2147483647 h 4"/>
                <a:gd name="T2" fmla="*/ 2147483647 w 3"/>
                <a:gd name="T3" fmla="*/ 2147483647 h 4"/>
                <a:gd name="T4" fmla="*/ 2147483647 w 3"/>
                <a:gd name="T5" fmla="*/ 2147483647 h 4"/>
                <a:gd name="T6" fmla="*/ 2147483647 w 3"/>
                <a:gd name="T7" fmla="*/ 0 h 4"/>
                <a:gd name="T8" fmla="*/ 2147483647 w 3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3" y="2"/>
                  </a:moveTo>
                  <a:cubicBezTo>
                    <a:pt x="3" y="2"/>
                    <a:pt x="3" y="3"/>
                    <a:pt x="3" y="4"/>
                  </a:cubicBezTo>
                  <a:cubicBezTo>
                    <a:pt x="2" y="4"/>
                    <a:pt x="2" y="3"/>
                    <a:pt x="1" y="2"/>
                  </a:cubicBezTo>
                  <a:cubicBezTo>
                    <a:pt x="1" y="1"/>
                    <a:pt x="0" y="0"/>
                    <a:pt x="1" y="0"/>
                  </a:cubicBezTo>
                  <a:cubicBezTo>
                    <a:pt x="1" y="0"/>
                    <a:pt x="2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63" name="Freeform 435">
              <a:extLst>
                <a:ext uri="{FF2B5EF4-FFF2-40B4-BE49-F238E27FC236}">
                  <a16:creationId xmlns:a16="http://schemas.microsoft.com/office/drawing/2014/main" id="{697432E8-2ADD-1242-9E39-D5CC80C2E8A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60805" y="3761005"/>
              <a:ext cx="3173" cy="9518"/>
            </a:xfrm>
            <a:custGeom>
              <a:avLst/>
              <a:gdLst>
                <a:gd name="T0" fmla="*/ 2147483647 w 2"/>
                <a:gd name="T1" fmla="*/ 2147483647 h 5"/>
                <a:gd name="T2" fmla="*/ 0 w 2"/>
                <a:gd name="T3" fmla="*/ 2147483647 h 5"/>
                <a:gd name="T4" fmla="*/ 0 w 2"/>
                <a:gd name="T5" fmla="*/ 2147483647 h 5"/>
                <a:gd name="T6" fmla="*/ 2147483647 w 2"/>
                <a:gd name="T7" fmla="*/ 2147483647 h 5"/>
                <a:gd name="T8" fmla="*/ 2147483647 w 2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5">
                  <a:moveTo>
                    <a:pt x="1" y="4"/>
                  </a:moveTo>
                  <a:cubicBezTo>
                    <a:pt x="1" y="4"/>
                    <a:pt x="1" y="5"/>
                    <a:pt x="0" y="5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0" y="2"/>
                    <a:pt x="0" y="0"/>
                    <a:pt x="1" y="1"/>
                  </a:cubicBezTo>
                  <a:cubicBezTo>
                    <a:pt x="2" y="1"/>
                    <a:pt x="1" y="3"/>
                    <a:pt x="1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64" name="Freeform 451">
              <a:extLst>
                <a:ext uri="{FF2B5EF4-FFF2-40B4-BE49-F238E27FC236}">
                  <a16:creationId xmlns:a16="http://schemas.microsoft.com/office/drawing/2014/main" id="{78B8A924-1B02-E548-A59E-02B9C24F309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41768" y="3581744"/>
              <a:ext cx="3173" cy="4760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1" y="2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65" name="Freeform 452">
              <a:extLst>
                <a:ext uri="{FF2B5EF4-FFF2-40B4-BE49-F238E27FC236}">
                  <a16:creationId xmlns:a16="http://schemas.microsoft.com/office/drawing/2014/main" id="{9231A2B9-18EE-AA4C-A768-BC65B6A541C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02050" y="3849843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0 w 3"/>
                <a:gd name="T5" fmla="*/ 2147483647 h 3"/>
                <a:gd name="T6" fmla="*/ 2147483647 w 3"/>
                <a:gd name="T7" fmla="*/ 0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cubicBezTo>
                    <a:pt x="3" y="2"/>
                    <a:pt x="2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66" name="Freeform 453">
              <a:extLst>
                <a:ext uri="{FF2B5EF4-FFF2-40B4-BE49-F238E27FC236}">
                  <a16:creationId xmlns:a16="http://schemas.microsoft.com/office/drawing/2014/main" id="{65A8D35B-4866-D545-BDC4-C531411ECEC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56045" y="3735623"/>
              <a:ext cx="7932" cy="7931"/>
            </a:xfrm>
            <a:custGeom>
              <a:avLst/>
              <a:gdLst>
                <a:gd name="T0" fmla="*/ 2147483647 w 4"/>
                <a:gd name="T1" fmla="*/ 2147483647 h 4"/>
                <a:gd name="T2" fmla="*/ 2147483647 w 4"/>
                <a:gd name="T3" fmla="*/ 2147483647 h 4"/>
                <a:gd name="T4" fmla="*/ 0 w 4"/>
                <a:gd name="T5" fmla="*/ 2147483647 h 4"/>
                <a:gd name="T6" fmla="*/ 2147483647 w 4"/>
                <a:gd name="T7" fmla="*/ 0 h 4"/>
                <a:gd name="T8" fmla="*/ 2147483647 w 4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4" y="2"/>
                  </a:moveTo>
                  <a:cubicBezTo>
                    <a:pt x="4" y="3"/>
                    <a:pt x="3" y="4"/>
                    <a:pt x="2" y="4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4" y="1"/>
                    <a:pt x="4" y="2"/>
                    <a:pt x="4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67" name="Freeform 473">
              <a:extLst>
                <a:ext uri="{FF2B5EF4-FFF2-40B4-BE49-F238E27FC236}">
                  <a16:creationId xmlns:a16="http://schemas.microsoft.com/office/drawing/2014/main" id="{EB6F986B-80F3-A74D-BEB1-0C439350E1E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81369" y="3327923"/>
              <a:ext cx="3173" cy="6346"/>
            </a:xfrm>
            <a:custGeom>
              <a:avLst/>
              <a:gdLst>
                <a:gd name="T0" fmla="*/ 2147483647 w 1"/>
                <a:gd name="T1" fmla="*/ 2147483647 h 3"/>
                <a:gd name="T2" fmla="*/ 0 w 1"/>
                <a:gd name="T3" fmla="*/ 2147483647 h 3"/>
                <a:gd name="T4" fmla="*/ 0 w 1"/>
                <a:gd name="T5" fmla="*/ 2147483647 h 3"/>
                <a:gd name="T6" fmla="*/ 2147483647 w 1"/>
                <a:gd name="T7" fmla="*/ 0 h 3"/>
                <a:gd name="T8" fmla="*/ 2147483647 w 1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cubicBezTo>
                    <a:pt x="1" y="2"/>
                    <a:pt x="1" y="3"/>
                    <a:pt x="0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68" name="Freeform 474">
              <a:extLst>
                <a:ext uri="{FF2B5EF4-FFF2-40B4-BE49-F238E27FC236}">
                  <a16:creationId xmlns:a16="http://schemas.microsoft.com/office/drawing/2014/main" id="{612E4AAD-178C-5248-ACD3-7E10374DD5C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29077" y="3567467"/>
              <a:ext cx="4759" cy="4759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0 w 2"/>
                <a:gd name="T5" fmla="*/ 2147483647 h 2"/>
                <a:gd name="T6" fmla="*/ 2147483647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69" name="Freeform 475">
              <a:extLst>
                <a:ext uri="{FF2B5EF4-FFF2-40B4-BE49-F238E27FC236}">
                  <a16:creationId xmlns:a16="http://schemas.microsoft.com/office/drawing/2014/main" id="{672368BA-BBF6-8D4A-8245-655AF6DBC24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10040" y="3813355"/>
              <a:ext cx="4759" cy="6346"/>
            </a:xfrm>
            <a:custGeom>
              <a:avLst/>
              <a:gdLst>
                <a:gd name="T0" fmla="*/ 2147483647 w 2"/>
                <a:gd name="T1" fmla="*/ 2147483647 h 3"/>
                <a:gd name="T2" fmla="*/ 0 w 2"/>
                <a:gd name="T3" fmla="*/ 2147483647 h 3"/>
                <a:gd name="T4" fmla="*/ 0 w 2"/>
                <a:gd name="T5" fmla="*/ 2147483647 h 3"/>
                <a:gd name="T6" fmla="*/ 2147483647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cubicBezTo>
                    <a:pt x="1" y="3"/>
                    <a:pt x="1" y="3"/>
                    <a:pt x="0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2" y="1"/>
                    <a:pt x="2" y="2"/>
                    <a:pt x="1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70" name="Freeform 476">
              <a:extLst>
                <a:ext uri="{FF2B5EF4-FFF2-40B4-BE49-F238E27FC236}">
                  <a16:creationId xmlns:a16="http://schemas.microsoft.com/office/drawing/2014/main" id="{2CBF6353-EFBA-7E40-B214-7EF231A5E3F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86187" y="3718173"/>
              <a:ext cx="6346" cy="4760"/>
            </a:xfrm>
            <a:custGeom>
              <a:avLst/>
              <a:gdLst>
                <a:gd name="T0" fmla="*/ 2147483647 w 3"/>
                <a:gd name="T1" fmla="*/ 2147483647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0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1"/>
                  </a:moveTo>
                  <a:cubicBezTo>
                    <a:pt x="2" y="1"/>
                    <a:pt x="3" y="1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1" y="1"/>
                    <a:pt x="0" y="1"/>
                    <a:pt x="0" y="0"/>
                  </a:cubicBezTo>
                  <a:cubicBezTo>
                    <a:pt x="1" y="0"/>
                    <a:pt x="2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71" name="Freeform 477">
              <a:extLst>
                <a:ext uri="{FF2B5EF4-FFF2-40B4-BE49-F238E27FC236}">
                  <a16:creationId xmlns:a16="http://schemas.microsoft.com/office/drawing/2014/main" id="{12092A19-05C1-D745-B43A-89624A8C7EF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60746" y="3832392"/>
              <a:ext cx="4760" cy="7932"/>
            </a:xfrm>
            <a:custGeom>
              <a:avLst/>
              <a:gdLst>
                <a:gd name="T0" fmla="*/ 2147483647 w 2"/>
                <a:gd name="T1" fmla="*/ 2147483647 h 4"/>
                <a:gd name="T2" fmla="*/ 2147483647 w 2"/>
                <a:gd name="T3" fmla="*/ 2147483647 h 4"/>
                <a:gd name="T4" fmla="*/ 0 w 2"/>
                <a:gd name="T5" fmla="*/ 2147483647 h 4"/>
                <a:gd name="T6" fmla="*/ 2147483647 w 2"/>
                <a:gd name="T7" fmla="*/ 2147483647 h 4"/>
                <a:gd name="T8" fmla="*/ 2147483647 w 2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4">
                  <a:moveTo>
                    <a:pt x="2" y="2"/>
                  </a:moveTo>
                  <a:cubicBezTo>
                    <a:pt x="2" y="3"/>
                    <a:pt x="1" y="4"/>
                    <a:pt x="1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2"/>
                    <a:pt x="0" y="0"/>
                    <a:pt x="1" y="1"/>
                  </a:cubicBezTo>
                  <a:cubicBezTo>
                    <a:pt x="2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72" name="Freeform 478">
              <a:extLst>
                <a:ext uri="{FF2B5EF4-FFF2-40B4-BE49-F238E27FC236}">
                  <a16:creationId xmlns:a16="http://schemas.microsoft.com/office/drawing/2014/main" id="{5D8DCE0B-A55E-C142-82DD-2B718167AE6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95705" y="3756246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3" y="2"/>
                    <a:pt x="3" y="3"/>
                    <a:pt x="2" y="3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73" name="Freeform 479">
              <a:extLst>
                <a:ext uri="{FF2B5EF4-FFF2-40B4-BE49-F238E27FC236}">
                  <a16:creationId xmlns:a16="http://schemas.microsoft.com/office/drawing/2014/main" id="{0B999ADB-7EE3-6A4E-B02E-38B1BC18406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13213" y="3724518"/>
              <a:ext cx="4759" cy="4760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3" y="2"/>
                    <a:pt x="3" y="2"/>
                    <a:pt x="3" y="3"/>
                  </a:cubicBezTo>
                  <a:cubicBezTo>
                    <a:pt x="2" y="3"/>
                    <a:pt x="2" y="3"/>
                    <a:pt x="1" y="2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74" name="Freeform 480">
              <a:extLst>
                <a:ext uri="{FF2B5EF4-FFF2-40B4-BE49-F238E27FC236}">
                  <a16:creationId xmlns:a16="http://schemas.microsoft.com/office/drawing/2014/main" id="{8141CC18-8F8B-524A-AB97-1566C772060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24260" y="3849843"/>
              <a:ext cx="4759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2147483647 w 2"/>
                <a:gd name="T5" fmla="*/ 2147483647 h 3"/>
                <a:gd name="T6" fmla="*/ 0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2" y="1"/>
                    <a:pt x="2" y="2"/>
                    <a:pt x="2" y="2"/>
                  </a:cubicBezTo>
                  <a:cubicBezTo>
                    <a:pt x="2" y="3"/>
                    <a:pt x="1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1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75" name="Freeform 481">
              <a:extLst>
                <a:ext uri="{FF2B5EF4-FFF2-40B4-BE49-F238E27FC236}">
                  <a16:creationId xmlns:a16="http://schemas.microsoft.com/office/drawing/2014/main" id="{9F9E2326-2EF1-EA45-9921-D7BD7AC1A4D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05281" y="3784801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3"/>
                    <a:pt x="1" y="3"/>
                    <a:pt x="1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2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76" name="Freeform 482">
              <a:extLst>
                <a:ext uri="{FF2B5EF4-FFF2-40B4-BE49-F238E27FC236}">
                  <a16:creationId xmlns:a16="http://schemas.microsoft.com/office/drawing/2014/main" id="{37BB21EE-4BCC-0F4A-B997-A8A56B572D0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37008" y="3805424"/>
              <a:ext cx="4760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2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1"/>
                  </a:cubicBezTo>
                  <a:cubicBezTo>
                    <a:pt x="2" y="1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77" name="Freeform 555">
              <a:extLst>
                <a:ext uri="{FF2B5EF4-FFF2-40B4-BE49-F238E27FC236}">
                  <a16:creationId xmlns:a16="http://schemas.microsoft.com/office/drawing/2014/main" id="{99296C92-7F3A-A841-A305-B96609F6A7C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97349" y="3589676"/>
              <a:ext cx="114219" cy="166569"/>
            </a:xfrm>
            <a:custGeom>
              <a:avLst/>
              <a:gdLst>
                <a:gd name="T0" fmla="*/ 2147483647 w 60"/>
                <a:gd name="T1" fmla="*/ 2147483647 h 88"/>
                <a:gd name="T2" fmla="*/ 2147483647 w 60"/>
                <a:gd name="T3" fmla="*/ 2147483647 h 88"/>
                <a:gd name="T4" fmla="*/ 2147483647 w 60"/>
                <a:gd name="T5" fmla="*/ 2147483647 h 88"/>
                <a:gd name="T6" fmla="*/ 2147483647 w 60"/>
                <a:gd name="T7" fmla="*/ 2147483647 h 88"/>
                <a:gd name="T8" fmla="*/ 2147483647 w 60"/>
                <a:gd name="T9" fmla="*/ 2147483647 h 88"/>
                <a:gd name="T10" fmla="*/ 2147483647 w 60"/>
                <a:gd name="T11" fmla="*/ 2147483647 h 88"/>
                <a:gd name="T12" fmla="*/ 2147483647 w 60"/>
                <a:gd name="T13" fmla="*/ 2147483647 h 88"/>
                <a:gd name="T14" fmla="*/ 2147483647 w 60"/>
                <a:gd name="T15" fmla="*/ 2147483647 h 88"/>
                <a:gd name="T16" fmla="*/ 2147483647 w 60"/>
                <a:gd name="T17" fmla="*/ 2147483647 h 88"/>
                <a:gd name="T18" fmla="*/ 2147483647 w 60"/>
                <a:gd name="T19" fmla="*/ 2147483647 h 88"/>
                <a:gd name="T20" fmla="*/ 2147483647 w 60"/>
                <a:gd name="T21" fmla="*/ 2147483647 h 88"/>
                <a:gd name="T22" fmla="*/ 2147483647 w 60"/>
                <a:gd name="T23" fmla="*/ 2147483647 h 88"/>
                <a:gd name="T24" fmla="*/ 2147483647 w 60"/>
                <a:gd name="T25" fmla="*/ 2147483647 h 88"/>
                <a:gd name="T26" fmla="*/ 2147483647 w 60"/>
                <a:gd name="T27" fmla="*/ 2147483647 h 88"/>
                <a:gd name="T28" fmla="*/ 2147483647 w 60"/>
                <a:gd name="T29" fmla="*/ 2147483647 h 88"/>
                <a:gd name="T30" fmla="*/ 2147483647 w 60"/>
                <a:gd name="T31" fmla="*/ 2147483647 h 88"/>
                <a:gd name="T32" fmla="*/ 2147483647 w 60"/>
                <a:gd name="T33" fmla="*/ 2147483647 h 88"/>
                <a:gd name="T34" fmla="*/ 2147483647 w 60"/>
                <a:gd name="T35" fmla="*/ 2147483647 h 88"/>
                <a:gd name="T36" fmla="*/ 2147483647 w 60"/>
                <a:gd name="T37" fmla="*/ 2147483647 h 88"/>
                <a:gd name="T38" fmla="*/ 2147483647 w 60"/>
                <a:gd name="T39" fmla="*/ 2147483647 h 88"/>
                <a:gd name="T40" fmla="*/ 2147483647 w 60"/>
                <a:gd name="T41" fmla="*/ 2147483647 h 88"/>
                <a:gd name="T42" fmla="*/ 2147483647 w 60"/>
                <a:gd name="T43" fmla="*/ 2147483647 h 88"/>
                <a:gd name="T44" fmla="*/ 2147483647 w 60"/>
                <a:gd name="T45" fmla="*/ 2147483647 h 88"/>
                <a:gd name="T46" fmla="*/ 2147483647 w 60"/>
                <a:gd name="T47" fmla="*/ 2147483647 h 88"/>
                <a:gd name="T48" fmla="*/ 2147483647 w 60"/>
                <a:gd name="T49" fmla="*/ 2147483647 h 88"/>
                <a:gd name="T50" fmla="*/ 2147483647 w 60"/>
                <a:gd name="T51" fmla="*/ 2147483647 h 88"/>
                <a:gd name="T52" fmla="*/ 2147483647 w 60"/>
                <a:gd name="T53" fmla="*/ 2147483647 h 88"/>
                <a:gd name="T54" fmla="*/ 2147483647 w 60"/>
                <a:gd name="T55" fmla="*/ 2147483647 h 88"/>
                <a:gd name="T56" fmla="*/ 2147483647 w 60"/>
                <a:gd name="T57" fmla="*/ 2147483647 h 88"/>
                <a:gd name="T58" fmla="*/ 2147483647 w 60"/>
                <a:gd name="T59" fmla="*/ 2147483647 h 88"/>
                <a:gd name="T60" fmla="*/ 2147483647 w 60"/>
                <a:gd name="T61" fmla="*/ 2147483647 h 88"/>
                <a:gd name="T62" fmla="*/ 2147483647 w 60"/>
                <a:gd name="T63" fmla="*/ 2147483647 h 88"/>
                <a:gd name="T64" fmla="*/ 2147483647 w 60"/>
                <a:gd name="T65" fmla="*/ 2147483647 h 88"/>
                <a:gd name="T66" fmla="*/ 2147483647 w 60"/>
                <a:gd name="T67" fmla="*/ 2147483647 h 88"/>
                <a:gd name="T68" fmla="*/ 2147483647 w 60"/>
                <a:gd name="T69" fmla="*/ 2147483647 h 88"/>
                <a:gd name="T70" fmla="*/ 2147483647 w 60"/>
                <a:gd name="T71" fmla="*/ 2147483647 h 88"/>
                <a:gd name="T72" fmla="*/ 0 w 60"/>
                <a:gd name="T73" fmla="*/ 2147483647 h 88"/>
                <a:gd name="T74" fmla="*/ 2147483647 w 60"/>
                <a:gd name="T75" fmla="*/ 2147483647 h 88"/>
                <a:gd name="T76" fmla="*/ 2147483647 w 60"/>
                <a:gd name="T77" fmla="*/ 2147483647 h 88"/>
                <a:gd name="T78" fmla="*/ 2147483647 w 60"/>
                <a:gd name="T79" fmla="*/ 2147483647 h 88"/>
                <a:gd name="T80" fmla="*/ 2147483647 w 60"/>
                <a:gd name="T81" fmla="*/ 2147483647 h 88"/>
                <a:gd name="T82" fmla="*/ 2147483647 w 60"/>
                <a:gd name="T83" fmla="*/ 2147483647 h 88"/>
                <a:gd name="T84" fmla="*/ 2147483647 w 60"/>
                <a:gd name="T85" fmla="*/ 2147483647 h 88"/>
                <a:gd name="T86" fmla="*/ 2147483647 w 60"/>
                <a:gd name="T87" fmla="*/ 2147483647 h 88"/>
                <a:gd name="T88" fmla="*/ 2147483647 w 60"/>
                <a:gd name="T89" fmla="*/ 2147483647 h 8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60" h="88">
                  <a:moveTo>
                    <a:pt x="29" y="1"/>
                  </a:moveTo>
                  <a:cubicBezTo>
                    <a:pt x="30" y="1"/>
                    <a:pt x="32" y="4"/>
                    <a:pt x="32" y="5"/>
                  </a:cubicBezTo>
                  <a:cubicBezTo>
                    <a:pt x="32" y="8"/>
                    <a:pt x="29" y="11"/>
                    <a:pt x="29" y="14"/>
                  </a:cubicBezTo>
                  <a:cubicBezTo>
                    <a:pt x="30" y="18"/>
                    <a:pt x="35" y="20"/>
                    <a:pt x="35" y="23"/>
                  </a:cubicBezTo>
                  <a:cubicBezTo>
                    <a:pt x="35" y="28"/>
                    <a:pt x="34" y="32"/>
                    <a:pt x="32" y="36"/>
                  </a:cubicBezTo>
                  <a:cubicBezTo>
                    <a:pt x="28" y="38"/>
                    <a:pt x="26" y="41"/>
                    <a:pt x="24" y="45"/>
                  </a:cubicBezTo>
                  <a:cubicBezTo>
                    <a:pt x="23" y="47"/>
                    <a:pt x="23" y="49"/>
                    <a:pt x="24" y="51"/>
                  </a:cubicBezTo>
                  <a:cubicBezTo>
                    <a:pt x="24" y="54"/>
                    <a:pt x="28" y="56"/>
                    <a:pt x="28" y="59"/>
                  </a:cubicBezTo>
                  <a:cubicBezTo>
                    <a:pt x="28" y="61"/>
                    <a:pt x="23" y="63"/>
                    <a:pt x="24" y="64"/>
                  </a:cubicBezTo>
                  <a:cubicBezTo>
                    <a:pt x="27" y="68"/>
                    <a:pt x="31" y="70"/>
                    <a:pt x="36" y="71"/>
                  </a:cubicBezTo>
                  <a:cubicBezTo>
                    <a:pt x="38" y="71"/>
                    <a:pt x="38" y="65"/>
                    <a:pt x="40" y="66"/>
                  </a:cubicBezTo>
                  <a:cubicBezTo>
                    <a:pt x="44" y="67"/>
                    <a:pt x="44" y="74"/>
                    <a:pt x="48" y="75"/>
                  </a:cubicBezTo>
                  <a:cubicBezTo>
                    <a:pt x="50" y="76"/>
                    <a:pt x="48" y="70"/>
                    <a:pt x="50" y="69"/>
                  </a:cubicBezTo>
                  <a:cubicBezTo>
                    <a:pt x="53" y="69"/>
                    <a:pt x="58" y="69"/>
                    <a:pt x="59" y="72"/>
                  </a:cubicBezTo>
                  <a:cubicBezTo>
                    <a:pt x="60" y="74"/>
                    <a:pt x="52" y="73"/>
                    <a:pt x="52" y="75"/>
                  </a:cubicBezTo>
                  <a:cubicBezTo>
                    <a:pt x="52" y="79"/>
                    <a:pt x="57" y="80"/>
                    <a:pt x="58" y="83"/>
                  </a:cubicBezTo>
                  <a:cubicBezTo>
                    <a:pt x="59" y="85"/>
                    <a:pt x="60" y="88"/>
                    <a:pt x="58" y="88"/>
                  </a:cubicBezTo>
                  <a:cubicBezTo>
                    <a:pt x="55" y="88"/>
                    <a:pt x="53" y="85"/>
                    <a:pt x="51" y="83"/>
                  </a:cubicBezTo>
                  <a:cubicBezTo>
                    <a:pt x="48" y="81"/>
                    <a:pt x="46" y="78"/>
                    <a:pt x="43" y="76"/>
                  </a:cubicBezTo>
                  <a:cubicBezTo>
                    <a:pt x="42" y="74"/>
                    <a:pt x="41" y="72"/>
                    <a:pt x="39" y="72"/>
                  </a:cubicBezTo>
                  <a:cubicBezTo>
                    <a:pt x="38" y="72"/>
                    <a:pt x="38" y="73"/>
                    <a:pt x="38" y="74"/>
                  </a:cubicBezTo>
                  <a:cubicBezTo>
                    <a:pt x="38" y="76"/>
                    <a:pt x="41" y="79"/>
                    <a:pt x="39" y="79"/>
                  </a:cubicBezTo>
                  <a:cubicBezTo>
                    <a:pt x="37" y="79"/>
                    <a:pt x="36" y="76"/>
                    <a:pt x="34" y="74"/>
                  </a:cubicBezTo>
                  <a:cubicBezTo>
                    <a:pt x="31" y="73"/>
                    <a:pt x="29" y="71"/>
                    <a:pt x="26" y="71"/>
                  </a:cubicBezTo>
                  <a:cubicBezTo>
                    <a:pt x="25" y="70"/>
                    <a:pt x="26" y="73"/>
                    <a:pt x="25" y="73"/>
                  </a:cubicBezTo>
                  <a:cubicBezTo>
                    <a:pt x="22" y="73"/>
                    <a:pt x="19" y="72"/>
                    <a:pt x="16" y="71"/>
                  </a:cubicBezTo>
                  <a:cubicBezTo>
                    <a:pt x="15" y="70"/>
                    <a:pt x="13" y="69"/>
                    <a:pt x="13" y="67"/>
                  </a:cubicBezTo>
                  <a:cubicBezTo>
                    <a:pt x="14" y="66"/>
                    <a:pt x="16" y="65"/>
                    <a:pt x="17" y="65"/>
                  </a:cubicBezTo>
                  <a:cubicBezTo>
                    <a:pt x="19" y="64"/>
                    <a:pt x="23" y="66"/>
                    <a:pt x="23" y="65"/>
                  </a:cubicBezTo>
                  <a:cubicBezTo>
                    <a:pt x="22" y="62"/>
                    <a:pt x="18" y="61"/>
                    <a:pt x="16" y="60"/>
                  </a:cubicBezTo>
                  <a:cubicBezTo>
                    <a:pt x="15" y="59"/>
                    <a:pt x="13" y="58"/>
                    <a:pt x="12" y="59"/>
                  </a:cubicBezTo>
                  <a:cubicBezTo>
                    <a:pt x="11" y="61"/>
                    <a:pt x="14" y="64"/>
                    <a:pt x="12" y="64"/>
                  </a:cubicBezTo>
                  <a:cubicBezTo>
                    <a:pt x="10" y="64"/>
                    <a:pt x="9" y="62"/>
                    <a:pt x="7" y="60"/>
                  </a:cubicBezTo>
                  <a:cubicBezTo>
                    <a:pt x="6" y="58"/>
                    <a:pt x="6" y="55"/>
                    <a:pt x="5" y="53"/>
                  </a:cubicBezTo>
                  <a:cubicBezTo>
                    <a:pt x="5" y="51"/>
                    <a:pt x="3" y="50"/>
                    <a:pt x="3" y="49"/>
                  </a:cubicBezTo>
                  <a:cubicBezTo>
                    <a:pt x="2" y="47"/>
                    <a:pt x="4" y="45"/>
                    <a:pt x="4" y="43"/>
                  </a:cubicBezTo>
                  <a:cubicBezTo>
                    <a:pt x="3" y="41"/>
                    <a:pt x="0" y="40"/>
                    <a:pt x="0" y="38"/>
                  </a:cubicBezTo>
                  <a:cubicBezTo>
                    <a:pt x="0" y="36"/>
                    <a:pt x="0" y="33"/>
                    <a:pt x="2" y="33"/>
                  </a:cubicBezTo>
                  <a:cubicBezTo>
                    <a:pt x="4" y="33"/>
                    <a:pt x="6" y="40"/>
                    <a:pt x="7" y="39"/>
                  </a:cubicBezTo>
                  <a:cubicBezTo>
                    <a:pt x="10" y="36"/>
                    <a:pt x="8" y="32"/>
                    <a:pt x="7" y="28"/>
                  </a:cubicBezTo>
                  <a:cubicBezTo>
                    <a:pt x="7" y="24"/>
                    <a:pt x="7" y="20"/>
                    <a:pt x="4" y="16"/>
                  </a:cubicBezTo>
                  <a:cubicBezTo>
                    <a:pt x="4" y="11"/>
                    <a:pt x="5" y="6"/>
                    <a:pt x="8" y="2"/>
                  </a:cubicBezTo>
                  <a:cubicBezTo>
                    <a:pt x="10" y="0"/>
                    <a:pt x="14" y="2"/>
                    <a:pt x="17" y="3"/>
                  </a:cubicBezTo>
                  <a:cubicBezTo>
                    <a:pt x="20" y="3"/>
                    <a:pt x="23" y="6"/>
                    <a:pt x="26" y="6"/>
                  </a:cubicBezTo>
                  <a:cubicBezTo>
                    <a:pt x="28" y="5"/>
                    <a:pt x="27" y="1"/>
                    <a:pt x="29" y="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78" name="Freeform 556">
              <a:extLst>
                <a:ext uri="{FF2B5EF4-FFF2-40B4-BE49-F238E27FC236}">
                  <a16:creationId xmlns:a16="http://schemas.microsoft.com/office/drawing/2014/main" id="{EB96D79B-AC6D-704D-90AB-46FBD3E3B7B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14799" y="3732451"/>
              <a:ext cx="39660" cy="39659"/>
            </a:xfrm>
            <a:custGeom>
              <a:avLst/>
              <a:gdLst>
                <a:gd name="T0" fmla="*/ 2147483647 w 21"/>
                <a:gd name="T1" fmla="*/ 2147483647 h 21"/>
                <a:gd name="T2" fmla="*/ 2147483647 w 21"/>
                <a:gd name="T3" fmla="*/ 2147483647 h 21"/>
                <a:gd name="T4" fmla="*/ 2147483647 w 21"/>
                <a:gd name="T5" fmla="*/ 2147483647 h 21"/>
                <a:gd name="T6" fmla="*/ 2147483647 w 21"/>
                <a:gd name="T7" fmla="*/ 2147483647 h 21"/>
                <a:gd name="T8" fmla="*/ 2147483647 w 21"/>
                <a:gd name="T9" fmla="*/ 2147483647 h 21"/>
                <a:gd name="T10" fmla="*/ 2147483647 w 21"/>
                <a:gd name="T11" fmla="*/ 2147483647 h 21"/>
                <a:gd name="T12" fmla="*/ 0 w 21"/>
                <a:gd name="T13" fmla="*/ 2147483647 h 21"/>
                <a:gd name="T14" fmla="*/ 2147483647 w 21"/>
                <a:gd name="T15" fmla="*/ 2147483647 h 21"/>
                <a:gd name="T16" fmla="*/ 2147483647 w 21"/>
                <a:gd name="T17" fmla="*/ 2147483647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" h="21">
                  <a:moveTo>
                    <a:pt x="9" y="1"/>
                  </a:moveTo>
                  <a:cubicBezTo>
                    <a:pt x="12" y="2"/>
                    <a:pt x="16" y="3"/>
                    <a:pt x="19" y="5"/>
                  </a:cubicBezTo>
                  <a:cubicBezTo>
                    <a:pt x="20" y="5"/>
                    <a:pt x="19" y="7"/>
                    <a:pt x="19" y="8"/>
                  </a:cubicBezTo>
                  <a:cubicBezTo>
                    <a:pt x="19" y="12"/>
                    <a:pt x="21" y="16"/>
                    <a:pt x="19" y="19"/>
                  </a:cubicBezTo>
                  <a:cubicBezTo>
                    <a:pt x="18" y="21"/>
                    <a:pt x="14" y="20"/>
                    <a:pt x="12" y="19"/>
                  </a:cubicBezTo>
                  <a:cubicBezTo>
                    <a:pt x="9" y="16"/>
                    <a:pt x="9" y="11"/>
                    <a:pt x="7" y="7"/>
                  </a:cubicBezTo>
                  <a:cubicBezTo>
                    <a:pt x="5" y="5"/>
                    <a:pt x="2" y="6"/>
                    <a:pt x="0" y="4"/>
                  </a:cubicBezTo>
                  <a:cubicBezTo>
                    <a:pt x="0" y="3"/>
                    <a:pt x="2" y="1"/>
                    <a:pt x="3" y="1"/>
                  </a:cubicBezTo>
                  <a:cubicBezTo>
                    <a:pt x="5" y="0"/>
                    <a:pt x="7" y="1"/>
                    <a:pt x="9" y="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79" name="Freeform 557">
              <a:extLst>
                <a:ext uri="{FF2B5EF4-FFF2-40B4-BE49-F238E27FC236}">
                  <a16:creationId xmlns:a16="http://schemas.microsoft.com/office/drawing/2014/main" id="{6C4A0A52-2CEA-0244-9D23-0CC7D51859D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14741" y="3761005"/>
              <a:ext cx="38073" cy="41246"/>
            </a:xfrm>
            <a:custGeom>
              <a:avLst/>
              <a:gdLst>
                <a:gd name="T0" fmla="*/ 2147483647 w 20"/>
                <a:gd name="T1" fmla="*/ 0 h 22"/>
                <a:gd name="T2" fmla="*/ 0 w 20"/>
                <a:gd name="T3" fmla="*/ 2147483647 h 22"/>
                <a:gd name="T4" fmla="*/ 2147483647 w 20"/>
                <a:gd name="T5" fmla="*/ 2147483647 h 22"/>
                <a:gd name="T6" fmla="*/ 2147483647 w 20"/>
                <a:gd name="T7" fmla="*/ 2147483647 h 22"/>
                <a:gd name="T8" fmla="*/ 2147483647 w 20"/>
                <a:gd name="T9" fmla="*/ 2147483647 h 22"/>
                <a:gd name="T10" fmla="*/ 2147483647 w 20"/>
                <a:gd name="T11" fmla="*/ 2147483647 h 22"/>
                <a:gd name="T12" fmla="*/ 2147483647 w 20"/>
                <a:gd name="T13" fmla="*/ 2147483647 h 22"/>
                <a:gd name="T14" fmla="*/ 2147483647 w 20"/>
                <a:gd name="T15" fmla="*/ 2147483647 h 22"/>
                <a:gd name="T16" fmla="*/ 2147483647 w 20"/>
                <a:gd name="T17" fmla="*/ 2147483647 h 22"/>
                <a:gd name="T18" fmla="*/ 2147483647 w 20"/>
                <a:gd name="T19" fmla="*/ 2147483647 h 22"/>
                <a:gd name="T20" fmla="*/ 2147483647 w 20"/>
                <a:gd name="T21" fmla="*/ 2147483647 h 22"/>
                <a:gd name="T22" fmla="*/ 2147483647 w 20"/>
                <a:gd name="T23" fmla="*/ 0 h 22"/>
                <a:gd name="T24" fmla="*/ 2147483647 w 20"/>
                <a:gd name="T25" fmla="*/ 0 h 22"/>
                <a:gd name="T26" fmla="*/ 2147483647 w 20"/>
                <a:gd name="T27" fmla="*/ 0 h 2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0" h="22">
                  <a:moveTo>
                    <a:pt x="2" y="0"/>
                  </a:moveTo>
                  <a:cubicBezTo>
                    <a:pt x="1" y="1"/>
                    <a:pt x="0" y="1"/>
                    <a:pt x="0" y="2"/>
                  </a:cubicBezTo>
                  <a:cubicBezTo>
                    <a:pt x="1" y="5"/>
                    <a:pt x="3" y="8"/>
                    <a:pt x="5" y="10"/>
                  </a:cubicBezTo>
                  <a:cubicBezTo>
                    <a:pt x="6" y="11"/>
                    <a:pt x="8" y="10"/>
                    <a:pt x="8" y="11"/>
                  </a:cubicBezTo>
                  <a:cubicBezTo>
                    <a:pt x="9" y="13"/>
                    <a:pt x="8" y="15"/>
                    <a:pt x="9" y="17"/>
                  </a:cubicBezTo>
                  <a:cubicBezTo>
                    <a:pt x="10" y="19"/>
                    <a:pt x="12" y="19"/>
                    <a:pt x="15" y="20"/>
                  </a:cubicBezTo>
                  <a:cubicBezTo>
                    <a:pt x="16" y="21"/>
                    <a:pt x="18" y="22"/>
                    <a:pt x="19" y="21"/>
                  </a:cubicBezTo>
                  <a:cubicBezTo>
                    <a:pt x="20" y="20"/>
                    <a:pt x="17" y="19"/>
                    <a:pt x="17" y="17"/>
                  </a:cubicBezTo>
                  <a:cubicBezTo>
                    <a:pt x="17" y="16"/>
                    <a:pt x="19" y="16"/>
                    <a:pt x="19" y="15"/>
                  </a:cubicBezTo>
                  <a:cubicBezTo>
                    <a:pt x="18" y="13"/>
                    <a:pt x="16" y="12"/>
                    <a:pt x="16" y="10"/>
                  </a:cubicBezTo>
                  <a:cubicBezTo>
                    <a:pt x="16" y="8"/>
                    <a:pt x="17" y="6"/>
                    <a:pt x="16" y="4"/>
                  </a:cubicBezTo>
                  <a:cubicBezTo>
                    <a:pt x="15" y="2"/>
                    <a:pt x="14" y="1"/>
                    <a:pt x="12" y="0"/>
                  </a:cubicBezTo>
                  <a:cubicBezTo>
                    <a:pt x="10" y="0"/>
                    <a:pt x="8" y="0"/>
                    <a:pt x="5" y="0"/>
                  </a:cubicBezTo>
                  <a:cubicBezTo>
                    <a:pt x="4" y="0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80" name="Freeform 558">
              <a:extLst>
                <a:ext uri="{FF2B5EF4-FFF2-40B4-BE49-F238E27FC236}">
                  <a16:creationId xmlns:a16="http://schemas.microsoft.com/office/drawing/2014/main" id="{30AA4310-1A10-1749-88E1-FC3239EC573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56045" y="3775282"/>
              <a:ext cx="36487" cy="44419"/>
            </a:xfrm>
            <a:custGeom>
              <a:avLst/>
              <a:gdLst>
                <a:gd name="T0" fmla="*/ 2147483647 w 19"/>
                <a:gd name="T1" fmla="*/ 2147483647 h 23"/>
                <a:gd name="T2" fmla="*/ 2147483647 w 19"/>
                <a:gd name="T3" fmla="*/ 2147483647 h 23"/>
                <a:gd name="T4" fmla="*/ 2147483647 w 19"/>
                <a:gd name="T5" fmla="*/ 2147483647 h 23"/>
                <a:gd name="T6" fmla="*/ 2147483647 w 19"/>
                <a:gd name="T7" fmla="*/ 2147483647 h 23"/>
                <a:gd name="T8" fmla="*/ 2147483647 w 19"/>
                <a:gd name="T9" fmla="*/ 2147483647 h 23"/>
                <a:gd name="T10" fmla="*/ 2147483647 w 19"/>
                <a:gd name="T11" fmla="*/ 2147483647 h 23"/>
                <a:gd name="T12" fmla="*/ 2147483647 w 19"/>
                <a:gd name="T13" fmla="*/ 2147483647 h 23"/>
                <a:gd name="T14" fmla="*/ 2147483647 w 19"/>
                <a:gd name="T15" fmla="*/ 2147483647 h 23"/>
                <a:gd name="T16" fmla="*/ 2147483647 w 19"/>
                <a:gd name="T17" fmla="*/ 2147483647 h 23"/>
                <a:gd name="T18" fmla="*/ 2147483647 w 19"/>
                <a:gd name="T19" fmla="*/ 2147483647 h 23"/>
                <a:gd name="T20" fmla="*/ 2147483647 w 19"/>
                <a:gd name="T21" fmla="*/ 2147483647 h 23"/>
                <a:gd name="T22" fmla="*/ 2147483647 w 19"/>
                <a:gd name="T23" fmla="*/ 2147483647 h 23"/>
                <a:gd name="T24" fmla="*/ 2147483647 w 19"/>
                <a:gd name="T25" fmla="*/ 2147483647 h 2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9" h="23">
                  <a:moveTo>
                    <a:pt x="3" y="1"/>
                  </a:moveTo>
                  <a:cubicBezTo>
                    <a:pt x="2" y="1"/>
                    <a:pt x="1" y="2"/>
                    <a:pt x="1" y="3"/>
                  </a:cubicBezTo>
                  <a:cubicBezTo>
                    <a:pt x="2" y="6"/>
                    <a:pt x="6" y="6"/>
                    <a:pt x="6" y="8"/>
                  </a:cubicBezTo>
                  <a:cubicBezTo>
                    <a:pt x="6" y="12"/>
                    <a:pt x="3" y="15"/>
                    <a:pt x="2" y="19"/>
                  </a:cubicBezTo>
                  <a:cubicBezTo>
                    <a:pt x="2" y="20"/>
                    <a:pt x="0" y="23"/>
                    <a:pt x="2" y="23"/>
                  </a:cubicBezTo>
                  <a:cubicBezTo>
                    <a:pt x="4" y="23"/>
                    <a:pt x="5" y="20"/>
                    <a:pt x="7" y="19"/>
                  </a:cubicBezTo>
                  <a:cubicBezTo>
                    <a:pt x="9" y="18"/>
                    <a:pt x="11" y="18"/>
                    <a:pt x="12" y="17"/>
                  </a:cubicBezTo>
                  <a:cubicBezTo>
                    <a:pt x="13" y="17"/>
                    <a:pt x="12" y="15"/>
                    <a:pt x="13" y="15"/>
                  </a:cubicBezTo>
                  <a:cubicBezTo>
                    <a:pt x="14" y="12"/>
                    <a:pt x="17" y="10"/>
                    <a:pt x="18" y="7"/>
                  </a:cubicBezTo>
                  <a:cubicBezTo>
                    <a:pt x="19" y="6"/>
                    <a:pt x="17" y="4"/>
                    <a:pt x="16" y="4"/>
                  </a:cubicBezTo>
                  <a:cubicBezTo>
                    <a:pt x="15" y="3"/>
                    <a:pt x="13" y="6"/>
                    <a:pt x="12" y="6"/>
                  </a:cubicBezTo>
                  <a:cubicBezTo>
                    <a:pt x="10" y="6"/>
                    <a:pt x="9" y="3"/>
                    <a:pt x="7" y="3"/>
                  </a:cubicBezTo>
                  <a:cubicBezTo>
                    <a:pt x="6" y="2"/>
                    <a:pt x="4" y="0"/>
                    <a:pt x="3" y="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81" name="Freeform 559">
              <a:extLst>
                <a:ext uri="{FF2B5EF4-FFF2-40B4-BE49-F238E27FC236}">
                  <a16:creationId xmlns:a16="http://schemas.microsoft.com/office/drawing/2014/main" id="{82586391-D912-1A45-905E-091CA0C58B8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84600" y="3764178"/>
              <a:ext cx="26969" cy="17450"/>
            </a:xfrm>
            <a:custGeom>
              <a:avLst/>
              <a:gdLst>
                <a:gd name="T0" fmla="*/ 2147483647 w 14"/>
                <a:gd name="T1" fmla="*/ 2147483647 h 9"/>
                <a:gd name="T2" fmla="*/ 2147483647 w 14"/>
                <a:gd name="T3" fmla="*/ 2147483647 h 9"/>
                <a:gd name="T4" fmla="*/ 2147483647 w 14"/>
                <a:gd name="T5" fmla="*/ 2147483647 h 9"/>
                <a:gd name="T6" fmla="*/ 2147483647 w 14"/>
                <a:gd name="T7" fmla="*/ 2147483647 h 9"/>
                <a:gd name="T8" fmla="*/ 2147483647 w 14"/>
                <a:gd name="T9" fmla="*/ 2147483647 h 9"/>
                <a:gd name="T10" fmla="*/ 2147483647 w 14"/>
                <a:gd name="T11" fmla="*/ 2147483647 h 9"/>
                <a:gd name="T12" fmla="*/ 2147483647 w 14"/>
                <a:gd name="T13" fmla="*/ 0 h 9"/>
                <a:gd name="T14" fmla="*/ 2147483647 w 14"/>
                <a:gd name="T15" fmla="*/ 2147483647 h 9"/>
                <a:gd name="T16" fmla="*/ 2147483647 w 14"/>
                <a:gd name="T17" fmla="*/ 2147483647 h 9"/>
                <a:gd name="T18" fmla="*/ 2147483647 w 14"/>
                <a:gd name="T19" fmla="*/ 2147483647 h 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" h="9"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5" y="3"/>
                    <a:pt x="6" y="3"/>
                    <a:pt x="7" y="4"/>
                  </a:cubicBezTo>
                  <a:cubicBezTo>
                    <a:pt x="9" y="6"/>
                    <a:pt x="10" y="8"/>
                    <a:pt x="13" y="9"/>
                  </a:cubicBezTo>
                  <a:cubicBezTo>
                    <a:pt x="13" y="9"/>
                    <a:pt x="14" y="8"/>
                    <a:pt x="14" y="8"/>
                  </a:cubicBezTo>
                  <a:cubicBezTo>
                    <a:pt x="13" y="6"/>
                    <a:pt x="13" y="5"/>
                    <a:pt x="12" y="3"/>
                  </a:cubicBezTo>
                  <a:cubicBezTo>
                    <a:pt x="10" y="2"/>
                    <a:pt x="8" y="1"/>
                    <a:pt x="6" y="0"/>
                  </a:cubicBezTo>
                  <a:cubicBezTo>
                    <a:pt x="5" y="0"/>
                    <a:pt x="4" y="0"/>
                    <a:pt x="3" y="1"/>
                  </a:cubicBezTo>
                  <a:cubicBezTo>
                    <a:pt x="2" y="1"/>
                    <a:pt x="0" y="2"/>
                    <a:pt x="1" y="3"/>
                  </a:cubicBezTo>
                  <a:cubicBezTo>
                    <a:pt x="1" y="4"/>
                    <a:pt x="3" y="3"/>
                    <a:pt x="4" y="2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82" name="Freeform 560">
              <a:extLst>
                <a:ext uri="{FF2B5EF4-FFF2-40B4-BE49-F238E27FC236}">
                  <a16:creationId xmlns:a16="http://schemas.microsoft.com/office/drawing/2014/main" id="{A7A88C90-E96F-7E4F-91D2-DAF2340F799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71909" y="3802251"/>
              <a:ext cx="26969" cy="53937"/>
            </a:xfrm>
            <a:custGeom>
              <a:avLst/>
              <a:gdLst>
                <a:gd name="T0" fmla="*/ 2147483647 w 14"/>
                <a:gd name="T1" fmla="*/ 2147483647 h 28"/>
                <a:gd name="T2" fmla="*/ 2147483647 w 14"/>
                <a:gd name="T3" fmla="*/ 0 h 28"/>
                <a:gd name="T4" fmla="*/ 2147483647 w 14"/>
                <a:gd name="T5" fmla="*/ 2147483647 h 28"/>
                <a:gd name="T6" fmla="*/ 2147483647 w 14"/>
                <a:gd name="T7" fmla="*/ 2147483647 h 28"/>
                <a:gd name="T8" fmla="*/ 2147483647 w 14"/>
                <a:gd name="T9" fmla="*/ 2147483647 h 28"/>
                <a:gd name="T10" fmla="*/ 2147483647 w 14"/>
                <a:gd name="T11" fmla="*/ 2147483647 h 28"/>
                <a:gd name="T12" fmla="*/ 2147483647 w 14"/>
                <a:gd name="T13" fmla="*/ 2147483647 h 28"/>
                <a:gd name="T14" fmla="*/ 2147483647 w 14"/>
                <a:gd name="T15" fmla="*/ 2147483647 h 28"/>
                <a:gd name="T16" fmla="*/ 2147483647 w 14"/>
                <a:gd name="T17" fmla="*/ 2147483647 h 28"/>
                <a:gd name="T18" fmla="*/ 2147483647 w 14"/>
                <a:gd name="T19" fmla="*/ 2147483647 h 28"/>
                <a:gd name="T20" fmla="*/ 2147483647 w 14"/>
                <a:gd name="T21" fmla="*/ 2147483647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" h="28">
                  <a:moveTo>
                    <a:pt x="13" y="2"/>
                  </a:moveTo>
                  <a:cubicBezTo>
                    <a:pt x="13" y="1"/>
                    <a:pt x="11" y="0"/>
                    <a:pt x="10" y="0"/>
                  </a:cubicBezTo>
                  <a:cubicBezTo>
                    <a:pt x="9" y="1"/>
                    <a:pt x="7" y="2"/>
                    <a:pt x="7" y="3"/>
                  </a:cubicBezTo>
                  <a:cubicBezTo>
                    <a:pt x="6" y="7"/>
                    <a:pt x="9" y="11"/>
                    <a:pt x="7" y="14"/>
                  </a:cubicBezTo>
                  <a:cubicBezTo>
                    <a:pt x="6" y="16"/>
                    <a:pt x="2" y="14"/>
                    <a:pt x="1" y="16"/>
                  </a:cubicBezTo>
                  <a:cubicBezTo>
                    <a:pt x="0" y="19"/>
                    <a:pt x="1" y="21"/>
                    <a:pt x="3" y="23"/>
                  </a:cubicBezTo>
                  <a:cubicBezTo>
                    <a:pt x="6" y="22"/>
                    <a:pt x="8" y="24"/>
                    <a:pt x="8" y="28"/>
                  </a:cubicBezTo>
                  <a:cubicBezTo>
                    <a:pt x="10" y="28"/>
                    <a:pt x="12" y="26"/>
                    <a:pt x="12" y="25"/>
                  </a:cubicBezTo>
                  <a:cubicBezTo>
                    <a:pt x="13" y="22"/>
                    <a:pt x="9" y="21"/>
                    <a:pt x="9" y="18"/>
                  </a:cubicBezTo>
                  <a:cubicBezTo>
                    <a:pt x="10" y="13"/>
                    <a:pt x="12" y="9"/>
                    <a:pt x="13" y="4"/>
                  </a:cubicBezTo>
                  <a:cubicBezTo>
                    <a:pt x="14" y="3"/>
                    <a:pt x="14" y="2"/>
                    <a:pt x="13" y="2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83" name="Freeform 561">
              <a:extLst>
                <a:ext uri="{FF2B5EF4-FFF2-40B4-BE49-F238E27FC236}">
                  <a16:creationId xmlns:a16="http://schemas.microsoft.com/office/drawing/2014/main" id="{E739CCCC-DCAD-FD4C-8E72-D38CB5EDCBD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95705" y="3792733"/>
              <a:ext cx="17450" cy="53937"/>
            </a:xfrm>
            <a:custGeom>
              <a:avLst/>
              <a:gdLst>
                <a:gd name="T0" fmla="*/ 2147483647 w 9"/>
                <a:gd name="T1" fmla="*/ 2147483647 h 28"/>
                <a:gd name="T2" fmla="*/ 2147483647 w 9"/>
                <a:gd name="T3" fmla="*/ 2147483647 h 28"/>
                <a:gd name="T4" fmla="*/ 2147483647 w 9"/>
                <a:gd name="T5" fmla="*/ 2147483647 h 28"/>
                <a:gd name="T6" fmla="*/ 2147483647 w 9"/>
                <a:gd name="T7" fmla="*/ 2147483647 h 28"/>
                <a:gd name="T8" fmla="*/ 2147483647 w 9"/>
                <a:gd name="T9" fmla="*/ 2147483647 h 28"/>
                <a:gd name="T10" fmla="*/ 0 w 9"/>
                <a:gd name="T11" fmla="*/ 2147483647 h 28"/>
                <a:gd name="T12" fmla="*/ 2147483647 w 9"/>
                <a:gd name="T13" fmla="*/ 2147483647 h 28"/>
                <a:gd name="T14" fmla="*/ 2147483647 w 9"/>
                <a:gd name="T15" fmla="*/ 2147483647 h 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" h="28">
                  <a:moveTo>
                    <a:pt x="6" y="1"/>
                  </a:moveTo>
                  <a:cubicBezTo>
                    <a:pt x="6" y="0"/>
                    <a:pt x="8" y="1"/>
                    <a:pt x="8" y="2"/>
                  </a:cubicBezTo>
                  <a:cubicBezTo>
                    <a:pt x="9" y="6"/>
                    <a:pt x="9" y="11"/>
                    <a:pt x="8" y="15"/>
                  </a:cubicBezTo>
                  <a:cubicBezTo>
                    <a:pt x="8" y="17"/>
                    <a:pt x="5" y="18"/>
                    <a:pt x="4" y="19"/>
                  </a:cubicBezTo>
                  <a:cubicBezTo>
                    <a:pt x="3" y="22"/>
                    <a:pt x="3" y="25"/>
                    <a:pt x="2" y="27"/>
                  </a:cubicBezTo>
                  <a:cubicBezTo>
                    <a:pt x="2" y="28"/>
                    <a:pt x="0" y="27"/>
                    <a:pt x="0" y="26"/>
                  </a:cubicBezTo>
                  <a:cubicBezTo>
                    <a:pt x="1" y="21"/>
                    <a:pt x="3" y="17"/>
                    <a:pt x="5" y="12"/>
                  </a:cubicBezTo>
                  <a:cubicBezTo>
                    <a:pt x="5" y="8"/>
                    <a:pt x="5" y="4"/>
                    <a:pt x="6" y="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84" name="Freeform 562">
              <a:extLst>
                <a:ext uri="{FF2B5EF4-FFF2-40B4-BE49-F238E27FC236}">
                  <a16:creationId xmlns:a16="http://schemas.microsoft.com/office/drawing/2014/main" id="{36E19C6C-C0DF-FF46-AA9F-309EC267EA3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14741" y="3791146"/>
              <a:ext cx="26968" cy="41246"/>
            </a:xfrm>
            <a:custGeom>
              <a:avLst/>
              <a:gdLst>
                <a:gd name="T0" fmla="*/ 2147483647 w 14"/>
                <a:gd name="T1" fmla="*/ 0 h 22"/>
                <a:gd name="T2" fmla="*/ 2147483647 w 14"/>
                <a:gd name="T3" fmla="*/ 2147483647 h 22"/>
                <a:gd name="T4" fmla="*/ 2147483647 w 14"/>
                <a:gd name="T5" fmla="*/ 2147483647 h 22"/>
                <a:gd name="T6" fmla="*/ 2147483647 w 14"/>
                <a:gd name="T7" fmla="*/ 2147483647 h 22"/>
                <a:gd name="T8" fmla="*/ 2147483647 w 14"/>
                <a:gd name="T9" fmla="*/ 2147483647 h 22"/>
                <a:gd name="T10" fmla="*/ 2147483647 w 14"/>
                <a:gd name="T11" fmla="*/ 2147483647 h 22"/>
                <a:gd name="T12" fmla="*/ 2147483647 w 14"/>
                <a:gd name="T13" fmla="*/ 2147483647 h 22"/>
                <a:gd name="T14" fmla="*/ 2147483647 w 14"/>
                <a:gd name="T15" fmla="*/ 2147483647 h 22"/>
                <a:gd name="T16" fmla="*/ 2147483647 w 14"/>
                <a:gd name="T17" fmla="*/ 2147483647 h 22"/>
                <a:gd name="T18" fmla="*/ 2147483647 w 14"/>
                <a:gd name="T19" fmla="*/ 2147483647 h 22"/>
                <a:gd name="T20" fmla="*/ 2147483647 w 14"/>
                <a:gd name="T21" fmla="*/ 2147483647 h 22"/>
                <a:gd name="T22" fmla="*/ 2147483647 w 14"/>
                <a:gd name="T23" fmla="*/ 2147483647 h 22"/>
                <a:gd name="T24" fmla="*/ 2147483647 w 14"/>
                <a:gd name="T25" fmla="*/ 0 h 22"/>
                <a:gd name="T26" fmla="*/ 2147483647 w 14"/>
                <a:gd name="T27" fmla="*/ 0 h 2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4" h="22">
                  <a:moveTo>
                    <a:pt x="2" y="0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3"/>
                    <a:pt x="0" y="6"/>
                    <a:pt x="1" y="8"/>
                  </a:cubicBezTo>
                  <a:cubicBezTo>
                    <a:pt x="1" y="9"/>
                    <a:pt x="3" y="9"/>
                    <a:pt x="4" y="9"/>
                  </a:cubicBezTo>
                  <a:cubicBezTo>
                    <a:pt x="5" y="8"/>
                    <a:pt x="4" y="6"/>
                    <a:pt x="5" y="6"/>
                  </a:cubicBezTo>
                  <a:cubicBezTo>
                    <a:pt x="6" y="6"/>
                    <a:pt x="6" y="7"/>
                    <a:pt x="6" y="8"/>
                  </a:cubicBezTo>
                  <a:cubicBezTo>
                    <a:pt x="7" y="11"/>
                    <a:pt x="6" y="15"/>
                    <a:pt x="7" y="18"/>
                  </a:cubicBezTo>
                  <a:cubicBezTo>
                    <a:pt x="8" y="20"/>
                    <a:pt x="11" y="22"/>
                    <a:pt x="12" y="21"/>
                  </a:cubicBezTo>
                  <a:cubicBezTo>
                    <a:pt x="14" y="21"/>
                    <a:pt x="11" y="18"/>
                    <a:pt x="12" y="16"/>
                  </a:cubicBezTo>
                  <a:cubicBezTo>
                    <a:pt x="12" y="15"/>
                    <a:pt x="14" y="16"/>
                    <a:pt x="14" y="15"/>
                  </a:cubicBezTo>
                  <a:cubicBezTo>
                    <a:pt x="13" y="13"/>
                    <a:pt x="11" y="12"/>
                    <a:pt x="10" y="10"/>
                  </a:cubicBezTo>
                  <a:cubicBezTo>
                    <a:pt x="9" y="7"/>
                    <a:pt x="9" y="5"/>
                    <a:pt x="9" y="3"/>
                  </a:cubicBezTo>
                  <a:cubicBezTo>
                    <a:pt x="9" y="2"/>
                    <a:pt x="9" y="1"/>
                    <a:pt x="8" y="0"/>
                  </a:cubicBezTo>
                  <a:cubicBezTo>
                    <a:pt x="6" y="0"/>
                    <a:pt x="4" y="0"/>
                    <a:pt x="2" y="0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85" name="Freeform 563">
              <a:extLst>
                <a:ext uri="{FF2B5EF4-FFF2-40B4-BE49-F238E27FC236}">
                  <a16:creationId xmlns:a16="http://schemas.microsoft.com/office/drawing/2014/main" id="{28D42D2A-53FF-1743-AFDB-9C142F374B5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08396" y="3824461"/>
              <a:ext cx="15864" cy="17450"/>
            </a:xfrm>
            <a:custGeom>
              <a:avLst/>
              <a:gdLst>
                <a:gd name="T0" fmla="*/ 2147483647 w 9"/>
                <a:gd name="T1" fmla="*/ 2147483647 h 9"/>
                <a:gd name="T2" fmla="*/ 2147483647 w 9"/>
                <a:gd name="T3" fmla="*/ 2147483647 h 9"/>
                <a:gd name="T4" fmla="*/ 2147483647 w 9"/>
                <a:gd name="T5" fmla="*/ 2147483647 h 9"/>
                <a:gd name="T6" fmla="*/ 2147483647 w 9"/>
                <a:gd name="T7" fmla="*/ 2147483647 h 9"/>
                <a:gd name="T8" fmla="*/ 2147483647 w 9"/>
                <a:gd name="T9" fmla="*/ 2147483647 h 9"/>
                <a:gd name="T10" fmla="*/ 2147483647 w 9"/>
                <a:gd name="T11" fmla="*/ 2147483647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" h="9">
                  <a:moveTo>
                    <a:pt x="5" y="1"/>
                  </a:moveTo>
                  <a:cubicBezTo>
                    <a:pt x="6" y="0"/>
                    <a:pt x="7" y="1"/>
                    <a:pt x="8" y="2"/>
                  </a:cubicBezTo>
                  <a:cubicBezTo>
                    <a:pt x="9" y="4"/>
                    <a:pt x="9" y="6"/>
                    <a:pt x="8" y="7"/>
                  </a:cubicBezTo>
                  <a:cubicBezTo>
                    <a:pt x="6" y="9"/>
                    <a:pt x="3" y="9"/>
                    <a:pt x="1" y="9"/>
                  </a:cubicBezTo>
                  <a:cubicBezTo>
                    <a:pt x="0" y="9"/>
                    <a:pt x="0" y="7"/>
                    <a:pt x="1" y="7"/>
                  </a:cubicBezTo>
                  <a:cubicBezTo>
                    <a:pt x="2" y="5"/>
                    <a:pt x="3" y="2"/>
                    <a:pt x="5" y="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86" name="Freeform 564">
              <a:extLst>
                <a:ext uri="{FF2B5EF4-FFF2-40B4-BE49-F238E27FC236}">
                  <a16:creationId xmlns:a16="http://schemas.microsoft.com/office/drawing/2014/main" id="{F922669B-0243-9E4F-8FE6-3725150789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49758" y="3791146"/>
              <a:ext cx="58696" cy="85665"/>
            </a:xfrm>
            <a:custGeom>
              <a:avLst/>
              <a:gdLst>
                <a:gd name="T0" fmla="*/ 2147483647 w 31"/>
                <a:gd name="T1" fmla="*/ 2147483647 h 45"/>
                <a:gd name="T2" fmla="*/ 2147483647 w 31"/>
                <a:gd name="T3" fmla="*/ 2147483647 h 45"/>
                <a:gd name="T4" fmla="*/ 2147483647 w 31"/>
                <a:gd name="T5" fmla="*/ 2147483647 h 45"/>
                <a:gd name="T6" fmla="*/ 2147483647 w 31"/>
                <a:gd name="T7" fmla="*/ 2147483647 h 45"/>
                <a:gd name="T8" fmla="*/ 2147483647 w 31"/>
                <a:gd name="T9" fmla="*/ 2147483647 h 45"/>
                <a:gd name="T10" fmla="*/ 2147483647 w 31"/>
                <a:gd name="T11" fmla="*/ 2147483647 h 45"/>
                <a:gd name="T12" fmla="*/ 2147483647 w 31"/>
                <a:gd name="T13" fmla="*/ 2147483647 h 45"/>
                <a:gd name="T14" fmla="*/ 2147483647 w 31"/>
                <a:gd name="T15" fmla="*/ 2147483647 h 45"/>
                <a:gd name="T16" fmla="*/ 2147483647 w 31"/>
                <a:gd name="T17" fmla="*/ 2147483647 h 45"/>
                <a:gd name="T18" fmla="*/ 2147483647 w 31"/>
                <a:gd name="T19" fmla="*/ 2147483647 h 45"/>
                <a:gd name="T20" fmla="*/ 2147483647 w 31"/>
                <a:gd name="T21" fmla="*/ 2147483647 h 45"/>
                <a:gd name="T22" fmla="*/ 2147483647 w 31"/>
                <a:gd name="T23" fmla="*/ 2147483647 h 45"/>
                <a:gd name="T24" fmla="*/ 2147483647 w 31"/>
                <a:gd name="T25" fmla="*/ 2147483647 h 45"/>
                <a:gd name="T26" fmla="*/ 2147483647 w 31"/>
                <a:gd name="T27" fmla="*/ 2147483647 h 45"/>
                <a:gd name="T28" fmla="*/ 2147483647 w 31"/>
                <a:gd name="T29" fmla="*/ 2147483647 h 45"/>
                <a:gd name="T30" fmla="*/ 2147483647 w 31"/>
                <a:gd name="T31" fmla="*/ 2147483647 h 45"/>
                <a:gd name="T32" fmla="*/ 2147483647 w 31"/>
                <a:gd name="T33" fmla="*/ 2147483647 h 45"/>
                <a:gd name="T34" fmla="*/ 2147483647 w 31"/>
                <a:gd name="T35" fmla="*/ 2147483647 h 45"/>
                <a:gd name="T36" fmla="*/ 2147483647 w 31"/>
                <a:gd name="T37" fmla="*/ 2147483647 h 45"/>
                <a:gd name="T38" fmla="*/ 2147483647 w 31"/>
                <a:gd name="T39" fmla="*/ 2147483647 h 45"/>
                <a:gd name="T40" fmla="*/ 2147483647 w 31"/>
                <a:gd name="T41" fmla="*/ 2147483647 h 45"/>
                <a:gd name="T42" fmla="*/ 2147483647 w 31"/>
                <a:gd name="T43" fmla="*/ 2147483647 h 45"/>
                <a:gd name="T44" fmla="*/ 2147483647 w 31"/>
                <a:gd name="T45" fmla="*/ 2147483647 h 4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1" h="45">
                  <a:moveTo>
                    <a:pt x="28" y="1"/>
                  </a:moveTo>
                  <a:cubicBezTo>
                    <a:pt x="28" y="0"/>
                    <a:pt x="26" y="0"/>
                    <a:pt x="25" y="1"/>
                  </a:cubicBezTo>
                  <a:cubicBezTo>
                    <a:pt x="25" y="3"/>
                    <a:pt x="25" y="5"/>
                    <a:pt x="25" y="6"/>
                  </a:cubicBezTo>
                  <a:cubicBezTo>
                    <a:pt x="25" y="8"/>
                    <a:pt x="26" y="10"/>
                    <a:pt x="26" y="11"/>
                  </a:cubicBezTo>
                  <a:cubicBezTo>
                    <a:pt x="26" y="12"/>
                    <a:pt x="24" y="10"/>
                    <a:pt x="24" y="10"/>
                  </a:cubicBezTo>
                  <a:cubicBezTo>
                    <a:pt x="23" y="11"/>
                    <a:pt x="24" y="12"/>
                    <a:pt x="24" y="13"/>
                  </a:cubicBezTo>
                  <a:cubicBezTo>
                    <a:pt x="23" y="14"/>
                    <a:pt x="22" y="16"/>
                    <a:pt x="20" y="17"/>
                  </a:cubicBezTo>
                  <a:cubicBezTo>
                    <a:pt x="20" y="18"/>
                    <a:pt x="18" y="18"/>
                    <a:pt x="18" y="19"/>
                  </a:cubicBezTo>
                  <a:cubicBezTo>
                    <a:pt x="16" y="21"/>
                    <a:pt x="15" y="24"/>
                    <a:pt x="14" y="26"/>
                  </a:cubicBezTo>
                  <a:cubicBezTo>
                    <a:pt x="12" y="28"/>
                    <a:pt x="10" y="30"/>
                    <a:pt x="8" y="32"/>
                  </a:cubicBezTo>
                  <a:cubicBezTo>
                    <a:pt x="6" y="35"/>
                    <a:pt x="3" y="38"/>
                    <a:pt x="1" y="41"/>
                  </a:cubicBezTo>
                  <a:cubicBezTo>
                    <a:pt x="0" y="42"/>
                    <a:pt x="0" y="44"/>
                    <a:pt x="1" y="44"/>
                  </a:cubicBezTo>
                  <a:cubicBezTo>
                    <a:pt x="3" y="45"/>
                    <a:pt x="4" y="43"/>
                    <a:pt x="5" y="42"/>
                  </a:cubicBezTo>
                  <a:cubicBezTo>
                    <a:pt x="8" y="40"/>
                    <a:pt x="11" y="37"/>
                    <a:pt x="13" y="34"/>
                  </a:cubicBezTo>
                  <a:cubicBezTo>
                    <a:pt x="14" y="32"/>
                    <a:pt x="15" y="29"/>
                    <a:pt x="16" y="27"/>
                  </a:cubicBezTo>
                  <a:cubicBezTo>
                    <a:pt x="17" y="25"/>
                    <a:pt x="17" y="24"/>
                    <a:pt x="18" y="23"/>
                  </a:cubicBezTo>
                  <a:cubicBezTo>
                    <a:pt x="20" y="21"/>
                    <a:pt x="22" y="21"/>
                    <a:pt x="24" y="20"/>
                  </a:cubicBezTo>
                  <a:cubicBezTo>
                    <a:pt x="25" y="19"/>
                    <a:pt x="25" y="17"/>
                    <a:pt x="26" y="17"/>
                  </a:cubicBezTo>
                  <a:cubicBezTo>
                    <a:pt x="27" y="16"/>
                    <a:pt x="29" y="18"/>
                    <a:pt x="30" y="17"/>
                  </a:cubicBezTo>
                  <a:cubicBezTo>
                    <a:pt x="31" y="16"/>
                    <a:pt x="31" y="14"/>
                    <a:pt x="30" y="13"/>
                  </a:cubicBezTo>
                  <a:cubicBezTo>
                    <a:pt x="30" y="11"/>
                    <a:pt x="27" y="10"/>
                    <a:pt x="27" y="8"/>
                  </a:cubicBezTo>
                  <a:cubicBezTo>
                    <a:pt x="26" y="6"/>
                    <a:pt x="27" y="5"/>
                    <a:pt x="28" y="4"/>
                  </a:cubicBezTo>
                  <a:cubicBezTo>
                    <a:pt x="28" y="3"/>
                    <a:pt x="29" y="2"/>
                    <a:pt x="28" y="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87" name="Freeform 565">
              <a:extLst>
                <a:ext uri="{FF2B5EF4-FFF2-40B4-BE49-F238E27FC236}">
                  <a16:creationId xmlns:a16="http://schemas.microsoft.com/office/drawing/2014/main" id="{1E6B359C-BF17-854E-A642-FC82D31D284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06868" y="3764178"/>
              <a:ext cx="15864" cy="12691"/>
            </a:xfrm>
            <a:custGeom>
              <a:avLst/>
              <a:gdLst>
                <a:gd name="T0" fmla="*/ 2147483647 w 8"/>
                <a:gd name="T1" fmla="*/ 2147483647 h 7"/>
                <a:gd name="T2" fmla="*/ 2147483647 w 8"/>
                <a:gd name="T3" fmla="*/ 2147483647 h 7"/>
                <a:gd name="T4" fmla="*/ 2147483647 w 8"/>
                <a:gd name="T5" fmla="*/ 2147483647 h 7"/>
                <a:gd name="T6" fmla="*/ 0 w 8"/>
                <a:gd name="T7" fmla="*/ 2147483647 h 7"/>
                <a:gd name="T8" fmla="*/ 2147483647 w 8"/>
                <a:gd name="T9" fmla="*/ 214748364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7">
                  <a:moveTo>
                    <a:pt x="4" y="2"/>
                  </a:moveTo>
                  <a:cubicBezTo>
                    <a:pt x="5" y="3"/>
                    <a:pt x="8" y="4"/>
                    <a:pt x="8" y="6"/>
                  </a:cubicBezTo>
                  <a:cubicBezTo>
                    <a:pt x="7" y="7"/>
                    <a:pt x="4" y="7"/>
                    <a:pt x="3" y="6"/>
                  </a:cubicBezTo>
                  <a:cubicBezTo>
                    <a:pt x="2" y="5"/>
                    <a:pt x="0" y="3"/>
                    <a:pt x="0" y="1"/>
                  </a:cubicBezTo>
                  <a:cubicBezTo>
                    <a:pt x="0" y="0"/>
                    <a:pt x="3" y="1"/>
                    <a:pt x="4" y="2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88" name="Freeform 566">
              <a:extLst>
                <a:ext uri="{FF2B5EF4-FFF2-40B4-BE49-F238E27FC236}">
                  <a16:creationId xmlns:a16="http://schemas.microsoft.com/office/drawing/2014/main" id="{94CA26FF-6212-6C43-9A88-28857F9F278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52872" y="3689618"/>
              <a:ext cx="7932" cy="14278"/>
            </a:xfrm>
            <a:custGeom>
              <a:avLst/>
              <a:gdLst>
                <a:gd name="T0" fmla="*/ 2147483647 w 4"/>
                <a:gd name="T1" fmla="*/ 0 h 7"/>
                <a:gd name="T2" fmla="*/ 2147483647 w 4"/>
                <a:gd name="T3" fmla="*/ 2147483647 h 7"/>
                <a:gd name="T4" fmla="*/ 2147483647 w 4"/>
                <a:gd name="T5" fmla="*/ 2147483647 h 7"/>
                <a:gd name="T6" fmla="*/ 2147483647 w 4"/>
                <a:gd name="T7" fmla="*/ 2147483647 h 7"/>
                <a:gd name="T8" fmla="*/ 2147483647 w 4"/>
                <a:gd name="T9" fmla="*/ 2147483647 h 7"/>
                <a:gd name="T10" fmla="*/ 0 w 4"/>
                <a:gd name="T11" fmla="*/ 2147483647 h 7"/>
                <a:gd name="T12" fmla="*/ 2147483647 w 4"/>
                <a:gd name="T13" fmla="*/ 2147483647 h 7"/>
                <a:gd name="T14" fmla="*/ 0 w 4"/>
                <a:gd name="T15" fmla="*/ 2147483647 h 7"/>
                <a:gd name="T16" fmla="*/ 2147483647 w 4"/>
                <a:gd name="T17" fmla="*/ 0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" h="7">
                  <a:moveTo>
                    <a:pt x="1" y="0"/>
                  </a:moveTo>
                  <a:cubicBezTo>
                    <a:pt x="2" y="0"/>
                    <a:pt x="3" y="0"/>
                    <a:pt x="4" y="2"/>
                  </a:cubicBezTo>
                  <a:cubicBezTo>
                    <a:pt x="4" y="3"/>
                    <a:pt x="2" y="3"/>
                    <a:pt x="1" y="4"/>
                  </a:cubicBezTo>
                  <a:cubicBezTo>
                    <a:pt x="1" y="5"/>
                    <a:pt x="3" y="5"/>
                    <a:pt x="3" y="6"/>
                  </a:cubicBezTo>
                  <a:cubicBezTo>
                    <a:pt x="3" y="7"/>
                    <a:pt x="2" y="7"/>
                    <a:pt x="1" y="7"/>
                  </a:cubicBezTo>
                  <a:cubicBezTo>
                    <a:pt x="0" y="7"/>
                    <a:pt x="0" y="6"/>
                    <a:pt x="0" y="5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89" name="Freeform 567">
              <a:extLst>
                <a:ext uri="{FF2B5EF4-FFF2-40B4-BE49-F238E27FC236}">
                  <a16:creationId xmlns:a16="http://schemas.microsoft.com/office/drawing/2014/main" id="{0FC5BEE1-5B5D-E341-9804-7699ACEBBAA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09982" y="3716587"/>
              <a:ext cx="9518" cy="15864"/>
            </a:xfrm>
            <a:custGeom>
              <a:avLst/>
              <a:gdLst>
                <a:gd name="T0" fmla="*/ 2147483647 w 5"/>
                <a:gd name="T1" fmla="*/ 2147483647 h 8"/>
                <a:gd name="T2" fmla="*/ 2147483647 w 5"/>
                <a:gd name="T3" fmla="*/ 2147483647 h 8"/>
                <a:gd name="T4" fmla="*/ 2147483647 w 5"/>
                <a:gd name="T5" fmla="*/ 2147483647 h 8"/>
                <a:gd name="T6" fmla="*/ 2147483647 w 5"/>
                <a:gd name="T7" fmla="*/ 2147483647 h 8"/>
                <a:gd name="T8" fmla="*/ 2147483647 w 5"/>
                <a:gd name="T9" fmla="*/ 2147483647 h 8"/>
                <a:gd name="T10" fmla="*/ 2147483647 w 5"/>
                <a:gd name="T11" fmla="*/ 2147483647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" h="8">
                  <a:moveTo>
                    <a:pt x="1" y="1"/>
                  </a:moveTo>
                  <a:cubicBezTo>
                    <a:pt x="1" y="0"/>
                    <a:pt x="2" y="0"/>
                    <a:pt x="3" y="1"/>
                  </a:cubicBezTo>
                  <a:cubicBezTo>
                    <a:pt x="4" y="2"/>
                    <a:pt x="5" y="4"/>
                    <a:pt x="4" y="5"/>
                  </a:cubicBezTo>
                  <a:cubicBezTo>
                    <a:pt x="4" y="6"/>
                    <a:pt x="2" y="8"/>
                    <a:pt x="1" y="8"/>
                  </a:cubicBezTo>
                  <a:cubicBezTo>
                    <a:pt x="0" y="8"/>
                    <a:pt x="1" y="6"/>
                    <a:pt x="1" y="5"/>
                  </a:cubicBezTo>
                  <a:cubicBezTo>
                    <a:pt x="1" y="3"/>
                    <a:pt x="0" y="2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90" name="Freeform 568">
              <a:extLst>
                <a:ext uri="{FF2B5EF4-FFF2-40B4-BE49-F238E27FC236}">
                  <a16:creationId xmlns:a16="http://schemas.microsoft.com/office/drawing/2014/main" id="{FD07AD5C-F48D-E141-A847-E327603FD04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57573" y="3356478"/>
              <a:ext cx="14278" cy="25382"/>
            </a:xfrm>
            <a:custGeom>
              <a:avLst/>
              <a:gdLst>
                <a:gd name="T0" fmla="*/ 2147483647 w 8"/>
                <a:gd name="T1" fmla="*/ 2147483647 h 13"/>
                <a:gd name="T2" fmla="*/ 2147483647 w 8"/>
                <a:gd name="T3" fmla="*/ 2147483647 h 13"/>
                <a:gd name="T4" fmla="*/ 2147483647 w 8"/>
                <a:gd name="T5" fmla="*/ 2147483647 h 13"/>
                <a:gd name="T6" fmla="*/ 0 w 8"/>
                <a:gd name="T7" fmla="*/ 2147483647 h 13"/>
                <a:gd name="T8" fmla="*/ 2147483647 w 8"/>
                <a:gd name="T9" fmla="*/ 2147483647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3">
                  <a:moveTo>
                    <a:pt x="5" y="1"/>
                  </a:moveTo>
                  <a:cubicBezTo>
                    <a:pt x="6" y="0"/>
                    <a:pt x="8" y="1"/>
                    <a:pt x="7" y="2"/>
                  </a:cubicBezTo>
                  <a:cubicBezTo>
                    <a:pt x="6" y="5"/>
                    <a:pt x="4" y="9"/>
                    <a:pt x="1" y="12"/>
                  </a:cubicBezTo>
                  <a:cubicBezTo>
                    <a:pt x="1" y="13"/>
                    <a:pt x="0" y="12"/>
                    <a:pt x="0" y="11"/>
                  </a:cubicBezTo>
                  <a:cubicBezTo>
                    <a:pt x="1" y="7"/>
                    <a:pt x="3" y="4"/>
                    <a:pt x="5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91" name="Freeform 569">
              <a:extLst>
                <a:ext uri="{FF2B5EF4-FFF2-40B4-BE49-F238E27FC236}">
                  <a16:creationId xmlns:a16="http://schemas.microsoft.com/office/drawing/2014/main" id="{9B64D4DE-D356-7240-B4D9-0A6EDCD24C3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87715" y="3307301"/>
              <a:ext cx="15864" cy="12691"/>
            </a:xfrm>
            <a:custGeom>
              <a:avLst/>
              <a:gdLst>
                <a:gd name="T0" fmla="*/ 2147483647 w 8"/>
                <a:gd name="T1" fmla="*/ 0 h 7"/>
                <a:gd name="T2" fmla="*/ 2147483647 w 8"/>
                <a:gd name="T3" fmla="*/ 2147483647 h 7"/>
                <a:gd name="T4" fmla="*/ 2147483647 w 8"/>
                <a:gd name="T5" fmla="*/ 2147483647 h 7"/>
                <a:gd name="T6" fmla="*/ 2147483647 w 8"/>
                <a:gd name="T7" fmla="*/ 2147483647 h 7"/>
                <a:gd name="T8" fmla="*/ 0 w 8"/>
                <a:gd name="T9" fmla="*/ 2147483647 h 7"/>
                <a:gd name="T10" fmla="*/ 2147483647 w 8"/>
                <a:gd name="T11" fmla="*/ 2147483647 h 7"/>
                <a:gd name="T12" fmla="*/ 2147483647 w 8"/>
                <a:gd name="T13" fmla="*/ 0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7">
                  <a:moveTo>
                    <a:pt x="6" y="0"/>
                  </a:moveTo>
                  <a:cubicBezTo>
                    <a:pt x="7" y="0"/>
                    <a:pt x="8" y="1"/>
                    <a:pt x="7" y="1"/>
                  </a:cubicBezTo>
                  <a:cubicBezTo>
                    <a:pt x="6" y="3"/>
                    <a:pt x="4" y="3"/>
                    <a:pt x="3" y="4"/>
                  </a:cubicBezTo>
                  <a:cubicBezTo>
                    <a:pt x="3" y="5"/>
                    <a:pt x="4" y="7"/>
                    <a:pt x="4" y="7"/>
                  </a:cubicBezTo>
                  <a:cubicBezTo>
                    <a:pt x="2" y="7"/>
                    <a:pt x="0" y="6"/>
                    <a:pt x="0" y="4"/>
                  </a:cubicBezTo>
                  <a:cubicBezTo>
                    <a:pt x="0" y="2"/>
                    <a:pt x="3" y="2"/>
                    <a:pt x="4" y="1"/>
                  </a:cubicBezTo>
                  <a:cubicBezTo>
                    <a:pt x="5" y="0"/>
                    <a:pt x="5" y="0"/>
                    <a:pt x="6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92" name="Freeform 624">
              <a:extLst>
                <a:ext uri="{FF2B5EF4-FFF2-40B4-BE49-F238E27FC236}">
                  <a16:creationId xmlns:a16="http://schemas.microsoft.com/office/drawing/2014/main" id="{7DDC8609-C6A6-7843-B070-A4C68868B9F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87715" y="2455414"/>
              <a:ext cx="22209" cy="19037"/>
            </a:xfrm>
            <a:custGeom>
              <a:avLst/>
              <a:gdLst>
                <a:gd name="T0" fmla="*/ 2147483647 w 12"/>
                <a:gd name="T1" fmla="*/ 2147483647 h 10"/>
                <a:gd name="T2" fmla="*/ 2147483647 w 12"/>
                <a:gd name="T3" fmla="*/ 2147483647 h 10"/>
                <a:gd name="T4" fmla="*/ 2147483647 w 12"/>
                <a:gd name="T5" fmla="*/ 2147483647 h 10"/>
                <a:gd name="T6" fmla="*/ 2147483647 w 12"/>
                <a:gd name="T7" fmla="*/ 2147483647 h 10"/>
                <a:gd name="T8" fmla="*/ 2147483647 w 12"/>
                <a:gd name="T9" fmla="*/ 2147483647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10">
                  <a:moveTo>
                    <a:pt x="11" y="2"/>
                  </a:moveTo>
                  <a:cubicBezTo>
                    <a:pt x="12" y="4"/>
                    <a:pt x="11" y="7"/>
                    <a:pt x="9" y="8"/>
                  </a:cubicBezTo>
                  <a:cubicBezTo>
                    <a:pt x="7" y="9"/>
                    <a:pt x="3" y="10"/>
                    <a:pt x="2" y="8"/>
                  </a:cubicBezTo>
                  <a:cubicBezTo>
                    <a:pt x="0" y="6"/>
                    <a:pt x="3" y="2"/>
                    <a:pt x="5" y="1"/>
                  </a:cubicBezTo>
                  <a:cubicBezTo>
                    <a:pt x="7" y="0"/>
                    <a:pt x="10" y="0"/>
                    <a:pt x="1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93" name="Freeform 633">
              <a:extLst>
                <a:ext uri="{FF2B5EF4-FFF2-40B4-BE49-F238E27FC236}">
                  <a16:creationId xmlns:a16="http://schemas.microsoft.com/office/drawing/2014/main" id="{C8D182FA-B5D3-9647-9AF6-F306A8B08FE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22731" y="3960889"/>
              <a:ext cx="6346" cy="6346"/>
            </a:xfrm>
            <a:custGeom>
              <a:avLst/>
              <a:gdLst>
                <a:gd name="T0" fmla="*/ 2147483647 w 4"/>
                <a:gd name="T1" fmla="*/ 2147483647 h 4"/>
                <a:gd name="T2" fmla="*/ 0 w 4"/>
                <a:gd name="T3" fmla="*/ 2147483647 h 4"/>
                <a:gd name="T4" fmla="*/ 2147483647 w 4"/>
                <a:gd name="T5" fmla="*/ 2147483647 h 4"/>
                <a:gd name="T6" fmla="*/ 2147483647 w 4"/>
                <a:gd name="T7" fmla="*/ 0 h 4"/>
                <a:gd name="T8" fmla="*/ 2147483647 w 4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2" y="3"/>
                  </a:moveTo>
                  <a:cubicBezTo>
                    <a:pt x="1" y="3"/>
                    <a:pt x="0" y="4"/>
                    <a:pt x="0" y="3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1"/>
                    <a:pt x="3" y="0"/>
                    <a:pt x="3" y="0"/>
                  </a:cubicBezTo>
                  <a:cubicBezTo>
                    <a:pt x="4" y="1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94" name="Freeform 640">
              <a:extLst>
                <a:ext uri="{FF2B5EF4-FFF2-40B4-BE49-F238E27FC236}">
                  <a16:creationId xmlns:a16="http://schemas.microsoft.com/office/drawing/2014/main" id="{7E284363-EB71-7947-826C-D87FCE7FE45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957341" y="2759999"/>
              <a:ext cx="17451" cy="22209"/>
            </a:xfrm>
            <a:custGeom>
              <a:avLst/>
              <a:gdLst>
                <a:gd name="T0" fmla="*/ 2147483647 w 9"/>
                <a:gd name="T1" fmla="*/ 2147483647 h 11"/>
                <a:gd name="T2" fmla="*/ 0 w 9"/>
                <a:gd name="T3" fmla="*/ 2147483647 h 11"/>
                <a:gd name="T4" fmla="*/ 2147483647 w 9"/>
                <a:gd name="T5" fmla="*/ 2147483647 h 11"/>
                <a:gd name="T6" fmla="*/ 2147483647 w 9"/>
                <a:gd name="T7" fmla="*/ 2147483647 h 11"/>
                <a:gd name="T8" fmla="*/ 2147483647 w 9"/>
                <a:gd name="T9" fmla="*/ 214748364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1">
                  <a:moveTo>
                    <a:pt x="4" y="7"/>
                  </a:moveTo>
                  <a:cubicBezTo>
                    <a:pt x="3" y="9"/>
                    <a:pt x="1" y="11"/>
                    <a:pt x="0" y="10"/>
                  </a:cubicBezTo>
                  <a:cubicBezTo>
                    <a:pt x="0" y="9"/>
                    <a:pt x="1" y="7"/>
                    <a:pt x="3" y="5"/>
                  </a:cubicBezTo>
                  <a:cubicBezTo>
                    <a:pt x="4" y="3"/>
                    <a:pt x="7" y="0"/>
                    <a:pt x="8" y="1"/>
                  </a:cubicBezTo>
                  <a:cubicBezTo>
                    <a:pt x="9" y="2"/>
                    <a:pt x="6" y="5"/>
                    <a:pt x="4" y="7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95" name="Freeform 649">
              <a:extLst>
                <a:ext uri="{FF2B5EF4-FFF2-40B4-BE49-F238E27FC236}">
                  <a16:creationId xmlns:a16="http://schemas.microsoft.com/office/drawing/2014/main" id="{54B1A64C-1ACB-814A-B97E-6A4BA0D0B59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62390" y="3924402"/>
              <a:ext cx="9518" cy="4760"/>
            </a:xfrm>
            <a:custGeom>
              <a:avLst/>
              <a:gdLst>
                <a:gd name="T0" fmla="*/ 2147483647 w 5"/>
                <a:gd name="T1" fmla="*/ 2147483647 h 3"/>
                <a:gd name="T2" fmla="*/ 0 w 5"/>
                <a:gd name="T3" fmla="*/ 2147483647 h 3"/>
                <a:gd name="T4" fmla="*/ 2147483647 w 5"/>
                <a:gd name="T5" fmla="*/ 2147483647 h 3"/>
                <a:gd name="T6" fmla="*/ 2147483647 w 5"/>
                <a:gd name="T7" fmla="*/ 2147483647 h 3"/>
                <a:gd name="T8" fmla="*/ 2147483647 w 5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3">
                  <a:moveTo>
                    <a:pt x="2" y="3"/>
                  </a:moveTo>
                  <a:cubicBezTo>
                    <a:pt x="2" y="3"/>
                    <a:pt x="0" y="3"/>
                    <a:pt x="0" y="2"/>
                  </a:cubicBezTo>
                  <a:cubicBezTo>
                    <a:pt x="0" y="1"/>
                    <a:pt x="1" y="1"/>
                    <a:pt x="2" y="1"/>
                  </a:cubicBezTo>
                  <a:cubicBezTo>
                    <a:pt x="3" y="1"/>
                    <a:pt x="5" y="0"/>
                    <a:pt x="5" y="2"/>
                  </a:cubicBezTo>
                  <a:cubicBezTo>
                    <a:pt x="5" y="3"/>
                    <a:pt x="3" y="3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96" name="Freeform 650">
              <a:extLst>
                <a:ext uri="{FF2B5EF4-FFF2-40B4-BE49-F238E27FC236}">
                  <a16:creationId xmlns:a16="http://schemas.microsoft.com/office/drawing/2014/main" id="{F5D4EF9C-915C-3B4C-AD7F-0D858B2EB29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43354" y="3941853"/>
              <a:ext cx="4760" cy="3173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0 h 2"/>
                <a:gd name="T6" fmla="*/ 2147483647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2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97" name="Freeform 652">
              <a:extLst>
                <a:ext uri="{FF2B5EF4-FFF2-40B4-BE49-F238E27FC236}">
                  <a16:creationId xmlns:a16="http://schemas.microsoft.com/office/drawing/2014/main" id="{57E903F6-F7DD-3543-B3C0-4D27D3B5D50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79783" y="2461760"/>
              <a:ext cx="7932" cy="6346"/>
            </a:xfrm>
            <a:custGeom>
              <a:avLst/>
              <a:gdLst>
                <a:gd name="T0" fmla="*/ 2147483647 w 4"/>
                <a:gd name="T1" fmla="*/ 2147483647 h 3"/>
                <a:gd name="T2" fmla="*/ 2147483647 w 4"/>
                <a:gd name="T3" fmla="*/ 2147483647 h 3"/>
                <a:gd name="T4" fmla="*/ 0 w 4"/>
                <a:gd name="T5" fmla="*/ 2147483647 h 3"/>
                <a:gd name="T6" fmla="*/ 2147483647 w 4"/>
                <a:gd name="T7" fmla="*/ 0 h 3"/>
                <a:gd name="T8" fmla="*/ 2147483647 w 4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4" y="2"/>
                  </a:moveTo>
                  <a:cubicBezTo>
                    <a:pt x="4" y="3"/>
                    <a:pt x="3" y="3"/>
                    <a:pt x="2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4" y="0"/>
                    <a:pt x="4" y="1"/>
                    <a:pt x="4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98" name="Freeform 660">
              <a:extLst>
                <a:ext uri="{FF2B5EF4-FFF2-40B4-BE49-F238E27FC236}">
                  <a16:creationId xmlns:a16="http://schemas.microsoft.com/office/drawing/2014/main" id="{1E880352-26DE-A34A-99E0-FDD7BF41684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49758" y="3903780"/>
              <a:ext cx="6346" cy="4759"/>
            </a:xfrm>
            <a:custGeom>
              <a:avLst/>
              <a:gdLst>
                <a:gd name="T0" fmla="*/ 2147483647 w 3"/>
                <a:gd name="T1" fmla="*/ 2147483647 h 3"/>
                <a:gd name="T2" fmla="*/ 0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1" y="2"/>
                    <a:pt x="0" y="3"/>
                    <a:pt x="0" y="2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2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799" name="Freeform 720">
              <a:extLst>
                <a:ext uri="{FF2B5EF4-FFF2-40B4-BE49-F238E27FC236}">
                  <a16:creationId xmlns:a16="http://schemas.microsoft.com/office/drawing/2014/main" id="{9A3A50C5-FCE2-294B-A604-FB88A2FC121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904991" y="2782209"/>
              <a:ext cx="38073" cy="38073"/>
            </a:xfrm>
            <a:custGeom>
              <a:avLst/>
              <a:gdLst>
                <a:gd name="T0" fmla="*/ 2147483647 w 20"/>
                <a:gd name="T1" fmla="*/ 0 h 20"/>
                <a:gd name="T2" fmla="*/ 2147483647 w 20"/>
                <a:gd name="T3" fmla="*/ 2147483647 h 20"/>
                <a:gd name="T4" fmla="*/ 2147483647 w 20"/>
                <a:gd name="T5" fmla="*/ 2147483647 h 20"/>
                <a:gd name="T6" fmla="*/ 2147483647 w 20"/>
                <a:gd name="T7" fmla="*/ 2147483647 h 20"/>
                <a:gd name="T8" fmla="*/ 2147483647 w 20"/>
                <a:gd name="T9" fmla="*/ 2147483647 h 20"/>
                <a:gd name="T10" fmla="*/ 2147483647 w 20"/>
                <a:gd name="T11" fmla="*/ 2147483647 h 20"/>
                <a:gd name="T12" fmla="*/ 0 w 20"/>
                <a:gd name="T13" fmla="*/ 2147483647 h 20"/>
                <a:gd name="T14" fmla="*/ 2147483647 w 20"/>
                <a:gd name="T15" fmla="*/ 2147483647 h 20"/>
                <a:gd name="T16" fmla="*/ 2147483647 w 20"/>
                <a:gd name="T17" fmla="*/ 2147483647 h 20"/>
                <a:gd name="T18" fmla="*/ 2147483647 w 20"/>
                <a:gd name="T19" fmla="*/ 2147483647 h 20"/>
                <a:gd name="T20" fmla="*/ 2147483647 w 20"/>
                <a:gd name="T21" fmla="*/ 0 h 2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0" h="20">
                  <a:moveTo>
                    <a:pt x="19" y="0"/>
                  </a:moveTo>
                  <a:cubicBezTo>
                    <a:pt x="20" y="0"/>
                    <a:pt x="20" y="2"/>
                    <a:pt x="19" y="3"/>
                  </a:cubicBezTo>
                  <a:cubicBezTo>
                    <a:pt x="19" y="4"/>
                    <a:pt x="17" y="3"/>
                    <a:pt x="16" y="3"/>
                  </a:cubicBezTo>
                  <a:cubicBezTo>
                    <a:pt x="14" y="5"/>
                    <a:pt x="12" y="8"/>
                    <a:pt x="10" y="10"/>
                  </a:cubicBezTo>
                  <a:cubicBezTo>
                    <a:pt x="9" y="11"/>
                    <a:pt x="8" y="10"/>
                    <a:pt x="7" y="11"/>
                  </a:cubicBezTo>
                  <a:cubicBezTo>
                    <a:pt x="5" y="13"/>
                    <a:pt x="4" y="17"/>
                    <a:pt x="1" y="20"/>
                  </a:cubicBezTo>
                  <a:cubicBezTo>
                    <a:pt x="0" y="20"/>
                    <a:pt x="0" y="18"/>
                    <a:pt x="0" y="17"/>
                  </a:cubicBezTo>
                  <a:cubicBezTo>
                    <a:pt x="1" y="15"/>
                    <a:pt x="3" y="13"/>
                    <a:pt x="4" y="12"/>
                  </a:cubicBezTo>
                  <a:cubicBezTo>
                    <a:pt x="5" y="9"/>
                    <a:pt x="5" y="5"/>
                    <a:pt x="8" y="3"/>
                  </a:cubicBezTo>
                  <a:cubicBezTo>
                    <a:pt x="9" y="2"/>
                    <a:pt x="12" y="5"/>
                    <a:pt x="13" y="5"/>
                  </a:cubicBezTo>
                  <a:cubicBezTo>
                    <a:pt x="16" y="4"/>
                    <a:pt x="16" y="0"/>
                    <a:pt x="19" y="0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00" name="Freeform 721">
              <a:extLst>
                <a:ext uri="{FF2B5EF4-FFF2-40B4-BE49-F238E27FC236}">
                  <a16:creationId xmlns:a16="http://schemas.microsoft.com/office/drawing/2014/main" id="{8124B8B9-0C3F-564A-96D5-387BFEF616D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76436" y="2815523"/>
              <a:ext cx="22209" cy="25382"/>
            </a:xfrm>
            <a:custGeom>
              <a:avLst/>
              <a:gdLst>
                <a:gd name="T0" fmla="*/ 2147483647 w 11"/>
                <a:gd name="T1" fmla="*/ 2147483647 h 13"/>
                <a:gd name="T2" fmla="*/ 2147483647 w 11"/>
                <a:gd name="T3" fmla="*/ 2147483647 h 13"/>
                <a:gd name="T4" fmla="*/ 2147483647 w 11"/>
                <a:gd name="T5" fmla="*/ 2147483647 h 13"/>
                <a:gd name="T6" fmla="*/ 2147483647 w 11"/>
                <a:gd name="T7" fmla="*/ 2147483647 h 13"/>
                <a:gd name="T8" fmla="*/ 0 w 11"/>
                <a:gd name="T9" fmla="*/ 2147483647 h 13"/>
                <a:gd name="T10" fmla="*/ 2147483647 w 11"/>
                <a:gd name="T11" fmla="*/ 2147483647 h 13"/>
                <a:gd name="T12" fmla="*/ 2147483647 w 11"/>
                <a:gd name="T13" fmla="*/ 2147483647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" h="13">
                  <a:moveTo>
                    <a:pt x="7" y="1"/>
                  </a:moveTo>
                  <a:cubicBezTo>
                    <a:pt x="9" y="0"/>
                    <a:pt x="11" y="1"/>
                    <a:pt x="11" y="2"/>
                  </a:cubicBezTo>
                  <a:cubicBezTo>
                    <a:pt x="11" y="4"/>
                    <a:pt x="9" y="4"/>
                    <a:pt x="8" y="6"/>
                  </a:cubicBezTo>
                  <a:cubicBezTo>
                    <a:pt x="6" y="8"/>
                    <a:pt x="5" y="11"/>
                    <a:pt x="3" y="13"/>
                  </a:cubicBezTo>
                  <a:cubicBezTo>
                    <a:pt x="2" y="13"/>
                    <a:pt x="0" y="12"/>
                    <a:pt x="0" y="11"/>
                  </a:cubicBezTo>
                  <a:cubicBezTo>
                    <a:pt x="1" y="8"/>
                    <a:pt x="4" y="6"/>
                    <a:pt x="6" y="3"/>
                  </a:cubicBezTo>
                  <a:cubicBezTo>
                    <a:pt x="6" y="2"/>
                    <a:pt x="7" y="1"/>
                    <a:pt x="7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01" name="Freeform 722">
              <a:extLst>
                <a:ext uri="{FF2B5EF4-FFF2-40B4-BE49-F238E27FC236}">
                  <a16:creationId xmlns:a16="http://schemas.microsoft.com/office/drawing/2014/main" id="{7C1B1F5A-B2AD-C246-8C65-1822F9F00C6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09866" y="2483969"/>
              <a:ext cx="20623" cy="25382"/>
            </a:xfrm>
            <a:custGeom>
              <a:avLst/>
              <a:gdLst>
                <a:gd name="T0" fmla="*/ 2147483647 w 11"/>
                <a:gd name="T1" fmla="*/ 2147483647 h 13"/>
                <a:gd name="T2" fmla="*/ 2147483647 w 11"/>
                <a:gd name="T3" fmla="*/ 2147483647 h 13"/>
                <a:gd name="T4" fmla="*/ 2147483647 w 11"/>
                <a:gd name="T5" fmla="*/ 2147483647 h 13"/>
                <a:gd name="T6" fmla="*/ 2147483647 w 11"/>
                <a:gd name="T7" fmla="*/ 2147483647 h 13"/>
                <a:gd name="T8" fmla="*/ 2147483647 w 11"/>
                <a:gd name="T9" fmla="*/ 2147483647 h 13"/>
                <a:gd name="T10" fmla="*/ 2147483647 w 11"/>
                <a:gd name="T11" fmla="*/ 2147483647 h 13"/>
                <a:gd name="T12" fmla="*/ 0 w 11"/>
                <a:gd name="T13" fmla="*/ 2147483647 h 13"/>
                <a:gd name="T14" fmla="*/ 2147483647 w 11"/>
                <a:gd name="T15" fmla="*/ 2147483647 h 13"/>
                <a:gd name="T16" fmla="*/ 2147483647 w 11"/>
                <a:gd name="T17" fmla="*/ 2147483647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" h="13">
                  <a:moveTo>
                    <a:pt x="5" y="1"/>
                  </a:moveTo>
                  <a:cubicBezTo>
                    <a:pt x="7" y="2"/>
                    <a:pt x="6" y="4"/>
                    <a:pt x="7" y="6"/>
                  </a:cubicBezTo>
                  <a:cubicBezTo>
                    <a:pt x="7" y="6"/>
                    <a:pt x="9" y="5"/>
                    <a:pt x="10" y="6"/>
                  </a:cubicBezTo>
                  <a:cubicBezTo>
                    <a:pt x="11" y="8"/>
                    <a:pt x="11" y="11"/>
                    <a:pt x="10" y="12"/>
                  </a:cubicBezTo>
                  <a:cubicBezTo>
                    <a:pt x="9" y="13"/>
                    <a:pt x="7" y="12"/>
                    <a:pt x="6" y="12"/>
                  </a:cubicBezTo>
                  <a:cubicBezTo>
                    <a:pt x="6" y="11"/>
                    <a:pt x="7" y="9"/>
                    <a:pt x="6" y="8"/>
                  </a:cubicBezTo>
                  <a:cubicBezTo>
                    <a:pt x="5" y="6"/>
                    <a:pt x="1" y="5"/>
                    <a:pt x="0" y="3"/>
                  </a:cubicBezTo>
                  <a:cubicBezTo>
                    <a:pt x="0" y="2"/>
                    <a:pt x="2" y="3"/>
                    <a:pt x="3" y="3"/>
                  </a:cubicBezTo>
                  <a:cubicBezTo>
                    <a:pt x="4" y="2"/>
                    <a:pt x="5" y="0"/>
                    <a:pt x="5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02" name="Freeform 723">
              <a:extLst>
                <a:ext uri="{FF2B5EF4-FFF2-40B4-BE49-F238E27FC236}">
                  <a16:creationId xmlns:a16="http://schemas.microsoft.com/office/drawing/2014/main" id="{00882ED0-10D9-D244-A780-C7E15BA89FA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11453" y="2510938"/>
              <a:ext cx="111047" cy="263339"/>
            </a:xfrm>
            <a:custGeom>
              <a:avLst/>
              <a:gdLst>
                <a:gd name="T0" fmla="*/ 2147483647 w 58"/>
                <a:gd name="T1" fmla="*/ 2147483647 h 138"/>
                <a:gd name="T2" fmla="*/ 2147483647 w 58"/>
                <a:gd name="T3" fmla="*/ 2147483647 h 138"/>
                <a:gd name="T4" fmla="*/ 2147483647 w 58"/>
                <a:gd name="T5" fmla="*/ 2147483647 h 138"/>
                <a:gd name="T6" fmla="*/ 2147483647 w 58"/>
                <a:gd name="T7" fmla="*/ 2147483647 h 138"/>
                <a:gd name="T8" fmla="*/ 2147483647 w 58"/>
                <a:gd name="T9" fmla="*/ 2147483647 h 138"/>
                <a:gd name="T10" fmla="*/ 2147483647 w 58"/>
                <a:gd name="T11" fmla="*/ 2147483647 h 138"/>
                <a:gd name="T12" fmla="*/ 2147483647 w 58"/>
                <a:gd name="T13" fmla="*/ 2147483647 h 138"/>
                <a:gd name="T14" fmla="*/ 2147483647 w 58"/>
                <a:gd name="T15" fmla="*/ 2147483647 h 138"/>
                <a:gd name="T16" fmla="*/ 2147483647 w 58"/>
                <a:gd name="T17" fmla="*/ 2147483647 h 138"/>
                <a:gd name="T18" fmla="*/ 2147483647 w 58"/>
                <a:gd name="T19" fmla="*/ 2147483647 h 138"/>
                <a:gd name="T20" fmla="*/ 2147483647 w 58"/>
                <a:gd name="T21" fmla="*/ 2147483647 h 138"/>
                <a:gd name="T22" fmla="*/ 2147483647 w 58"/>
                <a:gd name="T23" fmla="*/ 2147483647 h 138"/>
                <a:gd name="T24" fmla="*/ 2147483647 w 58"/>
                <a:gd name="T25" fmla="*/ 2147483647 h 138"/>
                <a:gd name="T26" fmla="*/ 2147483647 w 58"/>
                <a:gd name="T27" fmla="*/ 2147483647 h 138"/>
                <a:gd name="T28" fmla="*/ 2147483647 w 58"/>
                <a:gd name="T29" fmla="*/ 2147483647 h 138"/>
                <a:gd name="T30" fmla="*/ 2147483647 w 58"/>
                <a:gd name="T31" fmla="*/ 2147483647 h 138"/>
                <a:gd name="T32" fmla="*/ 2147483647 w 58"/>
                <a:gd name="T33" fmla="*/ 2147483647 h 138"/>
                <a:gd name="T34" fmla="*/ 2147483647 w 58"/>
                <a:gd name="T35" fmla="*/ 2147483647 h 138"/>
                <a:gd name="T36" fmla="*/ 2147483647 w 58"/>
                <a:gd name="T37" fmla="*/ 2147483647 h 138"/>
                <a:gd name="T38" fmla="*/ 2147483647 w 58"/>
                <a:gd name="T39" fmla="*/ 2147483647 h 138"/>
                <a:gd name="T40" fmla="*/ 2147483647 w 58"/>
                <a:gd name="T41" fmla="*/ 2147483647 h 138"/>
                <a:gd name="T42" fmla="*/ 2147483647 w 58"/>
                <a:gd name="T43" fmla="*/ 2147483647 h 138"/>
                <a:gd name="T44" fmla="*/ 2147483647 w 58"/>
                <a:gd name="T45" fmla="*/ 2147483647 h 138"/>
                <a:gd name="T46" fmla="*/ 2147483647 w 58"/>
                <a:gd name="T47" fmla="*/ 2147483647 h 138"/>
                <a:gd name="T48" fmla="*/ 2147483647 w 58"/>
                <a:gd name="T49" fmla="*/ 2147483647 h 138"/>
                <a:gd name="T50" fmla="*/ 2147483647 w 58"/>
                <a:gd name="T51" fmla="*/ 2147483647 h 138"/>
                <a:gd name="T52" fmla="*/ 2147483647 w 58"/>
                <a:gd name="T53" fmla="*/ 2147483647 h 138"/>
                <a:gd name="T54" fmla="*/ 2147483647 w 58"/>
                <a:gd name="T55" fmla="*/ 2147483647 h 138"/>
                <a:gd name="T56" fmla="*/ 2147483647 w 58"/>
                <a:gd name="T57" fmla="*/ 2147483647 h 138"/>
                <a:gd name="T58" fmla="*/ 2147483647 w 58"/>
                <a:gd name="T59" fmla="*/ 2147483647 h 138"/>
                <a:gd name="T60" fmla="*/ 2147483647 w 58"/>
                <a:gd name="T61" fmla="*/ 2147483647 h 138"/>
                <a:gd name="T62" fmla="*/ 2147483647 w 58"/>
                <a:gd name="T63" fmla="*/ 2147483647 h 138"/>
                <a:gd name="T64" fmla="*/ 2147483647 w 58"/>
                <a:gd name="T65" fmla="*/ 2147483647 h 138"/>
                <a:gd name="T66" fmla="*/ 2147483647 w 58"/>
                <a:gd name="T67" fmla="*/ 2147483647 h 138"/>
                <a:gd name="T68" fmla="*/ 2147483647 w 58"/>
                <a:gd name="T69" fmla="*/ 2147483647 h 138"/>
                <a:gd name="T70" fmla="*/ 2147483647 w 58"/>
                <a:gd name="T71" fmla="*/ 2147483647 h 138"/>
                <a:gd name="T72" fmla="*/ 2147483647 w 58"/>
                <a:gd name="T73" fmla="*/ 2147483647 h 138"/>
                <a:gd name="T74" fmla="*/ 2147483647 w 58"/>
                <a:gd name="T75" fmla="*/ 2147483647 h 138"/>
                <a:gd name="T76" fmla="*/ 2147483647 w 58"/>
                <a:gd name="T77" fmla="*/ 2147483647 h 138"/>
                <a:gd name="T78" fmla="*/ 2147483647 w 58"/>
                <a:gd name="T79" fmla="*/ 2147483647 h 138"/>
                <a:gd name="T80" fmla="*/ 2147483647 w 58"/>
                <a:gd name="T81" fmla="*/ 2147483647 h 138"/>
                <a:gd name="T82" fmla="*/ 0 w 58"/>
                <a:gd name="T83" fmla="*/ 2147483647 h 138"/>
                <a:gd name="T84" fmla="*/ 2147483647 w 58"/>
                <a:gd name="T85" fmla="*/ 2147483647 h 138"/>
                <a:gd name="T86" fmla="*/ 2147483647 w 58"/>
                <a:gd name="T87" fmla="*/ 2147483647 h 138"/>
                <a:gd name="T88" fmla="*/ 2147483647 w 58"/>
                <a:gd name="T89" fmla="*/ 2147483647 h 138"/>
                <a:gd name="T90" fmla="*/ 2147483647 w 58"/>
                <a:gd name="T91" fmla="*/ 2147483647 h 13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58" h="138">
                  <a:moveTo>
                    <a:pt x="11" y="1"/>
                  </a:moveTo>
                  <a:cubicBezTo>
                    <a:pt x="14" y="5"/>
                    <a:pt x="16" y="10"/>
                    <a:pt x="18" y="15"/>
                  </a:cubicBezTo>
                  <a:cubicBezTo>
                    <a:pt x="19" y="19"/>
                    <a:pt x="21" y="22"/>
                    <a:pt x="22" y="26"/>
                  </a:cubicBezTo>
                  <a:cubicBezTo>
                    <a:pt x="23" y="30"/>
                    <a:pt x="22" y="35"/>
                    <a:pt x="24" y="39"/>
                  </a:cubicBezTo>
                  <a:cubicBezTo>
                    <a:pt x="24" y="39"/>
                    <a:pt x="25" y="36"/>
                    <a:pt x="26" y="37"/>
                  </a:cubicBezTo>
                  <a:cubicBezTo>
                    <a:pt x="31" y="44"/>
                    <a:pt x="34" y="53"/>
                    <a:pt x="38" y="61"/>
                  </a:cubicBezTo>
                  <a:cubicBezTo>
                    <a:pt x="41" y="66"/>
                    <a:pt x="46" y="71"/>
                    <a:pt x="50" y="77"/>
                  </a:cubicBezTo>
                  <a:cubicBezTo>
                    <a:pt x="51" y="80"/>
                    <a:pt x="52" y="83"/>
                    <a:pt x="54" y="86"/>
                  </a:cubicBezTo>
                  <a:cubicBezTo>
                    <a:pt x="55" y="87"/>
                    <a:pt x="57" y="86"/>
                    <a:pt x="58" y="88"/>
                  </a:cubicBezTo>
                  <a:cubicBezTo>
                    <a:pt x="58" y="89"/>
                    <a:pt x="58" y="91"/>
                    <a:pt x="57" y="92"/>
                  </a:cubicBezTo>
                  <a:cubicBezTo>
                    <a:pt x="57" y="92"/>
                    <a:pt x="56" y="90"/>
                    <a:pt x="56" y="90"/>
                  </a:cubicBezTo>
                  <a:cubicBezTo>
                    <a:pt x="55" y="88"/>
                    <a:pt x="53" y="87"/>
                    <a:pt x="52" y="86"/>
                  </a:cubicBezTo>
                  <a:cubicBezTo>
                    <a:pt x="50" y="84"/>
                    <a:pt x="49" y="81"/>
                    <a:pt x="47" y="80"/>
                  </a:cubicBezTo>
                  <a:cubicBezTo>
                    <a:pt x="45" y="78"/>
                    <a:pt x="42" y="77"/>
                    <a:pt x="39" y="77"/>
                  </a:cubicBezTo>
                  <a:cubicBezTo>
                    <a:pt x="37" y="78"/>
                    <a:pt x="35" y="79"/>
                    <a:pt x="34" y="81"/>
                  </a:cubicBezTo>
                  <a:cubicBezTo>
                    <a:pt x="33" y="86"/>
                    <a:pt x="34" y="92"/>
                    <a:pt x="34" y="98"/>
                  </a:cubicBezTo>
                  <a:cubicBezTo>
                    <a:pt x="33" y="99"/>
                    <a:pt x="32" y="101"/>
                    <a:pt x="33" y="103"/>
                  </a:cubicBezTo>
                  <a:cubicBezTo>
                    <a:pt x="35" y="106"/>
                    <a:pt x="40" y="107"/>
                    <a:pt x="42" y="110"/>
                  </a:cubicBezTo>
                  <a:cubicBezTo>
                    <a:pt x="44" y="112"/>
                    <a:pt x="44" y="117"/>
                    <a:pt x="46" y="120"/>
                  </a:cubicBezTo>
                  <a:cubicBezTo>
                    <a:pt x="47" y="121"/>
                    <a:pt x="50" y="120"/>
                    <a:pt x="51" y="122"/>
                  </a:cubicBezTo>
                  <a:cubicBezTo>
                    <a:pt x="52" y="124"/>
                    <a:pt x="53" y="128"/>
                    <a:pt x="53" y="131"/>
                  </a:cubicBezTo>
                  <a:cubicBezTo>
                    <a:pt x="53" y="132"/>
                    <a:pt x="52" y="132"/>
                    <a:pt x="52" y="132"/>
                  </a:cubicBezTo>
                  <a:cubicBezTo>
                    <a:pt x="51" y="131"/>
                    <a:pt x="51" y="128"/>
                    <a:pt x="50" y="127"/>
                  </a:cubicBezTo>
                  <a:cubicBezTo>
                    <a:pt x="48" y="125"/>
                    <a:pt x="46" y="125"/>
                    <a:pt x="43" y="125"/>
                  </a:cubicBezTo>
                  <a:cubicBezTo>
                    <a:pt x="42" y="125"/>
                    <a:pt x="41" y="126"/>
                    <a:pt x="41" y="127"/>
                  </a:cubicBezTo>
                  <a:cubicBezTo>
                    <a:pt x="40" y="130"/>
                    <a:pt x="40" y="133"/>
                    <a:pt x="40" y="136"/>
                  </a:cubicBezTo>
                  <a:cubicBezTo>
                    <a:pt x="39" y="136"/>
                    <a:pt x="38" y="138"/>
                    <a:pt x="38" y="137"/>
                  </a:cubicBezTo>
                  <a:cubicBezTo>
                    <a:pt x="36" y="135"/>
                    <a:pt x="36" y="133"/>
                    <a:pt x="35" y="130"/>
                  </a:cubicBezTo>
                  <a:cubicBezTo>
                    <a:pt x="34" y="129"/>
                    <a:pt x="33" y="127"/>
                    <a:pt x="33" y="125"/>
                  </a:cubicBezTo>
                  <a:cubicBezTo>
                    <a:pt x="32" y="122"/>
                    <a:pt x="33" y="120"/>
                    <a:pt x="33" y="117"/>
                  </a:cubicBezTo>
                  <a:cubicBezTo>
                    <a:pt x="32" y="115"/>
                    <a:pt x="29" y="113"/>
                    <a:pt x="29" y="110"/>
                  </a:cubicBezTo>
                  <a:cubicBezTo>
                    <a:pt x="28" y="107"/>
                    <a:pt x="30" y="103"/>
                    <a:pt x="29" y="100"/>
                  </a:cubicBezTo>
                  <a:cubicBezTo>
                    <a:pt x="28" y="98"/>
                    <a:pt x="25" y="97"/>
                    <a:pt x="23" y="94"/>
                  </a:cubicBezTo>
                  <a:cubicBezTo>
                    <a:pt x="22" y="93"/>
                    <a:pt x="23" y="91"/>
                    <a:pt x="23" y="89"/>
                  </a:cubicBezTo>
                  <a:cubicBezTo>
                    <a:pt x="22" y="85"/>
                    <a:pt x="23" y="80"/>
                    <a:pt x="22" y="76"/>
                  </a:cubicBezTo>
                  <a:cubicBezTo>
                    <a:pt x="21" y="68"/>
                    <a:pt x="17" y="60"/>
                    <a:pt x="16" y="51"/>
                  </a:cubicBezTo>
                  <a:cubicBezTo>
                    <a:pt x="15" y="49"/>
                    <a:pt x="17" y="46"/>
                    <a:pt x="16" y="43"/>
                  </a:cubicBezTo>
                  <a:cubicBezTo>
                    <a:pt x="14" y="40"/>
                    <a:pt x="10" y="38"/>
                    <a:pt x="8" y="35"/>
                  </a:cubicBezTo>
                  <a:cubicBezTo>
                    <a:pt x="7" y="34"/>
                    <a:pt x="8" y="33"/>
                    <a:pt x="7" y="32"/>
                  </a:cubicBezTo>
                  <a:cubicBezTo>
                    <a:pt x="7" y="31"/>
                    <a:pt x="5" y="31"/>
                    <a:pt x="4" y="30"/>
                  </a:cubicBezTo>
                  <a:cubicBezTo>
                    <a:pt x="3" y="25"/>
                    <a:pt x="4" y="20"/>
                    <a:pt x="3" y="15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5"/>
                    <a:pt x="1" y="3"/>
                    <a:pt x="3" y="3"/>
                  </a:cubicBezTo>
                  <a:cubicBezTo>
                    <a:pt x="4" y="3"/>
                    <a:pt x="5" y="6"/>
                    <a:pt x="7" y="6"/>
                  </a:cubicBezTo>
                  <a:cubicBezTo>
                    <a:pt x="8" y="5"/>
                    <a:pt x="7" y="2"/>
                    <a:pt x="8" y="1"/>
                  </a:cubicBezTo>
                  <a:cubicBezTo>
                    <a:pt x="8" y="0"/>
                    <a:pt x="10" y="0"/>
                    <a:pt x="11" y="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03" name="Freeform 745">
              <a:extLst>
                <a:ext uri="{FF2B5EF4-FFF2-40B4-BE49-F238E27FC236}">
                  <a16:creationId xmlns:a16="http://schemas.microsoft.com/office/drawing/2014/main" id="{1D7BC6C8-4BBD-2548-9CCD-FDBBFC56BCA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30837" y="3984684"/>
              <a:ext cx="19037" cy="17451"/>
            </a:xfrm>
            <a:custGeom>
              <a:avLst/>
              <a:gdLst>
                <a:gd name="T0" fmla="*/ 2147483647 w 10"/>
                <a:gd name="T1" fmla="*/ 2147483647 h 9"/>
                <a:gd name="T2" fmla="*/ 2147483647 w 10"/>
                <a:gd name="T3" fmla="*/ 2147483647 h 9"/>
                <a:gd name="T4" fmla="*/ 2147483647 w 10"/>
                <a:gd name="T5" fmla="*/ 2147483647 h 9"/>
                <a:gd name="T6" fmla="*/ 2147483647 w 10"/>
                <a:gd name="T7" fmla="*/ 2147483647 h 9"/>
                <a:gd name="T8" fmla="*/ 2147483647 w 10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9">
                  <a:moveTo>
                    <a:pt x="1" y="3"/>
                  </a:moveTo>
                  <a:cubicBezTo>
                    <a:pt x="2" y="1"/>
                    <a:pt x="5" y="0"/>
                    <a:pt x="6" y="1"/>
                  </a:cubicBezTo>
                  <a:cubicBezTo>
                    <a:pt x="8" y="2"/>
                    <a:pt x="10" y="5"/>
                    <a:pt x="9" y="7"/>
                  </a:cubicBezTo>
                  <a:cubicBezTo>
                    <a:pt x="8" y="9"/>
                    <a:pt x="5" y="7"/>
                    <a:pt x="4" y="6"/>
                  </a:cubicBezTo>
                  <a:cubicBezTo>
                    <a:pt x="2" y="5"/>
                    <a:pt x="0" y="4"/>
                    <a:pt x="1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04" name="Freeform 746">
              <a:extLst>
                <a:ext uri="{FF2B5EF4-FFF2-40B4-BE49-F238E27FC236}">
                  <a16:creationId xmlns:a16="http://schemas.microsoft.com/office/drawing/2014/main" id="{7621122F-D1E6-B049-BDE2-A302CDF2E66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62390" y="3846670"/>
              <a:ext cx="118979" cy="109460"/>
            </a:xfrm>
            <a:custGeom>
              <a:avLst/>
              <a:gdLst>
                <a:gd name="T0" fmla="*/ 2147483647 w 63"/>
                <a:gd name="T1" fmla="*/ 2147483647 h 58"/>
                <a:gd name="T2" fmla="*/ 2147483647 w 63"/>
                <a:gd name="T3" fmla="*/ 2147483647 h 58"/>
                <a:gd name="T4" fmla="*/ 2147483647 w 63"/>
                <a:gd name="T5" fmla="*/ 2147483647 h 58"/>
                <a:gd name="T6" fmla="*/ 2147483647 w 63"/>
                <a:gd name="T7" fmla="*/ 2147483647 h 58"/>
                <a:gd name="T8" fmla="*/ 2147483647 w 63"/>
                <a:gd name="T9" fmla="*/ 2147483647 h 58"/>
                <a:gd name="T10" fmla="*/ 2147483647 w 63"/>
                <a:gd name="T11" fmla="*/ 2147483647 h 58"/>
                <a:gd name="T12" fmla="*/ 2147483647 w 63"/>
                <a:gd name="T13" fmla="*/ 2147483647 h 58"/>
                <a:gd name="T14" fmla="*/ 2147483647 w 63"/>
                <a:gd name="T15" fmla="*/ 2147483647 h 58"/>
                <a:gd name="T16" fmla="*/ 2147483647 w 63"/>
                <a:gd name="T17" fmla="*/ 2147483647 h 58"/>
                <a:gd name="T18" fmla="*/ 2147483647 w 63"/>
                <a:gd name="T19" fmla="*/ 2147483647 h 58"/>
                <a:gd name="T20" fmla="*/ 2147483647 w 63"/>
                <a:gd name="T21" fmla="*/ 2147483647 h 58"/>
                <a:gd name="T22" fmla="*/ 2147483647 w 63"/>
                <a:gd name="T23" fmla="*/ 2147483647 h 58"/>
                <a:gd name="T24" fmla="*/ 2147483647 w 63"/>
                <a:gd name="T25" fmla="*/ 2147483647 h 58"/>
                <a:gd name="T26" fmla="*/ 2147483647 w 63"/>
                <a:gd name="T27" fmla="*/ 2147483647 h 58"/>
                <a:gd name="T28" fmla="*/ 2147483647 w 63"/>
                <a:gd name="T29" fmla="*/ 2147483647 h 58"/>
                <a:gd name="T30" fmla="*/ 2147483647 w 63"/>
                <a:gd name="T31" fmla="*/ 2147483647 h 58"/>
                <a:gd name="T32" fmla="*/ 2147483647 w 63"/>
                <a:gd name="T33" fmla="*/ 2147483647 h 58"/>
                <a:gd name="T34" fmla="*/ 2147483647 w 63"/>
                <a:gd name="T35" fmla="*/ 2147483647 h 58"/>
                <a:gd name="T36" fmla="*/ 2147483647 w 63"/>
                <a:gd name="T37" fmla="*/ 2147483647 h 58"/>
                <a:gd name="T38" fmla="*/ 2147483647 w 63"/>
                <a:gd name="T39" fmla="*/ 2147483647 h 58"/>
                <a:gd name="T40" fmla="*/ 2147483647 w 63"/>
                <a:gd name="T41" fmla="*/ 2147483647 h 58"/>
                <a:gd name="T42" fmla="*/ 2147483647 w 63"/>
                <a:gd name="T43" fmla="*/ 2147483647 h 58"/>
                <a:gd name="T44" fmla="*/ 2147483647 w 63"/>
                <a:gd name="T45" fmla="*/ 2147483647 h 58"/>
                <a:gd name="T46" fmla="*/ 2147483647 w 63"/>
                <a:gd name="T47" fmla="*/ 2147483647 h 58"/>
                <a:gd name="T48" fmla="*/ 2147483647 w 63"/>
                <a:gd name="T49" fmla="*/ 2147483647 h 58"/>
                <a:gd name="T50" fmla="*/ 2147483647 w 63"/>
                <a:gd name="T51" fmla="*/ 2147483647 h 58"/>
                <a:gd name="T52" fmla="*/ 2147483647 w 63"/>
                <a:gd name="T53" fmla="*/ 2147483647 h 58"/>
                <a:gd name="T54" fmla="*/ 2147483647 w 63"/>
                <a:gd name="T55" fmla="*/ 2147483647 h 58"/>
                <a:gd name="T56" fmla="*/ 2147483647 w 63"/>
                <a:gd name="T57" fmla="*/ 2147483647 h 58"/>
                <a:gd name="T58" fmla="*/ 2147483647 w 63"/>
                <a:gd name="T59" fmla="*/ 2147483647 h 58"/>
                <a:gd name="T60" fmla="*/ 2147483647 w 63"/>
                <a:gd name="T61" fmla="*/ 2147483647 h 58"/>
                <a:gd name="T62" fmla="*/ 2147483647 w 63"/>
                <a:gd name="T63" fmla="*/ 2147483647 h 58"/>
                <a:gd name="T64" fmla="*/ 2147483647 w 63"/>
                <a:gd name="T65" fmla="*/ 2147483647 h 58"/>
                <a:gd name="T66" fmla="*/ 2147483647 w 63"/>
                <a:gd name="T67" fmla="*/ 2147483647 h 58"/>
                <a:gd name="T68" fmla="*/ 2147483647 w 63"/>
                <a:gd name="T69" fmla="*/ 2147483647 h 58"/>
                <a:gd name="T70" fmla="*/ 2147483647 w 63"/>
                <a:gd name="T71" fmla="*/ 2147483647 h 58"/>
                <a:gd name="T72" fmla="*/ 2147483647 w 63"/>
                <a:gd name="T73" fmla="*/ 2147483647 h 58"/>
                <a:gd name="T74" fmla="*/ 2147483647 w 63"/>
                <a:gd name="T75" fmla="*/ 2147483647 h 58"/>
                <a:gd name="T76" fmla="*/ 2147483647 w 63"/>
                <a:gd name="T77" fmla="*/ 2147483647 h 58"/>
                <a:gd name="T78" fmla="*/ 2147483647 w 63"/>
                <a:gd name="T79" fmla="*/ 2147483647 h 5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63" h="58">
                  <a:moveTo>
                    <a:pt x="58" y="47"/>
                  </a:moveTo>
                  <a:cubicBezTo>
                    <a:pt x="59" y="44"/>
                    <a:pt x="57" y="41"/>
                    <a:pt x="58" y="38"/>
                  </a:cubicBezTo>
                  <a:cubicBezTo>
                    <a:pt x="59" y="35"/>
                    <a:pt x="63" y="35"/>
                    <a:pt x="63" y="32"/>
                  </a:cubicBezTo>
                  <a:cubicBezTo>
                    <a:pt x="63" y="29"/>
                    <a:pt x="60" y="27"/>
                    <a:pt x="59" y="24"/>
                  </a:cubicBezTo>
                  <a:cubicBezTo>
                    <a:pt x="58" y="21"/>
                    <a:pt x="59" y="17"/>
                    <a:pt x="58" y="14"/>
                  </a:cubicBezTo>
                  <a:cubicBezTo>
                    <a:pt x="57" y="13"/>
                    <a:pt x="54" y="16"/>
                    <a:pt x="54" y="14"/>
                  </a:cubicBezTo>
                  <a:cubicBezTo>
                    <a:pt x="54" y="12"/>
                    <a:pt x="58" y="11"/>
                    <a:pt x="58" y="9"/>
                  </a:cubicBezTo>
                  <a:cubicBezTo>
                    <a:pt x="58" y="7"/>
                    <a:pt x="56" y="5"/>
                    <a:pt x="54" y="4"/>
                  </a:cubicBezTo>
                  <a:cubicBezTo>
                    <a:pt x="53" y="2"/>
                    <a:pt x="50" y="0"/>
                    <a:pt x="48" y="1"/>
                  </a:cubicBezTo>
                  <a:cubicBezTo>
                    <a:pt x="46" y="2"/>
                    <a:pt x="47" y="6"/>
                    <a:pt x="45" y="7"/>
                  </a:cubicBezTo>
                  <a:cubicBezTo>
                    <a:pt x="44" y="8"/>
                    <a:pt x="42" y="5"/>
                    <a:pt x="41" y="5"/>
                  </a:cubicBezTo>
                  <a:cubicBezTo>
                    <a:pt x="40" y="6"/>
                    <a:pt x="41" y="8"/>
                    <a:pt x="40" y="8"/>
                  </a:cubicBezTo>
                  <a:cubicBezTo>
                    <a:pt x="39" y="8"/>
                    <a:pt x="37" y="6"/>
                    <a:pt x="36" y="7"/>
                  </a:cubicBezTo>
                  <a:cubicBezTo>
                    <a:pt x="35" y="9"/>
                    <a:pt x="36" y="12"/>
                    <a:pt x="34" y="15"/>
                  </a:cubicBezTo>
                  <a:cubicBezTo>
                    <a:pt x="33" y="16"/>
                    <a:pt x="31" y="13"/>
                    <a:pt x="30" y="14"/>
                  </a:cubicBezTo>
                  <a:cubicBezTo>
                    <a:pt x="29" y="15"/>
                    <a:pt x="30" y="18"/>
                    <a:pt x="29" y="20"/>
                  </a:cubicBezTo>
                  <a:cubicBezTo>
                    <a:pt x="27" y="21"/>
                    <a:pt x="24" y="23"/>
                    <a:pt x="23" y="21"/>
                  </a:cubicBezTo>
                  <a:cubicBezTo>
                    <a:pt x="21" y="19"/>
                    <a:pt x="26" y="17"/>
                    <a:pt x="25" y="15"/>
                  </a:cubicBezTo>
                  <a:cubicBezTo>
                    <a:pt x="24" y="13"/>
                    <a:pt x="21" y="14"/>
                    <a:pt x="19" y="14"/>
                  </a:cubicBezTo>
                  <a:cubicBezTo>
                    <a:pt x="17" y="15"/>
                    <a:pt x="16" y="17"/>
                    <a:pt x="14" y="18"/>
                  </a:cubicBezTo>
                  <a:cubicBezTo>
                    <a:pt x="12" y="20"/>
                    <a:pt x="9" y="20"/>
                    <a:pt x="8" y="21"/>
                  </a:cubicBezTo>
                  <a:cubicBezTo>
                    <a:pt x="5" y="24"/>
                    <a:pt x="3" y="27"/>
                    <a:pt x="1" y="31"/>
                  </a:cubicBezTo>
                  <a:cubicBezTo>
                    <a:pt x="1" y="33"/>
                    <a:pt x="0" y="39"/>
                    <a:pt x="2" y="38"/>
                  </a:cubicBezTo>
                  <a:cubicBezTo>
                    <a:pt x="6" y="35"/>
                    <a:pt x="7" y="29"/>
                    <a:pt x="11" y="26"/>
                  </a:cubicBezTo>
                  <a:cubicBezTo>
                    <a:pt x="12" y="25"/>
                    <a:pt x="10" y="30"/>
                    <a:pt x="12" y="30"/>
                  </a:cubicBezTo>
                  <a:cubicBezTo>
                    <a:pt x="14" y="30"/>
                    <a:pt x="14" y="25"/>
                    <a:pt x="16" y="25"/>
                  </a:cubicBezTo>
                  <a:cubicBezTo>
                    <a:pt x="18" y="25"/>
                    <a:pt x="18" y="30"/>
                    <a:pt x="20" y="30"/>
                  </a:cubicBezTo>
                  <a:cubicBezTo>
                    <a:pt x="22" y="30"/>
                    <a:pt x="21" y="25"/>
                    <a:pt x="23" y="25"/>
                  </a:cubicBezTo>
                  <a:cubicBezTo>
                    <a:pt x="26" y="25"/>
                    <a:pt x="31" y="27"/>
                    <a:pt x="32" y="30"/>
                  </a:cubicBezTo>
                  <a:cubicBezTo>
                    <a:pt x="33" y="32"/>
                    <a:pt x="28" y="34"/>
                    <a:pt x="27" y="36"/>
                  </a:cubicBezTo>
                  <a:cubicBezTo>
                    <a:pt x="27" y="40"/>
                    <a:pt x="28" y="44"/>
                    <a:pt x="31" y="47"/>
                  </a:cubicBezTo>
                  <a:cubicBezTo>
                    <a:pt x="33" y="50"/>
                    <a:pt x="37" y="52"/>
                    <a:pt x="41" y="53"/>
                  </a:cubicBezTo>
                  <a:cubicBezTo>
                    <a:pt x="43" y="53"/>
                    <a:pt x="43" y="48"/>
                    <a:pt x="45" y="49"/>
                  </a:cubicBezTo>
                  <a:cubicBezTo>
                    <a:pt x="47" y="51"/>
                    <a:pt x="44" y="57"/>
                    <a:pt x="47" y="57"/>
                  </a:cubicBezTo>
                  <a:cubicBezTo>
                    <a:pt x="49" y="58"/>
                    <a:pt x="51" y="53"/>
                    <a:pt x="51" y="50"/>
                  </a:cubicBezTo>
                  <a:cubicBezTo>
                    <a:pt x="51" y="48"/>
                    <a:pt x="49" y="45"/>
                    <a:pt x="48" y="43"/>
                  </a:cubicBezTo>
                  <a:cubicBezTo>
                    <a:pt x="48" y="41"/>
                    <a:pt x="45" y="39"/>
                    <a:pt x="46" y="37"/>
                  </a:cubicBezTo>
                  <a:cubicBezTo>
                    <a:pt x="46" y="35"/>
                    <a:pt x="50" y="30"/>
                    <a:pt x="52" y="32"/>
                  </a:cubicBezTo>
                  <a:cubicBezTo>
                    <a:pt x="55" y="34"/>
                    <a:pt x="53" y="39"/>
                    <a:pt x="54" y="43"/>
                  </a:cubicBezTo>
                  <a:cubicBezTo>
                    <a:pt x="55" y="45"/>
                    <a:pt x="57" y="48"/>
                    <a:pt x="58" y="47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05" name="Freeform 769">
              <a:extLst>
                <a:ext uri="{FF2B5EF4-FFF2-40B4-BE49-F238E27FC236}">
                  <a16:creationId xmlns:a16="http://schemas.microsoft.com/office/drawing/2014/main" id="{4B147BB7-E2A1-8743-AAB2-7B18B8238F2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3548" y="2661644"/>
              <a:ext cx="1340492" cy="744013"/>
            </a:xfrm>
            <a:custGeom>
              <a:avLst/>
              <a:gdLst>
                <a:gd name="T0" fmla="*/ 2147483647 w 704"/>
                <a:gd name="T1" fmla="*/ 0 h 391"/>
                <a:gd name="T2" fmla="*/ 2147483647 w 704"/>
                <a:gd name="T3" fmla="*/ 2147483647 h 391"/>
                <a:gd name="T4" fmla="*/ 2147483647 w 704"/>
                <a:gd name="T5" fmla="*/ 2147483647 h 391"/>
                <a:gd name="T6" fmla="*/ 2147483647 w 704"/>
                <a:gd name="T7" fmla="*/ 2147483647 h 391"/>
                <a:gd name="T8" fmla="*/ 2147483647 w 704"/>
                <a:gd name="T9" fmla="*/ 2147483647 h 391"/>
                <a:gd name="T10" fmla="*/ 2147483647 w 704"/>
                <a:gd name="T11" fmla="*/ 2147483647 h 391"/>
                <a:gd name="T12" fmla="*/ 2147483647 w 704"/>
                <a:gd name="T13" fmla="*/ 2147483647 h 391"/>
                <a:gd name="T14" fmla="*/ 2147483647 w 704"/>
                <a:gd name="T15" fmla="*/ 2147483647 h 391"/>
                <a:gd name="T16" fmla="*/ 2147483647 w 704"/>
                <a:gd name="T17" fmla="*/ 2147483647 h 391"/>
                <a:gd name="T18" fmla="*/ 2147483647 w 704"/>
                <a:gd name="T19" fmla="*/ 2147483647 h 391"/>
                <a:gd name="T20" fmla="*/ 2147483647 w 704"/>
                <a:gd name="T21" fmla="*/ 2147483647 h 391"/>
                <a:gd name="T22" fmla="*/ 2147483647 w 704"/>
                <a:gd name="T23" fmla="*/ 2147483647 h 391"/>
                <a:gd name="T24" fmla="*/ 2147483647 w 704"/>
                <a:gd name="T25" fmla="*/ 2147483647 h 391"/>
                <a:gd name="T26" fmla="*/ 2147483647 w 704"/>
                <a:gd name="T27" fmla="*/ 2147483647 h 391"/>
                <a:gd name="T28" fmla="*/ 2147483647 w 704"/>
                <a:gd name="T29" fmla="*/ 2147483647 h 391"/>
                <a:gd name="T30" fmla="*/ 2147483647 w 704"/>
                <a:gd name="T31" fmla="*/ 2147483647 h 391"/>
                <a:gd name="T32" fmla="*/ 2147483647 w 704"/>
                <a:gd name="T33" fmla="*/ 2147483647 h 391"/>
                <a:gd name="T34" fmla="*/ 2147483647 w 704"/>
                <a:gd name="T35" fmla="*/ 2147483647 h 391"/>
                <a:gd name="T36" fmla="*/ 2147483647 w 704"/>
                <a:gd name="T37" fmla="*/ 2147483647 h 391"/>
                <a:gd name="T38" fmla="*/ 2147483647 w 704"/>
                <a:gd name="T39" fmla="*/ 2147483647 h 391"/>
                <a:gd name="T40" fmla="*/ 2147483647 w 704"/>
                <a:gd name="T41" fmla="*/ 2147483647 h 391"/>
                <a:gd name="T42" fmla="*/ 2147483647 w 704"/>
                <a:gd name="T43" fmla="*/ 2147483647 h 391"/>
                <a:gd name="T44" fmla="*/ 2147483647 w 704"/>
                <a:gd name="T45" fmla="*/ 2147483647 h 391"/>
                <a:gd name="T46" fmla="*/ 2147483647 w 704"/>
                <a:gd name="T47" fmla="*/ 2147483647 h 391"/>
                <a:gd name="T48" fmla="*/ 2147483647 w 704"/>
                <a:gd name="T49" fmla="*/ 2147483647 h 391"/>
                <a:gd name="T50" fmla="*/ 2147483647 w 704"/>
                <a:gd name="T51" fmla="*/ 2147483647 h 391"/>
                <a:gd name="T52" fmla="*/ 2147483647 w 704"/>
                <a:gd name="T53" fmla="*/ 2147483647 h 391"/>
                <a:gd name="T54" fmla="*/ 2147483647 w 704"/>
                <a:gd name="T55" fmla="*/ 2147483647 h 391"/>
                <a:gd name="T56" fmla="*/ 2147483647 w 704"/>
                <a:gd name="T57" fmla="*/ 2147483647 h 391"/>
                <a:gd name="T58" fmla="*/ 2147483647 w 704"/>
                <a:gd name="T59" fmla="*/ 2147483647 h 391"/>
                <a:gd name="T60" fmla="*/ 2147483647 w 704"/>
                <a:gd name="T61" fmla="*/ 2147483647 h 391"/>
                <a:gd name="T62" fmla="*/ 2147483647 w 704"/>
                <a:gd name="T63" fmla="*/ 2147483647 h 391"/>
                <a:gd name="T64" fmla="*/ 2147483647 w 704"/>
                <a:gd name="T65" fmla="*/ 2147483647 h 391"/>
                <a:gd name="T66" fmla="*/ 2147483647 w 704"/>
                <a:gd name="T67" fmla="*/ 2147483647 h 391"/>
                <a:gd name="T68" fmla="*/ 2147483647 w 704"/>
                <a:gd name="T69" fmla="*/ 2147483647 h 391"/>
                <a:gd name="T70" fmla="*/ 2147483647 w 704"/>
                <a:gd name="T71" fmla="*/ 2147483647 h 391"/>
                <a:gd name="T72" fmla="*/ 2147483647 w 704"/>
                <a:gd name="T73" fmla="*/ 2147483647 h 391"/>
                <a:gd name="T74" fmla="*/ 2147483647 w 704"/>
                <a:gd name="T75" fmla="*/ 2147483647 h 391"/>
                <a:gd name="T76" fmla="*/ 2147483647 w 704"/>
                <a:gd name="T77" fmla="*/ 2147483647 h 391"/>
                <a:gd name="T78" fmla="*/ 2147483647 w 704"/>
                <a:gd name="T79" fmla="*/ 2147483647 h 391"/>
                <a:gd name="T80" fmla="*/ 2147483647 w 704"/>
                <a:gd name="T81" fmla="*/ 2147483647 h 391"/>
                <a:gd name="T82" fmla="*/ 2147483647 w 704"/>
                <a:gd name="T83" fmla="*/ 2147483647 h 391"/>
                <a:gd name="T84" fmla="*/ 2147483647 w 704"/>
                <a:gd name="T85" fmla="*/ 2147483647 h 391"/>
                <a:gd name="T86" fmla="*/ 2147483647 w 704"/>
                <a:gd name="T87" fmla="*/ 2147483647 h 391"/>
                <a:gd name="T88" fmla="*/ 2147483647 w 704"/>
                <a:gd name="T89" fmla="*/ 2147483647 h 391"/>
                <a:gd name="T90" fmla="*/ 2147483647 w 704"/>
                <a:gd name="T91" fmla="*/ 2147483647 h 391"/>
                <a:gd name="T92" fmla="*/ 2147483647 w 704"/>
                <a:gd name="T93" fmla="*/ 2147483647 h 391"/>
                <a:gd name="T94" fmla="*/ 2147483647 w 704"/>
                <a:gd name="T95" fmla="*/ 2147483647 h 391"/>
                <a:gd name="T96" fmla="*/ 2147483647 w 704"/>
                <a:gd name="T97" fmla="*/ 2147483647 h 391"/>
                <a:gd name="T98" fmla="*/ 2147483647 w 704"/>
                <a:gd name="T99" fmla="*/ 2147483647 h 391"/>
                <a:gd name="T100" fmla="*/ 0 w 704"/>
                <a:gd name="T101" fmla="*/ 2147483647 h 391"/>
                <a:gd name="T102" fmla="*/ 2147483647 w 704"/>
                <a:gd name="T103" fmla="*/ 2147483647 h 391"/>
                <a:gd name="T104" fmla="*/ 2147483647 w 704"/>
                <a:gd name="T105" fmla="*/ 2147483647 h 391"/>
                <a:gd name="T106" fmla="*/ 2147483647 w 704"/>
                <a:gd name="T107" fmla="*/ 2147483647 h 391"/>
                <a:gd name="T108" fmla="*/ 2147483647 w 704"/>
                <a:gd name="T109" fmla="*/ 2147483647 h 391"/>
                <a:gd name="T110" fmla="*/ 2147483647 w 704"/>
                <a:gd name="T111" fmla="*/ 0 h 39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704" h="391">
                  <a:moveTo>
                    <a:pt x="49" y="0"/>
                  </a:moveTo>
                  <a:cubicBezTo>
                    <a:pt x="58" y="0"/>
                    <a:pt x="67" y="1"/>
                    <a:pt x="75" y="1"/>
                  </a:cubicBezTo>
                  <a:cubicBezTo>
                    <a:pt x="117" y="1"/>
                    <a:pt x="159" y="1"/>
                    <a:pt x="201" y="1"/>
                  </a:cubicBezTo>
                  <a:cubicBezTo>
                    <a:pt x="236" y="1"/>
                    <a:pt x="271" y="2"/>
                    <a:pt x="306" y="2"/>
                  </a:cubicBezTo>
                  <a:cubicBezTo>
                    <a:pt x="323" y="2"/>
                    <a:pt x="341" y="2"/>
                    <a:pt x="358" y="1"/>
                  </a:cubicBezTo>
                  <a:cubicBezTo>
                    <a:pt x="365" y="1"/>
                    <a:pt x="372" y="0"/>
                    <a:pt x="379" y="0"/>
                  </a:cubicBezTo>
                  <a:cubicBezTo>
                    <a:pt x="381" y="0"/>
                    <a:pt x="383" y="1"/>
                    <a:pt x="386" y="2"/>
                  </a:cubicBezTo>
                  <a:cubicBezTo>
                    <a:pt x="389" y="3"/>
                    <a:pt x="391" y="5"/>
                    <a:pt x="394" y="6"/>
                  </a:cubicBezTo>
                  <a:cubicBezTo>
                    <a:pt x="397" y="7"/>
                    <a:pt x="401" y="6"/>
                    <a:pt x="404" y="7"/>
                  </a:cubicBezTo>
                  <a:cubicBezTo>
                    <a:pt x="406" y="8"/>
                    <a:pt x="408" y="10"/>
                    <a:pt x="410" y="11"/>
                  </a:cubicBezTo>
                  <a:cubicBezTo>
                    <a:pt x="414" y="13"/>
                    <a:pt x="417" y="15"/>
                    <a:pt x="421" y="15"/>
                  </a:cubicBezTo>
                  <a:cubicBezTo>
                    <a:pt x="423" y="16"/>
                    <a:pt x="426" y="15"/>
                    <a:pt x="429" y="15"/>
                  </a:cubicBezTo>
                  <a:cubicBezTo>
                    <a:pt x="433" y="16"/>
                    <a:pt x="437" y="18"/>
                    <a:pt x="440" y="18"/>
                  </a:cubicBezTo>
                  <a:cubicBezTo>
                    <a:pt x="438" y="19"/>
                    <a:pt x="434" y="20"/>
                    <a:pt x="431" y="22"/>
                  </a:cubicBezTo>
                  <a:cubicBezTo>
                    <a:pt x="428" y="23"/>
                    <a:pt x="424" y="26"/>
                    <a:pt x="421" y="28"/>
                  </a:cubicBezTo>
                  <a:cubicBezTo>
                    <a:pt x="418" y="31"/>
                    <a:pt x="414" y="33"/>
                    <a:pt x="412" y="36"/>
                  </a:cubicBezTo>
                  <a:cubicBezTo>
                    <a:pt x="411" y="37"/>
                    <a:pt x="413" y="38"/>
                    <a:pt x="414" y="38"/>
                  </a:cubicBezTo>
                  <a:cubicBezTo>
                    <a:pt x="417" y="38"/>
                    <a:pt x="420" y="36"/>
                    <a:pt x="423" y="35"/>
                  </a:cubicBezTo>
                  <a:cubicBezTo>
                    <a:pt x="424" y="35"/>
                    <a:pt x="425" y="36"/>
                    <a:pt x="426" y="36"/>
                  </a:cubicBezTo>
                  <a:cubicBezTo>
                    <a:pt x="427" y="37"/>
                    <a:pt x="428" y="40"/>
                    <a:pt x="429" y="39"/>
                  </a:cubicBezTo>
                  <a:cubicBezTo>
                    <a:pt x="433" y="39"/>
                    <a:pt x="436" y="37"/>
                    <a:pt x="440" y="35"/>
                  </a:cubicBezTo>
                  <a:cubicBezTo>
                    <a:pt x="443" y="34"/>
                    <a:pt x="446" y="34"/>
                    <a:pt x="449" y="32"/>
                  </a:cubicBezTo>
                  <a:cubicBezTo>
                    <a:pt x="453" y="30"/>
                    <a:pt x="455" y="26"/>
                    <a:pt x="458" y="24"/>
                  </a:cubicBezTo>
                  <a:cubicBezTo>
                    <a:pt x="460" y="23"/>
                    <a:pt x="462" y="23"/>
                    <a:pt x="463" y="24"/>
                  </a:cubicBezTo>
                  <a:cubicBezTo>
                    <a:pt x="464" y="25"/>
                    <a:pt x="461" y="26"/>
                    <a:pt x="460" y="27"/>
                  </a:cubicBezTo>
                  <a:cubicBezTo>
                    <a:pt x="458" y="29"/>
                    <a:pt x="454" y="31"/>
                    <a:pt x="455" y="34"/>
                  </a:cubicBezTo>
                  <a:cubicBezTo>
                    <a:pt x="456" y="37"/>
                    <a:pt x="461" y="36"/>
                    <a:pt x="464" y="37"/>
                  </a:cubicBezTo>
                  <a:cubicBezTo>
                    <a:pt x="466" y="38"/>
                    <a:pt x="468" y="40"/>
                    <a:pt x="470" y="40"/>
                  </a:cubicBezTo>
                  <a:cubicBezTo>
                    <a:pt x="475" y="41"/>
                    <a:pt x="480" y="38"/>
                    <a:pt x="485" y="38"/>
                  </a:cubicBezTo>
                  <a:cubicBezTo>
                    <a:pt x="488" y="38"/>
                    <a:pt x="491" y="37"/>
                    <a:pt x="493" y="38"/>
                  </a:cubicBezTo>
                  <a:cubicBezTo>
                    <a:pt x="494" y="39"/>
                    <a:pt x="494" y="41"/>
                    <a:pt x="495" y="43"/>
                  </a:cubicBezTo>
                  <a:cubicBezTo>
                    <a:pt x="496" y="45"/>
                    <a:pt x="498" y="46"/>
                    <a:pt x="499" y="47"/>
                  </a:cubicBezTo>
                  <a:cubicBezTo>
                    <a:pt x="501" y="49"/>
                    <a:pt x="503" y="49"/>
                    <a:pt x="503" y="50"/>
                  </a:cubicBezTo>
                  <a:cubicBezTo>
                    <a:pt x="504" y="52"/>
                    <a:pt x="501" y="51"/>
                    <a:pt x="500" y="51"/>
                  </a:cubicBezTo>
                  <a:cubicBezTo>
                    <a:pt x="497" y="51"/>
                    <a:pt x="494" y="51"/>
                    <a:pt x="491" y="51"/>
                  </a:cubicBezTo>
                  <a:cubicBezTo>
                    <a:pt x="489" y="51"/>
                    <a:pt x="487" y="50"/>
                    <a:pt x="486" y="50"/>
                  </a:cubicBezTo>
                  <a:cubicBezTo>
                    <a:pt x="483" y="51"/>
                    <a:pt x="482" y="53"/>
                    <a:pt x="480" y="54"/>
                  </a:cubicBezTo>
                  <a:cubicBezTo>
                    <a:pt x="476" y="54"/>
                    <a:pt x="471" y="50"/>
                    <a:pt x="468" y="52"/>
                  </a:cubicBezTo>
                  <a:cubicBezTo>
                    <a:pt x="464" y="53"/>
                    <a:pt x="462" y="57"/>
                    <a:pt x="461" y="60"/>
                  </a:cubicBezTo>
                  <a:cubicBezTo>
                    <a:pt x="458" y="64"/>
                    <a:pt x="456" y="69"/>
                    <a:pt x="455" y="74"/>
                  </a:cubicBezTo>
                  <a:cubicBezTo>
                    <a:pt x="455" y="75"/>
                    <a:pt x="457" y="75"/>
                    <a:pt x="457" y="74"/>
                  </a:cubicBezTo>
                  <a:cubicBezTo>
                    <a:pt x="459" y="72"/>
                    <a:pt x="460" y="70"/>
                    <a:pt x="461" y="68"/>
                  </a:cubicBezTo>
                  <a:cubicBezTo>
                    <a:pt x="462" y="66"/>
                    <a:pt x="462" y="63"/>
                    <a:pt x="464" y="62"/>
                  </a:cubicBezTo>
                  <a:cubicBezTo>
                    <a:pt x="465" y="61"/>
                    <a:pt x="467" y="61"/>
                    <a:pt x="467" y="62"/>
                  </a:cubicBezTo>
                  <a:cubicBezTo>
                    <a:pt x="466" y="66"/>
                    <a:pt x="464" y="70"/>
                    <a:pt x="462" y="74"/>
                  </a:cubicBezTo>
                  <a:cubicBezTo>
                    <a:pt x="460" y="78"/>
                    <a:pt x="457" y="83"/>
                    <a:pt x="455" y="87"/>
                  </a:cubicBezTo>
                  <a:cubicBezTo>
                    <a:pt x="454" y="91"/>
                    <a:pt x="453" y="95"/>
                    <a:pt x="453" y="98"/>
                  </a:cubicBezTo>
                  <a:cubicBezTo>
                    <a:pt x="452" y="102"/>
                    <a:pt x="452" y="106"/>
                    <a:pt x="452" y="110"/>
                  </a:cubicBezTo>
                  <a:cubicBezTo>
                    <a:pt x="452" y="113"/>
                    <a:pt x="451" y="116"/>
                    <a:pt x="452" y="119"/>
                  </a:cubicBezTo>
                  <a:cubicBezTo>
                    <a:pt x="453" y="120"/>
                    <a:pt x="454" y="121"/>
                    <a:pt x="455" y="122"/>
                  </a:cubicBezTo>
                  <a:cubicBezTo>
                    <a:pt x="457" y="122"/>
                    <a:pt x="459" y="122"/>
                    <a:pt x="461" y="121"/>
                  </a:cubicBezTo>
                  <a:cubicBezTo>
                    <a:pt x="464" y="118"/>
                    <a:pt x="466" y="115"/>
                    <a:pt x="468" y="111"/>
                  </a:cubicBezTo>
                  <a:cubicBezTo>
                    <a:pt x="470" y="108"/>
                    <a:pt x="471" y="105"/>
                    <a:pt x="471" y="102"/>
                  </a:cubicBezTo>
                  <a:cubicBezTo>
                    <a:pt x="472" y="96"/>
                    <a:pt x="471" y="91"/>
                    <a:pt x="471" y="86"/>
                  </a:cubicBezTo>
                  <a:cubicBezTo>
                    <a:pt x="472" y="82"/>
                    <a:pt x="473" y="78"/>
                    <a:pt x="475" y="75"/>
                  </a:cubicBezTo>
                  <a:cubicBezTo>
                    <a:pt x="476" y="72"/>
                    <a:pt x="477" y="70"/>
                    <a:pt x="479" y="68"/>
                  </a:cubicBezTo>
                  <a:cubicBezTo>
                    <a:pt x="480" y="67"/>
                    <a:pt x="482" y="65"/>
                    <a:pt x="483" y="66"/>
                  </a:cubicBezTo>
                  <a:cubicBezTo>
                    <a:pt x="484" y="66"/>
                    <a:pt x="483" y="69"/>
                    <a:pt x="484" y="69"/>
                  </a:cubicBezTo>
                  <a:cubicBezTo>
                    <a:pt x="485" y="69"/>
                    <a:pt x="486" y="67"/>
                    <a:pt x="487" y="66"/>
                  </a:cubicBezTo>
                  <a:cubicBezTo>
                    <a:pt x="488" y="64"/>
                    <a:pt x="489" y="62"/>
                    <a:pt x="489" y="61"/>
                  </a:cubicBezTo>
                  <a:cubicBezTo>
                    <a:pt x="490" y="59"/>
                    <a:pt x="491" y="56"/>
                    <a:pt x="492" y="55"/>
                  </a:cubicBezTo>
                  <a:cubicBezTo>
                    <a:pt x="494" y="54"/>
                    <a:pt x="496" y="54"/>
                    <a:pt x="497" y="55"/>
                  </a:cubicBezTo>
                  <a:cubicBezTo>
                    <a:pt x="500" y="55"/>
                    <a:pt x="501" y="57"/>
                    <a:pt x="503" y="59"/>
                  </a:cubicBezTo>
                  <a:cubicBezTo>
                    <a:pt x="506" y="60"/>
                    <a:pt x="508" y="61"/>
                    <a:pt x="510" y="63"/>
                  </a:cubicBezTo>
                  <a:cubicBezTo>
                    <a:pt x="511" y="65"/>
                    <a:pt x="510" y="67"/>
                    <a:pt x="510" y="69"/>
                  </a:cubicBezTo>
                  <a:cubicBezTo>
                    <a:pt x="510" y="72"/>
                    <a:pt x="511" y="74"/>
                    <a:pt x="510" y="77"/>
                  </a:cubicBezTo>
                  <a:cubicBezTo>
                    <a:pt x="510" y="78"/>
                    <a:pt x="509" y="80"/>
                    <a:pt x="508" y="82"/>
                  </a:cubicBezTo>
                  <a:cubicBezTo>
                    <a:pt x="506" y="83"/>
                    <a:pt x="503" y="82"/>
                    <a:pt x="501" y="83"/>
                  </a:cubicBezTo>
                  <a:cubicBezTo>
                    <a:pt x="500" y="84"/>
                    <a:pt x="499" y="87"/>
                    <a:pt x="501" y="88"/>
                  </a:cubicBezTo>
                  <a:cubicBezTo>
                    <a:pt x="503" y="88"/>
                    <a:pt x="505" y="85"/>
                    <a:pt x="507" y="84"/>
                  </a:cubicBezTo>
                  <a:cubicBezTo>
                    <a:pt x="509" y="84"/>
                    <a:pt x="511" y="83"/>
                    <a:pt x="513" y="83"/>
                  </a:cubicBezTo>
                  <a:cubicBezTo>
                    <a:pt x="514" y="84"/>
                    <a:pt x="515" y="84"/>
                    <a:pt x="515" y="85"/>
                  </a:cubicBezTo>
                  <a:cubicBezTo>
                    <a:pt x="517" y="90"/>
                    <a:pt x="517" y="97"/>
                    <a:pt x="518" y="102"/>
                  </a:cubicBezTo>
                  <a:cubicBezTo>
                    <a:pt x="517" y="104"/>
                    <a:pt x="517" y="106"/>
                    <a:pt x="516" y="107"/>
                  </a:cubicBezTo>
                  <a:cubicBezTo>
                    <a:pt x="514" y="108"/>
                    <a:pt x="511" y="107"/>
                    <a:pt x="510" y="108"/>
                  </a:cubicBezTo>
                  <a:cubicBezTo>
                    <a:pt x="509" y="109"/>
                    <a:pt x="509" y="110"/>
                    <a:pt x="508" y="111"/>
                  </a:cubicBezTo>
                  <a:cubicBezTo>
                    <a:pt x="508" y="112"/>
                    <a:pt x="507" y="114"/>
                    <a:pt x="506" y="115"/>
                  </a:cubicBezTo>
                  <a:cubicBezTo>
                    <a:pt x="504" y="116"/>
                    <a:pt x="503" y="116"/>
                    <a:pt x="501" y="118"/>
                  </a:cubicBezTo>
                  <a:cubicBezTo>
                    <a:pt x="500" y="119"/>
                    <a:pt x="500" y="121"/>
                    <a:pt x="501" y="122"/>
                  </a:cubicBezTo>
                  <a:cubicBezTo>
                    <a:pt x="504" y="124"/>
                    <a:pt x="507" y="125"/>
                    <a:pt x="510" y="125"/>
                  </a:cubicBezTo>
                  <a:cubicBezTo>
                    <a:pt x="514" y="125"/>
                    <a:pt x="518" y="125"/>
                    <a:pt x="522" y="124"/>
                  </a:cubicBezTo>
                  <a:cubicBezTo>
                    <a:pt x="526" y="123"/>
                    <a:pt x="528" y="121"/>
                    <a:pt x="531" y="119"/>
                  </a:cubicBezTo>
                  <a:cubicBezTo>
                    <a:pt x="537" y="117"/>
                    <a:pt x="542" y="114"/>
                    <a:pt x="548" y="112"/>
                  </a:cubicBezTo>
                  <a:cubicBezTo>
                    <a:pt x="552" y="110"/>
                    <a:pt x="557" y="109"/>
                    <a:pt x="560" y="106"/>
                  </a:cubicBezTo>
                  <a:cubicBezTo>
                    <a:pt x="561" y="106"/>
                    <a:pt x="560" y="105"/>
                    <a:pt x="560" y="104"/>
                  </a:cubicBezTo>
                  <a:cubicBezTo>
                    <a:pt x="559" y="103"/>
                    <a:pt x="559" y="102"/>
                    <a:pt x="559" y="101"/>
                  </a:cubicBezTo>
                  <a:cubicBezTo>
                    <a:pt x="559" y="99"/>
                    <a:pt x="559" y="98"/>
                    <a:pt x="559" y="97"/>
                  </a:cubicBezTo>
                  <a:cubicBezTo>
                    <a:pt x="560" y="97"/>
                    <a:pt x="562" y="96"/>
                    <a:pt x="563" y="96"/>
                  </a:cubicBezTo>
                  <a:cubicBezTo>
                    <a:pt x="566" y="96"/>
                    <a:pt x="570" y="97"/>
                    <a:pt x="573" y="97"/>
                  </a:cubicBezTo>
                  <a:cubicBezTo>
                    <a:pt x="577" y="97"/>
                    <a:pt x="580" y="97"/>
                    <a:pt x="583" y="96"/>
                  </a:cubicBezTo>
                  <a:cubicBezTo>
                    <a:pt x="587" y="95"/>
                    <a:pt x="591" y="95"/>
                    <a:pt x="594" y="93"/>
                  </a:cubicBezTo>
                  <a:cubicBezTo>
                    <a:pt x="596" y="92"/>
                    <a:pt x="595" y="90"/>
                    <a:pt x="595" y="89"/>
                  </a:cubicBezTo>
                  <a:cubicBezTo>
                    <a:pt x="595" y="87"/>
                    <a:pt x="593" y="85"/>
                    <a:pt x="594" y="83"/>
                  </a:cubicBezTo>
                  <a:cubicBezTo>
                    <a:pt x="595" y="81"/>
                    <a:pt x="599" y="82"/>
                    <a:pt x="600" y="80"/>
                  </a:cubicBezTo>
                  <a:cubicBezTo>
                    <a:pt x="602" y="79"/>
                    <a:pt x="602" y="77"/>
                    <a:pt x="603" y="75"/>
                  </a:cubicBezTo>
                  <a:cubicBezTo>
                    <a:pt x="606" y="73"/>
                    <a:pt x="607" y="71"/>
                    <a:pt x="609" y="69"/>
                  </a:cubicBezTo>
                  <a:cubicBezTo>
                    <a:pt x="615" y="69"/>
                    <a:pt x="622" y="69"/>
                    <a:pt x="628" y="69"/>
                  </a:cubicBezTo>
                  <a:cubicBezTo>
                    <a:pt x="636" y="69"/>
                    <a:pt x="645" y="69"/>
                    <a:pt x="653" y="69"/>
                  </a:cubicBezTo>
                  <a:cubicBezTo>
                    <a:pt x="653" y="68"/>
                    <a:pt x="652" y="66"/>
                    <a:pt x="653" y="65"/>
                  </a:cubicBezTo>
                  <a:cubicBezTo>
                    <a:pt x="654" y="64"/>
                    <a:pt x="655" y="63"/>
                    <a:pt x="657" y="63"/>
                  </a:cubicBezTo>
                  <a:cubicBezTo>
                    <a:pt x="659" y="62"/>
                    <a:pt x="662" y="64"/>
                    <a:pt x="663" y="63"/>
                  </a:cubicBezTo>
                  <a:cubicBezTo>
                    <a:pt x="665" y="62"/>
                    <a:pt x="664" y="60"/>
                    <a:pt x="665" y="58"/>
                  </a:cubicBezTo>
                  <a:cubicBezTo>
                    <a:pt x="666" y="57"/>
                    <a:pt x="668" y="57"/>
                    <a:pt x="669" y="55"/>
                  </a:cubicBezTo>
                  <a:cubicBezTo>
                    <a:pt x="670" y="53"/>
                    <a:pt x="669" y="51"/>
                    <a:pt x="670" y="49"/>
                  </a:cubicBezTo>
                  <a:cubicBezTo>
                    <a:pt x="671" y="47"/>
                    <a:pt x="674" y="45"/>
                    <a:pt x="676" y="43"/>
                  </a:cubicBezTo>
                  <a:cubicBezTo>
                    <a:pt x="676" y="42"/>
                    <a:pt x="674" y="41"/>
                    <a:pt x="675" y="40"/>
                  </a:cubicBezTo>
                  <a:cubicBezTo>
                    <a:pt x="676" y="37"/>
                    <a:pt x="679" y="34"/>
                    <a:pt x="681" y="31"/>
                  </a:cubicBezTo>
                  <a:cubicBezTo>
                    <a:pt x="682" y="29"/>
                    <a:pt x="684" y="26"/>
                    <a:pt x="687" y="26"/>
                  </a:cubicBezTo>
                  <a:cubicBezTo>
                    <a:pt x="689" y="26"/>
                    <a:pt x="688" y="31"/>
                    <a:pt x="690" y="31"/>
                  </a:cubicBezTo>
                  <a:cubicBezTo>
                    <a:pt x="692" y="32"/>
                    <a:pt x="693" y="28"/>
                    <a:pt x="695" y="28"/>
                  </a:cubicBezTo>
                  <a:cubicBezTo>
                    <a:pt x="697" y="28"/>
                    <a:pt x="699" y="29"/>
                    <a:pt x="701" y="30"/>
                  </a:cubicBezTo>
                  <a:cubicBezTo>
                    <a:pt x="701" y="30"/>
                    <a:pt x="702" y="31"/>
                    <a:pt x="703" y="31"/>
                  </a:cubicBezTo>
                  <a:cubicBezTo>
                    <a:pt x="702" y="38"/>
                    <a:pt x="701" y="45"/>
                    <a:pt x="701" y="53"/>
                  </a:cubicBezTo>
                  <a:cubicBezTo>
                    <a:pt x="701" y="53"/>
                    <a:pt x="702" y="53"/>
                    <a:pt x="703" y="53"/>
                  </a:cubicBezTo>
                  <a:cubicBezTo>
                    <a:pt x="703" y="57"/>
                    <a:pt x="703" y="62"/>
                    <a:pt x="703" y="67"/>
                  </a:cubicBezTo>
                  <a:cubicBezTo>
                    <a:pt x="703" y="70"/>
                    <a:pt x="704" y="74"/>
                    <a:pt x="702" y="77"/>
                  </a:cubicBezTo>
                  <a:cubicBezTo>
                    <a:pt x="699" y="80"/>
                    <a:pt x="695" y="83"/>
                    <a:pt x="690" y="84"/>
                  </a:cubicBezTo>
                  <a:cubicBezTo>
                    <a:pt x="688" y="85"/>
                    <a:pt x="685" y="81"/>
                    <a:pt x="682" y="82"/>
                  </a:cubicBezTo>
                  <a:cubicBezTo>
                    <a:pt x="679" y="83"/>
                    <a:pt x="678" y="86"/>
                    <a:pt x="676" y="87"/>
                  </a:cubicBezTo>
                  <a:cubicBezTo>
                    <a:pt x="674" y="88"/>
                    <a:pt x="670" y="88"/>
                    <a:pt x="668" y="89"/>
                  </a:cubicBezTo>
                  <a:cubicBezTo>
                    <a:pt x="665" y="91"/>
                    <a:pt x="663" y="94"/>
                    <a:pt x="662" y="97"/>
                  </a:cubicBezTo>
                  <a:cubicBezTo>
                    <a:pt x="660" y="100"/>
                    <a:pt x="658" y="103"/>
                    <a:pt x="657" y="107"/>
                  </a:cubicBezTo>
                  <a:cubicBezTo>
                    <a:pt x="656" y="109"/>
                    <a:pt x="656" y="111"/>
                    <a:pt x="657" y="113"/>
                  </a:cubicBezTo>
                  <a:cubicBezTo>
                    <a:pt x="657" y="115"/>
                    <a:pt x="659" y="118"/>
                    <a:pt x="659" y="121"/>
                  </a:cubicBezTo>
                  <a:cubicBezTo>
                    <a:pt x="658" y="123"/>
                    <a:pt x="657" y="127"/>
                    <a:pt x="654" y="128"/>
                  </a:cubicBezTo>
                  <a:cubicBezTo>
                    <a:pt x="652" y="129"/>
                    <a:pt x="653" y="124"/>
                    <a:pt x="651" y="124"/>
                  </a:cubicBezTo>
                  <a:cubicBezTo>
                    <a:pt x="650" y="123"/>
                    <a:pt x="648" y="124"/>
                    <a:pt x="647" y="125"/>
                  </a:cubicBezTo>
                  <a:cubicBezTo>
                    <a:pt x="647" y="126"/>
                    <a:pt x="648" y="129"/>
                    <a:pt x="647" y="129"/>
                  </a:cubicBezTo>
                  <a:cubicBezTo>
                    <a:pt x="643" y="130"/>
                    <a:pt x="639" y="128"/>
                    <a:pt x="635" y="128"/>
                  </a:cubicBezTo>
                  <a:cubicBezTo>
                    <a:pt x="632" y="128"/>
                    <a:pt x="629" y="129"/>
                    <a:pt x="627" y="130"/>
                  </a:cubicBezTo>
                  <a:cubicBezTo>
                    <a:pt x="623" y="131"/>
                    <a:pt x="620" y="133"/>
                    <a:pt x="617" y="135"/>
                  </a:cubicBezTo>
                  <a:cubicBezTo>
                    <a:pt x="615" y="137"/>
                    <a:pt x="614" y="139"/>
                    <a:pt x="613" y="142"/>
                  </a:cubicBezTo>
                  <a:cubicBezTo>
                    <a:pt x="613" y="143"/>
                    <a:pt x="615" y="144"/>
                    <a:pt x="615" y="145"/>
                  </a:cubicBezTo>
                  <a:cubicBezTo>
                    <a:pt x="615" y="149"/>
                    <a:pt x="614" y="153"/>
                    <a:pt x="612" y="157"/>
                  </a:cubicBezTo>
                  <a:cubicBezTo>
                    <a:pt x="610" y="160"/>
                    <a:pt x="607" y="161"/>
                    <a:pt x="604" y="164"/>
                  </a:cubicBezTo>
                  <a:cubicBezTo>
                    <a:pt x="602" y="165"/>
                    <a:pt x="601" y="167"/>
                    <a:pt x="599" y="167"/>
                  </a:cubicBezTo>
                  <a:cubicBezTo>
                    <a:pt x="598" y="167"/>
                    <a:pt x="597" y="165"/>
                    <a:pt x="596" y="165"/>
                  </a:cubicBezTo>
                  <a:cubicBezTo>
                    <a:pt x="595" y="165"/>
                    <a:pt x="596" y="167"/>
                    <a:pt x="596" y="168"/>
                  </a:cubicBezTo>
                  <a:cubicBezTo>
                    <a:pt x="596" y="169"/>
                    <a:pt x="598" y="170"/>
                    <a:pt x="597" y="172"/>
                  </a:cubicBezTo>
                  <a:cubicBezTo>
                    <a:pt x="597" y="176"/>
                    <a:pt x="596" y="181"/>
                    <a:pt x="594" y="186"/>
                  </a:cubicBezTo>
                  <a:cubicBezTo>
                    <a:pt x="593" y="188"/>
                    <a:pt x="591" y="191"/>
                    <a:pt x="588" y="192"/>
                  </a:cubicBezTo>
                  <a:cubicBezTo>
                    <a:pt x="587" y="193"/>
                    <a:pt x="587" y="191"/>
                    <a:pt x="587" y="190"/>
                  </a:cubicBezTo>
                  <a:cubicBezTo>
                    <a:pt x="586" y="188"/>
                    <a:pt x="585" y="185"/>
                    <a:pt x="585" y="183"/>
                  </a:cubicBezTo>
                  <a:cubicBezTo>
                    <a:pt x="584" y="180"/>
                    <a:pt x="585" y="178"/>
                    <a:pt x="585" y="175"/>
                  </a:cubicBezTo>
                  <a:cubicBezTo>
                    <a:pt x="585" y="172"/>
                    <a:pt x="584" y="169"/>
                    <a:pt x="585" y="167"/>
                  </a:cubicBezTo>
                  <a:cubicBezTo>
                    <a:pt x="585" y="165"/>
                    <a:pt x="588" y="165"/>
                    <a:pt x="588" y="163"/>
                  </a:cubicBezTo>
                  <a:cubicBezTo>
                    <a:pt x="589" y="162"/>
                    <a:pt x="587" y="160"/>
                    <a:pt x="586" y="161"/>
                  </a:cubicBezTo>
                  <a:cubicBezTo>
                    <a:pt x="584" y="163"/>
                    <a:pt x="582" y="166"/>
                    <a:pt x="581" y="169"/>
                  </a:cubicBezTo>
                  <a:cubicBezTo>
                    <a:pt x="580" y="171"/>
                    <a:pt x="581" y="174"/>
                    <a:pt x="581" y="177"/>
                  </a:cubicBezTo>
                  <a:cubicBezTo>
                    <a:pt x="581" y="180"/>
                    <a:pt x="581" y="183"/>
                    <a:pt x="581" y="186"/>
                  </a:cubicBezTo>
                  <a:cubicBezTo>
                    <a:pt x="581" y="188"/>
                    <a:pt x="580" y="189"/>
                    <a:pt x="580" y="190"/>
                  </a:cubicBezTo>
                  <a:cubicBezTo>
                    <a:pt x="580" y="194"/>
                    <a:pt x="579" y="197"/>
                    <a:pt x="579" y="201"/>
                  </a:cubicBezTo>
                  <a:cubicBezTo>
                    <a:pt x="579" y="203"/>
                    <a:pt x="578" y="205"/>
                    <a:pt x="579" y="206"/>
                  </a:cubicBezTo>
                  <a:cubicBezTo>
                    <a:pt x="580" y="207"/>
                    <a:pt x="583" y="206"/>
                    <a:pt x="584" y="208"/>
                  </a:cubicBezTo>
                  <a:cubicBezTo>
                    <a:pt x="585" y="210"/>
                    <a:pt x="583" y="212"/>
                    <a:pt x="584" y="215"/>
                  </a:cubicBezTo>
                  <a:cubicBezTo>
                    <a:pt x="584" y="216"/>
                    <a:pt x="586" y="217"/>
                    <a:pt x="585" y="217"/>
                  </a:cubicBezTo>
                  <a:cubicBezTo>
                    <a:pt x="583" y="218"/>
                    <a:pt x="581" y="217"/>
                    <a:pt x="579" y="218"/>
                  </a:cubicBezTo>
                  <a:cubicBezTo>
                    <a:pt x="578" y="218"/>
                    <a:pt x="579" y="219"/>
                    <a:pt x="579" y="219"/>
                  </a:cubicBezTo>
                  <a:cubicBezTo>
                    <a:pt x="581" y="221"/>
                    <a:pt x="585" y="221"/>
                    <a:pt x="585" y="223"/>
                  </a:cubicBezTo>
                  <a:cubicBezTo>
                    <a:pt x="586" y="225"/>
                    <a:pt x="583" y="227"/>
                    <a:pt x="581" y="228"/>
                  </a:cubicBezTo>
                  <a:cubicBezTo>
                    <a:pt x="579" y="229"/>
                    <a:pt x="575" y="226"/>
                    <a:pt x="573" y="227"/>
                  </a:cubicBezTo>
                  <a:cubicBezTo>
                    <a:pt x="571" y="228"/>
                    <a:pt x="572" y="231"/>
                    <a:pt x="573" y="233"/>
                  </a:cubicBezTo>
                  <a:cubicBezTo>
                    <a:pt x="574" y="234"/>
                    <a:pt x="577" y="232"/>
                    <a:pt x="578" y="234"/>
                  </a:cubicBezTo>
                  <a:cubicBezTo>
                    <a:pt x="578" y="236"/>
                    <a:pt x="576" y="238"/>
                    <a:pt x="575" y="239"/>
                  </a:cubicBezTo>
                  <a:cubicBezTo>
                    <a:pt x="572" y="240"/>
                    <a:pt x="567" y="239"/>
                    <a:pt x="564" y="240"/>
                  </a:cubicBezTo>
                  <a:cubicBezTo>
                    <a:pt x="561" y="242"/>
                    <a:pt x="559" y="246"/>
                    <a:pt x="556" y="248"/>
                  </a:cubicBezTo>
                  <a:cubicBezTo>
                    <a:pt x="553" y="250"/>
                    <a:pt x="549" y="249"/>
                    <a:pt x="546" y="251"/>
                  </a:cubicBezTo>
                  <a:cubicBezTo>
                    <a:pt x="542" y="253"/>
                    <a:pt x="539" y="256"/>
                    <a:pt x="537" y="259"/>
                  </a:cubicBezTo>
                  <a:cubicBezTo>
                    <a:pt x="536" y="260"/>
                    <a:pt x="538" y="262"/>
                    <a:pt x="538" y="263"/>
                  </a:cubicBezTo>
                  <a:cubicBezTo>
                    <a:pt x="535" y="266"/>
                    <a:pt x="531" y="269"/>
                    <a:pt x="527" y="272"/>
                  </a:cubicBezTo>
                  <a:cubicBezTo>
                    <a:pt x="525" y="273"/>
                    <a:pt x="521" y="272"/>
                    <a:pt x="520" y="274"/>
                  </a:cubicBezTo>
                  <a:cubicBezTo>
                    <a:pt x="518" y="275"/>
                    <a:pt x="518" y="279"/>
                    <a:pt x="517" y="281"/>
                  </a:cubicBezTo>
                  <a:cubicBezTo>
                    <a:pt x="515" y="283"/>
                    <a:pt x="513" y="285"/>
                    <a:pt x="511" y="287"/>
                  </a:cubicBezTo>
                  <a:cubicBezTo>
                    <a:pt x="509" y="291"/>
                    <a:pt x="508" y="296"/>
                    <a:pt x="508" y="300"/>
                  </a:cubicBezTo>
                  <a:cubicBezTo>
                    <a:pt x="507" y="302"/>
                    <a:pt x="507" y="305"/>
                    <a:pt x="507" y="307"/>
                  </a:cubicBezTo>
                  <a:cubicBezTo>
                    <a:pt x="507" y="310"/>
                    <a:pt x="506" y="314"/>
                    <a:pt x="506" y="317"/>
                  </a:cubicBezTo>
                  <a:cubicBezTo>
                    <a:pt x="508" y="322"/>
                    <a:pt x="512" y="326"/>
                    <a:pt x="514" y="331"/>
                  </a:cubicBezTo>
                  <a:cubicBezTo>
                    <a:pt x="514" y="333"/>
                    <a:pt x="514" y="336"/>
                    <a:pt x="514" y="339"/>
                  </a:cubicBezTo>
                  <a:cubicBezTo>
                    <a:pt x="514" y="340"/>
                    <a:pt x="513" y="336"/>
                    <a:pt x="512" y="337"/>
                  </a:cubicBezTo>
                  <a:cubicBezTo>
                    <a:pt x="512" y="339"/>
                    <a:pt x="512" y="341"/>
                    <a:pt x="513" y="343"/>
                  </a:cubicBezTo>
                  <a:cubicBezTo>
                    <a:pt x="514" y="346"/>
                    <a:pt x="515" y="348"/>
                    <a:pt x="517" y="351"/>
                  </a:cubicBezTo>
                  <a:cubicBezTo>
                    <a:pt x="518" y="354"/>
                    <a:pt x="519" y="357"/>
                    <a:pt x="520" y="360"/>
                  </a:cubicBezTo>
                  <a:cubicBezTo>
                    <a:pt x="520" y="363"/>
                    <a:pt x="520" y="366"/>
                    <a:pt x="520" y="369"/>
                  </a:cubicBezTo>
                  <a:cubicBezTo>
                    <a:pt x="519" y="372"/>
                    <a:pt x="516" y="375"/>
                    <a:pt x="515" y="379"/>
                  </a:cubicBezTo>
                  <a:cubicBezTo>
                    <a:pt x="514" y="382"/>
                    <a:pt x="515" y="385"/>
                    <a:pt x="514" y="388"/>
                  </a:cubicBezTo>
                  <a:cubicBezTo>
                    <a:pt x="513" y="390"/>
                    <a:pt x="512" y="391"/>
                    <a:pt x="511" y="391"/>
                  </a:cubicBezTo>
                  <a:cubicBezTo>
                    <a:pt x="510" y="391"/>
                    <a:pt x="512" y="388"/>
                    <a:pt x="511" y="388"/>
                  </a:cubicBezTo>
                  <a:cubicBezTo>
                    <a:pt x="508" y="387"/>
                    <a:pt x="505" y="389"/>
                    <a:pt x="501" y="388"/>
                  </a:cubicBezTo>
                  <a:cubicBezTo>
                    <a:pt x="501" y="388"/>
                    <a:pt x="501" y="387"/>
                    <a:pt x="501" y="386"/>
                  </a:cubicBezTo>
                  <a:cubicBezTo>
                    <a:pt x="502" y="384"/>
                    <a:pt x="505" y="383"/>
                    <a:pt x="505" y="382"/>
                  </a:cubicBezTo>
                  <a:cubicBezTo>
                    <a:pt x="504" y="380"/>
                    <a:pt x="501" y="380"/>
                    <a:pt x="499" y="379"/>
                  </a:cubicBezTo>
                  <a:cubicBezTo>
                    <a:pt x="497" y="377"/>
                    <a:pt x="496" y="376"/>
                    <a:pt x="495" y="374"/>
                  </a:cubicBezTo>
                  <a:cubicBezTo>
                    <a:pt x="493" y="370"/>
                    <a:pt x="493" y="366"/>
                    <a:pt x="492" y="362"/>
                  </a:cubicBezTo>
                  <a:cubicBezTo>
                    <a:pt x="491" y="361"/>
                    <a:pt x="492" y="359"/>
                    <a:pt x="492" y="358"/>
                  </a:cubicBezTo>
                  <a:cubicBezTo>
                    <a:pt x="491" y="358"/>
                    <a:pt x="490" y="360"/>
                    <a:pt x="489" y="360"/>
                  </a:cubicBezTo>
                  <a:cubicBezTo>
                    <a:pt x="488" y="358"/>
                    <a:pt x="489" y="356"/>
                    <a:pt x="488" y="354"/>
                  </a:cubicBezTo>
                  <a:cubicBezTo>
                    <a:pt x="488" y="352"/>
                    <a:pt x="487" y="350"/>
                    <a:pt x="487" y="348"/>
                  </a:cubicBezTo>
                  <a:cubicBezTo>
                    <a:pt x="487" y="347"/>
                    <a:pt x="487" y="346"/>
                    <a:pt x="487" y="345"/>
                  </a:cubicBezTo>
                  <a:cubicBezTo>
                    <a:pt x="487" y="343"/>
                    <a:pt x="486" y="341"/>
                    <a:pt x="486" y="339"/>
                  </a:cubicBezTo>
                  <a:cubicBezTo>
                    <a:pt x="486" y="336"/>
                    <a:pt x="489" y="334"/>
                    <a:pt x="489" y="331"/>
                  </a:cubicBezTo>
                  <a:cubicBezTo>
                    <a:pt x="489" y="329"/>
                    <a:pt x="487" y="326"/>
                    <a:pt x="486" y="324"/>
                  </a:cubicBezTo>
                  <a:cubicBezTo>
                    <a:pt x="485" y="323"/>
                    <a:pt x="482" y="323"/>
                    <a:pt x="481" y="322"/>
                  </a:cubicBezTo>
                  <a:cubicBezTo>
                    <a:pt x="478" y="319"/>
                    <a:pt x="477" y="313"/>
                    <a:pt x="473" y="311"/>
                  </a:cubicBezTo>
                  <a:cubicBezTo>
                    <a:pt x="471" y="310"/>
                    <a:pt x="469" y="313"/>
                    <a:pt x="467" y="314"/>
                  </a:cubicBezTo>
                  <a:cubicBezTo>
                    <a:pt x="465" y="315"/>
                    <a:pt x="463" y="317"/>
                    <a:pt x="461" y="318"/>
                  </a:cubicBezTo>
                  <a:cubicBezTo>
                    <a:pt x="460" y="318"/>
                    <a:pt x="457" y="319"/>
                    <a:pt x="456" y="318"/>
                  </a:cubicBezTo>
                  <a:cubicBezTo>
                    <a:pt x="454" y="316"/>
                    <a:pt x="455" y="312"/>
                    <a:pt x="453" y="310"/>
                  </a:cubicBezTo>
                  <a:cubicBezTo>
                    <a:pt x="452" y="309"/>
                    <a:pt x="450" y="309"/>
                    <a:pt x="449" y="309"/>
                  </a:cubicBezTo>
                  <a:cubicBezTo>
                    <a:pt x="447" y="308"/>
                    <a:pt x="446" y="307"/>
                    <a:pt x="445" y="307"/>
                  </a:cubicBezTo>
                  <a:cubicBezTo>
                    <a:pt x="443" y="307"/>
                    <a:pt x="442" y="308"/>
                    <a:pt x="440" y="308"/>
                  </a:cubicBezTo>
                  <a:cubicBezTo>
                    <a:pt x="439" y="308"/>
                    <a:pt x="438" y="307"/>
                    <a:pt x="437" y="307"/>
                  </a:cubicBezTo>
                  <a:cubicBezTo>
                    <a:pt x="436" y="307"/>
                    <a:pt x="435" y="308"/>
                    <a:pt x="434" y="308"/>
                  </a:cubicBezTo>
                  <a:cubicBezTo>
                    <a:pt x="433" y="308"/>
                    <a:pt x="431" y="308"/>
                    <a:pt x="430" y="308"/>
                  </a:cubicBezTo>
                  <a:cubicBezTo>
                    <a:pt x="429" y="307"/>
                    <a:pt x="427" y="306"/>
                    <a:pt x="425" y="306"/>
                  </a:cubicBezTo>
                  <a:cubicBezTo>
                    <a:pt x="421" y="306"/>
                    <a:pt x="416" y="307"/>
                    <a:pt x="412" y="307"/>
                  </a:cubicBezTo>
                  <a:cubicBezTo>
                    <a:pt x="410" y="308"/>
                    <a:pt x="408" y="309"/>
                    <a:pt x="406" y="309"/>
                  </a:cubicBezTo>
                  <a:cubicBezTo>
                    <a:pt x="404" y="309"/>
                    <a:pt x="403" y="307"/>
                    <a:pt x="401" y="307"/>
                  </a:cubicBezTo>
                  <a:cubicBezTo>
                    <a:pt x="399" y="306"/>
                    <a:pt x="397" y="305"/>
                    <a:pt x="396" y="307"/>
                  </a:cubicBezTo>
                  <a:cubicBezTo>
                    <a:pt x="395" y="308"/>
                    <a:pt x="397" y="310"/>
                    <a:pt x="398" y="311"/>
                  </a:cubicBezTo>
                  <a:cubicBezTo>
                    <a:pt x="399" y="313"/>
                    <a:pt x="400" y="314"/>
                    <a:pt x="402" y="314"/>
                  </a:cubicBezTo>
                  <a:cubicBezTo>
                    <a:pt x="403" y="314"/>
                    <a:pt x="403" y="312"/>
                    <a:pt x="404" y="312"/>
                  </a:cubicBezTo>
                  <a:cubicBezTo>
                    <a:pt x="405" y="312"/>
                    <a:pt x="406" y="313"/>
                    <a:pt x="406" y="315"/>
                  </a:cubicBezTo>
                  <a:cubicBezTo>
                    <a:pt x="406" y="316"/>
                    <a:pt x="404" y="318"/>
                    <a:pt x="405" y="319"/>
                  </a:cubicBezTo>
                  <a:cubicBezTo>
                    <a:pt x="406" y="321"/>
                    <a:pt x="409" y="321"/>
                    <a:pt x="410" y="322"/>
                  </a:cubicBezTo>
                  <a:cubicBezTo>
                    <a:pt x="411" y="324"/>
                    <a:pt x="412" y="328"/>
                    <a:pt x="410" y="328"/>
                  </a:cubicBezTo>
                  <a:cubicBezTo>
                    <a:pt x="408" y="328"/>
                    <a:pt x="407" y="324"/>
                    <a:pt x="405" y="322"/>
                  </a:cubicBezTo>
                  <a:cubicBezTo>
                    <a:pt x="402" y="320"/>
                    <a:pt x="399" y="316"/>
                    <a:pt x="395" y="316"/>
                  </a:cubicBezTo>
                  <a:cubicBezTo>
                    <a:pt x="393" y="317"/>
                    <a:pt x="397" y="322"/>
                    <a:pt x="395" y="324"/>
                  </a:cubicBezTo>
                  <a:cubicBezTo>
                    <a:pt x="394" y="326"/>
                    <a:pt x="391" y="324"/>
                    <a:pt x="389" y="324"/>
                  </a:cubicBezTo>
                  <a:cubicBezTo>
                    <a:pt x="388" y="324"/>
                    <a:pt x="387" y="326"/>
                    <a:pt x="386" y="326"/>
                  </a:cubicBezTo>
                  <a:cubicBezTo>
                    <a:pt x="384" y="325"/>
                    <a:pt x="383" y="324"/>
                    <a:pt x="381" y="322"/>
                  </a:cubicBezTo>
                  <a:cubicBezTo>
                    <a:pt x="380" y="321"/>
                    <a:pt x="380" y="319"/>
                    <a:pt x="379" y="318"/>
                  </a:cubicBezTo>
                  <a:cubicBezTo>
                    <a:pt x="378" y="316"/>
                    <a:pt x="376" y="314"/>
                    <a:pt x="374" y="315"/>
                  </a:cubicBezTo>
                  <a:cubicBezTo>
                    <a:pt x="373" y="315"/>
                    <a:pt x="374" y="317"/>
                    <a:pt x="372" y="318"/>
                  </a:cubicBezTo>
                  <a:cubicBezTo>
                    <a:pt x="370" y="319"/>
                    <a:pt x="367" y="319"/>
                    <a:pt x="364" y="319"/>
                  </a:cubicBezTo>
                  <a:cubicBezTo>
                    <a:pt x="361" y="318"/>
                    <a:pt x="359" y="315"/>
                    <a:pt x="357" y="315"/>
                  </a:cubicBezTo>
                  <a:cubicBezTo>
                    <a:pt x="353" y="315"/>
                    <a:pt x="350" y="317"/>
                    <a:pt x="347" y="318"/>
                  </a:cubicBezTo>
                  <a:cubicBezTo>
                    <a:pt x="345" y="319"/>
                    <a:pt x="343" y="321"/>
                    <a:pt x="341" y="321"/>
                  </a:cubicBezTo>
                  <a:cubicBezTo>
                    <a:pt x="340" y="320"/>
                    <a:pt x="340" y="318"/>
                    <a:pt x="339" y="318"/>
                  </a:cubicBezTo>
                  <a:cubicBezTo>
                    <a:pt x="338" y="317"/>
                    <a:pt x="336" y="317"/>
                    <a:pt x="335" y="318"/>
                  </a:cubicBezTo>
                  <a:cubicBezTo>
                    <a:pt x="335" y="320"/>
                    <a:pt x="338" y="322"/>
                    <a:pt x="337" y="324"/>
                  </a:cubicBezTo>
                  <a:cubicBezTo>
                    <a:pt x="336" y="327"/>
                    <a:pt x="333" y="327"/>
                    <a:pt x="331" y="329"/>
                  </a:cubicBezTo>
                  <a:cubicBezTo>
                    <a:pt x="329" y="331"/>
                    <a:pt x="328" y="334"/>
                    <a:pt x="325" y="335"/>
                  </a:cubicBezTo>
                  <a:cubicBezTo>
                    <a:pt x="323" y="336"/>
                    <a:pt x="320" y="335"/>
                    <a:pt x="318" y="336"/>
                  </a:cubicBezTo>
                  <a:cubicBezTo>
                    <a:pt x="315" y="337"/>
                    <a:pt x="313" y="338"/>
                    <a:pt x="312" y="339"/>
                  </a:cubicBezTo>
                  <a:cubicBezTo>
                    <a:pt x="309" y="341"/>
                    <a:pt x="306" y="343"/>
                    <a:pt x="304" y="346"/>
                  </a:cubicBezTo>
                  <a:cubicBezTo>
                    <a:pt x="303" y="347"/>
                    <a:pt x="305" y="349"/>
                    <a:pt x="304" y="351"/>
                  </a:cubicBezTo>
                  <a:cubicBezTo>
                    <a:pt x="304" y="353"/>
                    <a:pt x="300" y="355"/>
                    <a:pt x="300" y="357"/>
                  </a:cubicBezTo>
                  <a:cubicBezTo>
                    <a:pt x="300" y="361"/>
                    <a:pt x="303" y="364"/>
                    <a:pt x="304" y="368"/>
                  </a:cubicBezTo>
                  <a:cubicBezTo>
                    <a:pt x="304" y="369"/>
                    <a:pt x="304" y="371"/>
                    <a:pt x="304" y="373"/>
                  </a:cubicBezTo>
                  <a:cubicBezTo>
                    <a:pt x="303" y="375"/>
                    <a:pt x="302" y="376"/>
                    <a:pt x="302" y="377"/>
                  </a:cubicBezTo>
                  <a:cubicBezTo>
                    <a:pt x="300" y="376"/>
                    <a:pt x="299" y="373"/>
                    <a:pt x="297" y="373"/>
                  </a:cubicBezTo>
                  <a:cubicBezTo>
                    <a:pt x="295" y="372"/>
                    <a:pt x="293" y="373"/>
                    <a:pt x="291" y="373"/>
                  </a:cubicBezTo>
                  <a:cubicBezTo>
                    <a:pt x="288" y="371"/>
                    <a:pt x="285" y="370"/>
                    <a:pt x="283" y="368"/>
                  </a:cubicBezTo>
                  <a:cubicBezTo>
                    <a:pt x="280" y="365"/>
                    <a:pt x="279" y="362"/>
                    <a:pt x="277" y="359"/>
                  </a:cubicBezTo>
                  <a:cubicBezTo>
                    <a:pt x="276" y="357"/>
                    <a:pt x="277" y="354"/>
                    <a:pt x="276" y="352"/>
                  </a:cubicBezTo>
                  <a:cubicBezTo>
                    <a:pt x="275" y="350"/>
                    <a:pt x="273" y="348"/>
                    <a:pt x="272" y="345"/>
                  </a:cubicBezTo>
                  <a:cubicBezTo>
                    <a:pt x="270" y="341"/>
                    <a:pt x="268" y="337"/>
                    <a:pt x="266" y="332"/>
                  </a:cubicBezTo>
                  <a:cubicBezTo>
                    <a:pt x="265" y="329"/>
                    <a:pt x="264" y="325"/>
                    <a:pt x="263" y="322"/>
                  </a:cubicBezTo>
                  <a:cubicBezTo>
                    <a:pt x="262" y="319"/>
                    <a:pt x="260" y="316"/>
                    <a:pt x="258" y="315"/>
                  </a:cubicBezTo>
                  <a:cubicBezTo>
                    <a:pt x="255" y="314"/>
                    <a:pt x="253" y="314"/>
                    <a:pt x="250" y="314"/>
                  </a:cubicBezTo>
                  <a:cubicBezTo>
                    <a:pt x="248" y="314"/>
                    <a:pt x="246" y="314"/>
                    <a:pt x="245" y="314"/>
                  </a:cubicBezTo>
                  <a:cubicBezTo>
                    <a:pt x="243" y="315"/>
                    <a:pt x="242" y="315"/>
                    <a:pt x="241" y="316"/>
                  </a:cubicBezTo>
                  <a:cubicBezTo>
                    <a:pt x="240" y="317"/>
                    <a:pt x="240" y="318"/>
                    <a:pt x="239" y="319"/>
                  </a:cubicBezTo>
                  <a:cubicBezTo>
                    <a:pt x="239" y="321"/>
                    <a:pt x="239" y="323"/>
                    <a:pt x="238" y="325"/>
                  </a:cubicBezTo>
                  <a:cubicBezTo>
                    <a:pt x="238" y="326"/>
                    <a:pt x="236" y="327"/>
                    <a:pt x="235" y="327"/>
                  </a:cubicBezTo>
                  <a:cubicBezTo>
                    <a:pt x="232" y="326"/>
                    <a:pt x="229" y="323"/>
                    <a:pt x="226" y="322"/>
                  </a:cubicBezTo>
                  <a:cubicBezTo>
                    <a:pt x="224" y="320"/>
                    <a:pt x="220" y="320"/>
                    <a:pt x="219" y="318"/>
                  </a:cubicBezTo>
                  <a:cubicBezTo>
                    <a:pt x="216" y="315"/>
                    <a:pt x="216" y="311"/>
                    <a:pt x="214" y="308"/>
                  </a:cubicBezTo>
                  <a:cubicBezTo>
                    <a:pt x="213" y="305"/>
                    <a:pt x="213" y="302"/>
                    <a:pt x="211" y="300"/>
                  </a:cubicBezTo>
                  <a:cubicBezTo>
                    <a:pt x="209" y="297"/>
                    <a:pt x="206" y="294"/>
                    <a:pt x="203" y="291"/>
                  </a:cubicBezTo>
                  <a:cubicBezTo>
                    <a:pt x="201" y="288"/>
                    <a:pt x="200" y="286"/>
                    <a:pt x="199" y="283"/>
                  </a:cubicBezTo>
                  <a:cubicBezTo>
                    <a:pt x="192" y="283"/>
                    <a:pt x="185" y="283"/>
                    <a:pt x="177" y="283"/>
                  </a:cubicBezTo>
                  <a:cubicBezTo>
                    <a:pt x="177" y="286"/>
                    <a:pt x="176" y="288"/>
                    <a:pt x="176" y="291"/>
                  </a:cubicBezTo>
                  <a:cubicBezTo>
                    <a:pt x="165" y="290"/>
                    <a:pt x="154" y="290"/>
                    <a:pt x="142" y="290"/>
                  </a:cubicBezTo>
                  <a:cubicBezTo>
                    <a:pt x="142" y="290"/>
                    <a:pt x="141" y="290"/>
                    <a:pt x="140" y="290"/>
                  </a:cubicBezTo>
                  <a:cubicBezTo>
                    <a:pt x="125" y="284"/>
                    <a:pt x="111" y="278"/>
                    <a:pt x="96" y="272"/>
                  </a:cubicBezTo>
                  <a:cubicBezTo>
                    <a:pt x="96" y="272"/>
                    <a:pt x="96" y="271"/>
                    <a:pt x="96" y="270"/>
                  </a:cubicBezTo>
                  <a:cubicBezTo>
                    <a:pt x="88" y="270"/>
                    <a:pt x="81" y="270"/>
                    <a:pt x="73" y="270"/>
                  </a:cubicBezTo>
                  <a:cubicBezTo>
                    <a:pt x="71" y="271"/>
                    <a:pt x="70" y="272"/>
                    <a:pt x="68" y="273"/>
                  </a:cubicBezTo>
                  <a:cubicBezTo>
                    <a:pt x="68" y="272"/>
                    <a:pt x="66" y="271"/>
                    <a:pt x="66" y="269"/>
                  </a:cubicBezTo>
                  <a:cubicBezTo>
                    <a:pt x="66" y="268"/>
                    <a:pt x="67" y="266"/>
                    <a:pt x="66" y="264"/>
                  </a:cubicBezTo>
                  <a:cubicBezTo>
                    <a:pt x="66" y="261"/>
                    <a:pt x="64" y="258"/>
                    <a:pt x="63" y="255"/>
                  </a:cubicBezTo>
                  <a:cubicBezTo>
                    <a:pt x="61" y="252"/>
                    <a:pt x="59" y="249"/>
                    <a:pt x="56" y="247"/>
                  </a:cubicBezTo>
                  <a:cubicBezTo>
                    <a:pt x="54" y="245"/>
                    <a:pt x="50" y="247"/>
                    <a:pt x="48" y="246"/>
                  </a:cubicBezTo>
                  <a:cubicBezTo>
                    <a:pt x="45" y="245"/>
                    <a:pt x="43" y="242"/>
                    <a:pt x="40" y="241"/>
                  </a:cubicBezTo>
                  <a:cubicBezTo>
                    <a:pt x="37" y="240"/>
                    <a:pt x="32" y="241"/>
                    <a:pt x="29" y="239"/>
                  </a:cubicBezTo>
                  <a:cubicBezTo>
                    <a:pt x="28" y="237"/>
                    <a:pt x="30" y="234"/>
                    <a:pt x="29" y="232"/>
                  </a:cubicBezTo>
                  <a:cubicBezTo>
                    <a:pt x="29" y="228"/>
                    <a:pt x="26" y="226"/>
                    <a:pt x="25" y="223"/>
                  </a:cubicBezTo>
                  <a:cubicBezTo>
                    <a:pt x="23" y="218"/>
                    <a:pt x="21" y="213"/>
                    <a:pt x="20" y="208"/>
                  </a:cubicBezTo>
                  <a:cubicBezTo>
                    <a:pt x="19" y="206"/>
                    <a:pt x="22" y="203"/>
                    <a:pt x="21" y="201"/>
                  </a:cubicBezTo>
                  <a:cubicBezTo>
                    <a:pt x="21" y="200"/>
                    <a:pt x="19" y="200"/>
                    <a:pt x="18" y="199"/>
                  </a:cubicBezTo>
                  <a:cubicBezTo>
                    <a:pt x="17" y="198"/>
                    <a:pt x="16" y="196"/>
                    <a:pt x="16" y="194"/>
                  </a:cubicBezTo>
                  <a:cubicBezTo>
                    <a:pt x="15" y="192"/>
                    <a:pt x="15" y="189"/>
                    <a:pt x="15" y="186"/>
                  </a:cubicBezTo>
                  <a:cubicBezTo>
                    <a:pt x="15" y="185"/>
                    <a:pt x="15" y="183"/>
                    <a:pt x="16" y="184"/>
                  </a:cubicBezTo>
                  <a:cubicBezTo>
                    <a:pt x="18" y="184"/>
                    <a:pt x="18" y="187"/>
                    <a:pt x="19" y="187"/>
                  </a:cubicBezTo>
                  <a:cubicBezTo>
                    <a:pt x="20" y="187"/>
                    <a:pt x="19" y="185"/>
                    <a:pt x="19" y="184"/>
                  </a:cubicBezTo>
                  <a:cubicBezTo>
                    <a:pt x="20" y="182"/>
                    <a:pt x="21" y="181"/>
                    <a:pt x="21" y="180"/>
                  </a:cubicBezTo>
                  <a:cubicBezTo>
                    <a:pt x="21" y="179"/>
                    <a:pt x="20" y="178"/>
                    <a:pt x="19" y="178"/>
                  </a:cubicBezTo>
                  <a:cubicBezTo>
                    <a:pt x="18" y="178"/>
                    <a:pt x="18" y="180"/>
                    <a:pt x="18" y="181"/>
                  </a:cubicBezTo>
                  <a:cubicBezTo>
                    <a:pt x="17" y="182"/>
                    <a:pt x="16" y="182"/>
                    <a:pt x="15" y="181"/>
                  </a:cubicBezTo>
                  <a:cubicBezTo>
                    <a:pt x="13" y="180"/>
                    <a:pt x="12" y="179"/>
                    <a:pt x="11" y="178"/>
                  </a:cubicBezTo>
                  <a:cubicBezTo>
                    <a:pt x="10" y="176"/>
                    <a:pt x="9" y="174"/>
                    <a:pt x="7" y="172"/>
                  </a:cubicBezTo>
                  <a:cubicBezTo>
                    <a:pt x="6" y="170"/>
                    <a:pt x="3" y="168"/>
                    <a:pt x="3" y="166"/>
                  </a:cubicBezTo>
                  <a:cubicBezTo>
                    <a:pt x="2" y="163"/>
                    <a:pt x="5" y="161"/>
                    <a:pt x="4" y="158"/>
                  </a:cubicBezTo>
                  <a:cubicBezTo>
                    <a:pt x="4" y="155"/>
                    <a:pt x="1" y="152"/>
                    <a:pt x="0" y="149"/>
                  </a:cubicBezTo>
                  <a:cubicBezTo>
                    <a:pt x="0" y="147"/>
                    <a:pt x="0" y="146"/>
                    <a:pt x="0" y="144"/>
                  </a:cubicBezTo>
                  <a:cubicBezTo>
                    <a:pt x="1" y="141"/>
                    <a:pt x="2" y="138"/>
                    <a:pt x="3" y="135"/>
                  </a:cubicBezTo>
                  <a:cubicBezTo>
                    <a:pt x="4" y="133"/>
                    <a:pt x="5" y="132"/>
                    <a:pt x="5" y="130"/>
                  </a:cubicBezTo>
                  <a:cubicBezTo>
                    <a:pt x="5" y="127"/>
                    <a:pt x="4" y="125"/>
                    <a:pt x="4" y="122"/>
                  </a:cubicBezTo>
                  <a:cubicBezTo>
                    <a:pt x="4" y="121"/>
                    <a:pt x="6" y="119"/>
                    <a:pt x="6" y="118"/>
                  </a:cubicBezTo>
                  <a:cubicBezTo>
                    <a:pt x="6" y="114"/>
                    <a:pt x="5" y="110"/>
                    <a:pt x="5" y="106"/>
                  </a:cubicBezTo>
                  <a:cubicBezTo>
                    <a:pt x="5" y="105"/>
                    <a:pt x="6" y="104"/>
                    <a:pt x="6" y="102"/>
                  </a:cubicBezTo>
                  <a:cubicBezTo>
                    <a:pt x="8" y="98"/>
                    <a:pt x="10" y="94"/>
                    <a:pt x="12" y="90"/>
                  </a:cubicBezTo>
                  <a:cubicBezTo>
                    <a:pt x="14" y="82"/>
                    <a:pt x="17" y="75"/>
                    <a:pt x="19" y="67"/>
                  </a:cubicBezTo>
                  <a:cubicBezTo>
                    <a:pt x="20" y="62"/>
                    <a:pt x="21" y="56"/>
                    <a:pt x="23" y="51"/>
                  </a:cubicBezTo>
                  <a:cubicBezTo>
                    <a:pt x="23" y="50"/>
                    <a:pt x="26" y="50"/>
                    <a:pt x="26" y="49"/>
                  </a:cubicBezTo>
                  <a:cubicBezTo>
                    <a:pt x="26" y="49"/>
                    <a:pt x="24" y="50"/>
                    <a:pt x="24" y="49"/>
                  </a:cubicBezTo>
                  <a:cubicBezTo>
                    <a:pt x="23" y="47"/>
                    <a:pt x="25" y="45"/>
                    <a:pt x="25" y="44"/>
                  </a:cubicBezTo>
                  <a:cubicBezTo>
                    <a:pt x="25" y="40"/>
                    <a:pt x="26" y="36"/>
                    <a:pt x="26" y="32"/>
                  </a:cubicBezTo>
                  <a:cubicBezTo>
                    <a:pt x="25" y="27"/>
                    <a:pt x="22" y="23"/>
                    <a:pt x="21" y="18"/>
                  </a:cubicBezTo>
                  <a:cubicBezTo>
                    <a:pt x="21" y="16"/>
                    <a:pt x="21" y="15"/>
                    <a:pt x="22" y="13"/>
                  </a:cubicBezTo>
                  <a:cubicBezTo>
                    <a:pt x="22" y="12"/>
                    <a:pt x="23" y="11"/>
                    <a:pt x="25" y="11"/>
                  </a:cubicBezTo>
                  <a:cubicBezTo>
                    <a:pt x="26" y="12"/>
                    <a:pt x="27" y="13"/>
                    <a:pt x="29" y="14"/>
                  </a:cubicBezTo>
                  <a:cubicBezTo>
                    <a:pt x="31" y="14"/>
                    <a:pt x="33" y="14"/>
                    <a:pt x="35" y="14"/>
                  </a:cubicBezTo>
                  <a:cubicBezTo>
                    <a:pt x="38" y="14"/>
                    <a:pt x="41" y="13"/>
                    <a:pt x="43" y="14"/>
                  </a:cubicBezTo>
                  <a:cubicBezTo>
                    <a:pt x="45" y="14"/>
                    <a:pt x="45" y="17"/>
                    <a:pt x="46" y="18"/>
                  </a:cubicBezTo>
                  <a:cubicBezTo>
                    <a:pt x="47" y="19"/>
                    <a:pt x="47" y="20"/>
                    <a:pt x="47" y="21"/>
                  </a:cubicBezTo>
                  <a:cubicBezTo>
                    <a:pt x="47" y="22"/>
                    <a:pt x="46" y="24"/>
                    <a:pt x="45" y="25"/>
                  </a:cubicBezTo>
                  <a:cubicBezTo>
                    <a:pt x="44" y="27"/>
                    <a:pt x="42" y="27"/>
                    <a:pt x="41" y="28"/>
                  </a:cubicBezTo>
                  <a:cubicBezTo>
                    <a:pt x="40" y="29"/>
                    <a:pt x="39" y="32"/>
                    <a:pt x="40" y="32"/>
                  </a:cubicBezTo>
                  <a:cubicBezTo>
                    <a:pt x="43" y="31"/>
                    <a:pt x="45" y="29"/>
                    <a:pt x="47" y="27"/>
                  </a:cubicBezTo>
                  <a:cubicBezTo>
                    <a:pt x="48" y="25"/>
                    <a:pt x="50" y="23"/>
                    <a:pt x="50" y="20"/>
                  </a:cubicBezTo>
                  <a:cubicBezTo>
                    <a:pt x="51" y="18"/>
                    <a:pt x="50" y="15"/>
                    <a:pt x="50" y="13"/>
                  </a:cubicBezTo>
                  <a:cubicBezTo>
                    <a:pt x="50" y="10"/>
                    <a:pt x="51" y="8"/>
                    <a:pt x="51" y="6"/>
                  </a:cubicBezTo>
                  <a:cubicBezTo>
                    <a:pt x="50" y="4"/>
                    <a:pt x="50" y="2"/>
                    <a:pt x="49" y="0"/>
                  </a:cubicBezTo>
                  <a:close/>
                </a:path>
              </a:pathLst>
            </a:custGeom>
            <a:solidFill>
              <a:srgbClr val="005A32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 dirty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06" name="Freeform 772">
              <a:extLst>
                <a:ext uri="{FF2B5EF4-FFF2-40B4-BE49-F238E27FC236}">
                  <a16:creationId xmlns:a16="http://schemas.microsoft.com/office/drawing/2014/main" id="{C042E5A5-2EFA-154E-BB8E-1254DE0BC88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5733" y="1808172"/>
              <a:ext cx="1837028" cy="1075565"/>
            </a:xfrm>
            <a:custGeom>
              <a:avLst/>
              <a:gdLst>
                <a:gd name="T0" fmla="*/ 2147483647 w 965"/>
                <a:gd name="T1" fmla="*/ 2147483647 h 565"/>
                <a:gd name="T2" fmla="*/ 2147483647 w 965"/>
                <a:gd name="T3" fmla="*/ 2147483647 h 565"/>
                <a:gd name="T4" fmla="*/ 2147483647 w 965"/>
                <a:gd name="T5" fmla="*/ 2147483647 h 565"/>
                <a:gd name="T6" fmla="*/ 2147483647 w 965"/>
                <a:gd name="T7" fmla="*/ 2147483647 h 565"/>
                <a:gd name="T8" fmla="*/ 2147483647 w 965"/>
                <a:gd name="T9" fmla="*/ 2147483647 h 565"/>
                <a:gd name="T10" fmla="*/ 2147483647 w 965"/>
                <a:gd name="T11" fmla="*/ 2147483647 h 565"/>
                <a:gd name="T12" fmla="*/ 2147483647 w 965"/>
                <a:gd name="T13" fmla="*/ 2147483647 h 565"/>
                <a:gd name="T14" fmla="*/ 2147483647 w 965"/>
                <a:gd name="T15" fmla="*/ 2147483647 h 565"/>
                <a:gd name="T16" fmla="*/ 2147483647 w 965"/>
                <a:gd name="T17" fmla="*/ 2147483647 h 565"/>
                <a:gd name="T18" fmla="*/ 2147483647 w 965"/>
                <a:gd name="T19" fmla="*/ 2147483647 h 565"/>
                <a:gd name="T20" fmla="*/ 2147483647 w 965"/>
                <a:gd name="T21" fmla="*/ 2147483647 h 565"/>
                <a:gd name="T22" fmla="*/ 2147483647 w 965"/>
                <a:gd name="T23" fmla="*/ 2147483647 h 565"/>
                <a:gd name="T24" fmla="*/ 2147483647 w 965"/>
                <a:gd name="T25" fmla="*/ 2147483647 h 565"/>
                <a:gd name="T26" fmla="*/ 2147483647 w 965"/>
                <a:gd name="T27" fmla="*/ 2147483647 h 565"/>
                <a:gd name="T28" fmla="*/ 2147483647 w 965"/>
                <a:gd name="T29" fmla="*/ 2147483647 h 565"/>
                <a:gd name="T30" fmla="*/ 2147483647 w 965"/>
                <a:gd name="T31" fmla="*/ 2147483647 h 565"/>
                <a:gd name="T32" fmla="*/ 2147483647 w 965"/>
                <a:gd name="T33" fmla="*/ 2147483647 h 565"/>
                <a:gd name="T34" fmla="*/ 2147483647 w 965"/>
                <a:gd name="T35" fmla="*/ 2147483647 h 565"/>
                <a:gd name="T36" fmla="*/ 2147483647 w 965"/>
                <a:gd name="T37" fmla="*/ 2147483647 h 565"/>
                <a:gd name="T38" fmla="*/ 2147483647 w 965"/>
                <a:gd name="T39" fmla="*/ 2147483647 h 565"/>
                <a:gd name="T40" fmla="*/ 2147483647 w 965"/>
                <a:gd name="T41" fmla="*/ 2147483647 h 565"/>
                <a:gd name="T42" fmla="*/ 2147483647 w 965"/>
                <a:gd name="T43" fmla="*/ 2147483647 h 565"/>
                <a:gd name="T44" fmla="*/ 2147483647 w 965"/>
                <a:gd name="T45" fmla="*/ 2147483647 h 565"/>
                <a:gd name="T46" fmla="*/ 2147483647 w 965"/>
                <a:gd name="T47" fmla="*/ 2147483647 h 565"/>
                <a:gd name="T48" fmla="*/ 2147483647 w 965"/>
                <a:gd name="T49" fmla="*/ 2147483647 h 565"/>
                <a:gd name="T50" fmla="*/ 2147483647 w 965"/>
                <a:gd name="T51" fmla="*/ 2147483647 h 565"/>
                <a:gd name="T52" fmla="*/ 2147483647 w 965"/>
                <a:gd name="T53" fmla="*/ 2147483647 h 565"/>
                <a:gd name="T54" fmla="*/ 2147483647 w 965"/>
                <a:gd name="T55" fmla="*/ 2147483647 h 565"/>
                <a:gd name="T56" fmla="*/ 2147483647 w 965"/>
                <a:gd name="T57" fmla="*/ 2147483647 h 565"/>
                <a:gd name="T58" fmla="*/ 2147483647 w 965"/>
                <a:gd name="T59" fmla="*/ 2147483647 h 565"/>
                <a:gd name="T60" fmla="*/ 2147483647 w 965"/>
                <a:gd name="T61" fmla="*/ 2147483647 h 565"/>
                <a:gd name="T62" fmla="*/ 2147483647 w 965"/>
                <a:gd name="T63" fmla="*/ 2147483647 h 565"/>
                <a:gd name="T64" fmla="*/ 2147483647 w 965"/>
                <a:gd name="T65" fmla="*/ 2147483647 h 565"/>
                <a:gd name="T66" fmla="*/ 2147483647 w 965"/>
                <a:gd name="T67" fmla="*/ 2147483647 h 565"/>
                <a:gd name="T68" fmla="*/ 2147483647 w 965"/>
                <a:gd name="T69" fmla="*/ 2147483647 h 565"/>
                <a:gd name="T70" fmla="*/ 2147483647 w 965"/>
                <a:gd name="T71" fmla="*/ 2147483647 h 565"/>
                <a:gd name="T72" fmla="*/ 2147483647 w 965"/>
                <a:gd name="T73" fmla="*/ 2147483647 h 565"/>
                <a:gd name="T74" fmla="*/ 2147483647 w 965"/>
                <a:gd name="T75" fmla="*/ 2147483647 h 565"/>
                <a:gd name="T76" fmla="*/ 2147483647 w 965"/>
                <a:gd name="T77" fmla="*/ 2147483647 h 565"/>
                <a:gd name="T78" fmla="*/ 2147483647 w 965"/>
                <a:gd name="T79" fmla="*/ 2147483647 h 565"/>
                <a:gd name="T80" fmla="*/ 2147483647 w 965"/>
                <a:gd name="T81" fmla="*/ 2147483647 h 565"/>
                <a:gd name="T82" fmla="*/ 2147483647 w 965"/>
                <a:gd name="T83" fmla="*/ 2147483647 h 565"/>
                <a:gd name="T84" fmla="*/ 2147483647 w 965"/>
                <a:gd name="T85" fmla="*/ 2147483647 h 565"/>
                <a:gd name="T86" fmla="*/ 2147483647 w 965"/>
                <a:gd name="T87" fmla="*/ 2147483647 h 565"/>
                <a:gd name="T88" fmla="*/ 2147483647 w 965"/>
                <a:gd name="T89" fmla="*/ 2147483647 h 565"/>
                <a:gd name="T90" fmla="*/ 2147483647 w 965"/>
                <a:gd name="T91" fmla="*/ 2147483647 h 565"/>
                <a:gd name="T92" fmla="*/ 2147483647 w 965"/>
                <a:gd name="T93" fmla="*/ 2147483647 h 565"/>
                <a:gd name="T94" fmla="*/ 2147483647 w 965"/>
                <a:gd name="T95" fmla="*/ 2147483647 h 565"/>
                <a:gd name="T96" fmla="*/ 2147483647 w 965"/>
                <a:gd name="T97" fmla="*/ 2147483647 h 565"/>
                <a:gd name="T98" fmla="*/ 2147483647 w 965"/>
                <a:gd name="T99" fmla="*/ 2147483647 h 565"/>
                <a:gd name="T100" fmla="*/ 2147483647 w 965"/>
                <a:gd name="T101" fmla="*/ 2147483647 h 565"/>
                <a:gd name="T102" fmla="*/ 2147483647 w 965"/>
                <a:gd name="T103" fmla="*/ 2147483647 h 565"/>
                <a:gd name="T104" fmla="*/ 2147483647 w 965"/>
                <a:gd name="T105" fmla="*/ 2147483647 h 565"/>
                <a:gd name="T106" fmla="*/ 2147483647 w 965"/>
                <a:gd name="T107" fmla="*/ 2147483647 h 565"/>
                <a:gd name="T108" fmla="*/ 2147483647 w 965"/>
                <a:gd name="T109" fmla="*/ 2147483647 h 565"/>
                <a:gd name="T110" fmla="*/ 2147483647 w 965"/>
                <a:gd name="T111" fmla="*/ 2147483647 h 565"/>
                <a:gd name="T112" fmla="*/ 2147483647 w 965"/>
                <a:gd name="T113" fmla="*/ 2147483647 h 565"/>
                <a:gd name="T114" fmla="*/ 2147483647 w 965"/>
                <a:gd name="T115" fmla="*/ 2147483647 h 565"/>
                <a:gd name="T116" fmla="*/ 2147483647 w 965"/>
                <a:gd name="T117" fmla="*/ 2147483647 h 565"/>
                <a:gd name="T118" fmla="*/ 2147483647 w 965"/>
                <a:gd name="T119" fmla="*/ 2147483647 h 56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65" h="565">
                  <a:moveTo>
                    <a:pt x="711" y="522"/>
                  </a:moveTo>
                  <a:cubicBezTo>
                    <a:pt x="712" y="520"/>
                    <a:pt x="713" y="519"/>
                    <a:pt x="714" y="518"/>
                  </a:cubicBezTo>
                  <a:cubicBezTo>
                    <a:pt x="716" y="516"/>
                    <a:pt x="717" y="515"/>
                    <a:pt x="721" y="514"/>
                  </a:cubicBezTo>
                  <a:cubicBezTo>
                    <a:pt x="724" y="513"/>
                    <a:pt x="726" y="512"/>
                    <a:pt x="729" y="511"/>
                  </a:cubicBezTo>
                  <a:cubicBezTo>
                    <a:pt x="731" y="510"/>
                    <a:pt x="734" y="508"/>
                    <a:pt x="736" y="506"/>
                  </a:cubicBezTo>
                  <a:cubicBezTo>
                    <a:pt x="738" y="504"/>
                    <a:pt x="740" y="502"/>
                    <a:pt x="742" y="500"/>
                  </a:cubicBezTo>
                  <a:cubicBezTo>
                    <a:pt x="744" y="498"/>
                    <a:pt x="746" y="496"/>
                    <a:pt x="749" y="495"/>
                  </a:cubicBezTo>
                  <a:cubicBezTo>
                    <a:pt x="751" y="493"/>
                    <a:pt x="754" y="492"/>
                    <a:pt x="757" y="490"/>
                  </a:cubicBezTo>
                  <a:cubicBezTo>
                    <a:pt x="760" y="488"/>
                    <a:pt x="763" y="486"/>
                    <a:pt x="767" y="484"/>
                  </a:cubicBezTo>
                  <a:cubicBezTo>
                    <a:pt x="769" y="483"/>
                    <a:pt x="772" y="482"/>
                    <a:pt x="774" y="480"/>
                  </a:cubicBezTo>
                  <a:cubicBezTo>
                    <a:pt x="777" y="478"/>
                    <a:pt x="780" y="475"/>
                    <a:pt x="782" y="472"/>
                  </a:cubicBezTo>
                  <a:cubicBezTo>
                    <a:pt x="786" y="468"/>
                    <a:pt x="789" y="463"/>
                    <a:pt x="793" y="459"/>
                  </a:cubicBezTo>
                  <a:cubicBezTo>
                    <a:pt x="796" y="456"/>
                    <a:pt x="798" y="452"/>
                    <a:pt x="801" y="450"/>
                  </a:cubicBezTo>
                  <a:cubicBezTo>
                    <a:pt x="804" y="448"/>
                    <a:pt x="807" y="446"/>
                    <a:pt x="810" y="444"/>
                  </a:cubicBezTo>
                  <a:cubicBezTo>
                    <a:pt x="811" y="443"/>
                    <a:pt x="812" y="442"/>
                    <a:pt x="813" y="441"/>
                  </a:cubicBezTo>
                  <a:cubicBezTo>
                    <a:pt x="815" y="440"/>
                    <a:pt x="816" y="441"/>
                    <a:pt x="818" y="440"/>
                  </a:cubicBezTo>
                  <a:cubicBezTo>
                    <a:pt x="820" y="440"/>
                    <a:pt x="822" y="439"/>
                    <a:pt x="823" y="438"/>
                  </a:cubicBezTo>
                  <a:cubicBezTo>
                    <a:pt x="824" y="437"/>
                    <a:pt x="824" y="434"/>
                    <a:pt x="825" y="433"/>
                  </a:cubicBezTo>
                  <a:cubicBezTo>
                    <a:pt x="825" y="431"/>
                    <a:pt x="827" y="430"/>
                    <a:pt x="828" y="429"/>
                  </a:cubicBezTo>
                  <a:cubicBezTo>
                    <a:pt x="830" y="427"/>
                    <a:pt x="832" y="427"/>
                    <a:pt x="834" y="426"/>
                  </a:cubicBezTo>
                  <a:cubicBezTo>
                    <a:pt x="838" y="425"/>
                    <a:pt x="841" y="426"/>
                    <a:pt x="844" y="425"/>
                  </a:cubicBezTo>
                  <a:cubicBezTo>
                    <a:pt x="847" y="425"/>
                    <a:pt x="849" y="424"/>
                    <a:pt x="852" y="424"/>
                  </a:cubicBezTo>
                  <a:cubicBezTo>
                    <a:pt x="856" y="424"/>
                    <a:pt x="860" y="424"/>
                    <a:pt x="864" y="424"/>
                  </a:cubicBezTo>
                  <a:cubicBezTo>
                    <a:pt x="866" y="424"/>
                    <a:pt x="868" y="426"/>
                    <a:pt x="871" y="426"/>
                  </a:cubicBezTo>
                  <a:cubicBezTo>
                    <a:pt x="873" y="426"/>
                    <a:pt x="876" y="424"/>
                    <a:pt x="879" y="424"/>
                  </a:cubicBezTo>
                  <a:cubicBezTo>
                    <a:pt x="882" y="424"/>
                    <a:pt x="885" y="426"/>
                    <a:pt x="888" y="426"/>
                  </a:cubicBezTo>
                  <a:cubicBezTo>
                    <a:pt x="889" y="427"/>
                    <a:pt x="890" y="428"/>
                    <a:pt x="891" y="428"/>
                  </a:cubicBezTo>
                  <a:cubicBezTo>
                    <a:pt x="897" y="427"/>
                    <a:pt x="903" y="427"/>
                    <a:pt x="909" y="426"/>
                  </a:cubicBezTo>
                  <a:cubicBezTo>
                    <a:pt x="912" y="425"/>
                    <a:pt x="914" y="423"/>
                    <a:pt x="916" y="422"/>
                  </a:cubicBezTo>
                  <a:cubicBezTo>
                    <a:pt x="918" y="420"/>
                    <a:pt x="918" y="417"/>
                    <a:pt x="921" y="415"/>
                  </a:cubicBezTo>
                  <a:cubicBezTo>
                    <a:pt x="922" y="415"/>
                    <a:pt x="923" y="417"/>
                    <a:pt x="924" y="417"/>
                  </a:cubicBezTo>
                  <a:cubicBezTo>
                    <a:pt x="926" y="414"/>
                    <a:pt x="926" y="410"/>
                    <a:pt x="928" y="408"/>
                  </a:cubicBezTo>
                  <a:cubicBezTo>
                    <a:pt x="929" y="407"/>
                    <a:pt x="932" y="407"/>
                    <a:pt x="933" y="407"/>
                  </a:cubicBezTo>
                  <a:cubicBezTo>
                    <a:pt x="936" y="406"/>
                    <a:pt x="938" y="404"/>
                    <a:pt x="941" y="403"/>
                  </a:cubicBezTo>
                  <a:cubicBezTo>
                    <a:pt x="943" y="403"/>
                    <a:pt x="945" y="404"/>
                    <a:pt x="947" y="404"/>
                  </a:cubicBezTo>
                  <a:cubicBezTo>
                    <a:pt x="950" y="403"/>
                    <a:pt x="953" y="402"/>
                    <a:pt x="956" y="400"/>
                  </a:cubicBezTo>
                  <a:cubicBezTo>
                    <a:pt x="959" y="398"/>
                    <a:pt x="962" y="396"/>
                    <a:pt x="963" y="393"/>
                  </a:cubicBezTo>
                  <a:cubicBezTo>
                    <a:pt x="964" y="391"/>
                    <a:pt x="960" y="390"/>
                    <a:pt x="961" y="388"/>
                  </a:cubicBezTo>
                  <a:cubicBezTo>
                    <a:pt x="961" y="387"/>
                    <a:pt x="965" y="389"/>
                    <a:pt x="964" y="388"/>
                  </a:cubicBezTo>
                  <a:cubicBezTo>
                    <a:pt x="962" y="386"/>
                    <a:pt x="957" y="387"/>
                    <a:pt x="955" y="384"/>
                  </a:cubicBezTo>
                  <a:cubicBezTo>
                    <a:pt x="954" y="382"/>
                    <a:pt x="960" y="385"/>
                    <a:pt x="962" y="384"/>
                  </a:cubicBezTo>
                  <a:cubicBezTo>
                    <a:pt x="963" y="384"/>
                    <a:pt x="961" y="382"/>
                    <a:pt x="961" y="381"/>
                  </a:cubicBezTo>
                  <a:cubicBezTo>
                    <a:pt x="962" y="380"/>
                    <a:pt x="964" y="379"/>
                    <a:pt x="964" y="378"/>
                  </a:cubicBezTo>
                  <a:cubicBezTo>
                    <a:pt x="965" y="377"/>
                    <a:pt x="963" y="375"/>
                    <a:pt x="963" y="374"/>
                  </a:cubicBezTo>
                  <a:cubicBezTo>
                    <a:pt x="963" y="373"/>
                    <a:pt x="965" y="375"/>
                    <a:pt x="965" y="374"/>
                  </a:cubicBezTo>
                  <a:cubicBezTo>
                    <a:pt x="965" y="372"/>
                    <a:pt x="965" y="369"/>
                    <a:pt x="964" y="367"/>
                  </a:cubicBezTo>
                  <a:cubicBezTo>
                    <a:pt x="962" y="365"/>
                    <a:pt x="960" y="364"/>
                    <a:pt x="958" y="363"/>
                  </a:cubicBezTo>
                  <a:cubicBezTo>
                    <a:pt x="957" y="362"/>
                    <a:pt x="955" y="362"/>
                    <a:pt x="953" y="363"/>
                  </a:cubicBezTo>
                  <a:cubicBezTo>
                    <a:pt x="951" y="364"/>
                    <a:pt x="950" y="367"/>
                    <a:pt x="948" y="368"/>
                  </a:cubicBezTo>
                  <a:cubicBezTo>
                    <a:pt x="947" y="368"/>
                    <a:pt x="946" y="366"/>
                    <a:pt x="946" y="365"/>
                  </a:cubicBezTo>
                  <a:cubicBezTo>
                    <a:pt x="946" y="363"/>
                    <a:pt x="949" y="362"/>
                    <a:pt x="949" y="360"/>
                  </a:cubicBezTo>
                  <a:cubicBezTo>
                    <a:pt x="949" y="358"/>
                    <a:pt x="947" y="358"/>
                    <a:pt x="945" y="357"/>
                  </a:cubicBezTo>
                  <a:cubicBezTo>
                    <a:pt x="944" y="356"/>
                    <a:pt x="941" y="355"/>
                    <a:pt x="939" y="355"/>
                  </a:cubicBezTo>
                  <a:cubicBezTo>
                    <a:pt x="938" y="355"/>
                    <a:pt x="938" y="357"/>
                    <a:pt x="937" y="358"/>
                  </a:cubicBezTo>
                  <a:cubicBezTo>
                    <a:pt x="934" y="360"/>
                    <a:pt x="930" y="362"/>
                    <a:pt x="927" y="363"/>
                  </a:cubicBezTo>
                  <a:cubicBezTo>
                    <a:pt x="923" y="365"/>
                    <a:pt x="920" y="368"/>
                    <a:pt x="916" y="368"/>
                  </a:cubicBezTo>
                  <a:cubicBezTo>
                    <a:pt x="915" y="368"/>
                    <a:pt x="913" y="365"/>
                    <a:pt x="914" y="364"/>
                  </a:cubicBezTo>
                  <a:cubicBezTo>
                    <a:pt x="917" y="362"/>
                    <a:pt x="921" y="361"/>
                    <a:pt x="925" y="360"/>
                  </a:cubicBezTo>
                  <a:cubicBezTo>
                    <a:pt x="928" y="358"/>
                    <a:pt x="932" y="357"/>
                    <a:pt x="935" y="356"/>
                  </a:cubicBezTo>
                  <a:cubicBezTo>
                    <a:pt x="937" y="354"/>
                    <a:pt x="940" y="353"/>
                    <a:pt x="942" y="351"/>
                  </a:cubicBezTo>
                  <a:cubicBezTo>
                    <a:pt x="945" y="350"/>
                    <a:pt x="948" y="351"/>
                    <a:pt x="950" y="348"/>
                  </a:cubicBezTo>
                  <a:cubicBezTo>
                    <a:pt x="950" y="347"/>
                    <a:pt x="946" y="349"/>
                    <a:pt x="944" y="347"/>
                  </a:cubicBezTo>
                  <a:cubicBezTo>
                    <a:pt x="943" y="346"/>
                    <a:pt x="946" y="344"/>
                    <a:pt x="944" y="344"/>
                  </a:cubicBezTo>
                  <a:cubicBezTo>
                    <a:pt x="942" y="343"/>
                    <a:pt x="940" y="345"/>
                    <a:pt x="937" y="345"/>
                  </a:cubicBezTo>
                  <a:cubicBezTo>
                    <a:pt x="935" y="345"/>
                    <a:pt x="932" y="344"/>
                    <a:pt x="931" y="342"/>
                  </a:cubicBezTo>
                  <a:cubicBezTo>
                    <a:pt x="930" y="341"/>
                    <a:pt x="932" y="340"/>
                    <a:pt x="931" y="339"/>
                  </a:cubicBezTo>
                  <a:cubicBezTo>
                    <a:pt x="930" y="338"/>
                    <a:pt x="928" y="339"/>
                    <a:pt x="926" y="339"/>
                  </a:cubicBezTo>
                  <a:cubicBezTo>
                    <a:pt x="925" y="338"/>
                    <a:pt x="924" y="337"/>
                    <a:pt x="922" y="337"/>
                  </a:cubicBezTo>
                  <a:cubicBezTo>
                    <a:pt x="920" y="336"/>
                    <a:pt x="917" y="338"/>
                    <a:pt x="915" y="336"/>
                  </a:cubicBezTo>
                  <a:cubicBezTo>
                    <a:pt x="914" y="334"/>
                    <a:pt x="917" y="330"/>
                    <a:pt x="916" y="327"/>
                  </a:cubicBezTo>
                  <a:cubicBezTo>
                    <a:pt x="916" y="326"/>
                    <a:pt x="913" y="328"/>
                    <a:pt x="912" y="327"/>
                  </a:cubicBezTo>
                  <a:cubicBezTo>
                    <a:pt x="910" y="326"/>
                    <a:pt x="907" y="325"/>
                    <a:pt x="906" y="323"/>
                  </a:cubicBezTo>
                  <a:cubicBezTo>
                    <a:pt x="905" y="322"/>
                    <a:pt x="908" y="321"/>
                    <a:pt x="907" y="320"/>
                  </a:cubicBezTo>
                  <a:cubicBezTo>
                    <a:pt x="906" y="319"/>
                    <a:pt x="903" y="319"/>
                    <a:pt x="901" y="317"/>
                  </a:cubicBezTo>
                  <a:cubicBezTo>
                    <a:pt x="900" y="317"/>
                    <a:pt x="898" y="316"/>
                    <a:pt x="899" y="315"/>
                  </a:cubicBezTo>
                  <a:cubicBezTo>
                    <a:pt x="899" y="314"/>
                    <a:pt x="904" y="314"/>
                    <a:pt x="903" y="313"/>
                  </a:cubicBezTo>
                  <a:cubicBezTo>
                    <a:pt x="901" y="310"/>
                    <a:pt x="897" y="312"/>
                    <a:pt x="895" y="310"/>
                  </a:cubicBezTo>
                  <a:cubicBezTo>
                    <a:pt x="894" y="310"/>
                    <a:pt x="895" y="308"/>
                    <a:pt x="895" y="308"/>
                  </a:cubicBezTo>
                  <a:cubicBezTo>
                    <a:pt x="898" y="307"/>
                    <a:pt x="901" y="308"/>
                    <a:pt x="904" y="308"/>
                  </a:cubicBezTo>
                  <a:cubicBezTo>
                    <a:pt x="905" y="308"/>
                    <a:pt x="907" y="307"/>
                    <a:pt x="908" y="305"/>
                  </a:cubicBezTo>
                  <a:cubicBezTo>
                    <a:pt x="908" y="304"/>
                    <a:pt x="909" y="302"/>
                    <a:pt x="908" y="301"/>
                  </a:cubicBezTo>
                  <a:cubicBezTo>
                    <a:pt x="906" y="300"/>
                    <a:pt x="904" y="302"/>
                    <a:pt x="903" y="301"/>
                  </a:cubicBezTo>
                  <a:cubicBezTo>
                    <a:pt x="902" y="300"/>
                    <a:pt x="903" y="298"/>
                    <a:pt x="902" y="298"/>
                  </a:cubicBezTo>
                  <a:cubicBezTo>
                    <a:pt x="901" y="296"/>
                    <a:pt x="896" y="298"/>
                    <a:pt x="896" y="295"/>
                  </a:cubicBezTo>
                  <a:cubicBezTo>
                    <a:pt x="896" y="293"/>
                    <a:pt x="902" y="295"/>
                    <a:pt x="903" y="292"/>
                  </a:cubicBezTo>
                  <a:cubicBezTo>
                    <a:pt x="904" y="291"/>
                    <a:pt x="902" y="288"/>
                    <a:pt x="901" y="287"/>
                  </a:cubicBezTo>
                  <a:cubicBezTo>
                    <a:pt x="900" y="286"/>
                    <a:pt x="896" y="288"/>
                    <a:pt x="896" y="287"/>
                  </a:cubicBezTo>
                  <a:cubicBezTo>
                    <a:pt x="895" y="285"/>
                    <a:pt x="900" y="285"/>
                    <a:pt x="900" y="283"/>
                  </a:cubicBezTo>
                  <a:cubicBezTo>
                    <a:pt x="900" y="282"/>
                    <a:pt x="897" y="283"/>
                    <a:pt x="896" y="281"/>
                  </a:cubicBezTo>
                  <a:cubicBezTo>
                    <a:pt x="896" y="280"/>
                    <a:pt x="898" y="277"/>
                    <a:pt x="897" y="276"/>
                  </a:cubicBezTo>
                  <a:cubicBezTo>
                    <a:pt x="894" y="275"/>
                    <a:pt x="891" y="278"/>
                    <a:pt x="888" y="277"/>
                  </a:cubicBezTo>
                  <a:cubicBezTo>
                    <a:pt x="887" y="277"/>
                    <a:pt x="887" y="275"/>
                    <a:pt x="888" y="275"/>
                  </a:cubicBezTo>
                  <a:cubicBezTo>
                    <a:pt x="890" y="274"/>
                    <a:pt x="893" y="275"/>
                    <a:pt x="894" y="273"/>
                  </a:cubicBezTo>
                  <a:cubicBezTo>
                    <a:pt x="895" y="273"/>
                    <a:pt x="895" y="271"/>
                    <a:pt x="894" y="270"/>
                  </a:cubicBezTo>
                  <a:cubicBezTo>
                    <a:pt x="893" y="270"/>
                    <a:pt x="891" y="271"/>
                    <a:pt x="890" y="270"/>
                  </a:cubicBezTo>
                  <a:cubicBezTo>
                    <a:pt x="889" y="269"/>
                    <a:pt x="892" y="266"/>
                    <a:pt x="890" y="265"/>
                  </a:cubicBezTo>
                  <a:cubicBezTo>
                    <a:pt x="889" y="264"/>
                    <a:pt x="885" y="268"/>
                    <a:pt x="884" y="266"/>
                  </a:cubicBezTo>
                  <a:cubicBezTo>
                    <a:pt x="883" y="264"/>
                    <a:pt x="888" y="263"/>
                    <a:pt x="888" y="261"/>
                  </a:cubicBezTo>
                  <a:cubicBezTo>
                    <a:pt x="889" y="260"/>
                    <a:pt x="886" y="259"/>
                    <a:pt x="885" y="258"/>
                  </a:cubicBezTo>
                  <a:cubicBezTo>
                    <a:pt x="884" y="256"/>
                    <a:pt x="885" y="254"/>
                    <a:pt x="884" y="252"/>
                  </a:cubicBezTo>
                  <a:cubicBezTo>
                    <a:pt x="884" y="250"/>
                    <a:pt x="881" y="249"/>
                    <a:pt x="881" y="247"/>
                  </a:cubicBezTo>
                  <a:cubicBezTo>
                    <a:pt x="880" y="245"/>
                    <a:pt x="881" y="243"/>
                    <a:pt x="881" y="240"/>
                  </a:cubicBezTo>
                  <a:cubicBezTo>
                    <a:pt x="880" y="237"/>
                    <a:pt x="878" y="240"/>
                    <a:pt x="877" y="240"/>
                  </a:cubicBezTo>
                  <a:cubicBezTo>
                    <a:pt x="875" y="244"/>
                    <a:pt x="873" y="248"/>
                    <a:pt x="871" y="252"/>
                  </a:cubicBezTo>
                  <a:cubicBezTo>
                    <a:pt x="870" y="254"/>
                    <a:pt x="869" y="256"/>
                    <a:pt x="868" y="258"/>
                  </a:cubicBezTo>
                  <a:cubicBezTo>
                    <a:pt x="868" y="260"/>
                    <a:pt x="867" y="261"/>
                    <a:pt x="866" y="263"/>
                  </a:cubicBezTo>
                  <a:cubicBezTo>
                    <a:pt x="866" y="264"/>
                    <a:pt x="867" y="265"/>
                    <a:pt x="866" y="266"/>
                  </a:cubicBezTo>
                  <a:cubicBezTo>
                    <a:pt x="865" y="268"/>
                    <a:pt x="861" y="267"/>
                    <a:pt x="860" y="269"/>
                  </a:cubicBezTo>
                  <a:cubicBezTo>
                    <a:pt x="858" y="272"/>
                    <a:pt x="860" y="276"/>
                    <a:pt x="858" y="279"/>
                  </a:cubicBezTo>
                  <a:cubicBezTo>
                    <a:pt x="857" y="280"/>
                    <a:pt x="858" y="275"/>
                    <a:pt x="857" y="274"/>
                  </a:cubicBezTo>
                  <a:cubicBezTo>
                    <a:pt x="856" y="272"/>
                    <a:pt x="855" y="270"/>
                    <a:pt x="854" y="270"/>
                  </a:cubicBezTo>
                  <a:cubicBezTo>
                    <a:pt x="851" y="271"/>
                    <a:pt x="852" y="275"/>
                    <a:pt x="850" y="277"/>
                  </a:cubicBezTo>
                  <a:cubicBezTo>
                    <a:pt x="848" y="278"/>
                    <a:pt x="845" y="278"/>
                    <a:pt x="844" y="279"/>
                  </a:cubicBezTo>
                  <a:cubicBezTo>
                    <a:pt x="841" y="280"/>
                    <a:pt x="840" y="286"/>
                    <a:pt x="837" y="285"/>
                  </a:cubicBezTo>
                  <a:cubicBezTo>
                    <a:pt x="834" y="284"/>
                    <a:pt x="838" y="277"/>
                    <a:pt x="835" y="276"/>
                  </a:cubicBezTo>
                  <a:cubicBezTo>
                    <a:pt x="832" y="276"/>
                    <a:pt x="834" y="284"/>
                    <a:pt x="831" y="284"/>
                  </a:cubicBezTo>
                  <a:cubicBezTo>
                    <a:pt x="828" y="284"/>
                    <a:pt x="832" y="278"/>
                    <a:pt x="831" y="276"/>
                  </a:cubicBezTo>
                  <a:cubicBezTo>
                    <a:pt x="831" y="273"/>
                    <a:pt x="831" y="270"/>
                    <a:pt x="828" y="269"/>
                  </a:cubicBezTo>
                  <a:cubicBezTo>
                    <a:pt x="825" y="268"/>
                    <a:pt x="821" y="269"/>
                    <a:pt x="818" y="270"/>
                  </a:cubicBezTo>
                  <a:cubicBezTo>
                    <a:pt x="816" y="271"/>
                    <a:pt x="816" y="274"/>
                    <a:pt x="814" y="274"/>
                  </a:cubicBezTo>
                  <a:cubicBezTo>
                    <a:pt x="812" y="274"/>
                    <a:pt x="812" y="272"/>
                    <a:pt x="813" y="270"/>
                  </a:cubicBezTo>
                  <a:cubicBezTo>
                    <a:pt x="813" y="269"/>
                    <a:pt x="815" y="268"/>
                    <a:pt x="816" y="267"/>
                  </a:cubicBezTo>
                  <a:cubicBezTo>
                    <a:pt x="817" y="266"/>
                    <a:pt x="819" y="265"/>
                    <a:pt x="820" y="263"/>
                  </a:cubicBezTo>
                  <a:cubicBezTo>
                    <a:pt x="821" y="262"/>
                    <a:pt x="820" y="260"/>
                    <a:pt x="819" y="259"/>
                  </a:cubicBezTo>
                  <a:cubicBezTo>
                    <a:pt x="818" y="258"/>
                    <a:pt x="816" y="260"/>
                    <a:pt x="816" y="259"/>
                  </a:cubicBezTo>
                  <a:cubicBezTo>
                    <a:pt x="815" y="258"/>
                    <a:pt x="815" y="256"/>
                    <a:pt x="816" y="254"/>
                  </a:cubicBezTo>
                  <a:cubicBezTo>
                    <a:pt x="816" y="253"/>
                    <a:pt x="818" y="254"/>
                    <a:pt x="818" y="253"/>
                  </a:cubicBezTo>
                  <a:cubicBezTo>
                    <a:pt x="819" y="252"/>
                    <a:pt x="820" y="249"/>
                    <a:pt x="818" y="248"/>
                  </a:cubicBezTo>
                  <a:cubicBezTo>
                    <a:pt x="816" y="247"/>
                    <a:pt x="808" y="250"/>
                    <a:pt x="809" y="248"/>
                  </a:cubicBezTo>
                  <a:cubicBezTo>
                    <a:pt x="811" y="244"/>
                    <a:pt x="817" y="247"/>
                    <a:pt x="820" y="245"/>
                  </a:cubicBezTo>
                  <a:cubicBezTo>
                    <a:pt x="821" y="244"/>
                    <a:pt x="819" y="241"/>
                    <a:pt x="820" y="239"/>
                  </a:cubicBezTo>
                  <a:cubicBezTo>
                    <a:pt x="820" y="237"/>
                    <a:pt x="820" y="236"/>
                    <a:pt x="821" y="234"/>
                  </a:cubicBezTo>
                  <a:cubicBezTo>
                    <a:pt x="822" y="233"/>
                    <a:pt x="825" y="233"/>
                    <a:pt x="826" y="231"/>
                  </a:cubicBezTo>
                  <a:cubicBezTo>
                    <a:pt x="826" y="230"/>
                    <a:pt x="826" y="228"/>
                    <a:pt x="825" y="228"/>
                  </a:cubicBezTo>
                  <a:cubicBezTo>
                    <a:pt x="823" y="228"/>
                    <a:pt x="822" y="230"/>
                    <a:pt x="820" y="230"/>
                  </a:cubicBezTo>
                  <a:cubicBezTo>
                    <a:pt x="819" y="230"/>
                    <a:pt x="818" y="227"/>
                    <a:pt x="817" y="226"/>
                  </a:cubicBezTo>
                  <a:cubicBezTo>
                    <a:pt x="812" y="226"/>
                    <a:pt x="808" y="227"/>
                    <a:pt x="803" y="226"/>
                  </a:cubicBezTo>
                  <a:cubicBezTo>
                    <a:pt x="802" y="226"/>
                    <a:pt x="800" y="224"/>
                    <a:pt x="800" y="223"/>
                  </a:cubicBezTo>
                  <a:cubicBezTo>
                    <a:pt x="799" y="221"/>
                    <a:pt x="801" y="219"/>
                    <a:pt x="800" y="218"/>
                  </a:cubicBezTo>
                  <a:cubicBezTo>
                    <a:pt x="799" y="217"/>
                    <a:pt x="797" y="218"/>
                    <a:pt x="796" y="217"/>
                  </a:cubicBezTo>
                  <a:cubicBezTo>
                    <a:pt x="796" y="216"/>
                    <a:pt x="797" y="215"/>
                    <a:pt x="796" y="214"/>
                  </a:cubicBezTo>
                  <a:cubicBezTo>
                    <a:pt x="795" y="212"/>
                    <a:pt x="792" y="212"/>
                    <a:pt x="790" y="210"/>
                  </a:cubicBezTo>
                  <a:cubicBezTo>
                    <a:pt x="790" y="209"/>
                    <a:pt x="790" y="208"/>
                    <a:pt x="790" y="207"/>
                  </a:cubicBezTo>
                  <a:cubicBezTo>
                    <a:pt x="787" y="205"/>
                    <a:pt x="784" y="203"/>
                    <a:pt x="782" y="201"/>
                  </a:cubicBezTo>
                  <a:cubicBezTo>
                    <a:pt x="781" y="201"/>
                    <a:pt x="780" y="200"/>
                    <a:pt x="780" y="200"/>
                  </a:cubicBezTo>
                  <a:cubicBezTo>
                    <a:pt x="777" y="202"/>
                    <a:pt x="775" y="204"/>
                    <a:pt x="772" y="205"/>
                  </a:cubicBezTo>
                  <a:cubicBezTo>
                    <a:pt x="771" y="206"/>
                    <a:pt x="770" y="204"/>
                    <a:pt x="769" y="205"/>
                  </a:cubicBezTo>
                  <a:cubicBezTo>
                    <a:pt x="769" y="205"/>
                    <a:pt x="769" y="208"/>
                    <a:pt x="768" y="207"/>
                  </a:cubicBezTo>
                  <a:cubicBezTo>
                    <a:pt x="765" y="207"/>
                    <a:pt x="764" y="203"/>
                    <a:pt x="761" y="203"/>
                  </a:cubicBezTo>
                  <a:cubicBezTo>
                    <a:pt x="760" y="202"/>
                    <a:pt x="759" y="204"/>
                    <a:pt x="758" y="204"/>
                  </a:cubicBezTo>
                  <a:cubicBezTo>
                    <a:pt x="757" y="204"/>
                    <a:pt x="758" y="202"/>
                    <a:pt x="757" y="201"/>
                  </a:cubicBezTo>
                  <a:cubicBezTo>
                    <a:pt x="755" y="201"/>
                    <a:pt x="753" y="202"/>
                    <a:pt x="752" y="201"/>
                  </a:cubicBezTo>
                  <a:cubicBezTo>
                    <a:pt x="749" y="200"/>
                    <a:pt x="747" y="199"/>
                    <a:pt x="745" y="198"/>
                  </a:cubicBezTo>
                  <a:cubicBezTo>
                    <a:pt x="743" y="198"/>
                    <a:pt x="742" y="197"/>
                    <a:pt x="740" y="197"/>
                  </a:cubicBezTo>
                  <a:cubicBezTo>
                    <a:pt x="738" y="197"/>
                    <a:pt x="736" y="199"/>
                    <a:pt x="734" y="201"/>
                  </a:cubicBezTo>
                  <a:cubicBezTo>
                    <a:pt x="733" y="202"/>
                    <a:pt x="731" y="202"/>
                    <a:pt x="730" y="203"/>
                  </a:cubicBezTo>
                  <a:cubicBezTo>
                    <a:pt x="729" y="205"/>
                    <a:pt x="729" y="207"/>
                    <a:pt x="729" y="209"/>
                  </a:cubicBezTo>
                  <a:cubicBezTo>
                    <a:pt x="729" y="211"/>
                    <a:pt x="728" y="213"/>
                    <a:pt x="729" y="215"/>
                  </a:cubicBezTo>
                  <a:cubicBezTo>
                    <a:pt x="730" y="216"/>
                    <a:pt x="734" y="216"/>
                    <a:pt x="734" y="217"/>
                  </a:cubicBezTo>
                  <a:cubicBezTo>
                    <a:pt x="734" y="219"/>
                    <a:pt x="731" y="220"/>
                    <a:pt x="730" y="221"/>
                  </a:cubicBezTo>
                  <a:cubicBezTo>
                    <a:pt x="729" y="223"/>
                    <a:pt x="729" y="226"/>
                    <a:pt x="728" y="228"/>
                  </a:cubicBezTo>
                  <a:cubicBezTo>
                    <a:pt x="726" y="231"/>
                    <a:pt x="719" y="230"/>
                    <a:pt x="720" y="234"/>
                  </a:cubicBezTo>
                  <a:cubicBezTo>
                    <a:pt x="720" y="237"/>
                    <a:pt x="726" y="232"/>
                    <a:pt x="729" y="234"/>
                  </a:cubicBezTo>
                  <a:cubicBezTo>
                    <a:pt x="731" y="234"/>
                    <a:pt x="727" y="236"/>
                    <a:pt x="728" y="237"/>
                  </a:cubicBezTo>
                  <a:cubicBezTo>
                    <a:pt x="728" y="238"/>
                    <a:pt x="730" y="237"/>
                    <a:pt x="731" y="238"/>
                  </a:cubicBezTo>
                  <a:cubicBezTo>
                    <a:pt x="731" y="239"/>
                    <a:pt x="728" y="239"/>
                    <a:pt x="728" y="240"/>
                  </a:cubicBezTo>
                  <a:cubicBezTo>
                    <a:pt x="727" y="242"/>
                    <a:pt x="728" y="244"/>
                    <a:pt x="728" y="245"/>
                  </a:cubicBezTo>
                  <a:cubicBezTo>
                    <a:pt x="729" y="247"/>
                    <a:pt x="732" y="247"/>
                    <a:pt x="732" y="248"/>
                  </a:cubicBezTo>
                  <a:cubicBezTo>
                    <a:pt x="732" y="251"/>
                    <a:pt x="730" y="253"/>
                    <a:pt x="728" y="255"/>
                  </a:cubicBezTo>
                  <a:cubicBezTo>
                    <a:pt x="727" y="255"/>
                    <a:pt x="726" y="255"/>
                    <a:pt x="726" y="255"/>
                  </a:cubicBezTo>
                  <a:cubicBezTo>
                    <a:pt x="725" y="257"/>
                    <a:pt x="726" y="259"/>
                    <a:pt x="725" y="261"/>
                  </a:cubicBezTo>
                  <a:cubicBezTo>
                    <a:pt x="723" y="263"/>
                    <a:pt x="720" y="265"/>
                    <a:pt x="718" y="267"/>
                  </a:cubicBezTo>
                  <a:cubicBezTo>
                    <a:pt x="717" y="268"/>
                    <a:pt x="715" y="270"/>
                    <a:pt x="715" y="272"/>
                  </a:cubicBezTo>
                  <a:cubicBezTo>
                    <a:pt x="714" y="273"/>
                    <a:pt x="714" y="276"/>
                    <a:pt x="715" y="277"/>
                  </a:cubicBezTo>
                  <a:cubicBezTo>
                    <a:pt x="717" y="280"/>
                    <a:pt x="721" y="281"/>
                    <a:pt x="723" y="284"/>
                  </a:cubicBezTo>
                  <a:cubicBezTo>
                    <a:pt x="725" y="286"/>
                    <a:pt x="727" y="288"/>
                    <a:pt x="728" y="291"/>
                  </a:cubicBezTo>
                  <a:cubicBezTo>
                    <a:pt x="729" y="294"/>
                    <a:pt x="730" y="298"/>
                    <a:pt x="729" y="301"/>
                  </a:cubicBezTo>
                  <a:cubicBezTo>
                    <a:pt x="729" y="306"/>
                    <a:pt x="729" y="311"/>
                    <a:pt x="728" y="315"/>
                  </a:cubicBezTo>
                  <a:cubicBezTo>
                    <a:pt x="727" y="319"/>
                    <a:pt x="725" y="323"/>
                    <a:pt x="722" y="326"/>
                  </a:cubicBezTo>
                  <a:cubicBezTo>
                    <a:pt x="720" y="329"/>
                    <a:pt x="717" y="331"/>
                    <a:pt x="714" y="334"/>
                  </a:cubicBezTo>
                  <a:cubicBezTo>
                    <a:pt x="710" y="336"/>
                    <a:pt x="707" y="339"/>
                    <a:pt x="704" y="341"/>
                  </a:cubicBezTo>
                  <a:cubicBezTo>
                    <a:pt x="701" y="343"/>
                    <a:pt x="698" y="344"/>
                    <a:pt x="695" y="345"/>
                  </a:cubicBezTo>
                  <a:cubicBezTo>
                    <a:pt x="693" y="346"/>
                    <a:pt x="689" y="345"/>
                    <a:pt x="688" y="347"/>
                  </a:cubicBezTo>
                  <a:cubicBezTo>
                    <a:pt x="686" y="350"/>
                    <a:pt x="688" y="353"/>
                    <a:pt x="689" y="356"/>
                  </a:cubicBezTo>
                  <a:cubicBezTo>
                    <a:pt x="690" y="358"/>
                    <a:pt x="693" y="357"/>
                    <a:pt x="694" y="359"/>
                  </a:cubicBezTo>
                  <a:cubicBezTo>
                    <a:pt x="695" y="361"/>
                    <a:pt x="692" y="364"/>
                    <a:pt x="692" y="366"/>
                  </a:cubicBezTo>
                  <a:cubicBezTo>
                    <a:pt x="692" y="367"/>
                    <a:pt x="693" y="369"/>
                    <a:pt x="693" y="370"/>
                  </a:cubicBezTo>
                  <a:cubicBezTo>
                    <a:pt x="693" y="373"/>
                    <a:pt x="693" y="376"/>
                    <a:pt x="694" y="378"/>
                  </a:cubicBezTo>
                  <a:cubicBezTo>
                    <a:pt x="694" y="382"/>
                    <a:pt x="696" y="386"/>
                    <a:pt x="695" y="389"/>
                  </a:cubicBezTo>
                  <a:cubicBezTo>
                    <a:pt x="694" y="393"/>
                    <a:pt x="690" y="395"/>
                    <a:pt x="689" y="399"/>
                  </a:cubicBezTo>
                  <a:cubicBezTo>
                    <a:pt x="689" y="401"/>
                    <a:pt x="691" y="402"/>
                    <a:pt x="691" y="404"/>
                  </a:cubicBezTo>
                  <a:cubicBezTo>
                    <a:pt x="691" y="406"/>
                    <a:pt x="691" y="409"/>
                    <a:pt x="689" y="410"/>
                  </a:cubicBezTo>
                  <a:cubicBezTo>
                    <a:pt x="688" y="410"/>
                    <a:pt x="687" y="407"/>
                    <a:pt x="686" y="406"/>
                  </a:cubicBezTo>
                  <a:cubicBezTo>
                    <a:pt x="685" y="405"/>
                    <a:pt x="683" y="404"/>
                    <a:pt x="683" y="405"/>
                  </a:cubicBezTo>
                  <a:cubicBezTo>
                    <a:pt x="681" y="406"/>
                    <a:pt x="681" y="409"/>
                    <a:pt x="680" y="410"/>
                  </a:cubicBezTo>
                  <a:cubicBezTo>
                    <a:pt x="679" y="411"/>
                    <a:pt x="677" y="410"/>
                    <a:pt x="676" y="410"/>
                  </a:cubicBezTo>
                  <a:cubicBezTo>
                    <a:pt x="674" y="410"/>
                    <a:pt x="672" y="409"/>
                    <a:pt x="671" y="408"/>
                  </a:cubicBezTo>
                  <a:cubicBezTo>
                    <a:pt x="669" y="408"/>
                    <a:pt x="667" y="410"/>
                    <a:pt x="666" y="409"/>
                  </a:cubicBezTo>
                  <a:cubicBezTo>
                    <a:pt x="666" y="407"/>
                    <a:pt x="670" y="406"/>
                    <a:pt x="670" y="404"/>
                  </a:cubicBezTo>
                  <a:cubicBezTo>
                    <a:pt x="670" y="402"/>
                    <a:pt x="668" y="400"/>
                    <a:pt x="667" y="398"/>
                  </a:cubicBezTo>
                  <a:cubicBezTo>
                    <a:pt x="666" y="396"/>
                    <a:pt x="664" y="394"/>
                    <a:pt x="662" y="392"/>
                  </a:cubicBezTo>
                  <a:cubicBezTo>
                    <a:pt x="661" y="391"/>
                    <a:pt x="658" y="393"/>
                    <a:pt x="657" y="392"/>
                  </a:cubicBezTo>
                  <a:cubicBezTo>
                    <a:pt x="656" y="390"/>
                    <a:pt x="660" y="389"/>
                    <a:pt x="660" y="388"/>
                  </a:cubicBezTo>
                  <a:cubicBezTo>
                    <a:pt x="658" y="384"/>
                    <a:pt x="654" y="382"/>
                    <a:pt x="653" y="379"/>
                  </a:cubicBezTo>
                  <a:cubicBezTo>
                    <a:pt x="652" y="377"/>
                    <a:pt x="653" y="376"/>
                    <a:pt x="653" y="374"/>
                  </a:cubicBezTo>
                  <a:cubicBezTo>
                    <a:pt x="654" y="372"/>
                    <a:pt x="654" y="370"/>
                    <a:pt x="655" y="368"/>
                  </a:cubicBezTo>
                  <a:cubicBezTo>
                    <a:pt x="656" y="366"/>
                    <a:pt x="657" y="364"/>
                    <a:pt x="657" y="362"/>
                  </a:cubicBezTo>
                  <a:cubicBezTo>
                    <a:pt x="656" y="359"/>
                    <a:pt x="654" y="355"/>
                    <a:pt x="655" y="352"/>
                  </a:cubicBezTo>
                  <a:cubicBezTo>
                    <a:pt x="655" y="349"/>
                    <a:pt x="657" y="348"/>
                    <a:pt x="658" y="345"/>
                  </a:cubicBezTo>
                  <a:cubicBezTo>
                    <a:pt x="659" y="344"/>
                    <a:pt x="659" y="341"/>
                    <a:pt x="658" y="340"/>
                  </a:cubicBezTo>
                  <a:cubicBezTo>
                    <a:pt x="656" y="338"/>
                    <a:pt x="652" y="338"/>
                    <a:pt x="649" y="338"/>
                  </a:cubicBezTo>
                  <a:cubicBezTo>
                    <a:pt x="645" y="337"/>
                    <a:pt x="640" y="337"/>
                    <a:pt x="636" y="337"/>
                  </a:cubicBezTo>
                  <a:cubicBezTo>
                    <a:pt x="634" y="337"/>
                    <a:pt x="632" y="339"/>
                    <a:pt x="630" y="339"/>
                  </a:cubicBezTo>
                  <a:cubicBezTo>
                    <a:pt x="628" y="340"/>
                    <a:pt x="626" y="339"/>
                    <a:pt x="624" y="338"/>
                  </a:cubicBezTo>
                  <a:cubicBezTo>
                    <a:pt x="622" y="337"/>
                    <a:pt x="622" y="333"/>
                    <a:pt x="620" y="332"/>
                  </a:cubicBezTo>
                  <a:cubicBezTo>
                    <a:pt x="618" y="330"/>
                    <a:pt x="615" y="329"/>
                    <a:pt x="612" y="328"/>
                  </a:cubicBezTo>
                  <a:cubicBezTo>
                    <a:pt x="610" y="327"/>
                    <a:pt x="607" y="326"/>
                    <a:pt x="604" y="325"/>
                  </a:cubicBezTo>
                  <a:cubicBezTo>
                    <a:pt x="602" y="325"/>
                    <a:pt x="600" y="324"/>
                    <a:pt x="598" y="323"/>
                  </a:cubicBezTo>
                  <a:cubicBezTo>
                    <a:pt x="596" y="321"/>
                    <a:pt x="594" y="318"/>
                    <a:pt x="592" y="316"/>
                  </a:cubicBezTo>
                  <a:cubicBezTo>
                    <a:pt x="590" y="314"/>
                    <a:pt x="588" y="311"/>
                    <a:pt x="585" y="309"/>
                  </a:cubicBezTo>
                  <a:cubicBezTo>
                    <a:pt x="583" y="308"/>
                    <a:pt x="581" y="307"/>
                    <a:pt x="578" y="306"/>
                  </a:cubicBezTo>
                  <a:cubicBezTo>
                    <a:pt x="576" y="306"/>
                    <a:pt x="574" y="305"/>
                    <a:pt x="572" y="304"/>
                  </a:cubicBezTo>
                  <a:cubicBezTo>
                    <a:pt x="570" y="303"/>
                    <a:pt x="570" y="300"/>
                    <a:pt x="567" y="300"/>
                  </a:cubicBezTo>
                  <a:cubicBezTo>
                    <a:pt x="565" y="299"/>
                    <a:pt x="562" y="300"/>
                    <a:pt x="560" y="301"/>
                  </a:cubicBezTo>
                  <a:cubicBezTo>
                    <a:pt x="556" y="302"/>
                    <a:pt x="552" y="304"/>
                    <a:pt x="548" y="305"/>
                  </a:cubicBezTo>
                  <a:cubicBezTo>
                    <a:pt x="546" y="306"/>
                    <a:pt x="542" y="309"/>
                    <a:pt x="543" y="307"/>
                  </a:cubicBezTo>
                  <a:cubicBezTo>
                    <a:pt x="543" y="304"/>
                    <a:pt x="547" y="304"/>
                    <a:pt x="549" y="302"/>
                  </a:cubicBezTo>
                  <a:cubicBezTo>
                    <a:pt x="549" y="300"/>
                    <a:pt x="549" y="299"/>
                    <a:pt x="549" y="297"/>
                  </a:cubicBezTo>
                  <a:cubicBezTo>
                    <a:pt x="548" y="294"/>
                    <a:pt x="547" y="292"/>
                    <a:pt x="547" y="290"/>
                  </a:cubicBezTo>
                  <a:cubicBezTo>
                    <a:pt x="546" y="287"/>
                    <a:pt x="547" y="285"/>
                    <a:pt x="547" y="282"/>
                  </a:cubicBezTo>
                  <a:cubicBezTo>
                    <a:pt x="546" y="279"/>
                    <a:pt x="546" y="274"/>
                    <a:pt x="544" y="272"/>
                  </a:cubicBezTo>
                  <a:cubicBezTo>
                    <a:pt x="542" y="270"/>
                    <a:pt x="538" y="271"/>
                    <a:pt x="536" y="272"/>
                  </a:cubicBezTo>
                  <a:cubicBezTo>
                    <a:pt x="533" y="273"/>
                    <a:pt x="533" y="278"/>
                    <a:pt x="530" y="278"/>
                  </a:cubicBezTo>
                  <a:cubicBezTo>
                    <a:pt x="528" y="278"/>
                    <a:pt x="531" y="274"/>
                    <a:pt x="530" y="272"/>
                  </a:cubicBezTo>
                  <a:cubicBezTo>
                    <a:pt x="530" y="270"/>
                    <a:pt x="526" y="270"/>
                    <a:pt x="526" y="268"/>
                  </a:cubicBezTo>
                  <a:cubicBezTo>
                    <a:pt x="526" y="267"/>
                    <a:pt x="528" y="266"/>
                    <a:pt x="529" y="265"/>
                  </a:cubicBezTo>
                  <a:cubicBezTo>
                    <a:pt x="529" y="262"/>
                    <a:pt x="528" y="258"/>
                    <a:pt x="529" y="254"/>
                  </a:cubicBezTo>
                  <a:cubicBezTo>
                    <a:pt x="530" y="250"/>
                    <a:pt x="532" y="247"/>
                    <a:pt x="534" y="243"/>
                  </a:cubicBezTo>
                  <a:cubicBezTo>
                    <a:pt x="535" y="240"/>
                    <a:pt x="536" y="237"/>
                    <a:pt x="538" y="234"/>
                  </a:cubicBezTo>
                  <a:cubicBezTo>
                    <a:pt x="540" y="230"/>
                    <a:pt x="543" y="227"/>
                    <a:pt x="546" y="224"/>
                  </a:cubicBezTo>
                  <a:cubicBezTo>
                    <a:pt x="549" y="221"/>
                    <a:pt x="553" y="219"/>
                    <a:pt x="555" y="215"/>
                  </a:cubicBezTo>
                  <a:cubicBezTo>
                    <a:pt x="556" y="214"/>
                    <a:pt x="553" y="213"/>
                    <a:pt x="553" y="211"/>
                  </a:cubicBezTo>
                  <a:cubicBezTo>
                    <a:pt x="554" y="209"/>
                    <a:pt x="557" y="209"/>
                    <a:pt x="558" y="208"/>
                  </a:cubicBezTo>
                  <a:cubicBezTo>
                    <a:pt x="560" y="207"/>
                    <a:pt x="561" y="205"/>
                    <a:pt x="563" y="204"/>
                  </a:cubicBezTo>
                  <a:cubicBezTo>
                    <a:pt x="564" y="203"/>
                    <a:pt x="566" y="201"/>
                    <a:pt x="567" y="200"/>
                  </a:cubicBezTo>
                  <a:cubicBezTo>
                    <a:pt x="569" y="199"/>
                    <a:pt x="571" y="200"/>
                    <a:pt x="573" y="198"/>
                  </a:cubicBezTo>
                  <a:cubicBezTo>
                    <a:pt x="573" y="197"/>
                    <a:pt x="571" y="195"/>
                    <a:pt x="572" y="195"/>
                  </a:cubicBezTo>
                  <a:cubicBezTo>
                    <a:pt x="575" y="194"/>
                    <a:pt x="578" y="196"/>
                    <a:pt x="581" y="195"/>
                  </a:cubicBezTo>
                  <a:cubicBezTo>
                    <a:pt x="585" y="194"/>
                    <a:pt x="588" y="192"/>
                    <a:pt x="590" y="189"/>
                  </a:cubicBezTo>
                  <a:cubicBezTo>
                    <a:pt x="591" y="187"/>
                    <a:pt x="590" y="184"/>
                    <a:pt x="589" y="182"/>
                  </a:cubicBezTo>
                  <a:cubicBezTo>
                    <a:pt x="588" y="181"/>
                    <a:pt x="587" y="181"/>
                    <a:pt x="586" y="180"/>
                  </a:cubicBezTo>
                  <a:cubicBezTo>
                    <a:pt x="584" y="179"/>
                    <a:pt x="583" y="177"/>
                    <a:pt x="581" y="177"/>
                  </a:cubicBezTo>
                  <a:cubicBezTo>
                    <a:pt x="578" y="176"/>
                    <a:pt x="575" y="177"/>
                    <a:pt x="572" y="176"/>
                  </a:cubicBezTo>
                  <a:cubicBezTo>
                    <a:pt x="571" y="175"/>
                    <a:pt x="566" y="174"/>
                    <a:pt x="567" y="173"/>
                  </a:cubicBezTo>
                  <a:cubicBezTo>
                    <a:pt x="570" y="171"/>
                    <a:pt x="573" y="174"/>
                    <a:pt x="575" y="174"/>
                  </a:cubicBezTo>
                  <a:cubicBezTo>
                    <a:pt x="579" y="175"/>
                    <a:pt x="582" y="175"/>
                    <a:pt x="585" y="175"/>
                  </a:cubicBezTo>
                  <a:cubicBezTo>
                    <a:pt x="587" y="176"/>
                    <a:pt x="589" y="178"/>
                    <a:pt x="591" y="178"/>
                  </a:cubicBezTo>
                  <a:cubicBezTo>
                    <a:pt x="594" y="177"/>
                    <a:pt x="596" y="176"/>
                    <a:pt x="598" y="175"/>
                  </a:cubicBezTo>
                  <a:cubicBezTo>
                    <a:pt x="600" y="174"/>
                    <a:pt x="600" y="172"/>
                    <a:pt x="601" y="171"/>
                  </a:cubicBezTo>
                  <a:cubicBezTo>
                    <a:pt x="602" y="169"/>
                    <a:pt x="601" y="166"/>
                    <a:pt x="603" y="165"/>
                  </a:cubicBezTo>
                  <a:cubicBezTo>
                    <a:pt x="605" y="165"/>
                    <a:pt x="607" y="168"/>
                    <a:pt x="609" y="169"/>
                  </a:cubicBezTo>
                  <a:cubicBezTo>
                    <a:pt x="611" y="170"/>
                    <a:pt x="615" y="171"/>
                    <a:pt x="617" y="170"/>
                  </a:cubicBezTo>
                  <a:cubicBezTo>
                    <a:pt x="621" y="169"/>
                    <a:pt x="623" y="165"/>
                    <a:pt x="626" y="162"/>
                  </a:cubicBezTo>
                  <a:cubicBezTo>
                    <a:pt x="630" y="159"/>
                    <a:pt x="633" y="156"/>
                    <a:pt x="636" y="153"/>
                  </a:cubicBezTo>
                  <a:cubicBezTo>
                    <a:pt x="638" y="151"/>
                    <a:pt x="641" y="147"/>
                    <a:pt x="639" y="145"/>
                  </a:cubicBezTo>
                  <a:cubicBezTo>
                    <a:pt x="636" y="142"/>
                    <a:pt x="630" y="143"/>
                    <a:pt x="625" y="142"/>
                  </a:cubicBezTo>
                  <a:cubicBezTo>
                    <a:pt x="622" y="142"/>
                    <a:pt x="618" y="142"/>
                    <a:pt x="615" y="140"/>
                  </a:cubicBezTo>
                  <a:cubicBezTo>
                    <a:pt x="612" y="138"/>
                    <a:pt x="606" y="134"/>
                    <a:pt x="608" y="130"/>
                  </a:cubicBezTo>
                  <a:cubicBezTo>
                    <a:pt x="611" y="127"/>
                    <a:pt x="616" y="133"/>
                    <a:pt x="620" y="134"/>
                  </a:cubicBezTo>
                  <a:cubicBezTo>
                    <a:pt x="624" y="136"/>
                    <a:pt x="627" y="139"/>
                    <a:pt x="631" y="140"/>
                  </a:cubicBezTo>
                  <a:cubicBezTo>
                    <a:pt x="633" y="141"/>
                    <a:pt x="636" y="142"/>
                    <a:pt x="639" y="141"/>
                  </a:cubicBezTo>
                  <a:cubicBezTo>
                    <a:pt x="644" y="138"/>
                    <a:pt x="649" y="133"/>
                    <a:pt x="653" y="129"/>
                  </a:cubicBezTo>
                  <a:cubicBezTo>
                    <a:pt x="654" y="128"/>
                    <a:pt x="656" y="127"/>
                    <a:pt x="656" y="126"/>
                  </a:cubicBezTo>
                  <a:cubicBezTo>
                    <a:pt x="655" y="123"/>
                    <a:pt x="651" y="122"/>
                    <a:pt x="649" y="119"/>
                  </a:cubicBezTo>
                  <a:cubicBezTo>
                    <a:pt x="649" y="118"/>
                    <a:pt x="651" y="117"/>
                    <a:pt x="652" y="117"/>
                  </a:cubicBezTo>
                  <a:cubicBezTo>
                    <a:pt x="656" y="117"/>
                    <a:pt x="659" y="118"/>
                    <a:pt x="662" y="119"/>
                  </a:cubicBezTo>
                  <a:cubicBezTo>
                    <a:pt x="664" y="119"/>
                    <a:pt x="665" y="121"/>
                    <a:pt x="666" y="122"/>
                  </a:cubicBezTo>
                  <a:cubicBezTo>
                    <a:pt x="668" y="123"/>
                    <a:pt x="669" y="125"/>
                    <a:pt x="671" y="125"/>
                  </a:cubicBezTo>
                  <a:cubicBezTo>
                    <a:pt x="672" y="125"/>
                    <a:pt x="671" y="123"/>
                    <a:pt x="672" y="123"/>
                  </a:cubicBezTo>
                  <a:cubicBezTo>
                    <a:pt x="674" y="123"/>
                    <a:pt x="677" y="126"/>
                    <a:pt x="680" y="125"/>
                  </a:cubicBezTo>
                  <a:cubicBezTo>
                    <a:pt x="681" y="124"/>
                    <a:pt x="680" y="121"/>
                    <a:pt x="679" y="120"/>
                  </a:cubicBezTo>
                  <a:cubicBezTo>
                    <a:pt x="678" y="117"/>
                    <a:pt x="675" y="115"/>
                    <a:pt x="673" y="112"/>
                  </a:cubicBezTo>
                  <a:cubicBezTo>
                    <a:pt x="672" y="112"/>
                    <a:pt x="669" y="111"/>
                    <a:pt x="670" y="110"/>
                  </a:cubicBezTo>
                  <a:cubicBezTo>
                    <a:pt x="672" y="109"/>
                    <a:pt x="674" y="109"/>
                    <a:pt x="676" y="110"/>
                  </a:cubicBezTo>
                  <a:cubicBezTo>
                    <a:pt x="678" y="111"/>
                    <a:pt x="679" y="114"/>
                    <a:pt x="680" y="115"/>
                  </a:cubicBezTo>
                  <a:cubicBezTo>
                    <a:pt x="682" y="117"/>
                    <a:pt x="682" y="121"/>
                    <a:pt x="684" y="121"/>
                  </a:cubicBezTo>
                  <a:cubicBezTo>
                    <a:pt x="689" y="120"/>
                    <a:pt x="693" y="115"/>
                    <a:pt x="697" y="113"/>
                  </a:cubicBezTo>
                  <a:cubicBezTo>
                    <a:pt x="701" y="111"/>
                    <a:pt x="705" y="111"/>
                    <a:pt x="708" y="108"/>
                  </a:cubicBezTo>
                  <a:cubicBezTo>
                    <a:pt x="710" y="107"/>
                    <a:pt x="710" y="104"/>
                    <a:pt x="711" y="102"/>
                  </a:cubicBezTo>
                  <a:cubicBezTo>
                    <a:pt x="711" y="101"/>
                    <a:pt x="712" y="100"/>
                    <a:pt x="712" y="98"/>
                  </a:cubicBezTo>
                  <a:cubicBezTo>
                    <a:pt x="712" y="96"/>
                    <a:pt x="709" y="94"/>
                    <a:pt x="708" y="91"/>
                  </a:cubicBezTo>
                  <a:cubicBezTo>
                    <a:pt x="707" y="89"/>
                    <a:pt x="707" y="87"/>
                    <a:pt x="706" y="86"/>
                  </a:cubicBezTo>
                  <a:cubicBezTo>
                    <a:pt x="705" y="84"/>
                    <a:pt x="703" y="82"/>
                    <a:pt x="704" y="80"/>
                  </a:cubicBezTo>
                  <a:cubicBezTo>
                    <a:pt x="705" y="78"/>
                    <a:pt x="708" y="79"/>
                    <a:pt x="710" y="79"/>
                  </a:cubicBezTo>
                  <a:cubicBezTo>
                    <a:pt x="711" y="77"/>
                    <a:pt x="716" y="76"/>
                    <a:pt x="719" y="75"/>
                  </a:cubicBezTo>
                  <a:cubicBezTo>
                    <a:pt x="720" y="74"/>
                    <a:pt x="720" y="72"/>
                    <a:pt x="719" y="71"/>
                  </a:cubicBezTo>
                  <a:cubicBezTo>
                    <a:pt x="717" y="70"/>
                    <a:pt x="715" y="70"/>
                    <a:pt x="712" y="71"/>
                  </a:cubicBezTo>
                  <a:cubicBezTo>
                    <a:pt x="711" y="71"/>
                    <a:pt x="710" y="74"/>
                    <a:pt x="708" y="74"/>
                  </a:cubicBezTo>
                  <a:cubicBezTo>
                    <a:pt x="706" y="75"/>
                    <a:pt x="702" y="75"/>
                    <a:pt x="703" y="74"/>
                  </a:cubicBezTo>
                  <a:cubicBezTo>
                    <a:pt x="704" y="71"/>
                    <a:pt x="708" y="70"/>
                    <a:pt x="711" y="68"/>
                  </a:cubicBezTo>
                  <a:cubicBezTo>
                    <a:pt x="713" y="67"/>
                    <a:pt x="715" y="65"/>
                    <a:pt x="717" y="64"/>
                  </a:cubicBezTo>
                  <a:cubicBezTo>
                    <a:pt x="718" y="64"/>
                    <a:pt x="722" y="64"/>
                    <a:pt x="721" y="63"/>
                  </a:cubicBezTo>
                  <a:cubicBezTo>
                    <a:pt x="718" y="61"/>
                    <a:pt x="715" y="61"/>
                    <a:pt x="712" y="59"/>
                  </a:cubicBezTo>
                  <a:cubicBezTo>
                    <a:pt x="709" y="58"/>
                    <a:pt x="706" y="57"/>
                    <a:pt x="705" y="54"/>
                  </a:cubicBezTo>
                  <a:cubicBezTo>
                    <a:pt x="704" y="53"/>
                    <a:pt x="708" y="53"/>
                    <a:pt x="708" y="52"/>
                  </a:cubicBezTo>
                  <a:cubicBezTo>
                    <a:pt x="707" y="51"/>
                    <a:pt x="705" y="51"/>
                    <a:pt x="703" y="50"/>
                  </a:cubicBezTo>
                  <a:cubicBezTo>
                    <a:pt x="702" y="50"/>
                    <a:pt x="701" y="51"/>
                    <a:pt x="699" y="51"/>
                  </a:cubicBezTo>
                  <a:cubicBezTo>
                    <a:pt x="696" y="50"/>
                    <a:pt x="694" y="48"/>
                    <a:pt x="691" y="48"/>
                  </a:cubicBezTo>
                  <a:cubicBezTo>
                    <a:pt x="688" y="48"/>
                    <a:pt x="686" y="49"/>
                    <a:pt x="683" y="49"/>
                  </a:cubicBezTo>
                  <a:cubicBezTo>
                    <a:pt x="682" y="49"/>
                    <a:pt x="680" y="47"/>
                    <a:pt x="680" y="48"/>
                  </a:cubicBezTo>
                  <a:cubicBezTo>
                    <a:pt x="677" y="52"/>
                    <a:pt x="676" y="56"/>
                    <a:pt x="676" y="60"/>
                  </a:cubicBezTo>
                  <a:cubicBezTo>
                    <a:pt x="677" y="63"/>
                    <a:pt x="682" y="65"/>
                    <a:pt x="682" y="68"/>
                  </a:cubicBezTo>
                  <a:cubicBezTo>
                    <a:pt x="683" y="69"/>
                    <a:pt x="679" y="67"/>
                    <a:pt x="678" y="68"/>
                  </a:cubicBezTo>
                  <a:cubicBezTo>
                    <a:pt x="677" y="69"/>
                    <a:pt x="679" y="70"/>
                    <a:pt x="678" y="71"/>
                  </a:cubicBezTo>
                  <a:cubicBezTo>
                    <a:pt x="676" y="72"/>
                    <a:pt x="672" y="69"/>
                    <a:pt x="672" y="73"/>
                  </a:cubicBezTo>
                  <a:cubicBezTo>
                    <a:pt x="670" y="73"/>
                    <a:pt x="669" y="75"/>
                    <a:pt x="668" y="76"/>
                  </a:cubicBezTo>
                  <a:cubicBezTo>
                    <a:pt x="665" y="81"/>
                    <a:pt x="662" y="86"/>
                    <a:pt x="659" y="92"/>
                  </a:cubicBezTo>
                  <a:cubicBezTo>
                    <a:pt x="658" y="94"/>
                    <a:pt x="659" y="97"/>
                    <a:pt x="658" y="98"/>
                  </a:cubicBezTo>
                  <a:cubicBezTo>
                    <a:pt x="656" y="100"/>
                    <a:pt x="653" y="100"/>
                    <a:pt x="651" y="101"/>
                  </a:cubicBezTo>
                  <a:cubicBezTo>
                    <a:pt x="649" y="103"/>
                    <a:pt x="647" y="105"/>
                    <a:pt x="644" y="105"/>
                  </a:cubicBezTo>
                  <a:cubicBezTo>
                    <a:pt x="643" y="105"/>
                    <a:pt x="645" y="102"/>
                    <a:pt x="644" y="101"/>
                  </a:cubicBezTo>
                  <a:cubicBezTo>
                    <a:pt x="643" y="97"/>
                    <a:pt x="639" y="93"/>
                    <a:pt x="639" y="89"/>
                  </a:cubicBezTo>
                  <a:cubicBezTo>
                    <a:pt x="639" y="87"/>
                    <a:pt x="641" y="86"/>
                    <a:pt x="641" y="84"/>
                  </a:cubicBezTo>
                  <a:cubicBezTo>
                    <a:pt x="642" y="83"/>
                    <a:pt x="641" y="81"/>
                    <a:pt x="641" y="80"/>
                  </a:cubicBezTo>
                  <a:cubicBezTo>
                    <a:pt x="642" y="79"/>
                    <a:pt x="644" y="80"/>
                    <a:pt x="644" y="79"/>
                  </a:cubicBezTo>
                  <a:cubicBezTo>
                    <a:pt x="646" y="76"/>
                    <a:pt x="646" y="73"/>
                    <a:pt x="645" y="70"/>
                  </a:cubicBezTo>
                  <a:cubicBezTo>
                    <a:pt x="645" y="68"/>
                    <a:pt x="642" y="67"/>
                    <a:pt x="641" y="65"/>
                  </a:cubicBezTo>
                  <a:cubicBezTo>
                    <a:pt x="639" y="63"/>
                    <a:pt x="638" y="59"/>
                    <a:pt x="635" y="57"/>
                  </a:cubicBezTo>
                  <a:cubicBezTo>
                    <a:pt x="634" y="57"/>
                    <a:pt x="633" y="60"/>
                    <a:pt x="631" y="62"/>
                  </a:cubicBezTo>
                  <a:cubicBezTo>
                    <a:pt x="630" y="64"/>
                    <a:pt x="628" y="66"/>
                    <a:pt x="627" y="68"/>
                  </a:cubicBezTo>
                  <a:cubicBezTo>
                    <a:pt x="625" y="70"/>
                    <a:pt x="625" y="74"/>
                    <a:pt x="623" y="76"/>
                  </a:cubicBezTo>
                  <a:cubicBezTo>
                    <a:pt x="622" y="79"/>
                    <a:pt x="621" y="82"/>
                    <a:pt x="619" y="82"/>
                  </a:cubicBezTo>
                  <a:cubicBezTo>
                    <a:pt x="617" y="83"/>
                    <a:pt x="617" y="80"/>
                    <a:pt x="617" y="79"/>
                  </a:cubicBezTo>
                  <a:cubicBezTo>
                    <a:pt x="617" y="75"/>
                    <a:pt x="618" y="72"/>
                    <a:pt x="618" y="69"/>
                  </a:cubicBezTo>
                  <a:cubicBezTo>
                    <a:pt x="618" y="67"/>
                    <a:pt x="617" y="64"/>
                    <a:pt x="616" y="62"/>
                  </a:cubicBezTo>
                  <a:cubicBezTo>
                    <a:pt x="615" y="60"/>
                    <a:pt x="612" y="58"/>
                    <a:pt x="613" y="56"/>
                  </a:cubicBezTo>
                  <a:cubicBezTo>
                    <a:pt x="613" y="54"/>
                    <a:pt x="617" y="55"/>
                    <a:pt x="617" y="53"/>
                  </a:cubicBezTo>
                  <a:cubicBezTo>
                    <a:pt x="618" y="52"/>
                    <a:pt x="616" y="50"/>
                    <a:pt x="615" y="50"/>
                  </a:cubicBezTo>
                  <a:cubicBezTo>
                    <a:pt x="612" y="51"/>
                    <a:pt x="612" y="54"/>
                    <a:pt x="609" y="54"/>
                  </a:cubicBezTo>
                  <a:cubicBezTo>
                    <a:pt x="608" y="55"/>
                    <a:pt x="607" y="53"/>
                    <a:pt x="605" y="53"/>
                  </a:cubicBezTo>
                  <a:cubicBezTo>
                    <a:pt x="604" y="54"/>
                    <a:pt x="603" y="56"/>
                    <a:pt x="601" y="56"/>
                  </a:cubicBezTo>
                  <a:cubicBezTo>
                    <a:pt x="600" y="55"/>
                    <a:pt x="603" y="52"/>
                    <a:pt x="602" y="51"/>
                  </a:cubicBezTo>
                  <a:cubicBezTo>
                    <a:pt x="602" y="50"/>
                    <a:pt x="599" y="50"/>
                    <a:pt x="600" y="50"/>
                  </a:cubicBezTo>
                  <a:cubicBezTo>
                    <a:pt x="601" y="47"/>
                    <a:pt x="606" y="47"/>
                    <a:pt x="607" y="44"/>
                  </a:cubicBezTo>
                  <a:cubicBezTo>
                    <a:pt x="607" y="42"/>
                    <a:pt x="603" y="43"/>
                    <a:pt x="602" y="41"/>
                  </a:cubicBezTo>
                  <a:cubicBezTo>
                    <a:pt x="602" y="40"/>
                    <a:pt x="603" y="39"/>
                    <a:pt x="604" y="39"/>
                  </a:cubicBezTo>
                  <a:cubicBezTo>
                    <a:pt x="605" y="39"/>
                    <a:pt x="607" y="40"/>
                    <a:pt x="608" y="40"/>
                  </a:cubicBezTo>
                  <a:cubicBezTo>
                    <a:pt x="609" y="40"/>
                    <a:pt x="611" y="40"/>
                    <a:pt x="612" y="39"/>
                  </a:cubicBezTo>
                  <a:cubicBezTo>
                    <a:pt x="612" y="37"/>
                    <a:pt x="611" y="36"/>
                    <a:pt x="610" y="35"/>
                  </a:cubicBezTo>
                  <a:cubicBezTo>
                    <a:pt x="609" y="34"/>
                    <a:pt x="608" y="33"/>
                    <a:pt x="607" y="32"/>
                  </a:cubicBezTo>
                  <a:cubicBezTo>
                    <a:pt x="605" y="30"/>
                    <a:pt x="601" y="28"/>
                    <a:pt x="600" y="25"/>
                  </a:cubicBezTo>
                  <a:cubicBezTo>
                    <a:pt x="600" y="22"/>
                    <a:pt x="603" y="20"/>
                    <a:pt x="604" y="17"/>
                  </a:cubicBezTo>
                  <a:cubicBezTo>
                    <a:pt x="604" y="15"/>
                    <a:pt x="604" y="12"/>
                    <a:pt x="603" y="10"/>
                  </a:cubicBezTo>
                  <a:cubicBezTo>
                    <a:pt x="602" y="9"/>
                    <a:pt x="599" y="9"/>
                    <a:pt x="598" y="8"/>
                  </a:cubicBezTo>
                  <a:cubicBezTo>
                    <a:pt x="597" y="8"/>
                    <a:pt x="597" y="7"/>
                    <a:pt x="596" y="6"/>
                  </a:cubicBezTo>
                  <a:cubicBezTo>
                    <a:pt x="594" y="5"/>
                    <a:pt x="592" y="5"/>
                    <a:pt x="590" y="4"/>
                  </a:cubicBezTo>
                  <a:cubicBezTo>
                    <a:pt x="589" y="3"/>
                    <a:pt x="589" y="1"/>
                    <a:pt x="588" y="1"/>
                  </a:cubicBezTo>
                  <a:cubicBezTo>
                    <a:pt x="586" y="0"/>
                    <a:pt x="584" y="1"/>
                    <a:pt x="582" y="2"/>
                  </a:cubicBezTo>
                  <a:cubicBezTo>
                    <a:pt x="580" y="3"/>
                    <a:pt x="578" y="5"/>
                    <a:pt x="576" y="6"/>
                  </a:cubicBezTo>
                  <a:cubicBezTo>
                    <a:pt x="575" y="7"/>
                    <a:pt x="573" y="9"/>
                    <a:pt x="574" y="10"/>
                  </a:cubicBezTo>
                  <a:cubicBezTo>
                    <a:pt x="574" y="11"/>
                    <a:pt x="578" y="10"/>
                    <a:pt x="578" y="12"/>
                  </a:cubicBezTo>
                  <a:cubicBezTo>
                    <a:pt x="578" y="13"/>
                    <a:pt x="576" y="15"/>
                    <a:pt x="574" y="15"/>
                  </a:cubicBezTo>
                  <a:cubicBezTo>
                    <a:pt x="573" y="15"/>
                    <a:pt x="572" y="12"/>
                    <a:pt x="570" y="12"/>
                  </a:cubicBezTo>
                  <a:cubicBezTo>
                    <a:pt x="567" y="14"/>
                    <a:pt x="566" y="18"/>
                    <a:pt x="565" y="21"/>
                  </a:cubicBezTo>
                  <a:cubicBezTo>
                    <a:pt x="564" y="22"/>
                    <a:pt x="564" y="24"/>
                    <a:pt x="564" y="25"/>
                  </a:cubicBezTo>
                  <a:cubicBezTo>
                    <a:pt x="565" y="27"/>
                    <a:pt x="567" y="27"/>
                    <a:pt x="568" y="29"/>
                  </a:cubicBezTo>
                  <a:cubicBezTo>
                    <a:pt x="568" y="30"/>
                    <a:pt x="569" y="31"/>
                    <a:pt x="568" y="31"/>
                  </a:cubicBezTo>
                  <a:cubicBezTo>
                    <a:pt x="566" y="32"/>
                    <a:pt x="564" y="31"/>
                    <a:pt x="562" y="32"/>
                  </a:cubicBezTo>
                  <a:cubicBezTo>
                    <a:pt x="560" y="33"/>
                    <a:pt x="558" y="36"/>
                    <a:pt x="557" y="39"/>
                  </a:cubicBezTo>
                  <a:cubicBezTo>
                    <a:pt x="556" y="41"/>
                    <a:pt x="557" y="44"/>
                    <a:pt x="559" y="46"/>
                  </a:cubicBezTo>
                  <a:cubicBezTo>
                    <a:pt x="560" y="47"/>
                    <a:pt x="563" y="47"/>
                    <a:pt x="565" y="48"/>
                  </a:cubicBezTo>
                  <a:cubicBezTo>
                    <a:pt x="568" y="49"/>
                    <a:pt x="571" y="52"/>
                    <a:pt x="575" y="52"/>
                  </a:cubicBezTo>
                  <a:cubicBezTo>
                    <a:pt x="576" y="52"/>
                    <a:pt x="577" y="49"/>
                    <a:pt x="578" y="50"/>
                  </a:cubicBezTo>
                  <a:cubicBezTo>
                    <a:pt x="580" y="50"/>
                    <a:pt x="580" y="54"/>
                    <a:pt x="582" y="54"/>
                  </a:cubicBezTo>
                  <a:cubicBezTo>
                    <a:pt x="585" y="55"/>
                    <a:pt x="588" y="53"/>
                    <a:pt x="591" y="53"/>
                  </a:cubicBezTo>
                  <a:cubicBezTo>
                    <a:pt x="592" y="53"/>
                    <a:pt x="595" y="53"/>
                    <a:pt x="595" y="54"/>
                  </a:cubicBezTo>
                  <a:cubicBezTo>
                    <a:pt x="595" y="57"/>
                    <a:pt x="593" y="58"/>
                    <a:pt x="591" y="59"/>
                  </a:cubicBezTo>
                  <a:cubicBezTo>
                    <a:pt x="590" y="60"/>
                    <a:pt x="588" y="61"/>
                    <a:pt x="586" y="60"/>
                  </a:cubicBezTo>
                  <a:cubicBezTo>
                    <a:pt x="585" y="60"/>
                    <a:pt x="585" y="58"/>
                    <a:pt x="584" y="57"/>
                  </a:cubicBezTo>
                  <a:cubicBezTo>
                    <a:pt x="582" y="57"/>
                    <a:pt x="580" y="56"/>
                    <a:pt x="579" y="57"/>
                  </a:cubicBezTo>
                  <a:cubicBezTo>
                    <a:pt x="577" y="59"/>
                    <a:pt x="578" y="62"/>
                    <a:pt x="577" y="63"/>
                  </a:cubicBezTo>
                  <a:cubicBezTo>
                    <a:pt x="575" y="65"/>
                    <a:pt x="572" y="66"/>
                    <a:pt x="570" y="69"/>
                  </a:cubicBezTo>
                  <a:cubicBezTo>
                    <a:pt x="570" y="70"/>
                    <a:pt x="569" y="73"/>
                    <a:pt x="570" y="73"/>
                  </a:cubicBezTo>
                  <a:cubicBezTo>
                    <a:pt x="572" y="74"/>
                    <a:pt x="575" y="72"/>
                    <a:pt x="577" y="71"/>
                  </a:cubicBezTo>
                  <a:cubicBezTo>
                    <a:pt x="578" y="70"/>
                    <a:pt x="579" y="69"/>
                    <a:pt x="580" y="68"/>
                  </a:cubicBezTo>
                  <a:cubicBezTo>
                    <a:pt x="580" y="67"/>
                    <a:pt x="579" y="65"/>
                    <a:pt x="580" y="66"/>
                  </a:cubicBezTo>
                  <a:cubicBezTo>
                    <a:pt x="581" y="67"/>
                    <a:pt x="582" y="69"/>
                    <a:pt x="583" y="71"/>
                  </a:cubicBezTo>
                  <a:cubicBezTo>
                    <a:pt x="583" y="73"/>
                    <a:pt x="584" y="74"/>
                    <a:pt x="583" y="76"/>
                  </a:cubicBezTo>
                  <a:cubicBezTo>
                    <a:pt x="580" y="78"/>
                    <a:pt x="577" y="80"/>
                    <a:pt x="574" y="81"/>
                  </a:cubicBezTo>
                  <a:cubicBezTo>
                    <a:pt x="571" y="83"/>
                    <a:pt x="568" y="85"/>
                    <a:pt x="565" y="86"/>
                  </a:cubicBezTo>
                  <a:cubicBezTo>
                    <a:pt x="563" y="87"/>
                    <a:pt x="561" y="85"/>
                    <a:pt x="560" y="86"/>
                  </a:cubicBezTo>
                  <a:cubicBezTo>
                    <a:pt x="557" y="87"/>
                    <a:pt x="554" y="89"/>
                    <a:pt x="553" y="92"/>
                  </a:cubicBezTo>
                  <a:cubicBezTo>
                    <a:pt x="553" y="94"/>
                    <a:pt x="558" y="95"/>
                    <a:pt x="558" y="97"/>
                  </a:cubicBezTo>
                  <a:cubicBezTo>
                    <a:pt x="559" y="100"/>
                    <a:pt x="559" y="103"/>
                    <a:pt x="558" y="105"/>
                  </a:cubicBezTo>
                  <a:cubicBezTo>
                    <a:pt x="558" y="107"/>
                    <a:pt x="559" y="110"/>
                    <a:pt x="557" y="111"/>
                  </a:cubicBezTo>
                  <a:cubicBezTo>
                    <a:pt x="554" y="112"/>
                    <a:pt x="550" y="111"/>
                    <a:pt x="547" y="111"/>
                  </a:cubicBezTo>
                  <a:cubicBezTo>
                    <a:pt x="546" y="110"/>
                    <a:pt x="543" y="108"/>
                    <a:pt x="544" y="107"/>
                  </a:cubicBezTo>
                  <a:cubicBezTo>
                    <a:pt x="548" y="106"/>
                    <a:pt x="552" y="110"/>
                    <a:pt x="555" y="108"/>
                  </a:cubicBezTo>
                  <a:cubicBezTo>
                    <a:pt x="557" y="107"/>
                    <a:pt x="556" y="103"/>
                    <a:pt x="555" y="102"/>
                  </a:cubicBezTo>
                  <a:cubicBezTo>
                    <a:pt x="553" y="100"/>
                    <a:pt x="550" y="103"/>
                    <a:pt x="548" y="102"/>
                  </a:cubicBezTo>
                  <a:cubicBezTo>
                    <a:pt x="546" y="101"/>
                    <a:pt x="545" y="99"/>
                    <a:pt x="545" y="97"/>
                  </a:cubicBezTo>
                  <a:cubicBezTo>
                    <a:pt x="546" y="95"/>
                    <a:pt x="548" y="93"/>
                    <a:pt x="549" y="91"/>
                  </a:cubicBezTo>
                  <a:cubicBezTo>
                    <a:pt x="551" y="88"/>
                    <a:pt x="554" y="85"/>
                    <a:pt x="553" y="82"/>
                  </a:cubicBezTo>
                  <a:cubicBezTo>
                    <a:pt x="553" y="80"/>
                    <a:pt x="550" y="82"/>
                    <a:pt x="548" y="82"/>
                  </a:cubicBezTo>
                  <a:cubicBezTo>
                    <a:pt x="546" y="82"/>
                    <a:pt x="544" y="81"/>
                    <a:pt x="542" y="81"/>
                  </a:cubicBezTo>
                  <a:cubicBezTo>
                    <a:pt x="539" y="80"/>
                    <a:pt x="537" y="77"/>
                    <a:pt x="534" y="77"/>
                  </a:cubicBezTo>
                  <a:cubicBezTo>
                    <a:pt x="531" y="77"/>
                    <a:pt x="528" y="79"/>
                    <a:pt x="527" y="81"/>
                  </a:cubicBezTo>
                  <a:cubicBezTo>
                    <a:pt x="527" y="83"/>
                    <a:pt x="528" y="86"/>
                    <a:pt x="530" y="87"/>
                  </a:cubicBezTo>
                  <a:cubicBezTo>
                    <a:pt x="532" y="89"/>
                    <a:pt x="535" y="89"/>
                    <a:pt x="538" y="91"/>
                  </a:cubicBezTo>
                  <a:cubicBezTo>
                    <a:pt x="539" y="92"/>
                    <a:pt x="539" y="94"/>
                    <a:pt x="538" y="95"/>
                  </a:cubicBezTo>
                  <a:cubicBezTo>
                    <a:pt x="537" y="96"/>
                    <a:pt x="535" y="97"/>
                    <a:pt x="533" y="96"/>
                  </a:cubicBezTo>
                  <a:cubicBezTo>
                    <a:pt x="531" y="95"/>
                    <a:pt x="530" y="92"/>
                    <a:pt x="527" y="91"/>
                  </a:cubicBezTo>
                  <a:cubicBezTo>
                    <a:pt x="524" y="91"/>
                    <a:pt x="521" y="92"/>
                    <a:pt x="518" y="92"/>
                  </a:cubicBezTo>
                  <a:cubicBezTo>
                    <a:pt x="516" y="92"/>
                    <a:pt x="514" y="91"/>
                    <a:pt x="513" y="90"/>
                  </a:cubicBezTo>
                  <a:cubicBezTo>
                    <a:pt x="506" y="90"/>
                    <a:pt x="500" y="91"/>
                    <a:pt x="494" y="91"/>
                  </a:cubicBezTo>
                  <a:cubicBezTo>
                    <a:pt x="490" y="91"/>
                    <a:pt x="486" y="92"/>
                    <a:pt x="483" y="91"/>
                  </a:cubicBezTo>
                  <a:cubicBezTo>
                    <a:pt x="480" y="91"/>
                    <a:pt x="478" y="90"/>
                    <a:pt x="476" y="89"/>
                  </a:cubicBezTo>
                  <a:cubicBezTo>
                    <a:pt x="474" y="88"/>
                    <a:pt x="472" y="86"/>
                    <a:pt x="470" y="86"/>
                  </a:cubicBezTo>
                  <a:cubicBezTo>
                    <a:pt x="467" y="85"/>
                    <a:pt x="463" y="87"/>
                    <a:pt x="460" y="86"/>
                  </a:cubicBezTo>
                  <a:cubicBezTo>
                    <a:pt x="458" y="85"/>
                    <a:pt x="457" y="83"/>
                    <a:pt x="456" y="82"/>
                  </a:cubicBezTo>
                  <a:cubicBezTo>
                    <a:pt x="454" y="81"/>
                    <a:pt x="452" y="80"/>
                    <a:pt x="451" y="78"/>
                  </a:cubicBezTo>
                  <a:cubicBezTo>
                    <a:pt x="450" y="76"/>
                    <a:pt x="452" y="73"/>
                    <a:pt x="451" y="71"/>
                  </a:cubicBezTo>
                  <a:cubicBezTo>
                    <a:pt x="450" y="69"/>
                    <a:pt x="446" y="66"/>
                    <a:pt x="444" y="68"/>
                  </a:cubicBezTo>
                  <a:cubicBezTo>
                    <a:pt x="436" y="72"/>
                    <a:pt x="428" y="74"/>
                    <a:pt x="421" y="75"/>
                  </a:cubicBezTo>
                  <a:cubicBezTo>
                    <a:pt x="419" y="76"/>
                    <a:pt x="414" y="80"/>
                    <a:pt x="414" y="82"/>
                  </a:cubicBezTo>
                  <a:cubicBezTo>
                    <a:pt x="415" y="85"/>
                    <a:pt x="420" y="83"/>
                    <a:pt x="424" y="83"/>
                  </a:cubicBezTo>
                  <a:cubicBezTo>
                    <a:pt x="424" y="79"/>
                    <a:pt x="428" y="80"/>
                    <a:pt x="431" y="79"/>
                  </a:cubicBezTo>
                  <a:cubicBezTo>
                    <a:pt x="436" y="79"/>
                    <a:pt x="441" y="77"/>
                    <a:pt x="445" y="74"/>
                  </a:cubicBezTo>
                  <a:cubicBezTo>
                    <a:pt x="446" y="73"/>
                    <a:pt x="448" y="73"/>
                    <a:pt x="448" y="75"/>
                  </a:cubicBezTo>
                  <a:cubicBezTo>
                    <a:pt x="448" y="76"/>
                    <a:pt x="447" y="78"/>
                    <a:pt x="445" y="79"/>
                  </a:cubicBezTo>
                  <a:cubicBezTo>
                    <a:pt x="441" y="81"/>
                    <a:pt x="437" y="84"/>
                    <a:pt x="433" y="85"/>
                  </a:cubicBezTo>
                  <a:cubicBezTo>
                    <a:pt x="430" y="86"/>
                    <a:pt x="426" y="85"/>
                    <a:pt x="423" y="87"/>
                  </a:cubicBezTo>
                  <a:cubicBezTo>
                    <a:pt x="421" y="87"/>
                    <a:pt x="419" y="89"/>
                    <a:pt x="418" y="91"/>
                  </a:cubicBezTo>
                  <a:cubicBezTo>
                    <a:pt x="418" y="94"/>
                    <a:pt x="420" y="97"/>
                    <a:pt x="421" y="100"/>
                  </a:cubicBezTo>
                  <a:cubicBezTo>
                    <a:pt x="421" y="104"/>
                    <a:pt x="422" y="108"/>
                    <a:pt x="421" y="111"/>
                  </a:cubicBezTo>
                  <a:cubicBezTo>
                    <a:pt x="421" y="114"/>
                    <a:pt x="420" y="108"/>
                    <a:pt x="418" y="110"/>
                  </a:cubicBezTo>
                  <a:cubicBezTo>
                    <a:pt x="417" y="110"/>
                    <a:pt x="418" y="117"/>
                    <a:pt x="417" y="117"/>
                  </a:cubicBezTo>
                  <a:cubicBezTo>
                    <a:pt x="415" y="117"/>
                    <a:pt x="413" y="114"/>
                    <a:pt x="411" y="112"/>
                  </a:cubicBezTo>
                  <a:cubicBezTo>
                    <a:pt x="411" y="110"/>
                    <a:pt x="410" y="107"/>
                    <a:pt x="411" y="106"/>
                  </a:cubicBezTo>
                  <a:cubicBezTo>
                    <a:pt x="412" y="104"/>
                    <a:pt x="416" y="106"/>
                    <a:pt x="416" y="104"/>
                  </a:cubicBezTo>
                  <a:cubicBezTo>
                    <a:pt x="417" y="101"/>
                    <a:pt x="415" y="96"/>
                    <a:pt x="412" y="95"/>
                  </a:cubicBezTo>
                  <a:cubicBezTo>
                    <a:pt x="410" y="94"/>
                    <a:pt x="409" y="100"/>
                    <a:pt x="407" y="100"/>
                  </a:cubicBezTo>
                  <a:cubicBezTo>
                    <a:pt x="405" y="100"/>
                    <a:pt x="408" y="96"/>
                    <a:pt x="407" y="94"/>
                  </a:cubicBezTo>
                  <a:cubicBezTo>
                    <a:pt x="406" y="93"/>
                    <a:pt x="404" y="91"/>
                    <a:pt x="402" y="91"/>
                  </a:cubicBezTo>
                  <a:cubicBezTo>
                    <a:pt x="400" y="91"/>
                    <a:pt x="399" y="94"/>
                    <a:pt x="398" y="93"/>
                  </a:cubicBezTo>
                  <a:cubicBezTo>
                    <a:pt x="396" y="92"/>
                    <a:pt x="399" y="87"/>
                    <a:pt x="397" y="87"/>
                  </a:cubicBezTo>
                  <a:cubicBezTo>
                    <a:pt x="391" y="87"/>
                    <a:pt x="387" y="92"/>
                    <a:pt x="381" y="93"/>
                  </a:cubicBezTo>
                  <a:cubicBezTo>
                    <a:pt x="377" y="94"/>
                    <a:pt x="374" y="92"/>
                    <a:pt x="370" y="92"/>
                  </a:cubicBezTo>
                  <a:cubicBezTo>
                    <a:pt x="366" y="92"/>
                    <a:pt x="361" y="94"/>
                    <a:pt x="356" y="93"/>
                  </a:cubicBezTo>
                  <a:cubicBezTo>
                    <a:pt x="352" y="93"/>
                    <a:pt x="348" y="91"/>
                    <a:pt x="344" y="90"/>
                  </a:cubicBezTo>
                  <a:cubicBezTo>
                    <a:pt x="341" y="90"/>
                    <a:pt x="338" y="92"/>
                    <a:pt x="336" y="90"/>
                  </a:cubicBezTo>
                  <a:cubicBezTo>
                    <a:pt x="335" y="88"/>
                    <a:pt x="337" y="85"/>
                    <a:pt x="339" y="84"/>
                  </a:cubicBezTo>
                  <a:cubicBezTo>
                    <a:pt x="341" y="82"/>
                    <a:pt x="344" y="81"/>
                    <a:pt x="346" y="81"/>
                  </a:cubicBezTo>
                  <a:cubicBezTo>
                    <a:pt x="348" y="80"/>
                    <a:pt x="351" y="82"/>
                    <a:pt x="352" y="81"/>
                  </a:cubicBezTo>
                  <a:cubicBezTo>
                    <a:pt x="353" y="80"/>
                    <a:pt x="353" y="78"/>
                    <a:pt x="353" y="76"/>
                  </a:cubicBezTo>
                  <a:cubicBezTo>
                    <a:pt x="351" y="74"/>
                    <a:pt x="349" y="71"/>
                    <a:pt x="347" y="69"/>
                  </a:cubicBezTo>
                  <a:cubicBezTo>
                    <a:pt x="344" y="67"/>
                    <a:pt x="341" y="65"/>
                    <a:pt x="338" y="65"/>
                  </a:cubicBezTo>
                  <a:cubicBezTo>
                    <a:pt x="335" y="65"/>
                    <a:pt x="334" y="68"/>
                    <a:pt x="331" y="68"/>
                  </a:cubicBezTo>
                  <a:cubicBezTo>
                    <a:pt x="328" y="69"/>
                    <a:pt x="324" y="68"/>
                    <a:pt x="320" y="67"/>
                  </a:cubicBezTo>
                  <a:cubicBezTo>
                    <a:pt x="317" y="67"/>
                    <a:pt x="314" y="65"/>
                    <a:pt x="311" y="64"/>
                  </a:cubicBezTo>
                  <a:cubicBezTo>
                    <a:pt x="308" y="62"/>
                    <a:pt x="307" y="59"/>
                    <a:pt x="305" y="59"/>
                  </a:cubicBezTo>
                  <a:cubicBezTo>
                    <a:pt x="301" y="57"/>
                    <a:pt x="297" y="58"/>
                    <a:pt x="293" y="57"/>
                  </a:cubicBezTo>
                  <a:cubicBezTo>
                    <a:pt x="290" y="57"/>
                    <a:pt x="286" y="57"/>
                    <a:pt x="284" y="56"/>
                  </a:cubicBezTo>
                  <a:cubicBezTo>
                    <a:pt x="282" y="54"/>
                    <a:pt x="282" y="50"/>
                    <a:pt x="279" y="50"/>
                  </a:cubicBezTo>
                  <a:cubicBezTo>
                    <a:pt x="274" y="48"/>
                    <a:pt x="268" y="46"/>
                    <a:pt x="262" y="48"/>
                  </a:cubicBezTo>
                  <a:cubicBezTo>
                    <a:pt x="259" y="48"/>
                    <a:pt x="260" y="53"/>
                    <a:pt x="258" y="55"/>
                  </a:cubicBezTo>
                  <a:cubicBezTo>
                    <a:pt x="255" y="58"/>
                    <a:pt x="252" y="59"/>
                    <a:pt x="248" y="59"/>
                  </a:cubicBezTo>
                  <a:cubicBezTo>
                    <a:pt x="246" y="60"/>
                    <a:pt x="242" y="61"/>
                    <a:pt x="242" y="59"/>
                  </a:cubicBezTo>
                  <a:cubicBezTo>
                    <a:pt x="241" y="56"/>
                    <a:pt x="246" y="54"/>
                    <a:pt x="247" y="51"/>
                  </a:cubicBezTo>
                  <a:cubicBezTo>
                    <a:pt x="247" y="49"/>
                    <a:pt x="246" y="47"/>
                    <a:pt x="246" y="46"/>
                  </a:cubicBezTo>
                  <a:cubicBezTo>
                    <a:pt x="246" y="45"/>
                    <a:pt x="248" y="42"/>
                    <a:pt x="246" y="42"/>
                  </a:cubicBezTo>
                  <a:cubicBezTo>
                    <a:pt x="244" y="42"/>
                    <a:pt x="241" y="44"/>
                    <a:pt x="240" y="46"/>
                  </a:cubicBezTo>
                  <a:cubicBezTo>
                    <a:pt x="237" y="49"/>
                    <a:pt x="237" y="54"/>
                    <a:pt x="235" y="57"/>
                  </a:cubicBezTo>
                  <a:cubicBezTo>
                    <a:pt x="234" y="58"/>
                    <a:pt x="231" y="59"/>
                    <a:pt x="230" y="58"/>
                  </a:cubicBezTo>
                  <a:cubicBezTo>
                    <a:pt x="227" y="57"/>
                    <a:pt x="224" y="55"/>
                    <a:pt x="222" y="53"/>
                  </a:cubicBezTo>
                  <a:cubicBezTo>
                    <a:pt x="220" y="51"/>
                    <a:pt x="220" y="49"/>
                    <a:pt x="219" y="46"/>
                  </a:cubicBezTo>
                  <a:cubicBezTo>
                    <a:pt x="218" y="44"/>
                    <a:pt x="218" y="41"/>
                    <a:pt x="217" y="39"/>
                  </a:cubicBezTo>
                  <a:cubicBezTo>
                    <a:pt x="216" y="36"/>
                    <a:pt x="215" y="33"/>
                    <a:pt x="212" y="31"/>
                  </a:cubicBezTo>
                  <a:cubicBezTo>
                    <a:pt x="211" y="31"/>
                    <a:pt x="210" y="33"/>
                    <a:pt x="209" y="34"/>
                  </a:cubicBezTo>
                  <a:cubicBezTo>
                    <a:pt x="211" y="37"/>
                    <a:pt x="210" y="39"/>
                    <a:pt x="205" y="39"/>
                  </a:cubicBezTo>
                  <a:cubicBezTo>
                    <a:pt x="204" y="46"/>
                    <a:pt x="197" y="49"/>
                    <a:pt x="194" y="49"/>
                  </a:cubicBezTo>
                  <a:cubicBezTo>
                    <a:pt x="196" y="47"/>
                    <a:pt x="197" y="45"/>
                    <a:pt x="195" y="45"/>
                  </a:cubicBezTo>
                  <a:cubicBezTo>
                    <a:pt x="193" y="45"/>
                    <a:pt x="183" y="50"/>
                    <a:pt x="180" y="51"/>
                  </a:cubicBezTo>
                  <a:cubicBezTo>
                    <a:pt x="176" y="53"/>
                    <a:pt x="174" y="58"/>
                    <a:pt x="170" y="60"/>
                  </a:cubicBezTo>
                  <a:cubicBezTo>
                    <a:pt x="169" y="60"/>
                    <a:pt x="170" y="56"/>
                    <a:pt x="169" y="56"/>
                  </a:cubicBezTo>
                  <a:cubicBezTo>
                    <a:pt x="166" y="56"/>
                    <a:pt x="163" y="58"/>
                    <a:pt x="160" y="59"/>
                  </a:cubicBezTo>
                  <a:cubicBezTo>
                    <a:pt x="158" y="60"/>
                    <a:pt x="155" y="61"/>
                    <a:pt x="152" y="63"/>
                  </a:cubicBezTo>
                  <a:cubicBezTo>
                    <a:pt x="151" y="64"/>
                    <a:pt x="151" y="67"/>
                    <a:pt x="149" y="68"/>
                  </a:cubicBezTo>
                  <a:cubicBezTo>
                    <a:pt x="147" y="69"/>
                    <a:pt x="143" y="70"/>
                    <a:pt x="143" y="68"/>
                  </a:cubicBezTo>
                  <a:cubicBezTo>
                    <a:pt x="144" y="65"/>
                    <a:pt x="147" y="63"/>
                    <a:pt x="150" y="60"/>
                  </a:cubicBezTo>
                  <a:cubicBezTo>
                    <a:pt x="152" y="58"/>
                    <a:pt x="155" y="56"/>
                    <a:pt x="158" y="55"/>
                  </a:cubicBezTo>
                  <a:cubicBezTo>
                    <a:pt x="163" y="53"/>
                    <a:pt x="168" y="53"/>
                    <a:pt x="172" y="52"/>
                  </a:cubicBezTo>
                  <a:cubicBezTo>
                    <a:pt x="179" y="49"/>
                    <a:pt x="187" y="47"/>
                    <a:pt x="192" y="42"/>
                  </a:cubicBezTo>
                  <a:cubicBezTo>
                    <a:pt x="194" y="41"/>
                    <a:pt x="191" y="39"/>
                    <a:pt x="189" y="39"/>
                  </a:cubicBezTo>
                  <a:cubicBezTo>
                    <a:pt x="187" y="41"/>
                    <a:pt x="184" y="40"/>
                    <a:pt x="181" y="41"/>
                  </a:cubicBezTo>
                  <a:cubicBezTo>
                    <a:pt x="178" y="42"/>
                    <a:pt x="176" y="45"/>
                    <a:pt x="173" y="46"/>
                  </a:cubicBezTo>
                  <a:cubicBezTo>
                    <a:pt x="168" y="47"/>
                    <a:pt x="163" y="48"/>
                    <a:pt x="158" y="50"/>
                  </a:cubicBezTo>
                  <a:cubicBezTo>
                    <a:pt x="155" y="51"/>
                    <a:pt x="153" y="52"/>
                    <a:pt x="150" y="54"/>
                  </a:cubicBezTo>
                  <a:cubicBezTo>
                    <a:pt x="149" y="54"/>
                    <a:pt x="148" y="55"/>
                    <a:pt x="146" y="56"/>
                  </a:cubicBezTo>
                  <a:cubicBezTo>
                    <a:pt x="145" y="57"/>
                    <a:pt x="142" y="57"/>
                    <a:pt x="141" y="57"/>
                  </a:cubicBezTo>
                  <a:cubicBezTo>
                    <a:pt x="137" y="60"/>
                    <a:pt x="133" y="62"/>
                    <a:pt x="130" y="65"/>
                  </a:cubicBezTo>
                  <a:cubicBezTo>
                    <a:pt x="129" y="66"/>
                    <a:pt x="128" y="68"/>
                    <a:pt x="127" y="68"/>
                  </a:cubicBezTo>
                  <a:cubicBezTo>
                    <a:pt x="125" y="69"/>
                    <a:pt x="122" y="68"/>
                    <a:pt x="119" y="68"/>
                  </a:cubicBezTo>
                  <a:cubicBezTo>
                    <a:pt x="116" y="68"/>
                    <a:pt x="112" y="68"/>
                    <a:pt x="109" y="68"/>
                  </a:cubicBezTo>
                  <a:cubicBezTo>
                    <a:pt x="106" y="68"/>
                    <a:pt x="102" y="68"/>
                    <a:pt x="99" y="67"/>
                  </a:cubicBezTo>
                  <a:cubicBezTo>
                    <a:pt x="95" y="66"/>
                    <a:pt x="92" y="64"/>
                    <a:pt x="89" y="62"/>
                  </a:cubicBezTo>
                  <a:cubicBezTo>
                    <a:pt x="87" y="60"/>
                    <a:pt x="85" y="57"/>
                    <a:pt x="82" y="55"/>
                  </a:cubicBezTo>
                  <a:cubicBezTo>
                    <a:pt x="83" y="54"/>
                    <a:pt x="85" y="53"/>
                    <a:pt x="83" y="52"/>
                  </a:cubicBezTo>
                  <a:cubicBezTo>
                    <a:pt x="83" y="51"/>
                    <a:pt x="79" y="54"/>
                    <a:pt x="79" y="53"/>
                  </a:cubicBezTo>
                  <a:cubicBezTo>
                    <a:pt x="77" y="52"/>
                    <a:pt x="75" y="52"/>
                    <a:pt x="74" y="51"/>
                  </a:cubicBezTo>
                  <a:cubicBezTo>
                    <a:pt x="70" y="51"/>
                    <a:pt x="65" y="52"/>
                    <a:pt x="62" y="53"/>
                  </a:cubicBezTo>
                  <a:lnTo>
                    <a:pt x="0" y="241"/>
                  </a:lnTo>
                  <a:lnTo>
                    <a:pt x="5" y="244"/>
                  </a:lnTo>
                  <a:cubicBezTo>
                    <a:pt x="7" y="245"/>
                    <a:pt x="7" y="247"/>
                    <a:pt x="9" y="246"/>
                  </a:cubicBezTo>
                  <a:cubicBezTo>
                    <a:pt x="11" y="245"/>
                    <a:pt x="12" y="238"/>
                    <a:pt x="15" y="239"/>
                  </a:cubicBezTo>
                  <a:lnTo>
                    <a:pt x="21" y="242"/>
                  </a:lnTo>
                  <a:cubicBezTo>
                    <a:pt x="24" y="243"/>
                    <a:pt x="22" y="248"/>
                    <a:pt x="23" y="251"/>
                  </a:cubicBezTo>
                  <a:cubicBezTo>
                    <a:pt x="25" y="256"/>
                    <a:pt x="28" y="260"/>
                    <a:pt x="30" y="264"/>
                  </a:cubicBezTo>
                  <a:cubicBezTo>
                    <a:pt x="31" y="266"/>
                    <a:pt x="31" y="268"/>
                    <a:pt x="33" y="268"/>
                  </a:cubicBezTo>
                  <a:cubicBezTo>
                    <a:pt x="36" y="269"/>
                    <a:pt x="36" y="266"/>
                    <a:pt x="38" y="265"/>
                  </a:cubicBezTo>
                  <a:cubicBezTo>
                    <a:pt x="40" y="264"/>
                    <a:pt x="44" y="267"/>
                    <a:pt x="45" y="265"/>
                  </a:cubicBezTo>
                  <a:cubicBezTo>
                    <a:pt x="45" y="262"/>
                    <a:pt x="47" y="260"/>
                    <a:pt x="50" y="259"/>
                  </a:cubicBezTo>
                  <a:cubicBezTo>
                    <a:pt x="51" y="259"/>
                    <a:pt x="50" y="257"/>
                    <a:pt x="50" y="256"/>
                  </a:cubicBezTo>
                  <a:cubicBezTo>
                    <a:pt x="53" y="254"/>
                    <a:pt x="57" y="252"/>
                    <a:pt x="60" y="253"/>
                  </a:cubicBezTo>
                  <a:cubicBezTo>
                    <a:pt x="62" y="253"/>
                    <a:pt x="63" y="256"/>
                    <a:pt x="64" y="259"/>
                  </a:cubicBezTo>
                  <a:cubicBezTo>
                    <a:pt x="65" y="261"/>
                    <a:pt x="62" y="263"/>
                    <a:pt x="63" y="265"/>
                  </a:cubicBezTo>
                  <a:cubicBezTo>
                    <a:pt x="64" y="267"/>
                    <a:pt x="67" y="266"/>
                    <a:pt x="69" y="268"/>
                  </a:cubicBezTo>
                  <a:cubicBezTo>
                    <a:pt x="70" y="270"/>
                    <a:pt x="70" y="274"/>
                    <a:pt x="72" y="276"/>
                  </a:cubicBezTo>
                  <a:cubicBezTo>
                    <a:pt x="74" y="280"/>
                    <a:pt x="79" y="282"/>
                    <a:pt x="81" y="286"/>
                  </a:cubicBezTo>
                  <a:cubicBezTo>
                    <a:pt x="82" y="289"/>
                    <a:pt x="79" y="294"/>
                    <a:pt x="81" y="298"/>
                  </a:cubicBezTo>
                  <a:cubicBezTo>
                    <a:pt x="83" y="302"/>
                    <a:pt x="84" y="307"/>
                    <a:pt x="87" y="311"/>
                  </a:cubicBezTo>
                  <a:cubicBezTo>
                    <a:pt x="89" y="315"/>
                    <a:pt x="94" y="314"/>
                    <a:pt x="97" y="317"/>
                  </a:cubicBezTo>
                  <a:cubicBezTo>
                    <a:pt x="98" y="317"/>
                    <a:pt x="97" y="319"/>
                    <a:pt x="98" y="320"/>
                  </a:cubicBezTo>
                  <a:cubicBezTo>
                    <a:pt x="99" y="322"/>
                    <a:pt x="101" y="322"/>
                    <a:pt x="103" y="322"/>
                  </a:cubicBezTo>
                  <a:cubicBezTo>
                    <a:pt x="102" y="324"/>
                    <a:pt x="101" y="326"/>
                    <a:pt x="101" y="328"/>
                  </a:cubicBezTo>
                  <a:cubicBezTo>
                    <a:pt x="101" y="330"/>
                    <a:pt x="100" y="333"/>
                    <a:pt x="101" y="335"/>
                  </a:cubicBezTo>
                  <a:cubicBezTo>
                    <a:pt x="102" y="336"/>
                    <a:pt x="104" y="330"/>
                    <a:pt x="104" y="332"/>
                  </a:cubicBezTo>
                  <a:cubicBezTo>
                    <a:pt x="104" y="334"/>
                    <a:pt x="99" y="337"/>
                    <a:pt x="101" y="339"/>
                  </a:cubicBezTo>
                  <a:cubicBezTo>
                    <a:pt x="103" y="341"/>
                    <a:pt x="111" y="336"/>
                    <a:pt x="109" y="338"/>
                  </a:cubicBezTo>
                  <a:cubicBezTo>
                    <a:pt x="107" y="341"/>
                    <a:pt x="102" y="340"/>
                    <a:pt x="99" y="342"/>
                  </a:cubicBezTo>
                  <a:cubicBezTo>
                    <a:pt x="97" y="343"/>
                    <a:pt x="96" y="345"/>
                    <a:pt x="96" y="347"/>
                  </a:cubicBezTo>
                  <a:cubicBezTo>
                    <a:pt x="96" y="349"/>
                    <a:pt x="96" y="351"/>
                    <a:pt x="98" y="351"/>
                  </a:cubicBezTo>
                  <a:cubicBezTo>
                    <a:pt x="101" y="352"/>
                    <a:pt x="105" y="348"/>
                    <a:pt x="109" y="350"/>
                  </a:cubicBezTo>
                  <a:cubicBezTo>
                    <a:pt x="111" y="351"/>
                    <a:pt x="106" y="354"/>
                    <a:pt x="103" y="354"/>
                  </a:cubicBezTo>
                  <a:cubicBezTo>
                    <a:pt x="100" y="355"/>
                    <a:pt x="97" y="354"/>
                    <a:pt x="94" y="354"/>
                  </a:cubicBezTo>
                  <a:cubicBezTo>
                    <a:pt x="93" y="355"/>
                    <a:pt x="93" y="356"/>
                    <a:pt x="93" y="357"/>
                  </a:cubicBezTo>
                  <a:cubicBezTo>
                    <a:pt x="93" y="359"/>
                    <a:pt x="93" y="361"/>
                    <a:pt x="94" y="362"/>
                  </a:cubicBezTo>
                  <a:cubicBezTo>
                    <a:pt x="95" y="364"/>
                    <a:pt x="96" y="365"/>
                    <a:pt x="98" y="366"/>
                  </a:cubicBezTo>
                  <a:cubicBezTo>
                    <a:pt x="100" y="366"/>
                    <a:pt x="103" y="366"/>
                    <a:pt x="104" y="365"/>
                  </a:cubicBezTo>
                  <a:cubicBezTo>
                    <a:pt x="107" y="364"/>
                    <a:pt x="108" y="359"/>
                    <a:pt x="110" y="360"/>
                  </a:cubicBezTo>
                  <a:cubicBezTo>
                    <a:pt x="112" y="361"/>
                    <a:pt x="108" y="364"/>
                    <a:pt x="107" y="366"/>
                  </a:cubicBezTo>
                  <a:cubicBezTo>
                    <a:pt x="106" y="368"/>
                    <a:pt x="105" y="369"/>
                    <a:pt x="104" y="371"/>
                  </a:cubicBezTo>
                  <a:cubicBezTo>
                    <a:pt x="103" y="373"/>
                    <a:pt x="101" y="374"/>
                    <a:pt x="101" y="376"/>
                  </a:cubicBezTo>
                  <a:cubicBezTo>
                    <a:pt x="101" y="378"/>
                    <a:pt x="103" y="380"/>
                    <a:pt x="104" y="380"/>
                  </a:cubicBezTo>
                  <a:cubicBezTo>
                    <a:pt x="106" y="380"/>
                    <a:pt x="105" y="377"/>
                    <a:pt x="107" y="376"/>
                  </a:cubicBezTo>
                  <a:cubicBezTo>
                    <a:pt x="109" y="376"/>
                    <a:pt x="112" y="377"/>
                    <a:pt x="112" y="378"/>
                  </a:cubicBezTo>
                  <a:cubicBezTo>
                    <a:pt x="114" y="381"/>
                    <a:pt x="112" y="385"/>
                    <a:pt x="112" y="388"/>
                  </a:cubicBezTo>
                  <a:cubicBezTo>
                    <a:pt x="113" y="390"/>
                    <a:pt x="115" y="390"/>
                    <a:pt x="115" y="392"/>
                  </a:cubicBezTo>
                  <a:cubicBezTo>
                    <a:pt x="114" y="394"/>
                    <a:pt x="111" y="394"/>
                    <a:pt x="111" y="396"/>
                  </a:cubicBezTo>
                  <a:cubicBezTo>
                    <a:pt x="110" y="398"/>
                    <a:pt x="113" y="398"/>
                    <a:pt x="114" y="400"/>
                  </a:cubicBezTo>
                  <a:cubicBezTo>
                    <a:pt x="114" y="401"/>
                    <a:pt x="111" y="401"/>
                    <a:pt x="111" y="401"/>
                  </a:cubicBezTo>
                  <a:cubicBezTo>
                    <a:pt x="112" y="403"/>
                    <a:pt x="115" y="402"/>
                    <a:pt x="115" y="403"/>
                  </a:cubicBezTo>
                  <a:cubicBezTo>
                    <a:pt x="116" y="405"/>
                    <a:pt x="114" y="408"/>
                    <a:pt x="115" y="409"/>
                  </a:cubicBezTo>
                  <a:cubicBezTo>
                    <a:pt x="117" y="411"/>
                    <a:pt x="120" y="411"/>
                    <a:pt x="122" y="412"/>
                  </a:cubicBezTo>
                  <a:cubicBezTo>
                    <a:pt x="124" y="413"/>
                    <a:pt x="125" y="415"/>
                    <a:pt x="127" y="417"/>
                  </a:cubicBezTo>
                  <a:cubicBezTo>
                    <a:pt x="129" y="418"/>
                    <a:pt x="131" y="420"/>
                    <a:pt x="133" y="421"/>
                  </a:cubicBezTo>
                  <a:cubicBezTo>
                    <a:pt x="134" y="422"/>
                    <a:pt x="136" y="420"/>
                    <a:pt x="137" y="420"/>
                  </a:cubicBezTo>
                  <a:cubicBezTo>
                    <a:pt x="139" y="420"/>
                    <a:pt x="141" y="419"/>
                    <a:pt x="142" y="421"/>
                  </a:cubicBezTo>
                  <a:cubicBezTo>
                    <a:pt x="143" y="422"/>
                    <a:pt x="140" y="424"/>
                    <a:pt x="140" y="425"/>
                  </a:cubicBezTo>
                  <a:cubicBezTo>
                    <a:pt x="139" y="428"/>
                    <a:pt x="139" y="431"/>
                    <a:pt x="139" y="434"/>
                  </a:cubicBezTo>
                  <a:cubicBezTo>
                    <a:pt x="139" y="435"/>
                    <a:pt x="139" y="437"/>
                    <a:pt x="141" y="437"/>
                  </a:cubicBezTo>
                  <a:cubicBezTo>
                    <a:pt x="142" y="438"/>
                    <a:pt x="141" y="435"/>
                    <a:pt x="141" y="435"/>
                  </a:cubicBezTo>
                  <a:cubicBezTo>
                    <a:pt x="144" y="434"/>
                    <a:pt x="147" y="432"/>
                    <a:pt x="149" y="433"/>
                  </a:cubicBezTo>
                  <a:cubicBezTo>
                    <a:pt x="151" y="435"/>
                    <a:pt x="147" y="439"/>
                    <a:pt x="149" y="441"/>
                  </a:cubicBezTo>
                  <a:cubicBezTo>
                    <a:pt x="151" y="442"/>
                    <a:pt x="153" y="438"/>
                    <a:pt x="155" y="438"/>
                  </a:cubicBezTo>
                  <a:cubicBezTo>
                    <a:pt x="156" y="438"/>
                    <a:pt x="155" y="441"/>
                    <a:pt x="155" y="442"/>
                  </a:cubicBezTo>
                  <a:cubicBezTo>
                    <a:pt x="156" y="444"/>
                    <a:pt x="157" y="446"/>
                    <a:pt x="158" y="448"/>
                  </a:cubicBezTo>
                  <a:cubicBezTo>
                    <a:pt x="167" y="448"/>
                    <a:pt x="176" y="449"/>
                    <a:pt x="184" y="449"/>
                  </a:cubicBezTo>
                  <a:cubicBezTo>
                    <a:pt x="226" y="449"/>
                    <a:pt x="268" y="449"/>
                    <a:pt x="310" y="449"/>
                  </a:cubicBezTo>
                  <a:cubicBezTo>
                    <a:pt x="345" y="449"/>
                    <a:pt x="380" y="450"/>
                    <a:pt x="415" y="450"/>
                  </a:cubicBezTo>
                  <a:cubicBezTo>
                    <a:pt x="432" y="450"/>
                    <a:pt x="450" y="450"/>
                    <a:pt x="467" y="449"/>
                  </a:cubicBezTo>
                  <a:cubicBezTo>
                    <a:pt x="474" y="449"/>
                    <a:pt x="481" y="448"/>
                    <a:pt x="488" y="448"/>
                  </a:cubicBezTo>
                  <a:cubicBezTo>
                    <a:pt x="490" y="448"/>
                    <a:pt x="492" y="449"/>
                    <a:pt x="495" y="450"/>
                  </a:cubicBezTo>
                  <a:cubicBezTo>
                    <a:pt x="498" y="451"/>
                    <a:pt x="500" y="453"/>
                    <a:pt x="503" y="454"/>
                  </a:cubicBezTo>
                  <a:cubicBezTo>
                    <a:pt x="506" y="455"/>
                    <a:pt x="510" y="454"/>
                    <a:pt x="513" y="455"/>
                  </a:cubicBezTo>
                  <a:cubicBezTo>
                    <a:pt x="515" y="456"/>
                    <a:pt x="517" y="458"/>
                    <a:pt x="519" y="459"/>
                  </a:cubicBezTo>
                  <a:cubicBezTo>
                    <a:pt x="523" y="461"/>
                    <a:pt x="526" y="463"/>
                    <a:pt x="530" y="463"/>
                  </a:cubicBezTo>
                  <a:cubicBezTo>
                    <a:pt x="532" y="464"/>
                    <a:pt x="535" y="463"/>
                    <a:pt x="538" y="463"/>
                  </a:cubicBezTo>
                  <a:cubicBezTo>
                    <a:pt x="542" y="464"/>
                    <a:pt x="546" y="466"/>
                    <a:pt x="549" y="466"/>
                  </a:cubicBezTo>
                  <a:cubicBezTo>
                    <a:pt x="551" y="465"/>
                    <a:pt x="552" y="464"/>
                    <a:pt x="554" y="463"/>
                  </a:cubicBezTo>
                  <a:cubicBezTo>
                    <a:pt x="555" y="462"/>
                    <a:pt x="556" y="460"/>
                    <a:pt x="557" y="459"/>
                  </a:cubicBezTo>
                  <a:cubicBezTo>
                    <a:pt x="559" y="458"/>
                    <a:pt x="560" y="456"/>
                    <a:pt x="562" y="456"/>
                  </a:cubicBezTo>
                  <a:cubicBezTo>
                    <a:pt x="562" y="456"/>
                    <a:pt x="561" y="459"/>
                    <a:pt x="562" y="458"/>
                  </a:cubicBezTo>
                  <a:cubicBezTo>
                    <a:pt x="564" y="457"/>
                    <a:pt x="564" y="454"/>
                    <a:pt x="565" y="452"/>
                  </a:cubicBezTo>
                  <a:cubicBezTo>
                    <a:pt x="566" y="452"/>
                    <a:pt x="567" y="452"/>
                    <a:pt x="567" y="453"/>
                  </a:cubicBezTo>
                  <a:cubicBezTo>
                    <a:pt x="567" y="454"/>
                    <a:pt x="564" y="457"/>
                    <a:pt x="566" y="457"/>
                  </a:cubicBezTo>
                  <a:cubicBezTo>
                    <a:pt x="567" y="458"/>
                    <a:pt x="569" y="455"/>
                    <a:pt x="570" y="454"/>
                  </a:cubicBezTo>
                  <a:cubicBezTo>
                    <a:pt x="571" y="452"/>
                    <a:pt x="570" y="450"/>
                    <a:pt x="572" y="449"/>
                  </a:cubicBezTo>
                  <a:cubicBezTo>
                    <a:pt x="573" y="449"/>
                    <a:pt x="575" y="451"/>
                    <a:pt x="577" y="451"/>
                  </a:cubicBezTo>
                  <a:cubicBezTo>
                    <a:pt x="580" y="452"/>
                    <a:pt x="583" y="452"/>
                    <a:pt x="586" y="452"/>
                  </a:cubicBezTo>
                  <a:cubicBezTo>
                    <a:pt x="588" y="452"/>
                    <a:pt x="591" y="452"/>
                    <a:pt x="593" y="453"/>
                  </a:cubicBezTo>
                  <a:cubicBezTo>
                    <a:pt x="594" y="455"/>
                    <a:pt x="593" y="458"/>
                    <a:pt x="594" y="460"/>
                  </a:cubicBezTo>
                  <a:cubicBezTo>
                    <a:pt x="595" y="462"/>
                    <a:pt x="595" y="465"/>
                    <a:pt x="597" y="466"/>
                  </a:cubicBezTo>
                  <a:cubicBezTo>
                    <a:pt x="598" y="468"/>
                    <a:pt x="599" y="468"/>
                    <a:pt x="601" y="469"/>
                  </a:cubicBezTo>
                  <a:cubicBezTo>
                    <a:pt x="603" y="469"/>
                    <a:pt x="605" y="467"/>
                    <a:pt x="607" y="467"/>
                  </a:cubicBezTo>
                  <a:cubicBezTo>
                    <a:pt x="608" y="468"/>
                    <a:pt x="606" y="470"/>
                    <a:pt x="606" y="471"/>
                  </a:cubicBezTo>
                  <a:cubicBezTo>
                    <a:pt x="606" y="472"/>
                    <a:pt x="604" y="472"/>
                    <a:pt x="604" y="473"/>
                  </a:cubicBezTo>
                  <a:cubicBezTo>
                    <a:pt x="605" y="476"/>
                    <a:pt x="607" y="477"/>
                    <a:pt x="608" y="479"/>
                  </a:cubicBezTo>
                  <a:cubicBezTo>
                    <a:pt x="608" y="481"/>
                    <a:pt x="606" y="482"/>
                    <a:pt x="607" y="484"/>
                  </a:cubicBezTo>
                  <a:cubicBezTo>
                    <a:pt x="608" y="486"/>
                    <a:pt x="611" y="486"/>
                    <a:pt x="612" y="487"/>
                  </a:cubicBezTo>
                  <a:cubicBezTo>
                    <a:pt x="612" y="489"/>
                    <a:pt x="609" y="489"/>
                    <a:pt x="609" y="490"/>
                  </a:cubicBezTo>
                  <a:cubicBezTo>
                    <a:pt x="609" y="491"/>
                    <a:pt x="610" y="493"/>
                    <a:pt x="611" y="493"/>
                  </a:cubicBezTo>
                  <a:cubicBezTo>
                    <a:pt x="612" y="494"/>
                    <a:pt x="614" y="494"/>
                    <a:pt x="616" y="494"/>
                  </a:cubicBezTo>
                  <a:cubicBezTo>
                    <a:pt x="618" y="495"/>
                    <a:pt x="621" y="494"/>
                    <a:pt x="624" y="495"/>
                  </a:cubicBezTo>
                  <a:cubicBezTo>
                    <a:pt x="628" y="496"/>
                    <a:pt x="632" y="497"/>
                    <a:pt x="636" y="498"/>
                  </a:cubicBezTo>
                  <a:cubicBezTo>
                    <a:pt x="638" y="498"/>
                    <a:pt x="640" y="499"/>
                    <a:pt x="642" y="499"/>
                  </a:cubicBezTo>
                  <a:cubicBezTo>
                    <a:pt x="645" y="500"/>
                    <a:pt x="648" y="500"/>
                    <a:pt x="651" y="502"/>
                  </a:cubicBezTo>
                  <a:cubicBezTo>
                    <a:pt x="653" y="504"/>
                    <a:pt x="656" y="506"/>
                    <a:pt x="658" y="509"/>
                  </a:cubicBezTo>
                  <a:cubicBezTo>
                    <a:pt x="659" y="510"/>
                    <a:pt x="659" y="513"/>
                    <a:pt x="660" y="515"/>
                  </a:cubicBezTo>
                  <a:cubicBezTo>
                    <a:pt x="660" y="517"/>
                    <a:pt x="662" y="519"/>
                    <a:pt x="660" y="521"/>
                  </a:cubicBezTo>
                  <a:cubicBezTo>
                    <a:pt x="659" y="522"/>
                    <a:pt x="658" y="517"/>
                    <a:pt x="657" y="518"/>
                  </a:cubicBezTo>
                  <a:cubicBezTo>
                    <a:pt x="656" y="520"/>
                    <a:pt x="659" y="522"/>
                    <a:pt x="658" y="524"/>
                  </a:cubicBezTo>
                  <a:cubicBezTo>
                    <a:pt x="657" y="525"/>
                    <a:pt x="654" y="524"/>
                    <a:pt x="653" y="523"/>
                  </a:cubicBezTo>
                  <a:cubicBezTo>
                    <a:pt x="652" y="523"/>
                    <a:pt x="652" y="521"/>
                    <a:pt x="651" y="521"/>
                  </a:cubicBezTo>
                  <a:cubicBezTo>
                    <a:pt x="650" y="521"/>
                    <a:pt x="649" y="523"/>
                    <a:pt x="648" y="522"/>
                  </a:cubicBezTo>
                  <a:cubicBezTo>
                    <a:pt x="647" y="520"/>
                    <a:pt x="648" y="517"/>
                    <a:pt x="647" y="515"/>
                  </a:cubicBezTo>
                  <a:cubicBezTo>
                    <a:pt x="646" y="514"/>
                    <a:pt x="646" y="518"/>
                    <a:pt x="646" y="517"/>
                  </a:cubicBezTo>
                  <a:cubicBezTo>
                    <a:pt x="644" y="516"/>
                    <a:pt x="644" y="513"/>
                    <a:pt x="642" y="512"/>
                  </a:cubicBezTo>
                  <a:cubicBezTo>
                    <a:pt x="641" y="512"/>
                    <a:pt x="639" y="511"/>
                    <a:pt x="639" y="512"/>
                  </a:cubicBezTo>
                  <a:cubicBezTo>
                    <a:pt x="639" y="515"/>
                    <a:pt x="642" y="518"/>
                    <a:pt x="642" y="521"/>
                  </a:cubicBezTo>
                  <a:cubicBezTo>
                    <a:pt x="642" y="524"/>
                    <a:pt x="639" y="526"/>
                    <a:pt x="638" y="529"/>
                  </a:cubicBezTo>
                  <a:cubicBezTo>
                    <a:pt x="637" y="531"/>
                    <a:pt x="636" y="532"/>
                    <a:pt x="636" y="534"/>
                  </a:cubicBezTo>
                  <a:cubicBezTo>
                    <a:pt x="636" y="536"/>
                    <a:pt x="637" y="538"/>
                    <a:pt x="637" y="540"/>
                  </a:cubicBezTo>
                  <a:cubicBezTo>
                    <a:pt x="637" y="542"/>
                    <a:pt x="636" y="543"/>
                    <a:pt x="634" y="545"/>
                  </a:cubicBezTo>
                  <a:cubicBezTo>
                    <a:pt x="632" y="547"/>
                    <a:pt x="629" y="548"/>
                    <a:pt x="627" y="550"/>
                  </a:cubicBezTo>
                  <a:cubicBezTo>
                    <a:pt x="626" y="552"/>
                    <a:pt x="626" y="554"/>
                    <a:pt x="625" y="555"/>
                  </a:cubicBezTo>
                  <a:cubicBezTo>
                    <a:pt x="625" y="556"/>
                    <a:pt x="627" y="557"/>
                    <a:pt x="627" y="558"/>
                  </a:cubicBezTo>
                  <a:cubicBezTo>
                    <a:pt x="627" y="559"/>
                    <a:pt x="626" y="560"/>
                    <a:pt x="625" y="560"/>
                  </a:cubicBezTo>
                  <a:cubicBezTo>
                    <a:pt x="622" y="561"/>
                    <a:pt x="620" y="559"/>
                    <a:pt x="617" y="559"/>
                  </a:cubicBezTo>
                  <a:cubicBezTo>
                    <a:pt x="617" y="560"/>
                    <a:pt x="616" y="562"/>
                    <a:pt x="615" y="563"/>
                  </a:cubicBezTo>
                  <a:cubicBezTo>
                    <a:pt x="618" y="564"/>
                    <a:pt x="620" y="565"/>
                    <a:pt x="623" y="564"/>
                  </a:cubicBezTo>
                  <a:cubicBezTo>
                    <a:pt x="626" y="564"/>
                    <a:pt x="630" y="562"/>
                    <a:pt x="633" y="560"/>
                  </a:cubicBezTo>
                  <a:cubicBezTo>
                    <a:pt x="635" y="559"/>
                    <a:pt x="636" y="556"/>
                    <a:pt x="638" y="555"/>
                  </a:cubicBezTo>
                  <a:cubicBezTo>
                    <a:pt x="640" y="554"/>
                    <a:pt x="643" y="554"/>
                    <a:pt x="645" y="554"/>
                  </a:cubicBezTo>
                  <a:cubicBezTo>
                    <a:pt x="648" y="554"/>
                    <a:pt x="650" y="556"/>
                    <a:pt x="652" y="555"/>
                  </a:cubicBezTo>
                  <a:cubicBezTo>
                    <a:pt x="652" y="555"/>
                    <a:pt x="650" y="553"/>
                    <a:pt x="651" y="553"/>
                  </a:cubicBezTo>
                  <a:cubicBezTo>
                    <a:pt x="652" y="552"/>
                    <a:pt x="655" y="552"/>
                    <a:pt x="657" y="552"/>
                  </a:cubicBezTo>
                  <a:cubicBezTo>
                    <a:pt x="659" y="552"/>
                    <a:pt x="661" y="552"/>
                    <a:pt x="663" y="552"/>
                  </a:cubicBezTo>
                  <a:cubicBezTo>
                    <a:pt x="665" y="552"/>
                    <a:pt x="667" y="552"/>
                    <a:pt x="669" y="552"/>
                  </a:cubicBezTo>
                  <a:cubicBezTo>
                    <a:pt x="668" y="551"/>
                    <a:pt x="668" y="550"/>
                    <a:pt x="668" y="549"/>
                  </a:cubicBezTo>
                  <a:cubicBezTo>
                    <a:pt x="668" y="547"/>
                    <a:pt x="668" y="546"/>
                    <a:pt x="668" y="545"/>
                  </a:cubicBezTo>
                  <a:cubicBezTo>
                    <a:pt x="667" y="545"/>
                    <a:pt x="666" y="545"/>
                    <a:pt x="664" y="545"/>
                  </a:cubicBezTo>
                  <a:cubicBezTo>
                    <a:pt x="663" y="545"/>
                    <a:pt x="660" y="547"/>
                    <a:pt x="660" y="545"/>
                  </a:cubicBezTo>
                  <a:cubicBezTo>
                    <a:pt x="659" y="544"/>
                    <a:pt x="661" y="542"/>
                    <a:pt x="662" y="541"/>
                  </a:cubicBezTo>
                  <a:cubicBezTo>
                    <a:pt x="663" y="539"/>
                    <a:pt x="664" y="537"/>
                    <a:pt x="666" y="536"/>
                  </a:cubicBezTo>
                  <a:cubicBezTo>
                    <a:pt x="668" y="535"/>
                    <a:pt x="671" y="535"/>
                    <a:pt x="673" y="535"/>
                  </a:cubicBezTo>
                  <a:cubicBezTo>
                    <a:pt x="676" y="535"/>
                    <a:pt x="679" y="534"/>
                    <a:pt x="681" y="533"/>
                  </a:cubicBezTo>
                  <a:cubicBezTo>
                    <a:pt x="684" y="532"/>
                    <a:pt x="686" y="531"/>
                    <a:pt x="689" y="531"/>
                  </a:cubicBezTo>
                  <a:cubicBezTo>
                    <a:pt x="690" y="530"/>
                    <a:pt x="691" y="530"/>
                    <a:pt x="693" y="530"/>
                  </a:cubicBezTo>
                  <a:cubicBezTo>
                    <a:pt x="696" y="529"/>
                    <a:pt x="699" y="530"/>
                    <a:pt x="702" y="529"/>
                  </a:cubicBezTo>
                  <a:cubicBezTo>
                    <a:pt x="703" y="529"/>
                    <a:pt x="706" y="529"/>
                    <a:pt x="707" y="528"/>
                  </a:cubicBezTo>
                  <a:cubicBezTo>
                    <a:pt x="709" y="527"/>
                    <a:pt x="710" y="523"/>
                    <a:pt x="711" y="522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07" name="Freeform 773">
              <a:extLst>
                <a:ext uri="{FF2B5EF4-FFF2-40B4-BE49-F238E27FC236}">
                  <a16:creationId xmlns:a16="http://schemas.microsoft.com/office/drawing/2014/main" id="{BB008991-12F0-AB4F-92EF-7444A0F8311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90501" y="2645780"/>
              <a:ext cx="339485" cy="196711"/>
            </a:xfrm>
            <a:custGeom>
              <a:avLst/>
              <a:gdLst>
                <a:gd name="T0" fmla="*/ 2147483647 w 178"/>
                <a:gd name="T1" fmla="*/ 2147483647 h 103"/>
                <a:gd name="T2" fmla="*/ 2147483647 w 178"/>
                <a:gd name="T3" fmla="*/ 2147483647 h 103"/>
                <a:gd name="T4" fmla="*/ 2147483647 w 178"/>
                <a:gd name="T5" fmla="*/ 2147483647 h 103"/>
                <a:gd name="T6" fmla="*/ 2147483647 w 178"/>
                <a:gd name="T7" fmla="*/ 2147483647 h 103"/>
                <a:gd name="T8" fmla="*/ 2147483647 w 178"/>
                <a:gd name="T9" fmla="*/ 2147483647 h 103"/>
                <a:gd name="T10" fmla="*/ 2147483647 w 178"/>
                <a:gd name="T11" fmla="*/ 2147483647 h 103"/>
                <a:gd name="T12" fmla="*/ 2147483647 w 178"/>
                <a:gd name="T13" fmla="*/ 2147483647 h 103"/>
                <a:gd name="T14" fmla="*/ 2147483647 w 178"/>
                <a:gd name="T15" fmla="*/ 2147483647 h 103"/>
                <a:gd name="T16" fmla="*/ 2147483647 w 178"/>
                <a:gd name="T17" fmla="*/ 2147483647 h 103"/>
                <a:gd name="T18" fmla="*/ 2147483647 w 178"/>
                <a:gd name="T19" fmla="*/ 2147483647 h 103"/>
                <a:gd name="T20" fmla="*/ 2147483647 w 178"/>
                <a:gd name="T21" fmla="*/ 2147483647 h 103"/>
                <a:gd name="T22" fmla="*/ 2147483647 w 178"/>
                <a:gd name="T23" fmla="*/ 2147483647 h 103"/>
                <a:gd name="T24" fmla="*/ 2147483647 w 178"/>
                <a:gd name="T25" fmla="*/ 2147483647 h 103"/>
                <a:gd name="T26" fmla="*/ 2147483647 w 178"/>
                <a:gd name="T27" fmla="*/ 2147483647 h 103"/>
                <a:gd name="T28" fmla="*/ 2147483647 w 178"/>
                <a:gd name="T29" fmla="*/ 2147483647 h 103"/>
                <a:gd name="T30" fmla="*/ 2147483647 w 178"/>
                <a:gd name="T31" fmla="*/ 2147483647 h 103"/>
                <a:gd name="T32" fmla="*/ 2147483647 w 178"/>
                <a:gd name="T33" fmla="*/ 2147483647 h 103"/>
                <a:gd name="T34" fmla="*/ 2147483647 w 178"/>
                <a:gd name="T35" fmla="*/ 2147483647 h 103"/>
                <a:gd name="T36" fmla="*/ 2147483647 w 178"/>
                <a:gd name="T37" fmla="*/ 2147483647 h 103"/>
                <a:gd name="T38" fmla="*/ 2147483647 w 178"/>
                <a:gd name="T39" fmla="*/ 2147483647 h 103"/>
                <a:gd name="T40" fmla="*/ 2147483647 w 178"/>
                <a:gd name="T41" fmla="*/ 2147483647 h 103"/>
                <a:gd name="T42" fmla="*/ 2147483647 w 178"/>
                <a:gd name="T43" fmla="*/ 2147483647 h 103"/>
                <a:gd name="T44" fmla="*/ 2147483647 w 178"/>
                <a:gd name="T45" fmla="*/ 2147483647 h 103"/>
                <a:gd name="T46" fmla="*/ 2147483647 w 178"/>
                <a:gd name="T47" fmla="*/ 2147483647 h 103"/>
                <a:gd name="T48" fmla="*/ 2147483647 w 178"/>
                <a:gd name="T49" fmla="*/ 2147483647 h 103"/>
                <a:gd name="T50" fmla="*/ 2147483647 w 178"/>
                <a:gd name="T51" fmla="*/ 2147483647 h 103"/>
                <a:gd name="T52" fmla="*/ 2147483647 w 178"/>
                <a:gd name="T53" fmla="*/ 2147483647 h 103"/>
                <a:gd name="T54" fmla="*/ 2147483647 w 178"/>
                <a:gd name="T55" fmla="*/ 2147483647 h 103"/>
                <a:gd name="T56" fmla="*/ 2147483647 w 178"/>
                <a:gd name="T57" fmla="*/ 2147483647 h 103"/>
                <a:gd name="T58" fmla="*/ 2147483647 w 178"/>
                <a:gd name="T59" fmla="*/ 2147483647 h 103"/>
                <a:gd name="T60" fmla="*/ 2147483647 w 178"/>
                <a:gd name="T61" fmla="*/ 2147483647 h 103"/>
                <a:gd name="T62" fmla="*/ 2147483647 w 178"/>
                <a:gd name="T63" fmla="*/ 2147483647 h 103"/>
                <a:gd name="T64" fmla="*/ 2147483647 w 178"/>
                <a:gd name="T65" fmla="*/ 2147483647 h 103"/>
                <a:gd name="T66" fmla="*/ 2147483647 w 178"/>
                <a:gd name="T67" fmla="*/ 2147483647 h 103"/>
                <a:gd name="T68" fmla="*/ 2147483647 w 178"/>
                <a:gd name="T69" fmla="*/ 2147483647 h 103"/>
                <a:gd name="T70" fmla="*/ 2147483647 w 178"/>
                <a:gd name="T71" fmla="*/ 2147483647 h 103"/>
                <a:gd name="T72" fmla="*/ 2147483647 w 178"/>
                <a:gd name="T73" fmla="*/ 2147483647 h 103"/>
                <a:gd name="T74" fmla="*/ 2147483647 w 178"/>
                <a:gd name="T75" fmla="*/ 2147483647 h 103"/>
                <a:gd name="T76" fmla="*/ 2147483647 w 178"/>
                <a:gd name="T77" fmla="*/ 2147483647 h 103"/>
                <a:gd name="T78" fmla="*/ 2147483647 w 178"/>
                <a:gd name="T79" fmla="*/ 2147483647 h 103"/>
                <a:gd name="T80" fmla="*/ 2147483647 w 178"/>
                <a:gd name="T81" fmla="*/ 2147483647 h 103"/>
                <a:gd name="T82" fmla="*/ 2147483647 w 178"/>
                <a:gd name="T83" fmla="*/ 2147483647 h 103"/>
                <a:gd name="T84" fmla="*/ 2147483647 w 178"/>
                <a:gd name="T85" fmla="*/ 2147483647 h 103"/>
                <a:gd name="T86" fmla="*/ 2147483647 w 178"/>
                <a:gd name="T87" fmla="*/ 2147483647 h 103"/>
                <a:gd name="T88" fmla="*/ 2147483647 w 178"/>
                <a:gd name="T89" fmla="*/ 2147483647 h 103"/>
                <a:gd name="T90" fmla="*/ 2147483647 w 178"/>
                <a:gd name="T91" fmla="*/ 2147483647 h 10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78" h="103">
                  <a:moveTo>
                    <a:pt x="100" y="75"/>
                  </a:moveTo>
                  <a:cubicBezTo>
                    <a:pt x="103" y="75"/>
                    <a:pt x="106" y="75"/>
                    <a:pt x="108" y="75"/>
                  </a:cubicBezTo>
                  <a:cubicBezTo>
                    <a:pt x="110" y="75"/>
                    <a:pt x="113" y="76"/>
                    <a:pt x="114" y="75"/>
                  </a:cubicBezTo>
                  <a:cubicBezTo>
                    <a:pt x="115" y="74"/>
                    <a:pt x="113" y="71"/>
                    <a:pt x="114" y="70"/>
                  </a:cubicBezTo>
                  <a:cubicBezTo>
                    <a:pt x="114" y="68"/>
                    <a:pt x="115" y="64"/>
                    <a:pt x="118" y="64"/>
                  </a:cubicBezTo>
                  <a:cubicBezTo>
                    <a:pt x="119" y="64"/>
                    <a:pt x="118" y="67"/>
                    <a:pt x="119" y="69"/>
                  </a:cubicBezTo>
                  <a:cubicBezTo>
                    <a:pt x="119" y="70"/>
                    <a:pt x="118" y="72"/>
                    <a:pt x="119" y="73"/>
                  </a:cubicBezTo>
                  <a:cubicBezTo>
                    <a:pt x="119" y="74"/>
                    <a:pt x="121" y="74"/>
                    <a:pt x="122" y="73"/>
                  </a:cubicBezTo>
                  <a:cubicBezTo>
                    <a:pt x="126" y="72"/>
                    <a:pt x="128" y="69"/>
                    <a:pt x="131" y="67"/>
                  </a:cubicBezTo>
                  <a:cubicBezTo>
                    <a:pt x="133" y="66"/>
                    <a:pt x="135" y="63"/>
                    <a:pt x="137" y="64"/>
                  </a:cubicBezTo>
                  <a:cubicBezTo>
                    <a:pt x="139" y="65"/>
                    <a:pt x="135" y="66"/>
                    <a:pt x="134" y="68"/>
                  </a:cubicBezTo>
                  <a:cubicBezTo>
                    <a:pt x="133" y="69"/>
                    <a:pt x="132" y="70"/>
                    <a:pt x="133" y="70"/>
                  </a:cubicBezTo>
                  <a:cubicBezTo>
                    <a:pt x="135" y="71"/>
                    <a:pt x="137" y="70"/>
                    <a:pt x="139" y="70"/>
                  </a:cubicBezTo>
                  <a:cubicBezTo>
                    <a:pt x="143" y="71"/>
                    <a:pt x="149" y="69"/>
                    <a:pt x="149" y="72"/>
                  </a:cubicBezTo>
                  <a:cubicBezTo>
                    <a:pt x="149" y="75"/>
                    <a:pt x="142" y="72"/>
                    <a:pt x="139" y="74"/>
                  </a:cubicBezTo>
                  <a:cubicBezTo>
                    <a:pt x="138" y="74"/>
                    <a:pt x="138" y="76"/>
                    <a:pt x="137" y="77"/>
                  </a:cubicBezTo>
                  <a:cubicBezTo>
                    <a:pt x="136" y="77"/>
                    <a:pt x="136" y="74"/>
                    <a:pt x="135" y="74"/>
                  </a:cubicBezTo>
                  <a:cubicBezTo>
                    <a:pt x="132" y="74"/>
                    <a:pt x="128" y="75"/>
                    <a:pt x="125" y="76"/>
                  </a:cubicBezTo>
                  <a:cubicBezTo>
                    <a:pt x="122" y="78"/>
                    <a:pt x="118" y="80"/>
                    <a:pt x="116" y="83"/>
                  </a:cubicBezTo>
                  <a:cubicBezTo>
                    <a:pt x="114" y="85"/>
                    <a:pt x="113" y="88"/>
                    <a:pt x="113" y="91"/>
                  </a:cubicBezTo>
                  <a:cubicBezTo>
                    <a:pt x="112" y="93"/>
                    <a:pt x="113" y="95"/>
                    <a:pt x="114" y="96"/>
                  </a:cubicBezTo>
                  <a:cubicBezTo>
                    <a:pt x="115" y="98"/>
                    <a:pt x="116" y="102"/>
                    <a:pt x="118" y="102"/>
                  </a:cubicBezTo>
                  <a:cubicBezTo>
                    <a:pt x="120" y="103"/>
                    <a:pt x="123" y="100"/>
                    <a:pt x="125" y="98"/>
                  </a:cubicBezTo>
                  <a:cubicBezTo>
                    <a:pt x="127" y="96"/>
                    <a:pt x="129" y="94"/>
                    <a:pt x="131" y="91"/>
                  </a:cubicBezTo>
                  <a:cubicBezTo>
                    <a:pt x="133" y="89"/>
                    <a:pt x="133" y="85"/>
                    <a:pt x="136" y="83"/>
                  </a:cubicBezTo>
                  <a:cubicBezTo>
                    <a:pt x="137" y="82"/>
                    <a:pt x="139" y="85"/>
                    <a:pt x="141" y="85"/>
                  </a:cubicBezTo>
                  <a:cubicBezTo>
                    <a:pt x="144" y="85"/>
                    <a:pt x="146" y="85"/>
                    <a:pt x="148" y="84"/>
                  </a:cubicBezTo>
                  <a:cubicBezTo>
                    <a:pt x="154" y="82"/>
                    <a:pt x="160" y="78"/>
                    <a:pt x="166" y="76"/>
                  </a:cubicBezTo>
                  <a:cubicBezTo>
                    <a:pt x="170" y="75"/>
                    <a:pt x="174" y="76"/>
                    <a:pt x="176" y="73"/>
                  </a:cubicBezTo>
                  <a:cubicBezTo>
                    <a:pt x="178" y="71"/>
                    <a:pt x="175" y="68"/>
                    <a:pt x="173" y="67"/>
                  </a:cubicBezTo>
                  <a:cubicBezTo>
                    <a:pt x="171" y="66"/>
                    <a:pt x="168" y="67"/>
                    <a:pt x="167" y="66"/>
                  </a:cubicBezTo>
                  <a:cubicBezTo>
                    <a:pt x="166" y="65"/>
                    <a:pt x="168" y="62"/>
                    <a:pt x="167" y="62"/>
                  </a:cubicBezTo>
                  <a:cubicBezTo>
                    <a:pt x="163" y="62"/>
                    <a:pt x="161" y="66"/>
                    <a:pt x="157" y="67"/>
                  </a:cubicBezTo>
                  <a:cubicBezTo>
                    <a:pt x="156" y="67"/>
                    <a:pt x="158" y="64"/>
                    <a:pt x="157" y="63"/>
                  </a:cubicBezTo>
                  <a:cubicBezTo>
                    <a:pt x="154" y="62"/>
                    <a:pt x="150" y="63"/>
                    <a:pt x="146" y="62"/>
                  </a:cubicBezTo>
                  <a:cubicBezTo>
                    <a:pt x="144" y="61"/>
                    <a:pt x="143" y="60"/>
                    <a:pt x="142" y="59"/>
                  </a:cubicBezTo>
                  <a:cubicBezTo>
                    <a:pt x="141" y="58"/>
                    <a:pt x="144" y="58"/>
                    <a:pt x="144" y="57"/>
                  </a:cubicBezTo>
                  <a:cubicBezTo>
                    <a:pt x="144" y="56"/>
                    <a:pt x="143" y="56"/>
                    <a:pt x="142" y="56"/>
                  </a:cubicBezTo>
                  <a:cubicBezTo>
                    <a:pt x="140" y="55"/>
                    <a:pt x="138" y="56"/>
                    <a:pt x="136" y="55"/>
                  </a:cubicBezTo>
                  <a:cubicBezTo>
                    <a:pt x="134" y="53"/>
                    <a:pt x="133" y="51"/>
                    <a:pt x="132" y="49"/>
                  </a:cubicBezTo>
                  <a:cubicBezTo>
                    <a:pt x="132" y="46"/>
                    <a:pt x="135" y="44"/>
                    <a:pt x="134" y="41"/>
                  </a:cubicBezTo>
                  <a:cubicBezTo>
                    <a:pt x="134" y="40"/>
                    <a:pt x="132" y="41"/>
                    <a:pt x="131" y="41"/>
                  </a:cubicBezTo>
                  <a:cubicBezTo>
                    <a:pt x="129" y="41"/>
                    <a:pt x="126" y="42"/>
                    <a:pt x="127" y="41"/>
                  </a:cubicBezTo>
                  <a:cubicBezTo>
                    <a:pt x="128" y="38"/>
                    <a:pt x="132" y="38"/>
                    <a:pt x="133" y="36"/>
                  </a:cubicBezTo>
                  <a:cubicBezTo>
                    <a:pt x="135" y="34"/>
                    <a:pt x="137" y="31"/>
                    <a:pt x="137" y="28"/>
                  </a:cubicBezTo>
                  <a:cubicBezTo>
                    <a:pt x="137" y="27"/>
                    <a:pt x="134" y="28"/>
                    <a:pt x="133" y="28"/>
                  </a:cubicBezTo>
                  <a:cubicBezTo>
                    <a:pt x="131" y="28"/>
                    <a:pt x="129" y="29"/>
                    <a:pt x="127" y="30"/>
                  </a:cubicBezTo>
                  <a:cubicBezTo>
                    <a:pt x="125" y="30"/>
                    <a:pt x="124" y="30"/>
                    <a:pt x="123" y="29"/>
                  </a:cubicBezTo>
                  <a:cubicBezTo>
                    <a:pt x="123" y="28"/>
                    <a:pt x="124" y="27"/>
                    <a:pt x="123" y="26"/>
                  </a:cubicBezTo>
                  <a:cubicBezTo>
                    <a:pt x="120" y="24"/>
                    <a:pt x="111" y="27"/>
                    <a:pt x="111" y="23"/>
                  </a:cubicBezTo>
                  <a:cubicBezTo>
                    <a:pt x="111" y="19"/>
                    <a:pt x="119" y="20"/>
                    <a:pt x="123" y="20"/>
                  </a:cubicBezTo>
                  <a:cubicBezTo>
                    <a:pt x="126" y="20"/>
                    <a:pt x="128" y="23"/>
                    <a:pt x="131" y="22"/>
                  </a:cubicBezTo>
                  <a:cubicBezTo>
                    <a:pt x="136" y="20"/>
                    <a:pt x="141" y="17"/>
                    <a:pt x="145" y="13"/>
                  </a:cubicBezTo>
                  <a:cubicBezTo>
                    <a:pt x="146" y="12"/>
                    <a:pt x="143" y="11"/>
                    <a:pt x="143" y="10"/>
                  </a:cubicBezTo>
                  <a:cubicBezTo>
                    <a:pt x="143" y="9"/>
                    <a:pt x="147" y="8"/>
                    <a:pt x="146" y="7"/>
                  </a:cubicBezTo>
                  <a:cubicBezTo>
                    <a:pt x="143" y="4"/>
                    <a:pt x="138" y="2"/>
                    <a:pt x="133" y="1"/>
                  </a:cubicBezTo>
                  <a:cubicBezTo>
                    <a:pt x="130" y="0"/>
                    <a:pt x="127" y="0"/>
                    <a:pt x="124" y="1"/>
                  </a:cubicBezTo>
                  <a:cubicBezTo>
                    <a:pt x="119" y="3"/>
                    <a:pt x="116" y="6"/>
                    <a:pt x="111" y="8"/>
                  </a:cubicBezTo>
                  <a:cubicBezTo>
                    <a:pt x="109" y="9"/>
                    <a:pt x="107" y="7"/>
                    <a:pt x="105" y="8"/>
                  </a:cubicBezTo>
                  <a:cubicBezTo>
                    <a:pt x="101" y="10"/>
                    <a:pt x="97" y="13"/>
                    <a:pt x="93" y="16"/>
                  </a:cubicBezTo>
                  <a:cubicBezTo>
                    <a:pt x="90" y="18"/>
                    <a:pt x="87" y="20"/>
                    <a:pt x="84" y="22"/>
                  </a:cubicBezTo>
                  <a:cubicBezTo>
                    <a:pt x="81" y="25"/>
                    <a:pt x="78" y="29"/>
                    <a:pt x="75" y="32"/>
                  </a:cubicBezTo>
                  <a:cubicBezTo>
                    <a:pt x="73" y="35"/>
                    <a:pt x="71" y="37"/>
                    <a:pt x="69" y="39"/>
                  </a:cubicBezTo>
                  <a:cubicBezTo>
                    <a:pt x="67" y="41"/>
                    <a:pt x="65" y="43"/>
                    <a:pt x="62" y="44"/>
                  </a:cubicBezTo>
                  <a:cubicBezTo>
                    <a:pt x="60" y="45"/>
                    <a:pt x="57" y="46"/>
                    <a:pt x="54" y="47"/>
                  </a:cubicBezTo>
                  <a:cubicBezTo>
                    <a:pt x="51" y="48"/>
                    <a:pt x="49" y="49"/>
                    <a:pt x="47" y="50"/>
                  </a:cubicBezTo>
                  <a:cubicBezTo>
                    <a:pt x="44" y="52"/>
                    <a:pt x="42" y="55"/>
                    <a:pt x="39" y="57"/>
                  </a:cubicBezTo>
                  <a:cubicBezTo>
                    <a:pt x="37" y="58"/>
                    <a:pt x="35" y="57"/>
                    <a:pt x="33" y="59"/>
                  </a:cubicBezTo>
                  <a:cubicBezTo>
                    <a:pt x="31" y="61"/>
                    <a:pt x="29" y="64"/>
                    <a:pt x="27" y="66"/>
                  </a:cubicBezTo>
                  <a:cubicBezTo>
                    <a:pt x="25" y="68"/>
                    <a:pt x="22" y="71"/>
                    <a:pt x="19" y="72"/>
                  </a:cubicBezTo>
                  <a:cubicBezTo>
                    <a:pt x="17" y="74"/>
                    <a:pt x="14" y="74"/>
                    <a:pt x="12" y="75"/>
                  </a:cubicBezTo>
                  <a:cubicBezTo>
                    <a:pt x="10" y="76"/>
                    <a:pt x="8" y="76"/>
                    <a:pt x="6" y="77"/>
                  </a:cubicBezTo>
                  <a:cubicBezTo>
                    <a:pt x="4" y="78"/>
                    <a:pt x="2" y="81"/>
                    <a:pt x="0" y="83"/>
                  </a:cubicBezTo>
                  <a:cubicBezTo>
                    <a:pt x="3" y="81"/>
                    <a:pt x="4" y="79"/>
                    <a:pt x="6" y="77"/>
                  </a:cubicBezTo>
                  <a:cubicBezTo>
                    <a:pt x="12" y="77"/>
                    <a:pt x="19" y="77"/>
                    <a:pt x="25" y="77"/>
                  </a:cubicBezTo>
                  <a:cubicBezTo>
                    <a:pt x="33" y="77"/>
                    <a:pt x="42" y="77"/>
                    <a:pt x="50" y="77"/>
                  </a:cubicBezTo>
                  <a:cubicBezTo>
                    <a:pt x="50" y="76"/>
                    <a:pt x="49" y="74"/>
                    <a:pt x="50" y="73"/>
                  </a:cubicBezTo>
                  <a:cubicBezTo>
                    <a:pt x="51" y="72"/>
                    <a:pt x="52" y="71"/>
                    <a:pt x="54" y="71"/>
                  </a:cubicBezTo>
                  <a:cubicBezTo>
                    <a:pt x="56" y="70"/>
                    <a:pt x="59" y="72"/>
                    <a:pt x="60" y="71"/>
                  </a:cubicBezTo>
                  <a:cubicBezTo>
                    <a:pt x="62" y="70"/>
                    <a:pt x="61" y="68"/>
                    <a:pt x="62" y="66"/>
                  </a:cubicBezTo>
                  <a:cubicBezTo>
                    <a:pt x="63" y="65"/>
                    <a:pt x="65" y="65"/>
                    <a:pt x="66" y="63"/>
                  </a:cubicBezTo>
                  <a:cubicBezTo>
                    <a:pt x="67" y="61"/>
                    <a:pt x="66" y="59"/>
                    <a:pt x="67" y="57"/>
                  </a:cubicBezTo>
                  <a:cubicBezTo>
                    <a:pt x="68" y="55"/>
                    <a:pt x="71" y="53"/>
                    <a:pt x="73" y="51"/>
                  </a:cubicBezTo>
                  <a:cubicBezTo>
                    <a:pt x="73" y="50"/>
                    <a:pt x="71" y="49"/>
                    <a:pt x="72" y="48"/>
                  </a:cubicBezTo>
                  <a:cubicBezTo>
                    <a:pt x="73" y="45"/>
                    <a:pt x="76" y="42"/>
                    <a:pt x="78" y="39"/>
                  </a:cubicBezTo>
                  <a:cubicBezTo>
                    <a:pt x="79" y="37"/>
                    <a:pt x="81" y="34"/>
                    <a:pt x="84" y="34"/>
                  </a:cubicBezTo>
                  <a:cubicBezTo>
                    <a:pt x="86" y="34"/>
                    <a:pt x="85" y="39"/>
                    <a:pt x="87" y="39"/>
                  </a:cubicBezTo>
                  <a:cubicBezTo>
                    <a:pt x="89" y="40"/>
                    <a:pt x="90" y="36"/>
                    <a:pt x="92" y="36"/>
                  </a:cubicBezTo>
                  <a:cubicBezTo>
                    <a:pt x="94" y="36"/>
                    <a:pt x="96" y="37"/>
                    <a:pt x="98" y="38"/>
                  </a:cubicBezTo>
                  <a:cubicBezTo>
                    <a:pt x="98" y="38"/>
                    <a:pt x="99" y="39"/>
                    <a:pt x="100" y="39"/>
                  </a:cubicBezTo>
                  <a:cubicBezTo>
                    <a:pt x="99" y="46"/>
                    <a:pt x="98" y="53"/>
                    <a:pt x="98" y="61"/>
                  </a:cubicBezTo>
                  <a:cubicBezTo>
                    <a:pt x="98" y="61"/>
                    <a:pt x="99" y="61"/>
                    <a:pt x="100" y="61"/>
                  </a:cubicBezTo>
                  <a:cubicBezTo>
                    <a:pt x="100" y="65"/>
                    <a:pt x="100" y="70"/>
                    <a:pt x="100" y="75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08" name="Freeform 791">
              <a:extLst>
                <a:ext uri="{FF2B5EF4-FFF2-40B4-BE49-F238E27FC236}">
                  <a16:creationId xmlns:a16="http://schemas.microsoft.com/office/drawing/2014/main" id="{86737696-A7AB-D347-A082-F146B67CA43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07235" y="2258703"/>
              <a:ext cx="15864" cy="12691"/>
            </a:xfrm>
            <a:custGeom>
              <a:avLst/>
              <a:gdLst>
                <a:gd name="T0" fmla="*/ 2147483647 w 8"/>
                <a:gd name="T1" fmla="*/ 2147483647 h 7"/>
                <a:gd name="T2" fmla="*/ 2147483647 w 8"/>
                <a:gd name="T3" fmla="*/ 2147483647 h 7"/>
                <a:gd name="T4" fmla="*/ 2147483647 w 8"/>
                <a:gd name="T5" fmla="*/ 2147483647 h 7"/>
                <a:gd name="T6" fmla="*/ 2147483647 w 8"/>
                <a:gd name="T7" fmla="*/ 2147483647 h 7"/>
                <a:gd name="T8" fmla="*/ 2147483647 w 8"/>
                <a:gd name="T9" fmla="*/ 214748364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7">
                  <a:moveTo>
                    <a:pt x="5" y="5"/>
                  </a:moveTo>
                  <a:cubicBezTo>
                    <a:pt x="4" y="6"/>
                    <a:pt x="2" y="7"/>
                    <a:pt x="1" y="6"/>
                  </a:cubicBezTo>
                  <a:cubicBezTo>
                    <a:pt x="0" y="5"/>
                    <a:pt x="1" y="4"/>
                    <a:pt x="2" y="3"/>
                  </a:cubicBezTo>
                  <a:cubicBezTo>
                    <a:pt x="4" y="2"/>
                    <a:pt x="6" y="0"/>
                    <a:pt x="7" y="1"/>
                  </a:cubicBezTo>
                  <a:cubicBezTo>
                    <a:pt x="8" y="2"/>
                    <a:pt x="6" y="4"/>
                    <a:pt x="5" y="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09" name="Freeform 798">
              <a:extLst>
                <a:ext uri="{FF2B5EF4-FFF2-40B4-BE49-F238E27FC236}">
                  <a16:creationId xmlns:a16="http://schemas.microsoft.com/office/drawing/2014/main" id="{0FBDE7CF-8DE1-C24D-B9B6-B8E3A909FB6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-30663" y="2325331"/>
              <a:ext cx="14277" cy="11105"/>
            </a:xfrm>
            <a:custGeom>
              <a:avLst/>
              <a:gdLst>
                <a:gd name="T0" fmla="*/ 2147483647 w 8"/>
                <a:gd name="T1" fmla="*/ 2147483647 h 6"/>
                <a:gd name="T2" fmla="*/ 0 w 8"/>
                <a:gd name="T3" fmla="*/ 2147483647 h 6"/>
                <a:gd name="T4" fmla="*/ 2147483647 w 8"/>
                <a:gd name="T5" fmla="*/ 2147483647 h 6"/>
                <a:gd name="T6" fmla="*/ 2147483647 w 8"/>
                <a:gd name="T7" fmla="*/ 2147483647 h 6"/>
                <a:gd name="T8" fmla="*/ 2147483647 w 8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6">
                  <a:moveTo>
                    <a:pt x="3" y="4"/>
                  </a:moveTo>
                  <a:cubicBezTo>
                    <a:pt x="3" y="5"/>
                    <a:pt x="1" y="6"/>
                    <a:pt x="0" y="5"/>
                  </a:cubicBezTo>
                  <a:cubicBezTo>
                    <a:pt x="0" y="5"/>
                    <a:pt x="2" y="3"/>
                    <a:pt x="3" y="3"/>
                  </a:cubicBezTo>
                  <a:cubicBezTo>
                    <a:pt x="4" y="2"/>
                    <a:pt x="7" y="0"/>
                    <a:pt x="8" y="1"/>
                  </a:cubicBezTo>
                  <a:cubicBezTo>
                    <a:pt x="8" y="2"/>
                    <a:pt x="4" y="4"/>
                    <a:pt x="3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10" name="Freeform 801">
              <a:extLst>
                <a:ext uri="{FF2B5EF4-FFF2-40B4-BE49-F238E27FC236}">
                  <a16:creationId xmlns:a16="http://schemas.microsoft.com/office/drawing/2014/main" id="{55B6A109-9271-2040-BE02-025D8FF7BA7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-51286" y="2445896"/>
              <a:ext cx="6346" cy="9518"/>
            </a:xfrm>
            <a:custGeom>
              <a:avLst/>
              <a:gdLst>
                <a:gd name="T0" fmla="*/ 2147483647 w 4"/>
                <a:gd name="T1" fmla="*/ 2147483647 h 5"/>
                <a:gd name="T2" fmla="*/ 0 w 4"/>
                <a:gd name="T3" fmla="*/ 2147483647 h 5"/>
                <a:gd name="T4" fmla="*/ 2147483647 w 4"/>
                <a:gd name="T5" fmla="*/ 2147483647 h 5"/>
                <a:gd name="T6" fmla="*/ 2147483647 w 4"/>
                <a:gd name="T7" fmla="*/ 2147483647 h 5"/>
                <a:gd name="T8" fmla="*/ 2147483647 w 4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5">
                  <a:moveTo>
                    <a:pt x="2" y="3"/>
                  </a:moveTo>
                  <a:cubicBezTo>
                    <a:pt x="2" y="4"/>
                    <a:pt x="1" y="5"/>
                    <a:pt x="0" y="4"/>
                  </a:cubicBezTo>
                  <a:cubicBezTo>
                    <a:pt x="0" y="4"/>
                    <a:pt x="1" y="3"/>
                    <a:pt x="1" y="2"/>
                  </a:cubicBezTo>
                  <a:cubicBezTo>
                    <a:pt x="2" y="1"/>
                    <a:pt x="3" y="0"/>
                    <a:pt x="3" y="1"/>
                  </a:cubicBezTo>
                  <a:cubicBezTo>
                    <a:pt x="4" y="1"/>
                    <a:pt x="3" y="3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11" name="Freeform 802">
              <a:extLst>
                <a:ext uri="{FF2B5EF4-FFF2-40B4-BE49-F238E27FC236}">
                  <a16:creationId xmlns:a16="http://schemas.microsoft.com/office/drawing/2014/main" id="{E48881FD-00EF-E34A-A673-F4521EB0A47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1970" y="2406237"/>
              <a:ext cx="9518" cy="6346"/>
            </a:xfrm>
            <a:custGeom>
              <a:avLst/>
              <a:gdLst>
                <a:gd name="T0" fmla="*/ 2147483647 w 5"/>
                <a:gd name="T1" fmla="*/ 2147483647 h 3"/>
                <a:gd name="T2" fmla="*/ 2147483647 w 5"/>
                <a:gd name="T3" fmla="*/ 2147483647 h 3"/>
                <a:gd name="T4" fmla="*/ 2147483647 w 5"/>
                <a:gd name="T5" fmla="*/ 2147483647 h 3"/>
                <a:gd name="T6" fmla="*/ 2147483647 w 5"/>
                <a:gd name="T7" fmla="*/ 0 h 3"/>
                <a:gd name="T8" fmla="*/ 2147483647 w 5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3">
                  <a:moveTo>
                    <a:pt x="2" y="2"/>
                  </a:moveTo>
                  <a:cubicBezTo>
                    <a:pt x="2" y="3"/>
                    <a:pt x="1" y="3"/>
                    <a:pt x="1" y="3"/>
                  </a:cubicBezTo>
                  <a:cubicBezTo>
                    <a:pt x="0" y="2"/>
                    <a:pt x="1" y="1"/>
                    <a:pt x="2" y="1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5" y="1"/>
                    <a:pt x="3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12" name="Freeform 803">
              <a:extLst>
                <a:ext uri="{FF2B5EF4-FFF2-40B4-BE49-F238E27FC236}">
                  <a16:creationId xmlns:a16="http://schemas.microsoft.com/office/drawing/2014/main" id="{32E2B739-88C9-C147-8D97-D96C417E12C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0068" y="2280913"/>
              <a:ext cx="4759" cy="7932"/>
            </a:xfrm>
            <a:custGeom>
              <a:avLst/>
              <a:gdLst>
                <a:gd name="T0" fmla="*/ 2147483647 w 3"/>
                <a:gd name="T1" fmla="*/ 2147483647 h 4"/>
                <a:gd name="T2" fmla="*/ 0 w 3"/>
                <a:gd name="T3" fmla="*/ 2147483647 h 4"/>
                <a:gd name="T4" fmla="*/ 2147483647 w 3"/>
                <a:gd name="T5" fmla="*/ 2147483647 h 4"/>
                <a:gd name="T6" fmla="*/ 2147483647 w 3"/>
                <a:gd name="T7" fmla="*/ 0 h 4"/>
                <a:gd name="T8" fmla="*/ 2147483647 w 3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1" y="4"/>
                    <a:pt x="0" y="4"/>
                    <a:pt x="0" y="4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3" y="1"/>
                    <a:pt x="2" y="2"/>
                    <a:pt x="1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13" name="Freeform 804">
              <a:extLst>
                <a:ext uri="{FF2B5EF4-FFF2-40B4-BE49-F238E27FC236}">
                  <a16:creationId xmlns:a16="http://schemas.microsoft.com/office/drawing/2014/main" id="{6D9F3AAA-8CF6-E241-A968-4C0F0CFB24A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85026" y="2260290"/>
              <a:ext cx="6346" cy="9518"/>
            </a:xfrm>
            <a:custGeom>
              <a:avLst/>
              <a:gdLst>
                <a:gd name="T0" fmla="*/ 2147483647 w 3"/>
                <a:gd name="T1" fmla="*/ 2147483647 h 5"/>
                <a:gd name="T2" fmla="*/ 0 w 3"/>
                <a:gd name="T3" fmla="*/ 2147483647 h 5"/>
                <a:gd name="T4" fmla="*/ 2147483647 w 3"/>
                <a:gd name="T5" fmla="*/ 2147483647 h 5"/>
                <a:gd name="T6" fmla="*/ 2147483647 w 3"/>
                <a:gd name="T7" fmla="*/ 2147483647 h 5"/>
                <a:gd name="T8" fmla="*/ 2147483647 w 3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5">
                  <a:moveTo>
                    <a:pt x="2" y="4"/>
                  </a:moveTo>
                  <a:cubicBezTo>
                    <a:pt x="2" y="4"/>
                    <a:pt x="1" y="5"/>
                    <a:pt x="0" y="5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1" y="2"/>
                    <a:pt x="2" y="0"/>
                    <a:pt x="3" y="1"/>
                  </a:cubicBezTo>
                  <a:cubicBezTo>
                    <a:pt x="3" y="1"/>
                    <a:pt x="2" y="3"/>
                    <a:pt x="2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14" name="Freeform 805">
              <a:extLst>
                <a:ext uri="{FF2B5EF4-FFF2-40B4-BE49-F238E27FC236}">
                  <a16:creationId xmlns:a16="http://schemas.microsoft.com/office/drawing/2014/main" id="{06530713-B800-4D46-989F-22C0798852B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9952" y="2450656"/>
              <a:ext cx="9518" cy="11104"/>
            </a:xfrm>
            <a:custGeom>
              <a:avLst/>
              <a:gdLst>
                <a:gd name="T0" fmla="*/ 2147483647 w 5"/>
                <a:gd name="T1" fmla="*/ 2147483647 h 6"/>
                <a:gd name="T2" fmla="*/ 2147483647 w 5"/>
                <a:gd name="T3" fmla="*/ 2147483647 h 6"/>
                <a:gd name="T4" fmla="*/ 2147483647 w 5"/>
                <a:gd name="T5" fmla="*/ 2147483647 h 6"/>
                <a:gd name="T6" fmla="*/ 0 w 5"/>
                <a:gd name="T7" fmla="*/ 0 h 6"/>
                <a:gd name="T8" fmla="*/ 2147483647 w 5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6">
                  <a:moveTo>
                    <a:pt x="4" y="4"/>
                  </a:moveTo>
                  <a:cubicBezTo>
                    <a:pt x="4" y="4"/>
                    <a:pt x="5" y="6"/>
                    <a:pt x="4" y="6"/>
                  </a:cubicBezTo>
                  <a:cubicBezTo>
                    <a:pt x="4" y="6"/>
                    <a:pt x="3" y="5"/>
                    <a:pt x="2" y="4"/>
                  </a:cubicBezTo>
                  <a:cubicBezTo>
                    <a:pt x="1" y="3"/>
                    <a:pt x="0" y="0"/>
                    <a:pt x="0" y="0"/>
                  </a:cubicBezTo>
                  <a:cubicBezTo>
                    <a:pt x="1" y="0"/>
                    <a:pt x="3" y="2"/>
                    <a:pt x="4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15" name="Freeform 806">
              <a:extLst>
                <a:ext uri="{FF2B5EF4-FFF2-40B4-BE49-F238E27FC236}">
                  <a16:creationId xmlns:a16="http://schemas.microsoft.com/office/drawing/2014/main" id="{A8C182CD-FA7B-BC4F-AFAB-4FE30D5292E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11879" y="2382441"/>
              <a:ext cx="3173" cy="9518"/>
            </a:xfrm>
            <a:custGeom>
              <a:avLst/>
              <a:gdLst>
                <a:gd name="T0" fmla="*/ 2147483647 w 2"/>
                <a:gd name="T1" fmla="*/ 2147483647 h 5"/>
                <a:gd name="T2" fmla="*/ 0 w 2"/>
                <a:gd name="T3" fmla="*/ 2147483647 h 5"/>
                <a:gd name="T4" fmla="*/ 0 w 2"/>
                <a:gd name="T5" fmla="*/ 2147483647 h 5"/>
                <a:gd name="T6" fmla="*/ 2147483647 w 2"/>
                <a:gd name="T7" fmla="*/ 2147483647 h 5"/>
                <a:gd name="T8" fmla="*/ 2147483647 w 2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5">
                  <a:moveTo>
                    <a:pt x="1" y="4"/>
                  </a:moveTo>
                  <a:cubicBezTo>
                    <a:pt x="1" y="4"/>
                    <a:pt x="1" y="5"/>
                    <a:pt x="0" y="5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0" y="2"/>
                    <a:pt x="0" y="0"/>
                    <a:pt x="1" y="1"/>
                  </a:cubicBezTo>
                  <a:cubicBezTo>
                    <a:pt x="2" y="1"/>
                    <a:pt x="1" y="3"/>
                    <a:pt x="1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16" name="Freeform 807">
              <a:extLst>
                <a:ext uri="{FF2B5EF4-FFF2-40B4-BE49-F238E27FC236}">
                  <a16:creationId xmlns:a16="http://schemas.microsoft.com/office/drawing/2014/main" id="{40A8FBBC-DCE1-1543-AEC7-6498B4EF725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507" y="2407823"/>
              <a:ext cx="7931" cy="7932"/>
            </a:xfrm>
            <a:custGeom>
              <a:avLst/>
              <a:gdLst>
                <a:gd name="T0" fmla="*/ 2147483647 w 4"/>
                <a:gd name="T1" fmla="*/ 2147483647 h 4"/>
                <a:gd name="T2" fmla="*/ 2147483647 w 4"/>
                <a:gd name="T3" fmla="*/ 2147483647 h 4"/>
                <a:gd name="T4" fmla="*/ 2147483647 w 4"/>
                <a:gd name="T5" fmla="*/ 2147483647 h 4"/>
                <a:gd name="T6" fmla="*/ 0 w 4"/>
                <a:gd name="T7" fmla="*/ 2147483647 h 4"/>
                <a:gd name="T8" fmla="*/ 2147483647 w 4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3" y="2"/>
                  </a:moveTo>
                  <a:cubicBezTo>
                    <a:pt x="3" y="3"/>
                    <a:pt x="4" y="4"/>
                    <a:pt x="3" y="4"/>
                  </a:cubicBezTo>
                  <a:cubicBezTo>
                    <a:pt x="3" y="4"/>
                    <a:pt x="2" y="3"/>
                    <a:pt x="1" y="3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1" y="0"/>
                    <a:pt x="2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17" name="Freeform 808">
              <a:extLst>
                <a:ext uri="{FF2B5EF4-FFF2-40B4-BE49-F238E27FC236}">
                  <a16:creationId xmlns:a16="http://schemas.microsoft.com/office/drawing/2014/main" id="{CA8C3691-A99D-214F-9899-FD70B0922A6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2302" y="2501420"/>
              <a:ext cx="9518" cy="11104"/>
            </a:xfrm>
            <a:custGeom>
              <a:avLst/>
              <a:gdLst>
                <a:gd name="T0" fmla="*/ 2147483647 w 5"/>
                <a:gd name="T1" fmla="*/ 2147483647 h 6"/>
                <a:gd name="T2" fmla="*/ 2147483647 w 5"/>
                <a:gd name="T3" fmla="*/ 2147483647 h 6"/>
                <a:gd name="T4" fmla="*/ 2147483647 w 5"/>
                <a:gd name="T5" fmla="*/ 2147483647 h 6"/>
                <a:gd name="T6" fmla="*/ 2147483647 w 5"/>
                <a:gd name="T7" fmla="*/ 0 h 6"/>
                <a:gd name="T8" fmla="*/ 2147483647 w 5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6">
                  <a:moveTo>
                    <a:pt x="4" y="3"/>
                  </a:moveTo>
                  <a:cubicBezTo>
                    <a:pt x="4" y="4"/>
                    <a:pt x="5" y="5"/>
                    <a:pt x="4" y="6"/>
                  </a:cubicBezTo>
                  <a:cubicBezTo>
                    <a:pt x="3" y="6"/>
                    <a:pt x="2" y="4"/>
                    <a:pt x="2" y="4"/>
                  </a:cubicBezTo>
                  <a:cubicBezTo>
                    <a:pt x="1" y="2"/>
                    <a:pt x="0" y="0"/>
                    <a:pt x="1" y="0"/>
                  </a:cubicBezTo>
                  <a:cubicBezTo>
                    <a:pt x="2" y="0"/>
                    <a:pt x="3" y="2"/>
                    <a:pt x="4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18" name="Freeform 809">
              <a:extLst>
                <a:ext uri="{FF2B5EF4-FFF2-40B4-BE49-F238E27FC236}">
                  <a16:creationId xmlns:a16="http://schemas.microsoft.com/office/drawing/2014/main" id="{83E809DB-1ADC-D14E-A784-77321FACFD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9753" y="2529975"/>
              <a:ext cx="6346" cy="9518"/>
            </a:xfrm>
            <a:custGeom>
              <a:avLst/>
              <a:gdLst>
                <a:gd name="T0" fmla="*/ 2147483647 w 3"/>
                <a:gd name="T1" fmla="*/ 2147483647 h 5"/>
                <a:gd name="T2" fmla="*/ 2147483647 w 3"/>
                <a:gd name="T3" fmla="*/ 2147483647 h 5"/>
                <a:gd name="T4" fmla="*/ 2147483647 w 3"/>
                <a:gd name="T5" fmla="*/ 2147483647 h 5"/>
                <a:gd name="T6" fmla="*/ 2147483647 w 3"/>
                <a:gd name="T7" fmla="*/ 2147483647 h 5"/>
                <a:gd name="T8" fmla="*/ 2147483647 w 3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5">
                  <a:moveTo>
                    <a:pt x="3" y="3"/>
                  </a:moveTo>
                  <a:cubicBezTo>
                    <a:pt x="3" y="4"/>
                    <a:pt x="3" y="5"/>
                    <a:pt x="3" y="5"/>
                  </a:cubicBezTo>
                  <a:cubicBezTo>
                    <a:pt x="2" y="5"/>
                    <a:pt x="1" y="4"/>
                    <a:pt x="1" y="3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2" y="0"/>
                    <a:pt x="2" y="2"/>
                    <a:pt x="3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19" name="Freeform 810">
              <a:extLst>
                <a:ext uri="{FF2B5EF4-FFF2-40B4-BE49-F238E27FC236}">
                  <a16:creationId xmlns:a16="http://schemas.microsoft.com/office/drawing/2014/main" id="{D44B7969-C5DD-BB48-9D94-1C62AE7A042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0799" y="2679095"/>
              <a:ext cx="3173" cy="12691"/>
            </a:xfrm>
            <a:custGeom>
              <a:avLst/>
              <a:gdLst>
                <a:gd name="T0" fmla="*/ 2147483647 w 2"/>
                <a:gd name="T1" fmla="*/ 2147483647 h 7"/>
                <a:gd name="T2" fmla="*/ 2147483647 w 2"/>
                <a:gd name="T3" fmla="*/ 2147483647 h 7"/>
                <a:gd name="T4" fmla="*/ 0 w 2"/>
                <a:gd name="T5" fmla="*/ 2147483647 h 7"/>
                <a:gd name="T6" fmla="*/ 0 w 2"/>
                <a:gd name="T7" fmla="*/ 0 h 7"/>
                <a:gd name="T8" fmla="*/ 2147483647 w 2"/>
                <a:gd name="T9" fmla="*/ 214748364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7">
                  <a:moveTo>
                    <a:pt x="2" y="4"/>
                  </a:moveTo>
                  <a:cubicBezTo>
                    <a:pt x="2" y="5"/>
                    <a:pt x="2" y="7"/>
                    <a:pt x="2" y="6"/>
                  </a:cubicBezTo>
                  <a:cubicBezTo>
                    <a:pt x="1" y="6"/>
                    <a:pt x="1" y="5"/>
                    <a:pt x="0" y="4"/>
                  </a:cubicBezTo>
                  <a:cubicBezTo>
                    <a:pt x="0" y="3"/>
                    <a:pt x="0" y="0"/>
                    <a:pt x="0" y="0"/>
                  </a:cubicBezTo>
                  <a:cubicBezTo>
                    <a:pt x="1" y="0"/>
                    <a:pt x="2" y="3"/>
                    <a:pt x="2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20" name="Freeform 811">
              <a:extLst>
                <a:ext uri="{FF2B5EF4-FFF2-40B4-BE49-F238E27FC236}">
                  <a16:creationId xmlns:a16="http://schemas.microsoft.com/office/drawing/2014/main" id="{7DD30C1F-B43C-1144-AFF2-F69D07A99E9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59895" y="1330672"/>
              <a:ext cx="7932" cy="6346"/>
            </a:xfrm>
            <a:custGeom>
              <a:avLst/>
              <a:gdLst>
                <a:gd name="T0" fmla="*/ 2147483647 w 4"/>
                <a:gd name="T1" fmla="*/ 2147483647 h 3"/>
                <a:gd name="T2" fmla="*/ 2147483647 w 4"/>
                <a:gd name="T3" fmla="*/ 2147483647 h 3"/>
                <a:gd name="T4" fmla="*/ 2147483647 w 4"/>
                <a:gd name="T5" fmla="*/ 2147483647 h 3"/>
                <a:gd name="T6" fmla="*/ 0 w 4"/>
                <a:gd name="T7" fmla="*/ 0 h 3"/>
                <a:gd name="T8" fmla="*/ 2147483647 w 4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3" y="2"/>
                  </a:moveTo>
                  <a:cubicBezTo>
                    <a:pt x="3" y="2"/>
                    <a:pt x="4" y="3"/>
                    <a:pt x="4" y="3"/>
                  </a:cubicBezTo>
                  <a:cubicBezTo>
                    <a:pt x="3" y="3"/>
                    <a:pt x="2" y="3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ubicBezTo>
                    <a:pt x="1" y="0"/>
                    <a:pt x="2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21" name="Freeform 812">
              <a:extLst>
                <a:ext uri="{FF2B5EF4-FFF2-40B4-BE49-F238E27FC236}">
                  <a16:creationId xmlns:a16="http://schemas.microsoft.com/office/drawing/2014/main" id="{12A87BE5-3637-9C4B-886A-BAE3D0514EA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82105" y="1313221"/>
              <a:ext cx="14278" cy="11105"/>
            </a:xfrm>
            <a:custGeom>
              <a:avLst/>
              <a:gdLst>
                <a:gd name="T0" fmla="*/ 2147483647 w 8"/>
                <a:gd name="T1" fmla="*/ 2147483647 h 6"/>
                <a:gd name="T2" fmla="*/ 2147483647 w 8"/>
                <a:gd name="T3" fmla="*/ 2147483647 h 6"/>
                <a:gd name="T4" fmla="*/ 2147483647 w 8"/>
                <a:gd name="T5" fmla="*/ 2147483647 h 6"/>
                <a:gd name="T6" fmla="*/ 2147483647 w 8"/>
                <a:gd name="T7" fmla="*/ 2147483647 h 6"/>
                <a:gd name="T8" fmla="*/ 2147483647 w 8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6">
                  <a:moveTo>
                    <a:pt x="6" y="3"/>
                  </a:moveTo>
                  <a:cubicBezTo>
                    <a:pt x="7" y="3"/>
                    <a:pt x="8" y="5"/>
                    <a:pt x="8" y="6"/>
                  </a:cubicBezTo>
                  <a:cubicBezTo>
                    <a:pt x="7" y="6"/>
                    <a:pt x="5" y="5"/>
                    <a:pt x="4" y="4"/>
                  </a:cubicBezTo>
                  <a:cubicBezTo>
                    <a:pt x="2" y="4"/>
                    <a:pt x="0" y="1"/>
                    <a:pt x="1" y="1"/>
                  </a:cubicBezTo>
                  <a:cubicBezTo>
                    <a:pt x="2" y="0"/>
                    <a:pt x="4" y="2"/>
                    <a:pt x="6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22" name="Freeform 813">
              <a:extLst>
                <a:ext uri="{FF2B5EF4-FFF2-40B4-BE49-F238E27FC236}">
                  <a16:creationId xmlns:a16="http://schemas.microsoft.com/office/drawing/2014/main" id="{252D1507-B679-C24C-9D3A-2E9EDA14842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10602" y="1292599"/>
              <a:ext cx="28555" cy="11104"/>
            </a:xfrm>
            <a:custGeom>
              <a:avLst/>
              <a:gdLst>
                <a:gd name="T0" fmla="*/ 2147483647 w 15"/>
                <a:gd name="T1" fmla="*/ 2147483647 h 6"/>
                <a:gd name="T2" fmla="*/ 2147483647 w 15"/>
                <a:gd name="T3" fmla="*/ 2147483647 h 6"/>
                <a:gd name="T4" fmla="*/ 2147483647 w 15"/>
                <a:gd name="T5" fmla="*/ 2147483647 h 6"/>
                <a:gd name="T6" fmla="*/ 2147483647 w 15"/>
                <a:gd name="T7" fmla="*/ 2147483647 h 6"/>
                <a:gd name="T8" fmla="*/ 2147483647 w 15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" h="6">
                  <a:moveTo>
                    <a:pt x="9" y="3"/>
                  </a:moveTo>
                  <a:cubicBezTo>
                    <a:pt x="11" y="3"/>
                    <a:pt x="15" y="4"/>
                    <a:pt x="14" y="5"/>
                  </a:cubicBezTo>
                  <a:cubicBezTo>
                    <a:pt x="14" y="6"/>
                    <a:pt x="10" y="5"/>
                    <a:pt x="8" y="5"/>
                  </a:cubicBezTo>
                  <a:cubicBezTo>
                    <a:pt x="5" y="4"/>
                    <a:pt x="0" y="3"/>
                    <a:pt x="1" y="2"/>
                  </a:cubicBezTo>
                  <a:cubicBezTo>
                    <a:pt x="2" y="0"/>
                    <a:pt x="7" y="2"/>
                    <a:pt x="9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23" name="Freeform 814">
              <a:extLst>
                <a:ext uri="{FF2B5EF4-FFF2-40B4-BE49-F238E27FC236}">
                  <a16:creationId xmlns:a16="http://schemas.microsoft.com/office/drawing/2014/main" id="{AD9C3AC5-4AA9-5A4D-97F6-E72D61E7202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09712" y="1698712"/>
              <a:ext cx="9518" cy="6346"/>
            </a:xfrm>
            <a:custGeom>
              <a:avLst/>
              <a:gdLst>
                <a:gd name="T0" fmla="*/ 2147483647 w 5"/>
                <a:gd name="T1" fmla="*/ 2147483647 h 4"/>
                <a:gd name="T2" fmla="*/ 2147483647 w 5"/>
                <a:gd name="T3" fmla="*/ 2147483647 h 4"/>
                <a:gd name="T4" fmla="*/ 2147483647 w 5"/>
                <a:gd name="T5" fmla="*/ 2147483647 h 4"/>
                <a:gd name="T6" fmla="*/ 2147483647 w 5"/>
                <a:gd name="T7" fmla="*/ 2147483647 h 4"/>
                <a:gd name="T8" fmla="*/ 2147483647 w 5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4">
                  <a:moveTo>
                    <a:pt x="2" y="3"/>
                  </a:moveTo>
                  <a:cubicBezTo>
                    <a:pt x="2" y="4"/>
                    <a:pt x="1" y="4"/>
                    <a:pt x="1" y="4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3" y="1"/>
                    <a:pt x="4" y="0"/>
                    <a:pt x="4" y="1"/>
                  </a:cubicBezTo>
                  <a:cubicBezTo>
                    <a:pt x="5" y="2"/>
                    <a:pt x="3" y="3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24" name="Freeform 815">
              <a:extLst>
                <a:ext uri="{FF2B5EF4-FFF2-40B4-BE49-F238E27FC236}">
                  <a16:creationId xmlns:a16="http://schemas.microsoft.com/office/drawing/2014/main" id="{145CA40D-3A35-2547-8F3A-7D329D8175C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19230" y="1603529"/>
              <a:ext cx="9518" cy="3173"/>
            </a:xfrm>
            <a:custGeom>
              <a:avLst/>
              <a:gdLst>
                <a:gd name="T0" fmla="*/ 2147483647 w 5"/>
                <a:gd name="T1" fmla="*/ 2147483647 h 2"/>
                <a:gd name="T2" fmla="*/ 0 w 5"/>
                <a:gd name="T3" fmla="*/ 2147483647 h 2"/>
                <a:gd name="T4" fmla="*/ 2147483647 w 5"/>
                <a:gd name="T5" fmla="*/ 0 h 2"/>
                <a:gd name="T6" fmla="*/ 2147483647 w 5"/>
                <a:gd name="T7" fmla="*/ 2147483647 h 2"/>
                <a:gd name="T8" fmla="*/ 2147483647 w 5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2">
                  <a:moveTo>
                    <a:pt x="2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5" y="0"/>
                    <a:pt x="4" y="1"/>
                  </a:cubicBezTo>
                  <a:cubicBezTo>
                    <a:pt x="4" y="2"/>
                    <a:pt x="3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25" name="Freeform 816">
              <a:extLst>
                <a:ext uri="{FF2B5EF4-FFF2-40B4-BE49-F238E27FC236}">
                  <a16:creationId xmlns:a16="http://schemas.microsoft.com/office/drawing/2014/main" id="{442B6993-A99C-974F-9B45-57B8EDAFE3E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03134" y="2176212"/>
              <a:ext cx="15864" cy="6346"/>
            </a:xfrm>
            <a:custGeom>
              <a:avLst/>
              <a:gdLst>
                <a:gd name="T0" fmla="*/ 2147483647 w 8"/>
                <a:gd name="T1" fmla="*/ 2147483647 h 3"/>
                <a:gd name="T2" fmla="*/ 2147483647 w 8"/>
                <a:gd name="T3" fmla="*/ 2147483647 h 3"/>
                <a:gd name="T4" fmla="*/ 2147483647 w 8"/>
                <a:gd name="T5" fmla="*/ 2147483647 h 3"/>
                <a:gd name="T6" fmla="*/ 2147483647 w 8"/>
                <a:gd name="T7" fmla="*/ 2147483647 h 3"/>
                <a:gd name="T8" fmla="*/ 2147483647 w 8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3">
                  <a:moveTo>
                    <a:pt x="6" y="1"/>
                  </a:moveTo>
                  <a:cubicBezTo>
                    <a:pt x="7" y="1"/>
                    <a:pt x="8" y="2"/>
                    <a:pt x="8" y="2"/>
                  </a:cubicBezTo>
                  <a:cubicBezTo>
                    <a:pt x="8" y="3"/>
                    <a:pt x="6" y="3"/>
                    <a:pt x="4" y="3"/>
                  </a:cubicBezTo>
                  <a:cubicBezTo>
                    <a:pt x="3" y="2"/>
                    <a:pt x="0" y="2"/>
                    <a:pt x="1" y="1"/>
                  </a:cubicBezTo>
                  <a:cubicBezTo>
                    <a:pt x="2" y="0"/>
                    <a:pt x="4" y="1"/>
                    <a:pt x="6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26" name="Freeform 817">
              <a:extLst>
                <a:ext uri="{FF2B5EF4-FFF2-40B4-BE49-F238E27FC236}">
                  <a16:creationId xmlns:a16="http://schemas.microsoft.com/office/drawing/2014/main" id="{23D40DFE-8F41-1246-B91B-F7C19A8FF42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01664" y="2054061"/>
              <a:ext cx="7931" cy="17450"/>
            </a:xfrm>
            <a:custGeom>
              <a:avLst/>
              <a:gdLst>
                <a:gd name="T0" fmla="*/ 2147483647 w 4"/>
                <a:gd name="T1" fmla="*/ 2147483647 h 9"/>
                <a:gd name="T2" fmla="*/ 2147483647 w 4"/>
                <a:gd name="T3" fmla="*/ 2147483647 h 9"/>
                <a:gd name="T4" fmla="*/ 0 w 4"/>
                <a:gd name="T5" fmla="*/ 2147483647 h 9"/>
                <a:gd name="T6" fmla="*/ 2147483647 w 4"/>
                <a:gd name="T7" fmla="*/ 0 h 9"/>
                <a:gd name="T8" fmla="*/ 2147483647 w 4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9">
                  <a:moveTo>
                    <a:pt x="3" y="5"/>
                  </a:moveTo>
                  <a:cubicBezTo>
                    <a:pt x="4" y="7"/>
                    <a:pt x="3" y="9"/>
                    <a:pt x="2" y="9"/>
                  </a:cubicBezTo>
                  <a:cubicBezTo>
                    <a:pt x="1" y="8"/>
                    <a:pt x="1" y="6"/>
                    <a:pt x="0" y="5"/>
                  </a:cubicBezTo>
                  <a:cubicBezTo>
                    <a:pt x="0" y="3"/>
                    <a:pt x="0" y="0"/>
                    <a:pt x="1" y="0"/>
                  </a:cubicBezTo>
                  <a:cubicBezTo>
                    <a:pt x="3" y="0"/>
                    <a:pt x="3" y="4"/>
                    <a:pt x="3" y="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27" name="Freeform 818">
              <a:extLst>
                <a:ext uri="{FF2B5EF4-FFF2-40B4-BE49-F238E27FC236}">
                  <a16:creationId xmlns:a16="http://schemas.microsoft.com/office/drawing/2014/main" id="{A36F4540-42DE-2840-9B6B-3CE0B2A03A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31979" y="1969982"/>
              <a:ext cx="9518" cy="9518"/>
            </a:xfrm>
            <a:custGeom>
              <a:avLst/>
              <a:gdLst>
                <a:gd name="T0" fmla="*/ 2147483647 w 5"/>
                <a:gd name="T1" fmla="*/ 2147483647 h 5"/>
                <a:gd name="T2" fmla="*/ 2147483647 w 5"/>
                <a:gd name="T3" fmla="*/ 2147483647 h 5"/>
                <a:gd name="T4" fmla="*/ 2147483647 w 5"/>
                <a:gd name="T5" fmla="*/ 2147483647 h 5"/>
                <a:gd name="T6" fmla="*/ 2147483647 w 5"/>
                <a:gd name="T7" fmla="*/ 0 h 5"/>
                <a:gd name="T8" fmla="*/ 2147483647 w 5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5">
                  <a:moveTo>
                    <a:pt x="4" y="3"/>
                  </a:moveTo>
                  <a:cubicBezTo>
                    <a:pt x="4" y="3"/>
                    <a:pt x="5" y="4"/>
                    <a:pt x="4" y="5"/>
                  </a:cubicBezTo>
                  <a:cubicBezTo>
                    <a:pt x="3" y="5"/>
                    <a:pt x="2" y="4"/>
                    <a:pt x="2" y="3"/>
                  </a:cubicBezTo>
                  <a:cubicBezTo>
                    <a:pt x="1" y="2"/>
                    <a:pt x="0" y="1"/>
                    <a:pt x="1" y="0"/>
                  </a:cubicBezTo>
                  <a:cubicBezTo>
                    <a:pt x="2" y="0"/>
                    <a:pt x="3" y="2"/>
                    <a:pt x="4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28" name="Freeform 852">
              <a:extLst>
                <a:ext uri="{FF2B5EF4-FFF2-40B4-BE49-F238E27FC236}">
                  <a16:creationId xmlns:a16="http://schemas.microsoft.com/office/drawing/2014/main" id="{556FA077-DC96-8949-91F8-B35EC7AFF15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-60805" y="2444310"/>
              <a:ext cx="4760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0 w 3"/>
                <a:gd name="T5" fmla="*/ 2147483647 h 3"/>
                <a:gd name="T6" fmla="*/ 2147483647 w 3"/>
                <a:gd name="T7" fmla="*/ 0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cubicBezTo>
                    <a:pt x="3" y="2"/>
                    <a:pt x="2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29" name="Freeform 853">
              <a:extLst>
                <a:ext uri="{FF2B5EF4-FFF2-40B4-BE49-F238E27FC236}">
                  <a16:creationId xmlns:a16="http://schemas.microsoft.com/office/drawing/2014/main" id="{DB4D1135-6C73-B449-87E6-B7E274BAB1A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9129" y="2483969"/>
              <a:ext cx="3173" cy="7932"/>
            </a:xfrm>
            <a:custGeom>
              <a:avLst/>
              <a:gdLst>
                <a:gd name="T0" fmla="*/ 2147483647 w 2"/>
                <a:gd name="T1" fmla="*/ 2147483647 h 4"/>
                <a:gd name="T2" fmla="*/ 2147483647 w 2"/>
                <a:gd name="T3" fmla="*/ 2147483647 h 4"/>
                <a:gd name="T4" fmla="*/ 0 w 2"/>
                <a:gd name="T5" fmla="*/ 2147483647 h 4"/>
                <a:gd name="T6" fmla="*/ 2147483647 w 2"/>
                <a:gd name="T7" fmla="*/ 0 h 4"/>
                <a:gd name="T8" fmla="*/ 2147483647 w 2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4">
                  <a:moveTo>
                    <a:pt x="2" y="3"/>
                  </a:moveTo>
                  <a:cubicBezTo>
                    <a:pt x="2" y="3"/>
                    <a:pt x="2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2"/>
                    <a:pt x="0" y="0"/>
                    <a:pt x="1" y="0"/>
                  </a:cubicBezTo>
                  <a:cubicBezTo>
                    <a:pt x="2" y="1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30" name="Freeform 854">
              <a:extLst>
                <a:ext uri="{FF2B5EF4-FFF2-40B4-BE49-F238E27FC236}">
                  <a16:creationId xmlns:a16="http://schemas.microsoft.com/office/drawing/2014/main" id="{BA6ADE8C-1261-544E-B8DB-97C2E6952A2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67402" y="2407823"/>
              <a:ext cx="4760" cy="6346"/>
            </a:xfrm>
            <a:custGeom>
              <a:avLst/>
              <a:gdLst>
                <a:gd name="T0" fmla="*/ 2147483647 w 3"/>
                <a:gd name="T1" fmla="*/ 2147483647 h 3"/>
                <a:gd name="T2" fmla="*/ 0 w 3"/>
                <a:gd name="T3" fmla="*/ 2147483647 h 3"/>
                <a:gd name="T4" fmla="*/ 0 w 3"/>
                <a:gd name="T5" fmla="*/ 2147483647 h 3"/>
                <a:gd name="T6" fmla="*/ 2147483647 w 3"/>
                <a:gd name="T7" fmla="*/ 0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1" y="3"/>
                    <a:pt x="1" y="3"/>
                    <a:pt x="0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31" name="Freeform 855">
              <a:extLst>
                <a:ext uri="{FF2B5EF4-FFF2-40B4-BE49-F238E27FC236}">
                  <a16:creationId xmlns:a16="http://schemas.microsoft.com/office/drawing/2014/main" id="{E2079FAB-53BD-CA41-9A93-2A325417004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28052" y="1289426"/>
              <a:ext cx="7932" cy="4759"/>
            </a:xfrm>
            <a:custGeom>
              <a:avLst/>
              <a:gdLst>
                <a:gd name="T0" fmla="*/ 2147483647 w 4"/>
                <a:gd name="T1" fmla="*/ 2147483647 h 3"/>
                <a:gd name="T2" fmla="*/ 2147483647 w 4"/>
                <a:gd name="T3" fmla="*/ 2147483647 h 3"/>
                <a:gd name="T4" fmla="*/ 2147483647 w 4"/>
                <a:gd name="T5" fmla="*/ 2147483647 h 3"/>
                <a:gd name="T6" fmla="*/ 2147483647 w 4"/>
                <a:gd name="T7" fmla="*/ 2147483647 h 3"/>
                <a:gd name="T8" fmla="*/ 2147483647 w 4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3" y="1"/>
                  </a:moveTo>
                  <a:cubicBezTo>
                    <a:pt x="3" y="1"/>
                    <a:pt x="4" y="2"/>
                    <a:pt x="4" y="3"/>
                  </a:cubicBezTo>
                  <a:cubicBezTo>
                    <a:pt x="3" y="3"/>
                    <a:pt x="2" y="3"/>
                    <a:pt x="2" y="3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2" y="0"/>
                    <a:pt x="3" y="1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32" name="Freeform 856">
              <a:extLst>
                <a:ext uri="{FF2B5EF4-FFF2-40B4-BE49-F238E27FC236}">
                  <a16:creationId xmlns:a16="http://schemas.microsoft.com/office/drawing/2014/main" id="{7BF9D980-DE7C-CF4E-8ADF-2D2BBA1ECCD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36100" y="1317981"/>
              <a:ext cx="4759" cy="4759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0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2" y="1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0"/>
                    <a:pt x="1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33" name="Freeform 857">
              <a:extLst>
                <a:ext uri="{FF2B5EF4-FFF2-40B4-BE49-F238E27FC236}">
                  <a16:creationId xmlns:a16="http://schemas.microsoft.com/office/drawing/2014/main" id="{305B69F8-22C4-A34C-B744-0F13684BEFC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402844" y="1836726"/>
              <a:ext cx="7931" cy="12691"/>
            </a:xfrm>
            <a:custGeom>
              <a:avLst/>
              <a:gdLst>
                <a:gd name="T0" fmla="*/ 2147483647 w 4"/>
                <a:gd name="T1" fmla="*/ 2147483647 h 6"/>
                <a:gd name="T2" fmla="*/ 2147483647 w 4"/>
                <a:gd name="T3" fmla="*/ 2147483647 h 6"/>
                <a:gd name="T4" fmla="*/ 0 w 4"/>
                <a:gd name="T5" fmla="*/ 2147483647 h 6"/>
                <a:gd name="T6" fmla="*/ 2147483647 w 4"/>
                <a:gd name="T7" fmla="*/ 0 h 6"/>
                <a:gd name="T8" fmla="*/ 2147483647 w 4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6">
                  <a:moveTo>
                    <a:pt x="3" y="4"/>
                  </a:moveTo>
                  <a:cubicBezTo>
                    <a:pt x="3" y="5"/>
                    <a:pt x="3" y="6"/>
                    <a:pt x="2" y="6"/>
                  </a:cubicBezTo>
                  <a:cubicBezTo>
                    <a:pt x="0" y="6"/>
                    <a:pt x="0" y="4"/>
                    <a:pt x="0" y="3"/>
                  </a:cubicBezTo>
                  <a:cubicBezTo>
                    <a:pt x="0" y="2"/>
                    <a:pt x="0" y="0"/>
                    <a:pt x="2" y="0"/>
                  </a:cubicBezTo>
                  <a:cubicBezTo>
                    <a:pt x="4" y="1"/>
                    <a:pt x="3" y="3"/>
                    <a:pt x="3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34" name="Freeform 858">
              <a:extLst>
                <a:ext uri="{FF2B5EF4-FFF2-40B4-BE49-F238E27FC236}">
                  <a16:creationId xmlns:a16="http://schemas.microsoft.com/office/drawing/2014/main" id="{87746B3B-CE1A-7247-A165-638A9217C0B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445676" y="1900182"/>
              <a:ext cx="7932" cy="11105"/>
            </a:xfrm>
            <a:custGeom>
              <a:avLst/>
              <a:gdLst>
                <a:gd name="T0" fmla="*/ 2147483647 w 4"/>
                <a:gd name="T1" fmla="*/ 2147483647 h 6"/>
                <a:gd name="T2" fmla="*/ 2147483647 w 4"/>
                <a:gd name="T3" fmla="*/ 2147483647 h 6"/>
                <a:gd name="T4" fmla="*/ 2147483647 w 4"/>
                <a:gd name="T5" fmla="*/ 2147483647 h 6"/>
                <a:gd name="T6" fmla="*/ 2147483647 w 4"/>
                <a:gd name="T7" fmla="*/ 0 h 6"/>
                <a:gd name="T8" fmla="*/ 2147483647 w 4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6">
                  <a:moveTo>
                    <a:pt x="4" y="3"/>
                  </a:moveTo>
                  <a:cubicBezTo>
                    <a:pt x="4" y="4"/>
                    <a:pt x="3" y="6"/>
                    <a:pt x="2" y="5"/>
                  </a:cubicBezTo>
                  <a:cubicBezTo>
                    <a:pt x="1" y="5"/>
                    <a:pt x="0" y="4"/>
                    <a:pt x="1" y="3"/>
                  </a:cubicBezTo>
                  <a:cubicBezTo>
                    <a:pt x="1" y="2"/>
                    <a:pt x="1" y="0"/>
                    <a:pt x="2" y="0"/>
                  </a:cubicBezTo>
                  <a:cubicBezTo>
                    <a:pt x="4" y="0"/>
                    <a:pt x="4" y="2"/>
                    <a:pt x="4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35" name="Freeform 859">
              <a:extLst>
                <a:ext uri="{FF2B5EF4-FFF2-40B4-BE49-F238E27FC236}">
                  <a16:creationId xmlns:a16="http://schemas.microsoft.com/office/drawing/2014/main" id="{9120E8A1-01A9-AF44-BE1B-34280766D64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413948" y="1835141"/>
              <a:ext cx="12691" cy="9518"/>
            </a:xfrm>
            <a:custGeom>
              <a:avLst/>
              <a:gdLst>
                <a:gd name="T0" fmla="*/ 2147483647 w 7"/>
                <a:gd name="T1" fmla="*/ 2147483647 h 5"/>
                <a:gd name="T2" fmla="*/ 2147483647 w 7"/>
                <a:gd name="T3" fmla="*/ 2147483647 h 5"/>
                <a:gd name="T4" fmla="*/ 2147483647 w 7"/>
                <a:gd name="T5" fmla="*/ 2147483647 h 5"/>
                <a:gd name="T6" fmla="*/ 2147483647 w 7"/>
                <a:gd name="T7" fmla="*/ 2147483647 h 5"/>
                <a:gd name="T8" fmla="*/ 2147483647 w 7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5">
                  <a:moveTo>
                    <a:pt x="5" y="1"/>
                  </a:moveTo>
                  <a:cubicBezTo>
                    <a:pt x="5" y="1"/>
                    <a:pt x="7" y="2"/>
                    <a:pt x="6" y="3"/>
                  </a:cubicBezTo>
                  <a:cubicBezTo>
                    <a:pt x="6" y="5"/>
                    <a:pt x="4" y="5"/>
                    <a:pt x="3" y="4"/>
                  </a:cubicBezTo>
                  <a:cubicBezTo>
                    <a:pt x="2" y="4"/>
                    <a:pt x="0" y="3"/>
                    <a:pt x="1" y="2"/>
                  </a:cubicBezTo>
                  <a:cubicBezTo>
                    <a:pt x="1" y="0"/>
                    <a:pt x="3" y="1"/>
                    <a:pt x="5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36" name="Freeform 860">
              <a:extLst>
                <a:ext uri="{FF2B5EF4-FFF2-40B4-BE49-F238E27FC236}">
                  <a16:creationId xmlns:a16="http://schemas.microsoft.com/office/drawing/2014/main" id="{CB3C3EAE-978F-AC41-B3DB-FCF88C8B623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66357" y="1773271"/>
              <a:ext cx="11105" cy="11105"/>
            </a:xfrm>
            <a:custGeom>
              <a:avLst/>
              <a:gdLst>
                <a:gd name="T0" fmla="*/ 2147483647 w 6"/>
                <a:gd name="T1" fmla="*/ 2147483647 h 6"/>
                <a:gd name="T2" fmla="*/ 2147483647 w 6"/>
                <a:gd name="T3" fmla="*/ 2147483647 h 6"/>
                <a:gd name="T4" fmla="*/ 2147483647 w 6"/>
                <a:gd name="T5" fmla="*/ 2147483647 h 6"/>
                <a:gd name="T6" fmla="*/ 2147483647 w 6"/>
                <a:gd name="T7" fmla="*/ 2147483647 h 6"/>
                <a:gd name="T8" fmla="*/ 2147483647 w 6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3" y="1"/>
                  </a:moveTo>
                  <a:cubicBezTo>
                    <a:pt x="3" y="0"/>
                    <a:pt x="4" y="0"/>
                    <a:pt x="5" y="1"/>
                  </a:cubicBezTo>
                  <a:cubicBezTo>
                    <a:pt x="6" y="2"/>
                    <a:pt x="5" y="3"/>
                    <a:pt x="5" y="4"/>
                  </a:cubicBezTo>
                  <a:cubicBezTo>
                    <a:pt x="4" y="5"/>
                    <a:pt x="2" y="6"/>
                    <a:pt x="1" y="5"/>
                  </a:cubicBezTo>
                  <a:cubicBezTo>
                    <a:pt x="0" y="3"/>
                    <a:pt x="2" y="2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37" name="Freeform 861">
              <a:extLst>
                <a:ext uri="{FF2B5EF4-FFF2-40B4-BE49-F238E27FC236}">
                  <a16:creationId xmlns:a16="http://schemas.microsoft.com/office/drawing/2014/main" id="{05BC3B8C-6900-D446-A476-0E25E506C4D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66937" y="1858936"/>
              <a:ext cx="7932" cy="6346"/>
            </a:xfrm>
            <a:custGeom>
              <a:avLst/>
              <a:gdLst>
                <a:gd name="T0" fmla="*/ 2147483647 w 4"/>
                <a:gd name="T1" fmla="*/ 2147483647 h 4"/>
                <a:gd name="T2" fmla="*/ 2147483647 w 4"/>
                <a:gd name="T3" fmla="*/ 2147483647 h 4"/>
                <a:gd name="T4" fmla="*/ 2147483647 w 4"/>
                <a:gd name="T5" fmla="*/ 2147483647 h 4"/>
                <a:gd name="T6" fmla="*/ 2147483647 w 4"/>
                <a:gd name="T7" fmla="*/ 2147483647 h 4"/>
                <a:gd name="T8" fmla="*/ 2147483647 w 4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3" y="2"/>
                  </a:moveTo>
                  <a:cubicBezTo>
                    <a:pt x="3" y="2"/>
                    <a:pt x="4" y="3"/>
                    <a:pt x="3" y="3"/>
                  </a:cubicBezTo>
                  <a:cubicBezTo>
                    <a:pt x="3" y="4"/>
                    <a:pt x="2" y="3"/>
                    <a:pt x="2" y="3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2" y="0"/>
                    <a:pt x="3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38" name="Freeform 862">
              <a:extLst>
                <a:ext uri="{FF2B5EF4-FFF2-40B4-BE49-F238E27FC236}">
                  <a16:creationId xmlns:a16="http://schemas.microsoft.com/office/drawing/2014/main" id="{7A921E64-4E71-504B-A73B-E041AD8E41A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19288" y="1863695"/>
              <a:ext cx="6346" cy="9518"/>
            </a:xfrm>
            <a:custGeom>
              <a:avLst/>
              <a:gdLst>
                <a:gd name="T0" fmla="*/ 2147483647 w 3"/>
                <a:gd name="T1" fmla="*/ 2147483647 h 5"/>
                <a:gd name="T2" fmla="*/ 2147483647 w 3"/>
                <a:gd name="T3" fmla="*/ 2147483647 h 5"/>
                <a:gd name="T4" fmla="*/ 0 w 3"/>
                <a:gd name="T5" fmla="*/ 2147483647 h 5"/>
                <a:gd name="T6" fmla="*/ 2147483647 w 3"/>
                <a:gd name="T7" fmla="*/ 0 h 5"/>
                <a:gd name="T8" fmla="*/ 2147483647 w 3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5">
                  <a:moveTo>
                    <a:pt x="2" y="3"/>
                  </a:moveTo>
                  <a:cubicBezTo>
                    <a:pt x="2" y="4"/>
                    <a:pt x="2" y="5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2"/>
                    <a:pt x="1" y="0"/>
                    <a:pt x="2" y="0"/>
                  </a:cubicBezTo>
                  <a:cubicBezTo>
                    <a:pt x="3" y="1"/>
                    <a:pt x="3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39" name="Freeform 863">
              <a:extLst>
                <a:ext uri="{FF2B5EF4-FFF2-40B4-BE49-F238E27FC236}">
                  <a16:creationId xmlns:a16="http://schemas.microsoft.com/office/drawing/2014/main" id="{11203459-A407-FD45-A7B7-6CE9C751491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55717" y="1698712"/>
              <a:ext cx="6346" cy="4759"/>
            </a:xfrm>
            <a:custGeom>
              <a:avLst/>
              <a:gdLst>
                <a:gd name="T0" fmla="*/ 2147483647 w 4"/>
                <a:gd name="T1" fmla="*/ 2147483647 h 3"/>
                <a:gd name="T2" fmla="*/ 2147483647 w 4"/>
                <a:gd name="T3" fmla="*/ 2147483647 h 3"/>
                <a:gd name="T4" fmla="*/ 2147483647 w 4"/>
                <a:gd name="T5" fmla="*/ 2147483647 h 3"/>
                <a:gd name="T6" fmla="*/ 2147483647 w 4"/>
                <a:gd name="T7" fmla="*/ 2147483647 h 3"/>
                <a:gd name="T8" fmla="*/ 2147483647 w 4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3" y="1"/>
                  </a:moveTo>
                  <a:cubicBezTo>
                    <a:pt x="3" y="2"/>
                    <a:pt x="4" y="2"/>
                    <a:pt x="3" y="3"/>
                  </a:cubicBezTo>
                  <a:cubicBezTo>
                    <a:pt x="3" y="3"/>
                    <a:pt x="2" y="3"/>
                    <a:pt x="2" y="2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2" y="0"/>
                    <a:pt x="3" y="1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40" name="Freeform 864">
              <a:extLst>
                <a:ext uri="{FF2B5EF4-FFF2-40B4-BE49-F238E27FC236}">
                  <a16:creationId xmlns:a16="http://schemas.microsoft.com/office/drawing/2014/main" id="{80CFA6DD-B9F2-184D-A8DB-DC9F160BE18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96731" y="1825622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3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41" name="Freeform 865">
              <a:extLst>
                <a:ext uri="{FF2B5EF4-FFF2-40B4-BE49-F238E27FC236}">
                  <a16:creationId xmlns:a16="http://schemas.microsoft.com/office/drawing/2014/main" id="{7EF635EF-A9D4-5343-AD7C-C282FC4C8AA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53957" y="1949360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0 w 3"/>
                <a:gd name="T3" fmla="*/ 2147483647 h 3"/>
                <a:gd name="T4" fmla="*/ 0 w 3"/>
                <a:gd name="T5" fmla="*/ 2147483647 h 3"/>
                <a:gd name="T6" fmla="*/ 2147483647 w 3"/>
                <a:gd name="T7" fmla="*/ 0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2" y="3"/>
                    <a:pt x="1" y="3"/>
                    <a:pt x="0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42" name="Freeform 866">
              <a:extLst>
                <a:ext uri="{FF2B5EF4-FFF2-40B4-BE49-F238E27FC236}">
                  <a16:creationId xmlns:a16="http://schemas.microsoft.com/office/drawing/2014/main" id="{8BE8EC4E-1683-6849-99C9-4F733E957E5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14123" y="2182557"/>
              <a:ext cx="12691" cy="9518"/>
            </a:xfrm>
            <a:custGeom>
              <a:avLst/>
              <a:gdLst>
                <a:gd name="T0" fmla="*/ 2147483647 w 6"/>
                <a:gd name="T1" fmla="*/ 2147483647 h 5"/>
                <a:gd name="T2" fmla="*/ 0 w 6"/>
                <a:gd name="T3" fmla="*/ 2147483647 h 5"/>
                <a:gd name="T4" fmla="*/ 2147483647 w 6"/>
                <a:gd name="T5" fmla="*/ 2147483647 h 5"/>
                <a:gd name="T6" fmla="*/ 2147483647 w 6"/>
                <a:gd name="T7" fmla="*/ 2147483647 h 5"/>
                <a:gd name="T8" fmla="*/ 2147483647 w 6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2" y="5"/>
                    <a:pt x="1" y="5"/>
                    <a:pt x="0" y="4"/>
                  </a:cubicBezTo>
                  <a:cubicBezTo>
                    <a:pt x="0" y="3"/>
                    <a:pt x="1" y="2"/>
                    <a:pt x="2" y="1"/>
                  </a:cubicBezTo>
                  <a:cubicBezTo>
                    <a:pt x="3" y="1"/>
                    <a:pt x="5" y="0"/>
                    <a:pt x="6" y="2"/>
                  </a:cubicBezTo>
                  <a:cubicBezTo>
                    <a:pt x="6" y="3"/>
                    <a:pt x="4" y="4"/>
                    <a:pt x="3" y="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43" name="Freeform 889">
              <a:extLst>
                <a:ext uri="{FF2B5EF4-FFF2-40B4-BE49-F238E27FC236}">
                  <a16:creationId xmlns:a16="http://schemas.microsoft.com/office/drawing/2014/main" id="{31157B4C-2350-A945-9CB8-5415BDF7CF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760" y="2425274"/>
              <a:ext cx="4760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2147483647 w 2"/>
                <a:gd name="T5" fmla="*/ 2147483647 h 3"/>
                <a:gd name="T6" fmla="*/ 2147483647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3"/>
                    <a:pt x="1" y="3"/>
                    <a:pt x="1" y="3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2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44" name="Freeform 890">
              <a:extLst>
                <a:ext uri="{FF2B5EF4-FFF2-40B4-BE49-F238E27FC236}">
                  <a16:creationId xmlns:a16="http://schemas.microsoft.com/office/drawing/2014/main" id="{A31AA9FD-6608-8A46-A8E1-6B99CD7D814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0716" y="2468106"/>
              <a:ext cx="1586" cy="4760"/>
            </a:xfrm>
            <a:custGeom>
              <a:avLst/>
              <a:gdLst>
                <a:gd name="T0" fmla="*/ 2147483647 w 1"/>
                <a:gd name="T1" fmla="*/ 2147483647 h 3"/>
                <a:gd name="T2" fmla="*/ 0 w 1"/>
                <a:gd name="T3" fmla="*/ 2147483647 h 3"/>
                <a:gd name="T4" fmla="*/ 0 w 1"/>
                <a:gd name="T5" fmla="*/ 2147483647 h 3"/>
                <a:gd name="T6" fmla="*/ 0 w 1"/>
                <a:gd name="T7" fmla="*/ 0 h 3"/>
                <a:gd name="T8" fmla="*/ 2147483647 w 1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cubicBezTo>
                    <a:pt x="1" y="2"/>
                    <a:pt x="1" y="3"/>
                    <a:pt x="0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45" name="Oval 891">
              <a:extLst>
                <a:ext uri="{FF2B5EF4-FFF2-40B4-BE49-F238E27FC236}">
                  <a16:creationId xmlns:a16="http://schemas.microsoft.com/office/drawing/2014/main" id="{73DAD7B0-F532-C044-A559-4B1D77B7712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9611" y="2450656"/>
              <a:ext cx="3173" cy="4759"/>
            </a:xfrm>
            <a:prstGeom prst="ellipse">
              <a:avLst/>
            </a:prstGeom>
            <a:grpFill/>
            <a:ln w="3175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6858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en-US" alt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46" name="Freeform 892">
              <a:extLst>
                <a:ext uri="{FF2B5EF4-FFF2-40B4-BE49-F238E27FC236}">
                  <a16:creationId xmlns:a16="http://schemas.microsoft.com/office/drawing/2014/main" id="{857FFFC4-109F-4047-BD9C-1E2E3B0AA83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3266" y="2445896"/>
              <a:ext cx="4760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3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47" name="Freeform 893">
              <a:extLst>
                <a:ext uri="{FF2B5EF4-FFF2-40B4-BE49-F238E27FC236}">
                  <a16:creationId xmlns:a16="http://schemas.microsoft.com/office/drawing/2014/main" id="{5590AE5A-1586-F343-933B-E9000C44A97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5617" y="2569634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2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48" name="Freeform 894">
              <a:extLst>
                <a:ext uri="{FF2B5EF4-FFF2-40B4-BE49-F238E27FC236}">
                  <a16:creationId xmlns:a16="http://schemas.microsoft.com/office/drawing/2014/main" id="{0D1BC1E3-2C26-B443-8C89-E3AA836C9C0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4454" y="2672749"/>
              <a:ext cx="1586" cy="4759"/>
            </a:xfrm>
            <a:custGeom>
              <a:avLst/>
              <a:gdLst>
                <a:gd name="T0" fmla="*/ 2147483647 w 1"/>
                <a:gd name="T1" fmla="*/ 2147483647 h 2"/>
                <a:gd name="T2" fmla="*/ 2147483647 w 1"/>
                <a:gd name="T3" fmla="*/ 2147483647 h 2"/>
                <a:gd name="T4" fmla="*/ 0 w 1"/>
                <a:gd name="T5" fmla="*/ 2147483647 h 2"/>
                <a:gd name="T6" fmla="*/ 0 w 1"/>
                <a:gd name="T7" fmla="*/ 0 h 2"/>
                <a:gd name="T8" fmla="*/ 2147483647 w 1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1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49" name="Freeform 895">
              <a:extLst>
                <a:ext uri="{FF2B5EF4-FFF2-40B4-BE49-F238E27FC236}">
                  <a16:creationId xmlns:a16="http://schemas.microsoft.com/office/drawing/2014/main" id="{DBB527E0-C6A0-6F46-A46E-19CB357A158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12188" y="2065165"/>
              <a:ext cx="9518" cy="7932"/>
            </a:xfrm>
            <a:custGeom>
              <a:avLst/>
              <a:gdLst>
                <a:gd name="T0" fmla="*/ 2147483647 w 5"/>
                <a:gd name="T1" fmla="*/ 2147483647 h 4"/>
                <a:gd name="T2" fmla="*/ 2147483647 w 5"/>
                <a:gd name="T3" fmla="*/ 2147483647 h 4"/>
                <a:gd name="T4" fmla="*/ 2147483647 w 5"/>
                <a:gd name="T5" fmla="*/ 2147483647 h 4"/>
                <a:gd name="T6" fmla="*/ 2147483647 w 5"/>
                <a:gd name="T7" fmla="*/ 0 h 4"/>
                <a:gd name="T8" fmla="*/ 2147483647 w 5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4">
                  <a:moveTo>
                    <a:pt x="4" y="2"/>
                  </a:moveTo>
                  <a:cubicBezTo>
                    <a:pt x="4" y="2"/>
                    <a:pt x="5" y="3"/>
                    <a:pt x="4" y="4"/>
                  </a:cubicBezTo>
                  <a:cubicBezTo>
                    <a:pt x="3" y="4"/>
                    <a:pt x="2" y="4"/>
                    <a:pt x="2" y="3"/>
                  </a:cubicBezTo>
                  <a:cubicBezTo>
                    <a:pt x="1" y="2"/>
                    <a:pt x="0" y="1"/>
                    <a:pt x="1" y="0"/>
                  </a:cubicBezTo>
                  <a:cubicBezTo>
                    <a:pt x="2" y="0"/>
                    <a:pt x="3" y="1"/>
                    <a:pt x="4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50" name="Freeform 896">
              <a:extLst>
                <a:ext uri="{FF2B5EF4-FFF2-40B4-BE49-F238E27FC236}">
                  <a16:creationId xmlns:a16="http://schemas.microsoft.com/office/drawing/2014/main" id="{413F8750-4646-6B4E-A736-230EF66E95D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63184" y="1727267"/>
              <a:ext cx="4760" cy="3173"/>
            </a:xfrm>
            <a:custGeom>
              <a:avLst/>
              <a:gdLst>
                <a:gd name="T0" fmla="*/ 2147483647 w 3"/>
                <a:gd name="T1" fmla="*/ 0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2147483647 h 2"/>
                <a:gd name="T8" fmla="*/ 2147483647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cubicBezTo>
                    <a:pt x="2" y="1"/>
                    <a:pt x="3" y="1"/>
                    <a:pt x="3" y="1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1" y="0"/>
                    <a:pt x="2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51" name="Freeform 897">
              <a:extLst>
                <a:ext uri="{FF2B5EF4-FFF2-40B4-BE49-F238E27FC236}">
                  <a16:creationId xmlns:a16="http://schemas.microsoft.com/office/drawing/2014/main" id="{BC603EA1-AC33-EB49-B8BA-A8801F82D7B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17818" y="1584493"/>
              <a:ext cx="6346" cy="3173"/>
            </a:xfrm>
            <a:custGeom>
              <a:avLst/>
              <a:gdLst>
                <a:gd name="T0" fmla="*/ 2147483647 w 3"/>
                <a:gd name="T1" fmla="*/ 2147483647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1"/>
                  </a:moveTo>
                  <a:cubicBezTo>
                    <a:pt x="2" y="1"/>
                    <a:pt x="3" y="1"/>
                    <a:pt x="2" y="2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0"/>
                    <a:pt x="1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52" name="Freeform 898">
              <a:extLst>
                <a:ext uri="{FF2B5EF4-FFF2-40B4-BE49-F238E27FC236}">
                  <a16:creationId xmlns:a16="http://schemas.microsoft.com/office/drawing/2014/main" id="{E29A68ED-2E99-994A-8E77-21B785032C8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16116" y="1586078"/>
              <a:ext cx="3173" cy="3173"/>
            </a:xfrm>
            <a:custGeom>
              <a:avLst/>
              <a:gdLst>
                <a:gd name="T0" fmla="*/ 2147483647 w 2"/>
                <a:gd name="T1" fmla="*/ 0 h 2"/>
                <a:gd name="T2" fmla="*/ 2147483647 w 2"/>
                <a:gd name="T3" fmla="*/ 0 h 2"/>
                <a:gd name="T4" fmla="*/ 2147483647 w 2"/>
                <a:gd name="T5" fmla="*/ 2147483647 h 2"/>
                <a:gd name="T6" fmla="*/ 0 w 2"/>
                <a:gd name="T7" fmla="*/ 2147483647 h 2"/>
                <a:gd name="T8" fmla="*/ 2147483647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cubicBezTo>
                    <a:pt x="1" y="0"/>
                    <a:pt x="2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53" name="Freeform 899">
              <a:extLst>
                <a:ext uri="{FF2B5EF4-FFF2-40B4-BE49-F238E27FC236}">
                  <a16:creationId xmlns:a16="http://schemas.microsoft.com/office/drawing/2014/main" id="{3B9711B6-FA0E-3D47-A87F-02B4ED7654B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43026" y="1594011"/>
              <a:ext cx="4759" cy="3173"/>
            </a:xfrm>
            <a:custGeom>
              <a:avLst/>
              <a:gdLst>
                <a:gd name="T0" fmla="*/ 2147483647 w 2"/>
                <a:gd name="T1" fmla="*/ 0 h 2"/>
                <a:gd name="T2" fmla="*/ 2147483647 w 2"/>
                <a:gd name="T3" fmla="*/ 0 h 2"/>
                <a:gd name="T4" fmla="*/ 2147483647 w 2"/>
                <a:gd name="T5" fmla="*/ 2147483647 h 2"/>
                <a:gd name="T6" fmla="*/ 0 w 2"/>
                <a:gd name="T7" fmla="*/ 2147483647 h 2"/>
                <a:gd name="T8" fmla="*/ 2147483647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cubicBezTo>
                    <a:pt x="1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54" name="Freeform 900">
              <a:extLst>
                <a:ext uri="{FF2B5EF4-FFF2-40B4-BE49-F238E27FC236}">
                  <a16:creationId xmlns:a16="http://schemas.microsoft.com/office/drawing/2014/main" id="{866A9C8A-6AD5-3E42-8945-76AB7327A21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68408" y="1636843"/>
              <a:ext cx="3173" cy="4760"/>
            </a:xfrm>
            <a:custGeom>
              <a:avLst/>
              <a:gdLst>
                <a:gd name="T0" fmla="*/ 0 w 2"/>
                <a:gd name="T1" fmla="*/ 2147483647 h 2"/>
                <a:gd name="T2" fmla="*/ 2147483647 w 2"/>
                <a:gd name="T3" fmla="*/ 0 h 2"/>
                <a:gd name="T4" fmla="*/ 2147483647 w 2"/>
                <a:gd name="T5" fmla="*/ 2147483647 h 2"/>
                <a:gd name="T6" fmla="*/ 2147483647 w 2"/>
                <a:gd name="T7" fmla="*/ 2147483647 h 2"/>
                <a:gd name="T8" fmla="*/ 0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55" name="Freeform 901">
              <a:extLst>
                <a:ext uri="{FF2B5EF4-FFF2-40B4-BE49-F238E27FC236}">
                  <a16:creationId xmlns:a16="http://schemas.microsoft.com/office/drawing/2014/main" id="{212CF807-A46D-8A4E-84F8-C4223B87522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19172" y="1533728"/>
              <a:ext cx="4759" cy="6346"/>
            </a:xfrm>
            <a:custGeom>
              <a:avLst/>
              <a:gdLst>
                <a:gd name="T0" fmla="*/ 0 w 2"/>
                <a:gd name="T1" fmla="*/ 2147483647 h 3"/>
                <a:gd name="T2" fmla="*/ 0 w 2"/>
                <a:gd name="T3" fmla="*/ 2147483647 h 3"/>
                <a:gd name="T4" fmla="*/ 2147483647 w 2"/>
                <a:gd name="T5" fmla="*/ 2147483647 h 3"/>
                <a:gd name="T6" fmla="*/ 2147483647 w 2"/>
                <a:gd name="T7" fmla="*/ 2147483647 h 3"/>
                <a:gd name="T8" fmla="*/ 0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1"/>
                    <a:pt x="2" y="1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1" y="3"/>
                    <a:pt x="0" y="2"/>
                    <a:pt x="0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56" name="Freeform 902">
              <a:extLst>
                <a:ext uri="{FF2B5EF4-FFF2-40B4-BE49-F238E27FC236}">
                  <a16:creationId xmlns:a16="http://schemas.microsoft.com/office/drawing/2014/main" id="{2F09006B-821D-E442-980B-34D3DEBF8AD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16000" y="1435373"/>
              <a:ext cx="11104" cy="9518"/>
            </a:xfrm>
            <a:custGeom>
              <a:avLst/>
              <a:gdLst>
                <a:gd name="T0" fmla="*/ 2147483647 w 6"/>
                <a:gd name="T1" fmla="*/ 2147483647 h 5"/>
                <a:gd name="T2" fmla="*/ 2147483647 w 6"/>
                <a:gd name="T3" fmla="*/ 2147483647 h 5"/>
                <a:gd name="T4" fmla="*/ 2147483647 w 6"/>
                <a:gd name="T5" fmla="*/ 2147483647 h 5"/>
                <a:gd name="T6" fmla="*/ 2147483647 w 6"/>
                <a:gd name="T7" fmla="*/ 2147483647 h 5"/>
                <a:gd name="T8" fmla="*/ 2147483647 w 6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5">
                  <a:moveTo>
                    <a:pt x="2" y="4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3" y="0"/>
                    <a:pt x="3" y="1"/>
                  </a:cubicBezTo>
                  <a:cubicBezTo>
                    <a:pt x="4" y="1"/>
                    <a:pt x="6" y="2"/>
                    <a:pt x="5" y="4"/>
                  </a:cubicBezTo>
                  <a:cubicBezTo>
                    <a:pt x="5" y="5"/>
                    <a:pt x="3" y="4"/>
                    <a:pt x="2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57" name="Freeform 903">
              <a:extLst>
                <a:ext uri="{FF2B5EF4-FFF2-40B4-BE49-F238E27FC236}">
                  <a16:creationId xmlns:a16="http://schemas.microsoft.com/office/drawing/2014/main" id="{BEEEB1A5-01FE-6F41-8A3B-021D024D4F2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26872" y="1511519"/>
              <a:ext cx="7932" cy="6346"/>
            </a:xfrm>
            <a:custGeom>
              <a:avLst/>
              <a:gdLst>
                <a:gd name="T0" fmla="*/ 2147483647 w 4"/>
                <a:gd name="T1" fmla="*/ 2147483647 h 3"/>
                <a:gd name="T2" fmla="*/ 2147483647 w 4"/>
                <a:gd name="T3" fmla="*/ 0 h 3"/>
                <a:gd name="T4" fmla="*/ 2147483647 w 4"/>
                <a:gd name="T5" fmla="*/ 0 h 3"/>
                <a:gd name="T6" fmla="*/ 2147483647 w 4"/>
                <a:gd name="T7" fmla="*/ 2147483647 h 3"/>
                <a:gd name="T8" fmla="*/ 2147483647 w 4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2"/>
                  </a:moveTo>
                  <a:cubicBezTo>
                    <a:pt x="1" y="1"/>
                    <a:pt x="0" y="1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4" y="1"/>
                    <a:pt x="3" y="2"/>
                  </a:cubicBezTo>
                  <a:cubicBezTo>
                    <a:pt x="3" y="3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58" name="Freeform 904">
              <a:extLst>
                <a:ext uri="{FF2B5EF4-FFF2-40B4-BE49-F238E27FC236}">
                  <a16:creationId xmlns:a16="http://schemas.microsoft.com/office/drawing/2014/main" id="{6B36C3F7-1DDB-8B4B-87A9-1BE928EF0CF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96847" y="1568629"/>
              <a:ext cx="7931" cy="7931"/>
            </a:xfrm>
            <a:custGeom>
              <a:avLst/>
              <a:gdLst>
                <a:gd name="T0" fmla="*/ 2147483647 w 4"/>
                <a:gd name="T1" fmla="*/ 2147483647 h 4"/>
                <a:gd name="T2" fmla="*/ 0 w 4"/>
                <a:gd name="T3" fmla="*/ 2147483647 h 4"/>
                <a:gd name="T4" fmla="*/ 2147483647 w 4"/>
                <a:gd name="T5" fmla="*/ 2147483647 h 4"/>
                <a:gd name="T6" fmla="*/ 2147483647 w 4"/>
                <a:gd name="T7" fmla="*/ 2147483647 h 4"/>
                <a:gd name="T8" fmla="*/ 2147483647 w 4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1" y="2"/>
                    <a:pt x="0" y="1"/>
                    <a:pt x="0" y="1"/>
                  </a:cubicBezTo>
                  <a:cubicBezTo>
                    <a:pt x="0" y="0"/>
                    <a:pt x="1" y="0"/>
                    <a:pt x="2" y="1"/>
                  </a:cubicBezTo>
                  <a:cubicBezTo>
                    <a:pt x="3" y="1"/>
                    <a:pt x="4" y="2"/>
                    <a:pt x="4" y="3"/>
                  </a:cubicBezTo>
                  <a:cubicBezTo>
                    <a:pt x="4" y="4"/>
                    <a:pt x="2" y="3"/>
                    <a:pt x="1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59" name="Freeform 905">
              <a:extLst>
                <a:ext uri="{FF2B5EF4-FFF2-40B4-BE49-F238E27FC236}">
                  <a16:creationId xmlns:a16="http://schemas.microsoft.com/office/drawing/2014/main" id="{D4CB2A41-CC28-7F46-BC37-F4E34C158D0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51016" y="1536901"/>
              <a:ext cx="4759" cy="6346"/>
            </a:xfrm>
            <a:custGeom>
              <a:avLst/>
              <a:gdLst>
                <a:gd name="T0" fmla="*/ 2147483647 w 3"/>
                <a:gd name="T1" fmla="*/ 2147483647 h 4"/>
                <a:gd name="T2" fmla="*/ 2147483647 w 3"/>
                <a:gd name="T3" fmla="*/ 0 h 4"/>
                <a:gd name="T4" fmla="*/ 2147483647 w 3"/>
                <a:gd name="T5" fmla="*/ 2147483647 h 4"/>
                <a:gd name="T6" fmla="*/ 2147483647 w 3"/>
                <a:gd name="T7" fmla="*/ 2147483647 h 4"/>
                <a:gd name="T8" fmla="*/ 2147483647 w 3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1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3" y="1"/>
                    <a:pt x="3" y="2"/>
                    <a:pt x="2" y="2"/>
                  </a:cubicBezTo>
                  <a:cubicBezTo>
                    <a:pt x="2" y="3"/>
                    <a:pt x="1" y="4"/>
                    <a:pt x="1" y="3"/>
                  </a:cubicBezTo>
                  <a:cubicBezTo>
                    <a:pt x="0" y="2"/>
                    <a:pt x="1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60" name="Freeform 906">
              <a:extLst>
                <a:ext uri="{FF2B5EF4-FFF2-40B4-BE49-F238E27FC236}">
                  <a16:creationId xmlns:a16="http://schemas.microsoft.com/office/drawing/2014/main" id="{AC0B6358-A53D-454F-84BC-C1631F16AC4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28923" y="1586078"/>
              <a:ext cx="6346" cy="3173"/>
            </a:xfrm>
            <a:custGeom>
              <a:avLst/>
              <a:gdLst>
                <a:gd name="T0" fmla="*/ 2147483647 w 3"/>
                <a:gd name="T1" fmla="*/ 0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2147483647 h 2"/>
                <a:gd name="T8" fmla="*/ 2147483647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cubicBezTo>
                    <a:pt x="2" y="0"/>
                    <a:pt x="3" y="1"/>
                    <a:pt x="3" y="1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61" name="Freeform 907">
              <a:extLst>
                <a:ext uri="{FF2B5EF4-FFF2-40B4-BE49-F238E27FC236}">
                  <a16:creationId xmlns:a16="http://schemas.microsoft.com/office/drawing/2014/main" id="{8B258C3C-5603-4B42-B8FE-4514B14EB35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02012" y="1976328"/>
              <a:ext cx="6346" cy="3173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0 h 2"/>
                <a:gd name="T6" fmla="*/ 2147483647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2" y="2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62" name="Freeform 908">
              <a:extLst>
                <a:ext uri="{FF2B5EF4-FFF2-40B4-BE49-F238E27FC236}">
                  <a16:creationId xmlns:a16="http://schemas.microsoft.com/office/drawing/2014/main" id="{A8E6ED27-7F06-F64B-AF1B-84C5248BA1D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49604" y="1965224"/>
              <a:ext cx="3173" cy="3173"/>
            </a:xfrm>
            <a:custGeom>
              <a:avLst/>
              <a:gdLst>
                <a:gd name="T0" fmla="*/ 2147483647 w 2"/>
                <a:gd name="T1" fmla="*/ 2147483647 h 2"/>
                <a:gd name="T2" fmla="*/ 0 w 2"/>
                <a:gd name="T3" fmla="*/ 2147483647 h 2"/>
                <a:gd name="T4" fmla="*/ 2147483647 w 2"/>
                <a:gd name="T5" fmla="*/ 2147483647 h 2"/>
                <a:gd name="T6" fmla="*/ 2147483647 w 2"/>
                <a:gd name="T7" fmla="*/ 2147483647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2"/>
                    <a:pt x="0" y="2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63" name="Freeform 909">
              <a:extLst>
                <a:ext uri="{FF2B5EF4-FFF2-40B4-BE49-F238E27FC236}">
                  <a16:creationId xmlns:a16="http://schemas.microsoft.com/office/drawing/2014/main" id="{67F32873-2D0F-9F43-9E04-D5EE0824E75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13117" y="1976328"/>
              <a:ext cx="6346" cy="3173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0 h 2"/>
                <a:gd name="T6" fmla="*/ 2147483647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2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64" name="Freeform 910">
              <a:extLst>
                <a:ext uri="{FF2B5EF4-FFF2-40B4-BE49-F238E27FC236}">
                  <a16:creationId xmlns:a16="http://schemas.microsoft.com/office/drawing/2014/main" id="{B57CC019-3325-0849-A487-C7112B79D7F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06597" y="1927151"/>
              <a:ext cx="3173" cy="9518"/>
            </a:xfrm>
            <a:custGeom>
              <a:avLst/>
              <a:gdLst>
                <a:gd name="T0" fmla="*/ 2147483647 w 2"/>
                <a:gd name="T1" fmla="*/ 2147483647 h 5"/>
                <a:gd name="T2" fmla="*/ 2147483647 w 2"/>
                <a:gd name="T3" fmla="*/ 2147483647 h 5"/>
                <a:gd name="T4" fmla="*/ 0 w 2"/>
                <a:gd name="T5" fmla="*/ 2147483647 h 5"/>
                <a:gd name="T6" fmla="*/ 2147483647 w 2"/>
                <a:gd name="T7" fmla="*/ 0 h 5"/>
                <a:gd name="T8" fmla="*/ 2147483647 w 2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5">
                  <a:moveTo>
                    <a:pt x="2" y="3"/>
                  </a:moveTo>
                  <a:cubicBezTo>
                    <a:pt x="2" y="3"/>
                    <a:pt x="2" y="5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2"/>
                    <a:pt x="0" y="0"/>
                    <a:pt x="1" y="0"/>
                  </a:cubicBezTo>
                  <a:cubicBezTo>
                    <a:pt x="2" y="0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65" name="Freeform 911">
              <a:extLst>
                <a:ext uri="{FF2B5EF4-FFF2-40B4-BE49-F238E27FC236}">
                  <a16:creationId xmlns:a16="http://schemas.microsoft.com/office/drawing/2014/main" id="{E19E6D2D-794C-DF4B-9F4A-2B179150AF7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71755" y="1803413"/>
              <a:ext cx="1587" cy="4759"/>
            </a:xfrm>
            <a:custGeom>
              <a:avLst/>
              <a:gdLst>
                <a:gd name="T0" fmla="*/ 2147483647 w 1"/>
                <a:gd name="T1" fmla="*/ 2147483647 h 3"/>
                <a:gd name="T2" fmla="*/ 0 w 1"/>
                <a:gd name="T3" fmla="*/ 2147483647 h 3"/>
                <a:gd name="T4" fmla="*/ 0 w 1"/>
                <a:gd name="T5" fmla="*/ 2147483647 h 3"/>
                <a:gd name="T6" fmla="*/ 0 w 1"/>
                <a:gd name="T7" fmla="*/ 2147483647 h 3"/>
                <a:gd name="T8" fmla="*/ 2147483647 w 1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cubicBezTo>
                    <a:pt x="1" y="3"/>
                    <a:pt x="1" y="3"/>
                    <a:pt x="0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0" y="1"/>
                  </a:cubicBezTo>
                  <a:cubicBezTo>
                    <a:pt x="1" y="1"/>
                    <a:pt x="1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66" name="Freeform 912">
              <a:extLst>
                <a:ext uri="{FF2B5EF4-FFF2-40B4-BE49-F238E27FC236}">
                  <a16:creationId xmlns:a16="http://schemas.microsoft.com/office/drawing/2014/main" id="{3C3C4663-D2EF-3C4A-B1F0-B473735150F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92378" y="1739958"/>
              <a:ext cx="6346" cy="3173"/>
            </a:xfrm>
            <a:custGeom>
              <a:avLst/>
              <a:gdLst>
                <a:gd name="T0" fmla="*/ 2147483647 w 3"/>
                <a:gd name="T1" fmla="*/ 2147483647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2147483647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2" y="1"/>
                    <a:pt x="3" y="0"/>
                    <a:pt x="3" y="1"/>
                  </a:cubicBezTo>
                  <a:cubicBezTo>
                    <a:pt x="3" y="2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67" name="Freeform 913">
              <a:extLst>
                <a:ext uri="{FF2B5EF4-FFF2-40B4-BE49-F238E27FC236}">
                  <a16:creationId xmlns:a16="http://schemas.microsoft.com/office/drawing/2014/main" id="{700A6E78-6443-B04F-9658-59BCDE78A70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54421" y="1644775"/>
              <a:ext cx="6346" cy="3173"/>
            </a:xfrm>
            <a:custGeom>
              <a:avLst/>
              <a:gdLst>
                <a:gd name="T0" fmla="*/ 2147483647 w 3"/>
                <a:gd name="T1" fmla="*/ 2147483647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2147483647 w 3"/>
                <a:gd name="T7" fmla="*/ 0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68" name="Freeform 914">
              <a:extLst>
                <a:ext uri="{FF2B5EF4-FFF2-40B4-BE49-F238E27FC236}">
                  <a16:creationId xmlns:a16="http://schemas.microsoft.com/office/drawing/2014/main" id="{75333B0D-4605-DA48-A980-611C2BA3653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06597" y="1877972"/>
              <a:ext cx="3173" cy="3173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2147483647 w 2"/>
                <a:gd name="T5" fmla="*/ 2147483647 h 2"/>
                <a:gd name="T6" fmla="*/ 2147483647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1"/>
                  </a:cubicBezTo>
                  <a:cubicBezTo>
                    <a:pt x="1" y="1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69" name="Freeform 915">
              <a:extLst>
                <a:ext uri="{FF2B5EF4-FFF2-40B4-BE49-F238E27FC236}">
                  <a16:creationId xmlns:a16="http://schemas.microsoft.com/office/drawing/2014/main" id="{2B2E87B6-9674-074F-9CC7-9282A22D30E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60534" y="1727267"/>
              <a:ext cx="4759" cy="3173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0 h 2"/>
                <a:gd name="T6" fmla="*/ 2147483647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2"/>
                    <a:pt x="0" y="2"/>
                    <a:pt x="0" y="2"/>
                  </a:cubicBezTo>
                  <a:cubicBezTo>
                    <a:pt x="0" y="1"/>
                    <a:pt x="1" y="1"/>
                    <a:pt x="1" y="0"/>
                  </a:cubicBezTo>
                  <a:cubicBezTo>
                    <a:pt x="1" y="0"/>
                    <a:pt x="2" y="0"/>
                    <a:pt x="3" y="1"/>
                  </a:cubicBezTo>
                  <a:cubicBezTo>
                    <a:pt x="3" y="1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70" name="Freeform 916">
              <a:extLst>
                <a:ext uri="{FF2B5EF4-FFF2-40B4-BE49-F238E27FC236}">
                  <a16:creationId xmlns:a16="http://schemas.microsoft.com/office/drawing/2014/main" id="{8F432E8C-F39E-F24C-89E8-816AB295A5E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14471" y="1773271"/>
              <a:ext cx="6346" cy="4760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0 w 3"/>
                <a:gd name="T5" fmla="*/ 2147483647 h 3"/>
                <a:gd name="T6" fmla="*/ 2147483647 w 3"/>
                <a:gd name="T7" fmla="*/ 0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2" y="2"/>
                    <a:pt x="2" y="3"/>
                    <a:pt x="1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3" y="0"/>
                    <a:pt x="3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71" name="Freeform 917">
              <a:extLst>
                <a:ext uri="{FF2B5EF4-FFF2-40B4-BE49-F238E27FC236}">
                  <a16:creationId xmlns:a16="http://schemas.microsoft.com/office/drawing/2014/main" id="{A8688E74-64B0-0149-9D69-649580CF190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66764" y="1719334"/>
              <a:ext cx="6346" cy="1587"/>
            </a:xfrm>
            <a:custGeom>
              <a:avLst/>
              <a:gdLst>
                <a:gd name="T0" fmla="*/ 2147483647 w 3"/>
                <a:gd name="T1" fmla="*/ 0 h 1"/>
                <a:gd name="T2" fmla="*/ 2147483647 w 3"/>
                <a:gd name="T3" fmla="*/ 2147483647 h 1"/>
                <a:gd name="T4" fmla="*/ 2147483647 w 3"/>
                <a:gd name="T5" fmla="*/ 2147483647 h 1"/>
                <a:gd name="T6" fmla="*/ 0 w 3"/>
                <a:gd name="T7" fmla="*/ 2147483647 h 1"/>
                <a:gd name="T8" fmla="*/ 2147483647 w 3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cubicBezTo>
                    <a:pt x="2" y="0"/>
                    <a:pt x="3" y="0"/>
                    <a:pt x="3" y="1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72" name="Freeform 918">
              <a:extLst>
                <a:ext uri="{FF2B5EF4-FFF2-40B4-BE49-F238E27FC236}">
                  <a16:creationId xmlns:a16="http://schemas.microsoft.com/office/drawing/2014/main" id="{A4CC4086-0015-1640-B3CA-39AC255C5F0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79339" y="1789135"/>
              <a:ext cx="4759" cy="4760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2147483647 h 2"/>
                <a:gd name="T6" fmla="*/ 2147483647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1" y="1"/>
                    <a:pt x="1" y="1"/>
                    <a:pt x="2" y="1"/>
                  </a:cubicBezTo>
                  <a:cubicBezTo>
                    <a:pt x="2" y="0"/>
                    <a:pt x="3" y="1"/>
                    <a:pt x="3" y="1"/>
                  </a:cubicBezTo>
                  <a:cubicBezTo>
                    <a:pt x="3" y="2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73" name="Freeform 919">
              <a:extLst>
                <a:ext uri="{FF2B5EF4-FFF2-40B4-BE49-F238E27FC236}">
                  <a16:creationId xmlns:a16="http://schemas.microsoft.com/office/drawing/2014/main" id="{CAFF6D54-3C1C-F541-96F8-B23AAC519B5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03018" y="1908114"/>
              <a:ext cx="6346" cy="3173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0 h 2"/>
                <a:gd name="T6" fmla="*/ 2147483647 w 3"/>
                <a:gd name="T7" fmla="*/ 0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2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74" name="Freeform 920">
              <a:extLst>
                <a:ext uri="{FF2B5EF4-FFF2-40B4-BE49-F238E27FC236}">
                  <a16:creationId xmlns:a16="http://schemas.microsoft.com/office/drawing/2014/main" id="{4C75D256-9422-E84D-B9C1-5E44571F3EE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93500" y="1903354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0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2" y="2"/>
                    <a:pt x="1" y="3"/>
                    <a:pt x="1" y="2"/>
                  </a:cubicBezTo>
                  <a:cubicBezTo>
                    <a:pt x="0" y="2"/>
                    <a:pt x="1" y="1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75" name="Freeform 921">
              <a:extLst>
                <a:ext uri="{FF2B5EF4-FFF2-40B4-BE49-F238E27FC236}">
                  <a16:creationId xmlns:a16="http://schemas.microsoft.com/office/drawing/2014/main" id="{628ABF2B-9B80-8B40-A861-8E242B86CEE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33160" y="2136553"/>
              <a:ext cx="4759" cy="4759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1" y="3"/>
                    <a:pt x="1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76" name="Freeform 922">
              <a:extLst>
                <a:ext uri="{FF2B5EF4-FFF2-40B4-BE49-F238E27FC236}">
                  <a16:creationId xmlns:a16="http://schemas.microsoft.com/office/drawing/2014/main" id="{23D7B64E-2AF0-034D-8D00-6135E3877BB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26814" y="2120689"/>
              <a:ext cx="4759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0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3" y="2"/>
                    <a:pt x="3" y="2"/>
                    <a:pt x="2" y="2"/>
                  </a:cubicBezTo>
                  <a:cubicBezTo>
                    <a:pt x="2" y="3"/>
                    <a:pt x="1" y="2"/>
                    <a:pt x="1" y="2"/>
                  </a:cubicBezTo>
                  <a:cubicBezTo>
                    <a:pt x="1" y="1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77" name="Freeform 923">
              <a:extLst>
                <a:ext uri="{FF2B5EF4-FFF2-40B4-BE49-F238E27FC236}">
                  <a16:creationId xmlns:a16="http://schemas.microsoft.com/office/drawing/2014/main" id="{41CA7C61-7DD1-CB4B-B337-ACEF09E19B9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72877" y="2163521"/>
              <a:ext cx="3173" cy="4760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2147483647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1" y="3"/>
                    <a:pt x="1" y="2"/>
                    <a:pt x="1" y="2"/>
                  </a:cubicBezTo>
                  <a:cubicBezTo>
                    <a:pt x="1" y="1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78" name="Freeform 924">
              <a:extLst>
                <a:ext uri="{FF2B5EF4-FFF2-40B4-BE49-F238E27FC236}">
                  <a16:creationId xmlns:a16="http://schemas.microsoft.com/office/drawing/2014/main" id="{33A5FC37-F2CD-CA43-A82D-CD9E5BA369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14123" y="2103238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0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1" y="3"/>
                    <a:pt x="1" y="3"/>
                    <a:pt x="0" y="3"/>
                  </a:cubicBezTo>
                  <a:cubicBezTo>
                    <a:pt x="0" y="2"/>
                    <a:pt x="1" y="1"/>
                    <a:pt x="1" y="1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2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79" name="Freeform 925">
              <a:extLst>
                <a:ext uri="{FF2B5EF4-FFF2-40B4-BE49-F238E27FC236}">
                  <a16:creationId xmlns:a16="http://schemas.microsoft.com/office/drawing/2014/main" id="{5508157F-16AD-F547-BCA7-A3E61A6ECAA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83924" y="2004883"/>
              <a:ext cx="6346" cy="6346"/>
            </a:xfrm>
            <a:custGeom>
              <a:avLst/>
              <a:gdLst>
                <a:gd name="T0" fmla="*/ 2147483647 w 4"/>
                <a:gd name="T1" fmla="*/ 2147483647 h 3"/>
                <a:gd name="T2" fmla="*/ 2147483647 w 4"/>
                <a:gd name="T3" fmla="*/ 2147483647 h 3"/>
                <a:gd name="T4" fmla="*/ 2147483647 w 4"/>
                <a:gd name="T5" fmla="*/ 2147483647 h 3"/>
                <a:gd name="T6" fmla="*/ 2147483647 w 4"/>
                <a:gd name="T7" fmla="*/ 0 h 3"/>
                <a:gd name="T8" fmla="*/ 2147483647 w 4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3" y="3"/>
                  </a:moveTo>
                  <a:cubicBezTo>
                    <a:pt x="2" y="3"/>
                    <a:pt x="1" y="3"/>
                    <a:pt x="1" y="3"/>
                  </a:cubicBezTo>
                  <a:cubicBezTo>
                    <a:pt x="0" y="2"/>
                    <a:pt x="1" y="1"/>
                    <a:pt x="2" y="1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4" y="1"/>
                    <a:pt x="3" y="2"/>
                    <a:pt x="3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80" name="Freeform 926">
              <a:extLst>
                <a:ext uri="{FF2B5EF4-FFF2-40B4-BE49-F238E27FC236}">
                  <a16:creationId xmlns:a16="http://schemas.microsoft.com/office/drawing/2014/main" id="{936D1696-E1BB-0F48-BDE0-ABDA62204B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77810" y="1900182"/>
              <a:ext cx="6346" cy="3173"/>
            </a:xfrm>
            <a:custGeom>
              <a:avLst/>
              <a:gdLst>
                <a:gd name="T0" fmla="*/ 2147483647 w 3"/>
                <a:gd name="T1" fmla="*/ 0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2147483647 w 3"/>
                <a:gd name="T7" fmla="*/ 0 h 2"/>
                <a:gd name="T8" fmla="*/ 2147483647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2"/>
                    <a:pt x="2" y="2"/>
                    <a:pt x="2" y="2"/>
                  </a:cubicBezTo>
                  <a:cubicBezTo>
                    <a:pt x="1" y="1"/>
                    <a:pt x="0" y="1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81" name="Freeform 927">
              <a:extLst>
                <a:ext uri="{FF2B5EF4-FFF2-40B4-BE49-F238E27FC236}">
                  <a16:creationId xmlns:a16="http://schemas.microsoft.com/office/drawing/2014/main" id="{63F24C54-9C0C-EC41-B072-1E5DBB65312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95260" y="1916045"/>
              <a:ext cx="9518" cy="3173"/>
            </a:xfrm>
            <a:custGeom>
              <a:avLst/>
              <a:gdLst>
                <a:gd name="T0" fmla="*/ 2147483647 w 5"/>
                <a:gd name="T1" fmla="*/ 2147483647 h 2"/>
                <a:gd name="T2" fmla="*/ 2147483647 w 5"/>
                <a:gd name="T3" fmla="*/ 2147483647 h 2"/>
                <a:gd name="T4" fmla="*/ 2147483647 w 5"/>
                <a:gd name="T5" fmla="*/ 2147483647 h 2"/>
                <a:gd name="T6" fmla="*/ 2147483647 w 5"/>
                <a:gd name="T7" fmla="*/ 2147483647 h 2"/>
                <a:gd name="T8" fmla="*/ 2147483647 w 5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2">
                  <a:moveTo>
                    <a:pt x="3" y="1"/>
                  </a:moveTo>
                  <a:cubicBezTo>
                    <a:pt x="4" y="1"/>
                    <a:pt x="5" y="1"/>
                    <a:pt x="5" y="2"/>
                  </a:cubicBezTo>
                  <a:cubicBezTo>
                    <a:pt x="4" y="2"/>
                    <a:pt x="3" y="2"/>
                    <a:pt x="3" y="2"/>
                  </a:cubicBezTo>
                  <a:cubicBezTo>
                    <a:pt x="2" y="2"/>
                    <a:pt x="0" y="2"/>
                    <a:pt x="1" y="1"/>
                  </a:cubicBezTo>
                  <a:cubicBezTo>
                    <a:pt x="1" y="0"/>
                    <a:pt x="3" y="1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82" name="Freeform 928">
              <a:extLst>
                <a:ext uri="{FF2B5EF4-FFF2-40B4-BE49-F238E27FC236}">
                  <a16:creationId xmlns:a16="http://schemas.microsoft.com/office/drawing/2014/main" id="{DF2973B4-FAFB-DC47-A671-576FA6B730C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07777" y="2250772"/>
              <a:ext cx="3173" cy="3173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2147483647 w 2"/>
                <a:gd name="T5" fmla="*/ 2147483647 h 2"/>
                <a:gd name="T6" fmla="*/ 2147483647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1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83" name="Freeform 929">
              <a:extLst>
                <a:ext uri="{FF2B5EF4-FFF2-40B4-BE49-F238E27FC236}">
                  <a16:creationId xmlns:a16="http://schemas.microsoft.com/office/drawing/2014/main" id="{03D5C63A-2FFA-DC45-AE8E-24D3D110EFF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42851" y="2130207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3"/>
                    <a:pt x="1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84" name="Freeform 930">
              <a:extLst>
                <a:ext uri="{FF2B5EF4-FFF2-40B4-BE49-F238E27FC236}">
                  <a16:creationId xmlns:a16="http://schemas.microsoft.com/office/drawing/2014/main" id="{0F897ACD-FB1A-A14F-834F-68D4CE5E26D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07777" y="2207939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2147483647 w 2"/>
                <a:gd name="T5" fmla="*/ 2147483647 h 3"/>
                <a:gd name="T6" fmla="*/ 0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85" name="Freeform 931">
              <a:extLst>
                <a:ext uri="{FF2B5EF4-FFF2-40B4-BE49-F238E27FC236}">
                  <a16:creationId xmlns:a16="http://schemas.microsoft.com/office/drawing/2014/main" id="{69A57338-7ABC-C541-A783-1BF5290C340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71465" y="2410996"/>
              <a:ext cx="4759" cy="9518"/>
            </a:xfrm>
            <a:custGeom>
              <a:avLst/>
              <a:gdLst>
                <a:gd name="T0" fmla="*/ 2147483647 w 2"/>
                <a:gd name="T1" fmla="*/ 2147483647 h 5"/>
                <a:gd name="T2" fmla="*/ 2147483647 w 2"/>
                <a:gd name="T3" fmla="*/ 2147483647 h 5"/>
                <a:gd name="T4" fmla="*/ 2147483647 w 2"/>
                <a:gd name="T5" fmla="*/ 2147483647 h 5"/>
                <a:gd name="T6" fmla="*/ 2147483647 w 2"/>
                <a:gd name="T7" fmla="*/ 0 h 5"/>
                <a:gd name="T8" fmla="*/ 2147483647 w 2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5">
                  <a:moveTo>
                    <a:pt x="2" y="3"/>
                  </a:moveTo>
                  <a:cubicBezTo>
                    <a:pt x="2" y="4"/>
                    <a:pt x="1" y="5"/>
                    <a:pt x="1" y="5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2" y="1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86" name="Freeform 932">
              <a:extLst>
                <a:ext uri="{FF2B5EF4-FFF2-40B4-BE49-F238E27FC236}">
                  <a16:creationId xmlns:a16="http://schemas.microsoft.com/office/drawing/2014/main" id="{76178698-7B24-3F4C-9F35-55C515BD45F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28632" y="2558530"/>
              <a:ext cx="9518" cy="6346"/>
            </a:xfrm>
            <a:custGeom>
              <a:avLst/>
              <a:gdLst>
                <a:gd name="T0" fmla="*/ 2147483647 w 5"/>
                <a:gd name="T1" fmla="*/ 2147483647 h 3"/>
                <a:gd name="T2" fmla="*/ 2147483647 w 5"/>
                <a:gd name="T3" fmla="*/ 2147483647 h 3"/>
                <a:gd name="T4" fmla="*/ 2147483647 w 5"/>
                <a:gd name="T5" fmla="*/ 2147483647 h 3"/>
                <a:gd name="T6" fmla="*/ 2147483647 w 5"/>
                <a:gd name="T7" fmla="*/ 2147483647 h 3"/>
                <a:gd name="T8" fmla="*/ 2147483647 w 5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3">
                  <a:moveTo>
                    <a:pt x="2" y="3"/>
                  </a:moveTo>
                  <a:cubicBezTo>
                    <a:pt x="2" y="3"/>
                    <a:pt x="0" y="3"/>
                    <a:pt x="1" y="3"/>
                  </a:cubicBezTo>
                  <a:cubicBezTo>
                    <a:pt x="1" y="2"/>
                    <a:pt x="2" y="1"/>
                    <a:pt x="3" y="1"/>
                  </a:cubicBezTo>
                  <a:cubicBezTo>
                    <a:pt x="3" y="1"/>
                    <a:pt x="5" y="0"/>
                    <a:pt x="5" y="1"/>
                  </a:cubicBezTo>
                  <a:cubicBezTo>
                    <a:pt x="5" y="2"/>
                    <a:pt x="3" y="3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87" name="Freeform 933">
              <a:extLst>
                <a:ext uri="{FF2B5EF4-FFF2-40B4-BE49-F238E27FC236}">
                  <a16:creationId xmlns:a16="http://schemas.microsoft.com/office/drawing/2014/main" id="{5DC6DA98-5001-174E-BCE2-B68D03AABA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42910" y="2407823"/>
              <a:ext cx="7931" cy="7932"/>
            </a:xfrm>
            <a:custGeom>
              <a:avLst/>
              <a:gdLst>
                <a:gd name="T0" fmla="*/ 2147483647 w 4"/>
                <a:gd name="T1" fmla="*/ 2147483647 h 4"/>
                <a:gd name="T2" fmla="*/ 0 w 4"/>
                <a:gd name="T3" fmla="*/ 2147483647 h 4"/>
                <a:gd name="T4" fmla="*/ 2147483647 w 4"/>
                <a:gd name="T5" fmla="*/ 2147483647 h 4"/>
                <a:gd name="T6" fmla="*/ 2147483647 w 4"/>
                <a:gd name="T7" fmla="*/ 0 h 4"/>
                <a:gd name="T8" fmla="*/ 2147483647 w 4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2" y="3"/>
                  </a:moveTo>
                  <a:cubicBezTo>
                    <a:pt x="1" y="3"/>
                    <a:pt x="0" y="4"/>
                    <a:pt x="0" y="3"/>
                  </a:cubicBezTo>
                  <a:cubicBezTo>
                    <a:pt x="0" y="3"/>
                    <a:pt x="1" y="2"/>
                    <a:pt x="1" y="1"/>
                  </a:cubicBezTo>
                  <a:cubicBezTo>
                    <a:pt x="2" y="1"/>
                    <a:pt x="3" y="0"/>
                    <a:pt x="4" y="0"/>
                  </a:cubicBezTo>
                  <a:cubicBezTo>
                    <a:pt x="4" y="1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88" name="Oval 934">
              <a:extLst>
                <a:ext uri="{FF2B5EF4-FFF2-40B4-BE49-F238E27FC236}">
                  <a16:creationId xmlns:a16="http://schemas.microsoft.com/office/drawing/2014/main" id="{7B6E6227-4762-7244-B398-B2C0CAD35A9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36274" y="2726686"/>
              <a:ext cx="1587" cy="3173"/>
            </a:xfrm>
            <a:prstGeom prst="ellipse">
              <a:avLst/>
            </a:prstGeom>
            <a:grpFill/>
            <a:ln w="3175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6858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en-US" alt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89" name="Freeform 935">
              <a:extLst>
                <a:ext uri="{FF2B5EF4-FFF2-40B4-BE49-F238E27FC236}">
                  <a16:creationId xmlns:a16="http://schemas.microsoft.com/office/drawing/2014/main" id="{53287B15-B3C5-A749-9670-8D7A68538BE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94970" y="2631503"/>
              <a:ext cx="6346" cy="4759"/>
            </a:xfrm>
            <a:custGeom>
              <a:avLst/>
              <a:gdLst>
                <a:gd name="T0" fmla="*/ 2147483647 w 3"/>
                <a:gd name="T1" fmla="*/ 2147483647 h 3"/>
                <a:gd name="T2" fmla="*/ 0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1" y="3"/>
                    <a:pt x="0" y="3"/>
                    <a:pt x="0" y="2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1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90" name="Freeform 1026">
              <a:extLst>
                <a:ext uri="{FF2B5EF4-FFF2-40B4-BE49-F238E27FC236}">
                  <a16:creationId xmlns:a16="http://schemas.microsoft.com/office/drawing/2014/main" id="{67CC6C5B-016B-4C48-B991-F7402417D28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46083" y="2820282"/>
              <a:ext cx="12691" cy="9518"/>
            </a:xfrm>
            <a:custGeom>
              <a:avLst/>
              <a:gdLst>
                <a:gd name="T0" fmla="*/ 2147483647 w 7"/>
                <a:gd name="T1" fmla="*/ 2147483647 h 5"/>
                <a:gd name="T2" fmla="*/ 2147483647 w 7"/>
                <a:gd name="T3" fmla="*/ 2147483647 h 5"/>
                <a:gd name="T4" fmla="*/ 2147483647 w 7"/>
                <a:gd name="T5" fmla="*/ 2147483647 h 5"/>
                <a:gd name="T6" fmla="*/ 0 w 7"/>
                <a:gd name="T7" fmla="*/ 2147483647 h 5"/>
                <a:gd name="T8" fmla="*/ 2147483647 w 7"/>
                <a:gd name="T9" fmla="*/ 0 h 5"/>
                <a:gd name="T10" fmla="*/ 2147483647 w 7"/>
                <a:gd name="T11" fmla="*/ 2147483647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" h="5">
                  <a:moveTo>
                    <a:pt x="6" y="1"/>
                  </a:moveTo>
                  <a:cubicBezTo>
                    <a:pt x="7" y="1"/>
                    <a:pt x="7" y="3"/>
                    <a:pt x="6" y="3"/>
                  </a:cubicBezTo>
                  <a:cubicBezTo>
                    <a:pt x="5" y="4"/>
                    <a:pt x="4" y="5"/>
                    <a:pt x="3" y="4"/>
                  </a:cubicBezTo>
                  <a:cubicBezTo>
                    <a:pt x="2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5" y="0"/>
                    <a:pt x="6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91" name="Freeform 1027">
              <a:extLst>
                <a:ext uri="{FF2B5EF4-FFF2-40B4-BE49-F238E27FC236}">
                  <a16:creationId xmlns:a16="http://schemas.microsoft.com/office/drawing/2014/main" id="{4D2912CD-78CB-A644-BC1B-88760812751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19172" y="2759999"/>
              <a:ext cx="36486" cy="12691"/>
            </a:xfrm>
            <a:custGeom>
              <a:avLst/>
              <a:gdLst>
                <a:gd name="T0" fmla="*/ 2147483647 w 19"/>
                <a:gd name="T1" fmla="*/ 2147483647 h 6"/>
                <a:gd name="T2" fmla="*/ 2147483647 w 19"/>
                <a:gd name="T3" fmla="*/ 2147483647 h 6"/>
                <a:gd name="T4" fmla="*/ 2147483647 w 19"/>
                <a:gd name="T5" fmla="*/ 2147483647 h 6"/>
                <a:gd name="T6" fmla="*/ 2147483647 w 19"/>
                <a:gd name="T7" fmla="*/ 2147483647 h 6"/>
                <a:gd name="T8" fmla="*/ 0 w 19"/>
                <a:gd name="T9" fmla="*/ 2147483647 h 6"/>
                <a:gd name="T10" fmla="*/ 2147483647 w 19"/>
                <a:gd name="T11" fmla="*/ 2147483647 h 6"/>
                <a:gd name="T12" fmla="*/ 2147483647 w 19"/>
                <a:gd name="T13" fmla="*/ 2147483647 h 6"/>
                <a:gd name="T14" fmla="*/ 2147483647 w 19"/>
                <a:gd name="T15" fmla="*/ 2147483647 h 6"/>
                <a:gd name="T16" fmla="*/ 2147483647 w 19"/>
                <a:gd name="T17" fmla="*/ 2147483647 h 6"/>
                <a:gd name="T18" fmla="*/ 2147483647 w 19"/>
                <a:gd name="T19" fmla="*/ 2147483647 h 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9" h="6">
                  <a:moveTo>
                    <a:pt x="19" y="3"/>
                  </a:moveTo>
                  <a:cubicBezTo>
                    <a:pt x="19" y="5"/>
                    <a:pt x="17" y="6"/>
                    <a:pt x="15" y="6"/>
                  </a:cubicBezTo>
                  <a:cubicBezTo>
                    <a:pt x="14" y="6"/>
                    <a:pt x="12" y="5"/>
                    <a:pt x="11" y="5"/>
                  </a:cubicBezTo>
                  <a:cubicBezTo>
                    <a:pt x="8" y="4"/>
                    <a:pt x="6" y="4"/>
                    <a:pt x="4" y="3"/>
                  </a:cubicBezTo>
                  <a:cubicBezTo>
                    <a:pt x="3" y="3"/>
                    <a:pt x="0" y="2"/>
                    <a:pt x="0" y="1"/>
                  </a:cubicBezTo>
                  <a:cubicBezTo>
                    <a:pt x="0" y="0"/>
                    <a:pt x="3" y="1"/>
                    <a:pt x="4" y="1"/>
                  </a:cubicBezTo>
                  <a:cubicBezTo>
                    <a:pt x="5" y="1"/>
                    <a:pt x="6" y="2"/>
                    <a:pt x="7" y="2"/>
                  </a:cubicBezTo>
                  <a:cubicBezTo>
                    <a:pt x="8" y="2"/>
                    <a:pt x="9" y="2"/>
                    <a:pt x="9" y="1"/>
                  </a:cubicBezTo>
                  <a:cubicBezTo>
                    <a:pt x="11" y="1"/>
                    <a:pt x="13" y="1"/>
                    <a:pt x="15" y="2"/>
                  </a:cubicBezTo>
                  <a:cubicBezTo>
                    <a:pt x="16" y="2"/>
                    <a:pt x="19" y="2"/>
                    <a:pt x="19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92" name="Freeform 1028">
              <a:extLst>
                <a:ext uri="{FF2B5EF4-FFF2-40B4-BE49-F238E27FC236}">
                  <a16:creationId xmlns:a16="http://schemas.microsoft.com/office/drawing/2014/main" id="{CC09209A-2EE8-1A49-96AC-4CD4542C9C0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06481" y="2756827"/>
              <a:ext cx="7931" cy="6346"/>
            </a:xfrm>
            <a:custGeom>
              <a:avLst/>
              <a:gdLst>
                <a:gd name="T0" fmla="*/ 2147483647 w 4"/>
                <a:gd name="T1" fmla="*/ 0 h 3"/>
                <a:gd name="T2" fmla="*/ 0 w 4"/>
                <a:gd name="T3" fmla="*/ 2147483647 h 3"/>
                <a:gd name="T4" fmla="*/ 2147483647 w 4"/>
                <a:gd name="T5" fmla="*/ 2147483647 h 3"/>
                <a:gd name="T6" fmla="*/ 2147483647 w 4"/>
                <a:gd name="T7" fmla="*/ 2147483647 h 3"/>
                <a:gd name="T8" fmla="*/ 2147483647 w 4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2" y="0"/>
                  </a:moveTo>
                  <a:cubicBezTo>
                    <a:pt x="1" y="0"/>
                    <a:pt x="0" y="1"/>
                    <a:pt x="0" y="1"/>
                  </a:cubicBezTo>
                  <a:cubicBezTo>
                    <a:pt x="0" y="3"/>
                    <a:pt x="1" y="3"/>
                    <a:pt x="2" y="3"/>
                  </a:cubicBezTo>
                  <a:cubicBezTo>
                    <a:pt x="3" y="3"/>
                    <a:pt x="4" y="2"/>
                    <a:pt x="4" y="1"/>
                  </a:cubicBezTo>
                  <a:cubicBezTo>
                    <a:pt x="4" y="0"/>
                    <a:pt x="3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93" name="Freeform 1029">
              <a:extLst>
                <a:ext uri="{FF2B5EF4-FFF2-40B4-BE49-F238E27FC236}">
                  <a16:creationId xmlns:a16="http://schemas.microsoft.com/office/drawing/2014/main" id="{90502779-B45E-374C-B663-E6E9EA9A442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93848" y="2688613"/>
              <a:ext cx="15864" cy="11104"/>
            </a:xfrm>
            <a:custGeom>
              <a:avLst/>
              <a:gdLst>
                <a:gd name="T0" fmla="*/ 2147483647 w 8"/>
                <a:gd name="T1" fmla="*/ 2147483647 h 6"/>
                <a:gd name="T2" fmla="*/ 2147483647 w 8"/>
                <a:gd name="T3" fmla="*/ 2147483647 h 6"/>
                <a:gd name="T4" fmla="*/ 2147483647 w 8"/>
                <a:gd name="T5" fmla="*/ 2147483647 h 6"/>
                <a:gd name="T6" fmla="*/ 2147483647 w 8"/>
                <a:gd name="T7" fmla="*/ 2147483647 h 6"/>
                <a:gd name="T8" fmla="*/ 2147483647 w 8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6">
                  <a:moveTo>
                    <a:pt x="1" y="4"/>
                  </a:moveTo>
                  <a:cubicBezTo>
                    <a:pt x="0" y="5"/>
                    <a:pt x="1" y="6"/>
                    <a:pt x="2" y="6"/>
                  </a:cubicBezTo>
                  <a:cubicBezTo>
                    <a:pt x="4" y="5"/>
                    <a:pt x="6" y="3"/>
                    <a:pt x="8" y="2"/>
                  </a:cubicBezTo>
                  <a:cubicBezTo>
                    <a:pt x="8" y="1"/>
                    <a:pt x="7" y="0"/>
                    <a:pt x="7" y="1"/>
                  </a:cubicBezTo>
                  <a:cubicBezTo>
                    <a:pt x="5" y="1"/>
                    <a:pt x="3" y="3"/>
                    <a:pt x="1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94" name="Freeform 1030">
              <a:extLst>
                <a:ext uri="{FF2B5EF4-FFF2-40B4-BE49-F238E27FC236}">
                  <a16:creationId xmlns:a16="http://schemas.microsoft.com/office/drawing/2014/main" id="{3AC6BD1A-ED1E-9544-AF42-0988FC3A242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22403" y="2667989"/>
              <a:ext cx="6346" cy="4760"/>
            </a:xfrm>
            <a:custGeom>
              <a:avLst/>
              <a:gdLst>
                <a:gd name="T0" fmla="*/ 2147483647 w 3"/>
                <a:gd name="T1" fmla="*/ 0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1"/>
                    <a:pt x="0" y="2"/>
                    <a:pt x="1" y="3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2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95" name="Freeform 1031">
              <a:extLst>
                <a:ext uri="{FF2B5EF4-FFF2-40B4-BE49-F238E27FC236}">
                  <a16:creationId xmlns:a16="http://schemas.microsoft.com/office/drawing/2014/main" id="{F03AE3D2-D10D-9948-9C4B-14C6F3C8C79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66821" y="2699717"/>
              <a:ext cx="7932" cy="6346"/>
            </a:xfrm>
            <a:custGeom>
              <a:avLst/>
              <a:gdLst>
                <a:gd name="T0" fmla="*/ 2147483647 w 4"/>
                <a:gd name="T1" fmla="*/ 2147483647 h 3"/>
                <a:gd name="T2" fmla="*/ 2147483647 w 4"/>
                <a:gd name="T3" fmla="*/ 2147483647 h 3"/>
                <a:gd name="T4" fmla="*/ 2147483647 w 4"/>
                <a:gd name="T5" fmla="*/ 2147483647 h 3"/>
                <a:gd name="T6" fmla="*/ 2147483647 w 4"/>
                <a:gd name="T7" fmla="*/ 2147483647 h 3"/>
                <a:gd name="T8" fmla="*/ 2147483647 w 4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1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2" y="3"/>
                    <a:pt x="3" y="3"/>
                    <a:pt x="3" y="2"/>
                  </a:cubicBezTo>
                  <a:cubicBezTo>
                    <a:pt x="4" y="2"/>
                    <a:pt x="4" y="1"/>
                    <a:pt x="4" y="1"/>
                  </a:cubicBezTo>
                  <a:cubicBezTo>
                    <a:pt x="3" y="0"/>
                    <a:pt x="2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96" name="Freeform 1032">
              <a:extLst>
                <a:ext uri="{FF2B5EF4-FFF2-40B4-BE49-F238E27FC236}">
                  <a16:creationId xmlns:a16="http://schemas.microsoft.com/office/drawing/2014/main" id="{C85398F7-2D6A-EC4E-8F49-7F9E7DE9D0E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20468" y="2726686"/>
              <a:ext cx="41246" cy="49177"/>
            </a:xfrm>
            <a:custGeom>
              <a:avLst/>
              <a:gdLst>
                <a:gd name="T0" fmla="*/ 2147483647 w 22"/>
                <a:gd name="T1" fmla="*/ 0 h 26"/>
                <a:gd name="T2" fmla="*/ 2147483647 w 22"/>
                <a:gd name="T3" fmla="*/ 2147483647 h 26"/>
                <a:gd name="T4" fmla="*/ 2147483647 w 22"/>
                <a:gd name="T5" fmla="*/ 2147483647 h 26"/>
                <a:gd name="T6" fmla="*/ 2147483647 w 22"/>
                <a:gd name="T7" fmla="*/ 2147483647 h 26"/>
                <a:gd name="T8" fmla="*/ 2147483647 w 22"/>
                <a:gd name="T9" fmla="*/ 2147483647 h 26"/>
                <a:gd name="T10" fmla="*/ 2147483647 w 22"/>
                <a:gd name="T11" fmla="*/ 2147483647 h 26"/>
                <a:gd name="T12" fmla="*/ 2147483647 w 22"/>
                <a:gd name="T13" fmla="*/ 2147483647 h 26"/>
                <a:gd name="T14" fmla="*/ 2147483647 w 22"/>
                <a:gd name="T15" fmla="*/ 2147483647 h 26"/>
                <a:gd name="T16" fmla="*/ 2147483647 w 22"/>
                <a:gd name="T17" fmla="*/ 2147483647 h 26"/>
                <a:gd name="T18" fmla="*/ 2147483647 w 22"/>
                <a:gd name="T19" fmla="*/ 2147483647 h 26"/>
                <a:gd name="T20" fmla="*/ 2147483647 w 22"/>
                <a:gd name="T21" fmla="*/ 2147483647 h 26"/>
                <a:gd name="T22" fmla="*/ 2147483647 w 22"/>
                <a:gd name="T23" fmla="*/ 2147483647 h 26"/>
                <a:gd name="T24" fmla="*/ 2147483647 w 22"/>
                <a:gd name="T25" fmla="*/ 2147483647 h 26"/>
                <a:gd name="T26" fmla="*/ 2147483647 w 22"/>
                <a:gd name="T27" fmla="*/ 0 h 2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2" h="26">
                  <a:moveTo>
                    <a:pt x="11" y="0"/>
                  </a:moveTo>
                  <a:cubicBezTo>
                    <a:pt x="13" y="1"/>
                    <a:pt x="15" y="4"/>
                    <a:pt x="14" y="6"/>
                  </a:cubicBezTo>
                  <a:cubicBezTo>
                    <a:pt x="14" y="10"/>
                    <a:pt x="11" y="12"/>
                    <a:pt x="9" y="15"/>
                  </a:cubicBezTo>
                  <a:cubicBezTo>
                    <a:pt x="8" y="17"/>
                    <a:pt x="6" y="19"/>
                    <a:pt x="6" y="21"/>
                  </a:cubicBezTo>
                  <a:cubicBezTo>
                    <a:pt x="7" y="22"/>
                    <a:pt x="10" y="22"/>
                    <a:pt x="11" y="21"/>
                  </a:cubicBezTo>
                  <a:cubicBezTo>
                    <a:pt x="12" y="20"/>
                    <a:pt x="12" y="16"/>
                    <a:pt x="14" y="14"/>
                  </a:cubicBezTo>
                  <a:cubicBezTo>
                    <a:pt x="15" y="13"/>
                    <a:pt x="19" y="12"/>
                    <a:pt x="20" y="14"/>
                  </a:cubicBezTo>
                  <a:cubicBezTo>
                    <a:pt x="22" y="16"/>
                    <a:pt x="19" y="19"/>
                    <a:pt x="17" y="21"/>
                  </a:cubicBezTo>
                  <a:cubicBezTo>
                    <a:pt x="15" y="23"/>
                    <a:pt x="13" y="25"/>
                    <a:pt x="10" y="26"/>
                  </a:cubicBezTo>
                  <a:cubicBezTo>
                    <a:pt x="8" y="26"/>
                    <a:pt x="6" y="25"/>
                    <a:pt x="4" y="24"/>
                  </a:cubicBezTo>
                  <a:cubicBezTo>
                    <a:pt x="3" y="23"/>
                    <a:pt x="1" y="21"/>
                    <a:pt x="1" y="19"/>
                  </a:cubicBezTo>
                  <a:cubicBezTo>
                    <a:pt x="0" y="17"/>
                    <a:pt x="0" y="14"/>
                    <a:pt x="1" y="12"/>
                  </a:cubicBezTo>
                  <a:cubicBezTo>
                    <a:pt x="3" y="8"/>
                    <a:pt x="5" y="5"/>
                    <a:pt x="8" y="2"/>
                  </a:cubicBezTo>
                  <a:cubicBezTo>
                    <a:pt x="9" y="1"/>
                    <a:pt x="10" y="0"/>
                    <a:pt x="11" y="0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97" name="Freeform 1033">
              <a:extLst>
                <a:ext uri="{FF2B5EF4-FFF2-40B4-BE49-F238E27FC236}">
                  <a16:creationId xmlns:a16="http://schemas.microsoft.com/office/drawing/2014/main" id="{DAD4EE00-D6A8-9444-97F1-05019D493A7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57013" y="2721926"/>
              <a:ext cx="53937" cy="38073"/>
            </a:xfrm>
            <a:custGeom>
              <a:avLst/>
              <a:gdLst>
                <a:gd name="T0" fmla="*/ 2147483647 w 28"/>
                <a:gd name="T1" fmla="*/ 2147483647 h 20"/>
                <a:gd name="T2" fmla="*/ 2147483647 w 28"/>
                <a:gd name="T3" fmla="*/ 2147483647 h 20"/>
                <a:gd name="T4" fmla="*/ 2147483647 w 28"/>
                <a:gd name="T5" fmla="*/ 2147483647 h 20"/>
                <a:gd name="T6" fmla="*/ 2147483647 w 28"/>
                <a:gd name="T7" fmla="*/ 2147483647 h 20"/>
                <a:gd name="T8" fmla="*/ 2147483647 w 28"/>
                <a:gd name="T9" fmla="*/ 2147483647 h 20"/>
                <a:gd name="T10" fmla="*/ 2147483647 w 28"/>
                <a:gd name="T11" fmla="*/ 2147483647 h 20"/>
                <a:gd name="T12" fmla="*/ 2147483647 w 28"/>
                <a:gd name="T13" fmla="*/ 2147483647 h 20"/>
                <a:gd name="T14" fmla="*/ 2147483647 w 28"/>
                <a:gd name="T15" fmla="*/ 2147483647 h 20"/>
                <a:gd name="T16" fmla="*/ 2147483647 w 28"/>
                <a:gd name="T17" fmla="*/ 2147483647 h 20"/>
                <a:gd name="T18" fmla="*/ 2147483647 w 28"/>
                <a:gd name="T19" fmla="*/ 2147483647 h 20"/>
                <a:gd name="T20" fmla="*/ 2147483647 w 28"/>
                <a:gd name="T21" fmla="*/ 2147483647 h 20"/>
                <a:gd name="T22" fmla="*/ 2147483647 w 28"/>
                <a:gd name="T23" fmla="*/ 2147483647 h 20"/>
                <a:gd name="T24" fmla="*/ 2147483647 w 28"/>
                <a:gd name="T25" fmla="*/ 2147483647 h 20"/>
                <a:gd name="T26" fmla="*/ 2147483647 w 28"/>
                <a:gd name="T27" fmla="*/ 2147483647 h 20"/>
                <a:gd name="T28" fmla="*/ 2147483647 w 28"/>
                <a:gd name="T29" fmla="*/ 2147483647 h 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8" h="20">
                  <a:moveTo>
                    <a:pt x="26" y="11"/>
                  </a:moveTo>
                  <a:cubicBezTo>
                    <a:pt x="28" y="13"/>
                    <a:pt x="23" y="13"/>
                    <a:pt x="22" y="14"/>
                  </a:cubicBezTo>
                  <a:cubicBezTo>
                    <a:pt x="21" y="16"/>
                    <a:pt x="23" y="18"/>
                    <a:pt x="22" y="19"/>
                  </a:cubicBezTo>
                  <a:cubicBezTo>
                    <a:pt x="20" y="20"/>
                    <a:pt x="18" y="19"/>
                    <a:pt x="16" y="18"/>
                  </a:cubicBezTo>
                  <a:cubicBezTo>
                    <a:pt x="16" y="17"/>
                    <a:pt x="17" y="15"/>
                    <a:pt x="16" y="14"/>
                  </a:cubicBezTo>
                  <a:cubicBezTo>
                    <a:pt x="14" y="14"/>
                    <a:pt x="13" y="16"/>
                    <a:pt x="11" y="16"/>
                  </a:cubicBezTo>
                  <a:cubicBezTo>
                    <a:pt x="8" y="16"/>
                    <a:pt x="7" y="13"/>
                    <a:pt x="5" y="12"/>
                  </a:cubicBezTo>
                  <a:cubicBezTo>
                    <a:pt x="3" y="11"/>
                    <a:pt x="2" y="11"/>
                    <a:pt x="1" y="10"/>
                  </a:cubicBezTo>
                  <a:cubicBezTo>
                    <a:pt x="0" y="8"/>
                    <a:pt x="1" y="6"/>
                    <a:pt x="1" y="4"/>
                  </a:cubicBezTo>
                  <a:cubicBezTo>
                    <a:pt x="2" y="3"/>
                    <a:pt x="3" y="0"/>
                    <a:pt x="4" y="1"/>
                  </a:cubicBezTo>
                  <a:cubicBezTo>
                    <a:pt x="5" y="2"/>
                    <a:pt x="3" y="5"/>
                    <a:pt x="4" y="7"/>
                  </a:cubicBezTo>
                  <a:cubicBezTo>
                    <a:pt x="4" y="8"/>
                    <a:pt x="5" y="9"/>
                    <a:pt x="7" y="10"/>
                  </a:cubicBezTo>
                  <a:cubicBezTo>
                    <a:pt x="9" y="11"/>
                    <a:pt x="11" y="11"/>
                    <a:pt x="13" y="12"/>
                  </a:cubicBezTo>
                  <a:cubicBezTo>
                    <a:pt x="15" y="12"/>
                    <a:pt x="17" y="11"/>
                    <a:pt x="19" y="11"/>
                  </a:cubicBezTo>
                  <a:cubicBezTo>
                    <a:pt x="22" y="11"/>
                    <a:pt x="25" y="9"/>
                    <a:pt x="26" y="11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98" name="Freeform 1034">
              <a:extLst>
                <a:ext uri="{FF2B5EF4-FFF2-40B4-BE49-F238E27FC236}">
                  <a16:creationId xmlns:a16="http://schemas.microsoft.com/office/drawing/2014/main" id="{0ACEC659-9B47-834F-AA69-7E373EB290D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64945" y="2629916"/>
              <a:ext cx="63455" cy="28555"/>
            </a:xfrm>
            <a:custGeom>
              <a:avLst/>
              <a:gdLst>
                <a:gd name="T0" fmla="*/ 2147483647 w 33"/>
                <a:gd name="T1" fmla="*/ 2147483647 h 15"/>
                <a:gd name="T2" fmla="*/ 2147483647 w 33"/>
                <a:gd name="T3" fmla="*/ 0 h 15"/>
                <a:gd name="T4" fmla="*/ 2147483647 w 33"/>
                <a:gd name="T5" fmla="*/ 2147483647 h 15"/>
                <a:gd name="T6" fmla="*/ 2147483647 w 33"/>
                <a:gd name="T7" fmla="*/ 2147483647 h 15"/>
                <a:gd name="T8" fmla="*/ 2147483647 w 33"/>
                <a:gd name="T9" fmla="*/ 2147483647 h 15"/>
                <a:gd name="T10" fmla="*/ 2147483647 w 33"/>
                <a:gd name="T11" fmla="*/ 2147483647 h 15"/>
                <a:gd name="T12" fmla="*/ 2147483647 w 33"/>
                <a:gd name="T13" fmla="*/ 2147483647 h 15"/>
                <a:gd name="T14" fmla="*/ 2147483647 w 33"/>
                <a:gd name="T15" fmla="*/ 2147483647 h 1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3" h="15">
                  <a:moveTo>
                    <a:pt x="1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7" y="0"/>
                    <a:pt x="13" y="2"/>
                    <a:pt x="19" y="3"/>
                  </a:cubicBezTo>
                  <a:cubicBezTo>
                    <a:pt x="23" y="5"/>
                    <a:pt x="27" y="7"/>
                    <a:pt x="30" y="9"/>
                  </a:cubicBezTo>
                  <a:cubicBezTo>
                    <a:pt x="32" y="10"/>
                    <a:pt x="33" y="13"/>
                    <a:pt x="32" y="13"/>
                  </a:cubicBezTo>
                  <a:cubicBezTo>
                    <a:pt x="28" y="15"/>
                    <a:pt x="23" y="13"/>
                    <a:pt x="19" y="12"/>
                  </a:cubicBezTo>
                  <a:cubicBezTo>
                    <a:pt x="16" y="11"/>
                    <a:pt x="13" y="8"/>
                    <a:pt x="9" y="6"/>
                  </a:cubicBezTo>
                  <a:cubicBezTo>
                    <a:pt x="7" y="4"/>
                    <a:pt x="3" y="3"/>
                    <a:pt x="1" y="2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899" name="Freeform 1035">
              <a:extLst>
                <a:ext uri="{FF2B5EF4-FFF2-40B4-BE49-F238E27FC236}">
                  <a16:creationId xmlns:a16="http://schemas.microsoft.com/office/drawing/2014/main" id="{C55EEEB2-51D6-C246-B7B2-B7D9735B0B5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12536" y="2699717"/>
              <a:ext cx="11105" cy="17451"/>
            </a:xfrm>
            <a:custGeom>
              <a:avLst/>
              <a:gdLst>
                <a:gd name="T0" fmla="*/ 2147483647 w 6"/>
                <a:gd name="T1" fmla="*/ 2147483647 h 9"/>
                <a:gd name="T2" fmla="*/ 0 w 6"/>
                <a:gd name="T3" fmla="*/ 2147483647 h 9"/>
                <a:gd name="T4" fmla="*/ 2147483647 w 6"/>
                <a:gd name="T5" fmla="*/ 2147483647 h 9"/>
                <a:gd name="T6" fmla="*/ 2147483647 w 6"/>
                <a:gd name="T7" fmla="*/ 2147483647 h 9"/>
                <a:gd name="T8" fmla="*/ 2147483647 w 6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9">
                  <a:moveTo>
                    <a:pt x="5" y="1"/>
                  </a:moveTo>
                  <a:cubicBezTo>
                    <a:pt x="3" y="3"/>
                    <a:pt x="1" y="6"/>
                    <a:pt x="0" y="9"/>
                  </a:cubicBezTo>
                  <a:cubicBezTo>
                    <a:pt x="0" y="9"/>
                    <a:pt x="2" y="9"/>
                    <a:pt x="3" y="8"/>
                  </a:cubicBezTo>
                  <a:cubicBezTo>
                    <a:pt x="4" y="6"/>
                    <a:pt x="5" y="4"/>
                    <a:pt x="6" y="1"/>
                  </a:cubicBezTo>
                  <a:cubicBezTo>
                    <a:pt x="6" y="1"/>
                    <a:pt x="5" y="0"/>
                    <a:pt x="5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00" name="Freeform 1036">
              <a:extLst>
                <a:ext uri="{FF2B5EF4-FFF2-40B4-BE49-F238E27FC236}">
                  <a16:creationId xmlns:a16="http://schemas.microsoft.com/office/drawing/2014/main" id="{A1D23FAA-8EAA-8949-AD82-95AFDB8082D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74405" y="2574393"/>
              <a:ext cx="157051" cy="166569"/>
            </a:xfrm>
            <a:custGeom>
              <a:avLst/>
              <a:gdLst>
                <a:gd name="T0" fmla="*/ 2147483647 w 83"/>
                <a:gd name="T1" fmla="*/ 2147483647 h 88"/>
                <a:gd name="T2" fmla="*/ 2147483647 w 83"/>
                <a:gd name="T3" fmla="*/ 2147483647 h 88"/>
                <a:gd name="T4" fmla="*/ 2147483647 w 83"/>
                <a:gd name="T5" fmla="*/ 2147483647 h 88"/>
                <a:gd name="T6" fmla="*/ 2147483647 w 83"/>
                <a:gd name="T7" fmla="*/ 2147483647 h 88"/>
                <a:gd name="T8" fmla="*/ 2147483647 w 83"/>
                <a:gd name="T9" fmla="*/ 2147483647 h 88"/>
                <a:gd name="T10" fmla="*/ 2147483647 w 83"/>
                <a:gd name="T11" fmla="*/ 2147483647 h 88"/>
                <a:gd name="T12" fmla="*/ 2147483647 w 83"/>
                <a:gd name="T13" fmla="*/ 2147483647 h 88"/>
                <a:gd name="T14" fmla="*/ 2147483647 w 83"/>
                <a:gd name="T15" fmla="*/ 2147483647 h 88"/>
                <a:gd name="T16" fmla="*/ 2147483647 w 83"/>
                <a:gd name="T17" fmla="*/ 2147483647 h 88"/>
                <a:gd name="T18" fmla="*/ 2147483647 w 83"/>
                <a:gd name="T19" fmla="*/ 2147483647 h 88"/>
                <a:gd name="T20" fmla="*/ 2147483647 w 83"/>
                <a:gd name="T21" fmla="*/ 2147483647 h 88"/>
                <a:gd name="T22" fmla="*/ 2147483647 w 83"/>
                <a:gd name="T23" fmla="*/ 2147483647 h 88"/>
                <a:gd name="T24" fmla="*/ 2147483647 w 83"/>
                <a:gd name="T25" fmla="*/ 2147483647 h 88"/>
                <a:gd name="T26" fmla="*/ 2147483647 w 83"/>
                <a:gd name="T27" fmla="*/ 2147483647 h 88"/>
                <a:gd name="T28" fmla="*/ 2147483647 w 83"/>
                <a:gd name="T29" fmla="*/ 2147483647 h 88"/>
                <a:gd name="T30" fmla="*/ 2147483647 w 83"/>
                <a:gd name="T31" fmla="*/ 2147483647 h 88"/>
                <a:gd name="T32" fmla="*/ 2147483647 w 83"/>
                <a:gd name="T33" fmla="*/ 2147483647 h 88"/>
                <a:gd name="T34" fmla="*/ 2147483647 w 83"/>
                <a:gd name="T35" fmla="*/ 2147483647 h 88"/>
                <a:gd name="T36" fmla="*/ 2147483647 w 83"/>
                <a:gd name="T37" fmla="*/ 2147483647 h 88"/>
                <a:gd name="T38" fmla="*/ 2147483647 w 83"/>
                <a:gd name="T39" fmla="*/ 2147483647 h 88"/>
                <a:gd name="T40" fmla="*/ 2147483647 w 83"/>
                <a:gd name="T41" fmla="*/ 2147483647 h 88"/>
                <a:gd name="T42" fmla="*/ 2147483647 w 83"/>
                <a:gd name="T43" fmla="*/ 2147483647 h 88"/>
                <a:gd name="T44" fmla="*/ 2147483647 w 83"/>
                <a:gd name="T45" fmla="*/ 2147483647 h 88"/>
                <a:gd name="T46" fmla="*/ 2147483647 w 83"/>
                <a:gd name="T47" fmla="*/ 2147483647 h 88"/>
                <a:gd name="T48" fmla="*/ 2147483647 w 83"/>
                <a:gd name="T49" fmla="*/ 2147483647 h 88"/>
                <a:gd name="T50" fmla="*/ 2147483647 w 83"/>
                <a:gd name="T51" fmla="*/ 2147483647 h 88"/>
                <a:gd name="T52" fmla="*/ 2147483647 w 83"/>
                <a:gd name="T53" fmla="*/ 2147483647 h 88"/>
                <a:gd name="T54" fmla="*/ 2147483647 w 83"/>
                <a:gd name="T55" fmla="*/ 2147483647 h 88"/>
                <a:gd name="T56" fmla="*/ 2147483647 w 83"/>
                <a:gd name="T57" fmla="*/ 2147483647 h 88"/>
                <a:gd name="T58" fmla="*/ 2147483647 w 83"/>
                <a:gd name="T59" fmla="*/ 2147483647 h 88"/>
                <a:gd name="T60" fmla="*/ 2147483647 w 83"/>
                <a:gd name="T61" fmla="*/ 2147483647 h 88"/>
                <a:gd name="T62" fmla="*/ 2147483647 w 83"/>
                <a:gd name="T63" fmla="*/ 2147483647 h 88"/>
                <a:gd name="T64" fmla="*/ 2147483647 w 83"/>
                <a:gd name="T65" fmla="*/ 2147483647 h 88"/>
                <a:gd name="T66" fmla="*/ 2147483647 w 83"/>
                <a:gd name="T67" fmla="*/ 2147483647 h 88"/>
                <a:gd name="T68" fmla="*/ 2147483647 w 83"/>
                <a:gd name="T69" fmla="*/ 2147483647 h 88"/>
                <a:gd name="T70" fmla="*/ 2147483647 w 83"/>
                <a:gd name="T71" fmla="*/ 2147483647 h 88"/>
                <a:gd name="T72" fmla="*/ 2147483647 w 83"/>
                <a:gd name="T73" fmla="*/ 2147483647 h 88"/>
                <a:gd name="T74" fmla="*/ 2147483647 w 83"/>
                <a:gd name="T75" fmla="*/ 2147483647 h 88"/>
                <a:gd name="T76" fmla="*/ 2147483647 w 83"/>
                <a:gd name="T77" fmla="*/ 2147483647 h 88"/>
                <a:gd name="T78" fmla="*/ 2147483647 w 83"/>
                <a:gd name="T79" fmla="*/ 2147483647 h 88"/>
                <a:gd name="T80" fmla="*/ 2147483647 w 83"/>
                <a:gd name="T81" fmla="*/ 2147483647 h 88"/>
                <a:gd name="T82" fmla="*/ 2147483647 w 83"/>
                <a:gd name="T83" fmla="*/ 2147483647 h 88"/>
                <a:gd name="T84" fmla="*/ 2147483647 w 83"/>
                <a:gd name="T85" fmla="*/ 2147483647 h 88"/>
                <a:gd name="T86" fmla="*/ 2147483647 w 83"/>
                <a:gd name="T87" fmla="*/ 2147483647 h 88"/>
                <a:gd name="T88" fmla="*/ 0 w 83"/>
                <a:gd name="T89" fmla="*/ 2147483647 h 88"/>
                <a:gd name="T90" fmla="*/ 2147483647 w 83"/>
                <a:gd name="T91" fmla="*/ 2147483647 h 88"/>
                <a:gd name="T92" fmla="*/ 2147483647 w 83"/>
                <a:gd name="T93" fmla="*/ 2147483647 h 88"/>
                <a:gd name="T94" fmla="*/ 2147483647 w 83"/>
                <a:gd name="T95" fmla="*/ 2147483647 h 88"/>
                <a:gd name="T96" fmla="*/ 2147483647 w 83"/>
                <a:gd name="T97" fmla="*/ 2147483647 h 88"/>
                <a:gd name="T98" fmla="*/ 2147483647 w 83"/>
                <a:gd name="T99" fmla="*/ 2147483647 h 88"/>
                <a:gd name="T100" fmla="*/ 2147483647 w 83"/>
                <a:gd name="T101" fmla="*/ 2147483647 h 88"/>
                <a:gd name="T102" fmla="*/ 2147483647 w 83"/>
                <a:gd name="T103" fmla="*/ 2147483647 h 88"/>
                <a:gd name="T104" fmla="*/ 2147483647 w 83"/>
                <a:gd name="T105" fmla="*/ 2147483647 h 88"/>
                <a:gd name="T106" fmla="*/ 2147483647 w 83"/>
                <a:gd name="T107" fmla="*/ 2147483647 h 88"/>
                <a:gd name="T108" fmla="*/ 2147483647 w 83"/>
                <a:gd name="T109" fmla="*/ 2147483647 h 88"/>
                <a:gd name="T110" fmla="*/ 2147483647 w 83"/>
                <a:gd name="T111" fmla="*/ 2147483647 h 88"/>
                <a:gd name="T112" fmla="*/ 2147483647 w 83"/>
                <a:gd name="T113" fmla="*/ 2147483647 h 88"/>
                <a:gd name="T114" fmla="*/ 2147483647 w 83"/>
                <a:gd name="T115" fmla="*/ 2147483647 h 8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83" h="88">
                  <a:moveTo>
                    <a:pt x="53" y="2"/>
                  </a:moveTo>
                  <a:cubicBezTo>
                    <a:pt x="52" y="4"/>
                    <a:pt x="48" y="4"/>
                    <a:pt x="47" y="6"/>
                  </a:cubicBezTo>
                  <a:cubicBezTo>
                    <a:pt x="46" y="8"/>
                    <a:pt x="48" y="11"/>
                    <a:pt x="46" y="13"/>
                  </a:cubicBezTo>
                  <a:cubicBezTo>
                    <a:pt x="44" y="18"/>
                    <a:pt x="40" y="21"/>
                    <a:pt x="37" y="25"/>
                  </a:cubicBezTo>
                  <a:cubicBezTo>
                    <a:pt x="36" y="27"/>
                    <a:pt x="34" y="32"/>
                    <a:pt x="36" y="32"/>
                  </a:cubicBezTo>
                  <a:cubicBezTo>
                    <a:pt x="39" y="31"/>
                    <a:pt x="39" y="25"/>
                    <a:pt x="42" y="24"/>
                  </a:cubicBezTo>
                  <a:cubicBezTo>
                    <a:pt x="44" y="24"/>
                    <a:pt x="47" y="27"/>
                    <a:pt x="47" y="29"/>
                  </a:cubicBezTo>
                  <a:cubicBezTo>
                    <a:pt x="47" y="31"/>
                    <a:pt x="40" y="31"/>
                    <a:pt x="42" y="33"/>
                  </a:cubicBezTo>
                  <a:cubicBezTo>
                    <a:pt x="44" y="37"/>
                    <a:pt x="49" y="37"/>
                    <a:pt x="53" y="39"/>
                  </a:cubicBezTo>
                  <a:cubicBezTo>
                    <a:pt x="55" y="39"/>
                    <a:pt x="56" y="40"/>
                    <a:pt x="58" y="39"/>
                  </a:cubicBezTo>
                  <a:cubicBezTo>
                    <a:pt x="60" y="35"/>
                    <a:pt x="61" y="39"/>
                    <a:pt x="62" y="38"/>
                  </a:cubicBezTo>
                  <a:cubicBezTo>
                    <a:pt x="63" y="38"/>
                    <a:pt x="64" y="37"/>
                    <a:pt x="66" y="37"/>
                  </a:cubicBezTo>
                  <a:cubicBezTo>
                    <a:pt x="68" y="37"/>
                    <a:pt x="73" y="36"/>
                    <a:pt x="72" y="38"/>
                  </a:cubicBezTo>
                  <a:cubicBezTo>
                    <a:pt x="72" y="42"/>
                    <a:pt x="67" y="43"/>
                    <a:pt x="65" y="47"/>
                  </a:cubicBezTo>
                  <a:cubicBezTo>
                    <a:pt x="64" y="49"/>
                    <a:pt x="63" y="53"/>
                    <a:pt x="66" y="55"/>
                  </a:cubicBezTo>
                  <a:cubicBezTo>
                    <a:pt x="68" y="56"/>
                    <a:pt x="71" y="52"/>
                    <a:pt x="74" y="52"/>
                  </a:cubicBezTo>
                  <a:cubicBezTo>
                    <a:pt x="76" y="52"/>
                    <a:pt x="75" y="55"/>
                    <a:pt x="74" y="56"/>
                  </a:cubicBezTo>
                  <a:cubicBezTo>
                    <a:pt x="72" y="58"/>
                    <a:pt x="68" y="58"/>
                    <a:pt x="66" y="60"/>
                  </a:cubicBezTo>
                  <a:cubicBezTo>
                    <a:pt x="66" y="61"/>
                    <a:pt x="68" y="62"/>
                    <a:pt x="68" y="63"/>
                  </a:cubicBezTo>
                  <a:cubicBezTo>
                    <a:pt x="68" y="65"/>
                    <a:pt x="65" y="67"/>
                    <a:pt x="66" y="68"/>
                  </a:cubicBezTo>
                  <a:cubicBezTo>
                    <a:pt x="66" y="69"/>
                    <a:pt x="68" y="68"/>
                    <a:pt x="69" y="67"/>
                  </a:cubicBezTo>
                  <a:cubicBezTo>
                    <a:pt x="71" y="65"/>
                    <a:pt x="73" y="62"/>
                    <a:pt x="76" y="61"/>
                  </a:cubicBezTo>
                  <a:cubicBezTo>
                    <a:pt x="77" y="61"/>
                    <a:pt x="77" y="63"/>
                    <a:pt x="77" y="64"/>
                  </a:cubicBezTo>
                  <a:cubicBezTo>
                    <a:pt x="76" y="67"/>
                    <a:pt x="71" y="71"/>
                    <a:pt x="74" y="73"/>
                  </a:cubicBezTo>
                  <a:cubicBezTo>
                    <a:pt x="76" y="74"/>
                    <a:pt x="78" y="65"/>
                    <a:pt x="80" y="67"/>
                  </a:cubicBezTo>
                  <a:cubicBezTo>
                    <a:pt x="83" y="69"/>
                    <a:pt x="79" y="73"/>
                    <a:pt x="78" y="76"/>
                  </a:cubicBezTo>
                  <a:cubicBezTo>
                    <a:pt x="77" y="79"/>
                    <a:pt x="77" y="84"/>
                    <a:pt x="74" y="86"/>
                  </a:cubicBezTo>
                  <a:cubicBezTo>
                    <a:pt x="73" y="88"/>
                    <a:pt x="69" y="88"/>
                    <a:pt x="67" y="86"/>
                  </a:cubicBezTo>
                  <a:cubicBezTo>
                    <a:pt x="65" y="84"/>
                    <a:pt x="69" y="79"/>
                    <a:pt x="67" y="79"/>
                  </a:cubicBezTo>
                  <a:cubicBezTo>
                    <a:pt x="64" y="79"/>
                    <a:pt x="62" y="88"/>
                    <a:pt x="60" y="85"/>
                  </a:cubicBezTo>
                  <a:cubicBezTo>
                    <a:pt x="58" y="82"/>
                    <a:pt x="63" y="78"/>
                    <a:pt x="64" y="74"/>
                  </a:cubicBezTo>
                  <a:cubicBezTo>
                    <a:pt x="64" y="71"/>
                    <a:pt x="64" y="68"/>
                    <a:pt x="63" y="66"/>
                  </a:cubicBezTo>
                  <a:cubicBezTo>
                    <a:pt x="62" y="65"/>
                    <a:pt x="60" y="64"/>
                    <a:pt x="59" y="65"/>
                  </a:cubicBezTo>
                  <a:cubicBezTo>
                    <a:pt x="58" y="68"/>
                    <a:pt x="59" y="72"/>
                    <a:pt x="57" y="74"/>
                  </a:cubicBezTo>
                  <a:cubicBezTo>
                    <a:pt x="55" y="76"/>
                    <a:pt x="52" y="75"/>
                    <a:pt x="50" y="76"/>
                  </a:cubicBezTo>
                  <a:cubicBezTo>
                    <a:pt x="48" y="78"/>
                    <a:pt x="47" y="81"/>
                    <a:pt x="45" y="82"/>
                  </a:cubicBezTo>
                  <a:cubicBezTo>
                    <a:pt x="43" y="83"/>
                    <a:pt x="37" y="84"/>
                    <a:pt x="38" y="82"/>
                  </a:cubicBezTo>
                  <a:cubicBezTo>
                    <a:pt x="39" y="78"/>
                    <a:pt x="45" y="78"/>
                    <a:pt x="48" y="74"/>
                  </a:cubicBezTo>
                  <a:cubicBezTo>
                    <a:pt x="50" y="73"/>
                    <a:pt x="53" y="69"/>
                    <a:pt x="51" y="67"/>
                  </a:cubicBezTo>
                  <a:cubicBezTo>
                    <a:pt x="49" y="66"/>
                    <a:pt x="47" y="71"/>
                    <a:pt x="44" y="71"/>
                  </a:cubicBezTo>
                  <a:cubicBezTo>
                    <a:pt x="41" y="71"/>
                    <a:pt x="40" y="66"/>
                    <a:pt x="37" y="66"/>
                  </a:cubicBezTo>
                  <a:cubicBezTo>
                    <a:pt x="32" y="65"/>
                    <a:pt x="28" y="69"/>
                    <a:pt x="23" y="69"/>
                  </a:cubicBezTo>
                  <a:cubicBezTo>
                    <a:pt x="19" y="69"/>
                    <a:pt x="15" y="67"/>
                    <a:pt x="11" y="67"/>
                  </a:cubicBezTo>
                  <a:cubicBezTo>
                    <a:pt x="8" y="67"/>
                    <a:pt x="6" y="70"/>
                    <a:pt x="3" y="69"/>
                  </a:cubicBezTo>
                  <a:cubicBezTo>
                    <a:pt x="1" y="68"/>
                    <a:pt x="0" y="65"/>
                    <a:pt x="0" y="63"/>
                  </a:cubicBezTo>
                  <a:cubicBezTo>
                    <a:pt x="2" y="59"/>
                    <a:pt x="6" y="58"/>
                    <a:pt x="9" y="55"/>
                  </a:cubicBezTo>
                  <a:cubicBezTo>
                    <a:pt x="11" y="54"/>
                    <a:pt x="17" y="53"/>
                    <a:pt x="15" y="51"/>
                  </a:cubicBezTo>
                  <a:cubicBezTo>
                    <a:pt x="12" y="49"/>
                    <a:pt x="6" y="54"/>
                    <a:pt x="4" y="51"/>
                  </a:cubicBezTo>
                  <a:cubicBezTo>
                    <a:pt x="2" y="48"/>
                    <a:pt x="8" y="46"/>
                    <a:pt x="11" y="45"/>
                  </a:cubicBezTo>
                  <a:cubicBezTo>
                    <a:pt x="13" y="44"/>
                    <a:pt x="17" y="46"/>
                    <a:pt x="19" y="44"/>
                  </a:cubicBezTo>
                  <a:cubicBezTo>
                    <a:pt x="21" y="43"/>
                    <a:pt x="19" y="41"/>
                    <a:pt x="18" y="39"/>
                  </a:cubicBezTo>
                  <a:cubicBezTo>
                    <a:pt x="18" y="38"/>
                    <a:pt x="17" y="36"/>
                    <a:pt x="18" y="35"/>
                  </a:cubicBezTo>
                  <a:cubicBezTo>
                    <a:pt x="20" y="32"/>
                    <a:pt x="23" y="30"/>
                    <a:pt x="26" y="26"/>
                  </a:cubicBezTo>
                  <a:cubicBezTo>
                    <a:pt x="28" y="23"/>
                    <a:pt x="29" y="20"/>
                    <a:pt x="30" y="17"/>
                  </a:cubicBezTo>
                  <a:cubicBezTo>
                    <a:pt x="32" y="13"/>
                    <a:pt x="33" y="10"/>
                    <a:pt x="36" y="7"/>
                  </a:cubicBezTo>
                  <a:cubicBezTo>
                    <a:pt x="38" y="4"/>
                    <a:pt x="41" y="3"/>
                    <a:pt x="44" y="1"/>
                  </a:cubicBezTo>
                  <a:cubicBezTo>
                    <a:pt x="46" y="1"/>
                    <a:pt x="47" y="1"/>
                    <a:pt x="49" y="1"/>
                  </a:cubicBezTo>
                  <a:cubicBezTo>
                    <a:pt x="50" y="1"/>
                    <a:pt x="54" y="0"/>
                    <a:pt x="53" y="2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01" name="Freeform 1038">
              <a:extLst>
                <a:ext uri="{FF2B5EF4-FFF2-40B4-BE49-F238E27FC236}">
                  <a16:creationId xmlns:a16="http://schemas.microsoft.com/office/drawing/2014/main" id="{6CAEFB80-2C4A-DB4D-9C7F-D9D9B57175D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41323" y="2406237"/>
              <a:ext cx="28555" cy="28555"/>
            </a:xfrm>
            <a:custGeom>
              <a:avLst/>
              <a:gdLst>
                <a:gd name="T0" fmla="*/ 2147483647 w 15"/>
                <a:gd name="T1" fmla="*/ 2147483647 h 15"/>
                <a:gd name="T2" fmla="*/ 2147483647 w 15"/>
                <a:gd name="T3" fmla="*/ 2147483647 h 15"/>
                <a:gd name="T4" fmla="*/ 2147483647 w 15"/>
                <a:gd name="T5" fmla="*/ 2147483647 h 15"/>
                <a:gd name="T6" fmla="*/ 2147483647 w 15"/>
                <a:gd name="T7" fmla="*/ 2147483647 h 15"/>
                <a:gd name="T8" fmla="*/ 2147483647 w 15"/>
                <a:gd name="T9" fmla="*/ 2147483647 h 15"/>
                <a:gd name="T10" fmla="*/ 2147483647 w 15"/>
                <a:gd name="T11" fmla="*/ 2147483647 h 15"/>
                <a:gd name="T12" fmla="*/ 2147483647 w 15"/>
                <a:gd name="T13" fmla="*/ 2147483647 h 15"/>
                <a:gd name="T14" fmla="*/ 2147483647 w 15"/>
                <a:gd name="T15" fmla="*/ 0 h 15"/>
                <a:gd name="T16" fmla="*/ 2147483647 w 15"/>
                <a:gd name="T17" fmla="*/ 2147483647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15">
                  <a:moveTo>
                    <a:pt x="9" y="1"/>
                  </a:moveTo>
                  <a:cubicBezTo>
                    <a:pt x="8" y="2"/>
                    <a:pt x="8" y="5"/>
                    <a:pt x="7" y="6"/>
                  </a:cubicBezTo>
                  <a:cubicBezTo>
                    <a:pt x="7" y="6"/>
                    <a:pt x="5" y="4"/>
                    <a:pt x="5" y="5"/>
                  </a:cubicBezTo>
                  <a:cubicBezTo>
                    <a:pt x="3" y="7"/>
                    <a:pt x="0" y="10"/>
                    <a:pt x="1" y="13"/>
                  </a:cubicBezTo>
                  <a:cubicBezTo>
                    <a:pt x="2" y="15"/>
                    <a:pt x="6" y="12"/>
                    <a:pt x="8" y="12"/>
                  </a:cubicBezTo>
                  <a:cubicBezTo>
                    <a:pt x="10" y="11"/>
                    <a:pt x="12" y="10"/>
                    <a:pt x="13" y="9"/>
                  </a:cubicBezTo>
                  <a:cubicBezTo>
                    <a:pt x="14" y="7"/>
                    <a:pt x="15" y="5"/>
                    <a:pt x="15" y="4"/>
                  </a:cubicBezTo>
                  <a:cubicBezTo>
                    <a:pt x="15" y="2"/>
                    <a:pt x="13" y="1"/>
                    <a:pt x="12" y="0"/>
                  </a:cubicBezTo>
                  <a:cubicBezTo>
                    <a:pt x="11" y="0"/>
                    <a:pt x="10" y="0"/>
                    <a:pt x="9" y="1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02" name="Freeform 1039">
              <a:extLst>
                <a:ext uri="{FF2B5EF4-FFF2-40B4-BE49-F238E27FC236}">
                  <a16:creationId xmlns:a16="http://schemas.microsoft.com/office/drawing/2014/main" id="{60C99E3D-9738-B849-8472-CBE5C597147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82628" y="2520457"/>
              <a:ext cx="28555" cy="17450"/>
            </a:xfrm>
            <a:custGeom>
              <a:avLst/>
              <a:gdLst>
                <a:gd name="T0" fmla="*/ 2147483647 w 15"/>
                <a:gd name="T1" fmla="*/ 2147483647 h 9"/>
                <a:gd name="T2" fmla="*/ 2147483647 w 15"/>
                <a:gd name="T3" fmla="*/ 2147483647 h 9"/>
                <a:gd name="T4" fmla="*/ 2147483647 w 15"/>
                <a:gd name="T5" fmla="*/ 2147483647 h 9"/>
                <a:gd name="T6" fmla="*/ 2147483647 w 15"/>
                <a:gd name="T7" fmla="*/ 2147483647 h 9"/>
                <a:gd name="T8" fmla="*/ 2147483647 w 15"/>
                <a:gd name="T9" fmla="*/ 2147483647 h 9"/>
                <a:gd name="T10" fmla="*/ 2147483647 w 15"/>
                <a:gd name="T11" fmla="*/ 2147483647 h 9"/>
                <a:gd name="T12" fmla="*/ 2147483647 w 15"/>
                <a:gd name="T13" fmla="*/ 0 h 9"/>
                <a:gd name="T14" fmla="*/ 2147483647 w 15"/>
                <a:gd name="T15" fmla="*/ 2147483647 h 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" h="9">
                  <a:moveTo>
                    <a:pt x="13" y="3"/>
                  </a:moveTo>
                  <a:cubicBezTo>
                    <a:pt x="14" y="4"/>
                    <a:pt x="15" y="6"/>
                    <a:pt x="15" y="8"/>
                  </a:cubicBezTo>
                  <a:cubicBezTo>
                    <a:pt x="14" y="9"/>
                    <a:pt x="12" y="9"/>
                    <a:pt x="11" y="8"/>
                  </a:cubicBezTo>
                  <a:cubicBezTo>
                    <a:pt x="9" y="8"/>
                    <a:pt x="7" y="7"/>
                    <a:pt x="6" y="7"/>
                  </a:cubicBezTo>
                  <a:cubicBezTo>
                    <a:pt x="4" y="6"/>
                    <a:pt x="2" y="6"/>
                    <a:pt x="1" y="5"/>
                  </a:cubicBezTo>
                  <a:cubicBezTo>
                    <a:pt x="0" y="4"/>
                    <a:pt x="1" y="2"/>
                    <a:pt x="3" y="1"/>
                  </a:cubicBezTo>
                  <a:cubicBezTo>
                    <a:pt x="5" y="0"/>
                    <a:pt x="8" y="0"/>
                    <a:pt x="10" y="0"/>
                  </a:cubicBezTo>
                  <a:cubicBezTo>
                    <a:pt x="12" y="0"/>
                    <a:pt x="13" y="2"/>
                    <a:pt x="13" y="3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03" name="Freeform 1040">
              <a:extLst>
                <a:ext uri="{FF2B5EF4-FFF2-40B4-BE49-F238E27FC236}">
                  <a16:creationId xmlns:a16="http://schemas.microsoft.com/office/drawing/2014/main" id="{B820979D-8595-554E-9A38-12A9A61DED5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25286" y="2253945"/>
              <a:ext cx="15864" cy="17450"/>
            </a:xfrm>
            <a:custGeom>
              <a:avLst/>
              <a:gdLst>
                <a:gd name="T0" fmla="*/ 2147483647 w 8"/>
                <a:gd name="T1" fmla="*/ 0 h 9"/>
                <a:gd name="T2" fmla="*/ 2147483647 w 8"/>
                <a:gd name="T3" fmla="*/ 2147483647 h 9"/>
                <a:gd name="T4" fmla="*/ 2147483647 w 8"/>
                <a:gd name="T5" fmla="*/ 2147483647 h 9"/>
                <a:gd name="T6" fmla="*/ 2147483647 w 8"/>
                <a:gd name="T7" fmla="*/ 2147483647 h 9"/>
                <a:gd name="T8" fmla="*/ 2147483647 w 8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9">
                  <a:moveTo>
                    <a:pt x="5" y="0"/>
                  </a:moveTo>
                  <a:cubicBezTo>
                    <a:pt x="6" y="0"/>
                    <a:pt x="8" y="2"/>
                    <a:pt x="7" y="4"/>
                  </a:cubicBezTo>
                  <a:cubicBezTo>
                    <a:pt x="7" y="6"/>
                    <a:pt x="4" y="8"/>
                    <a:pt x="2" y="9"/>
                  </a:cubicBezTo>
                  <a:cubicBezTo>
                    <a:pt x="1" y="9"/>
                    <a:pt x="0" y="8"/>
                    <a:pt x="1" y="7"/>
                  </a:cubicBezTo>
                  <a:cubicBezTo>
                    <a:pt x="1" y="5"/>
                    <a:pt x="2" y="1"/>
                    <a:pt x="5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04" name="Freeform 1041">
              <a:extLst>
                <a:ext uri="{FF2B5EF4-FFF2-40B4-BE49-F238E27FC236}">
                  <a16:creationId xmlns:a16="http://schemas.microsoft.com/office/drawing/2014/main" id="{573A48F6-40CB-8346-BA66-C1FC94C7F4D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01432" y="2215872"/>
              <a:ext cx="11104" cy="17450"/>
            </a:xfrm>
            <a:custGeom>
              <a:avLst/>
              <a:gdLst>
                <a:gd name="T0" fmla="*/ 0 w 6"/>
                <a:gd name="T1" fmla="*/ 2147483647 h 9"/>
                <a:gd name="T2" fmla="*/ 2147483647 w 6"/>
                <a:gd name="T3" fmla="*/ 2147483647 h 9"/>
                <a:gd name="T4" fmla="*/ 2147483647 w 6"/>
                <a:gd name="T5" fmla="*/ 2147483647 h 9"/>
                <a:gd name="T6" fmla="*/ 2147483647 w 6"/>
                <a:gd name="T7" fmla="*/ 2147483647 h 9"/>
                <a:gd name="T8" fmla="*/ 2147483647 w 6"/>
                <a:gd name="T9" fmla="*/ 2147483647 h 9"/>
                <a:gd name="T10" fmla="*/ 2147483647 w 6"/>
                <a:gd name="T11" fmla="*/ 2147483647 h 9"/>
                <a:gd name="T12" fmla="*/ 0 w 6"/>
                <a:gd name="T13" fmla="*/ 2147483647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" h="9">
                  <a:moveTo>
                    <a:pt x="0" y="2"/>
                  </a:moveTo>
                  <a:cubicBezTo>
                    <a:pt x="0" y="4"/>
                    <a:pt x="1" y="7"/>
                    <a:pt x="3" y="8"/>
                  </a:cubicBezTo>
                  <a:cubicBezTo>
                    <a:pt x="4" y="9"/>
                    <a:pt x="5" y="7"/>
                    <a:pt x="6" y="6"/>
                  </a:cubicBezTo>
                  <a:cubicBezTo>
                    <a:pt x="6" y="5"/>
                    <a:pt x="6" y="4"/>
                    <a:pt x="6" y="3"/>
                  </a:cubicBezTo>
                  <a:cubicBezTo>
                    <a:pt x="6" y="2"/>
                    <a:pt x="5" y="1"/>
                    <a:pt x="4" y="1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1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C8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05" name="Freeform 1042">
              <a:extLst>
                <a:ext uri="{FF2B5EF4-FFF2-40B4-BE49-F238E27FC236}">
                  <a16:creationId xmlns:a16="http://schemas.microsoft.com/office/drawing/2014/main" id="{5D2EDAE9-BF16-1A45-96C7-724DBF6ACC7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50784" y="2146071"/>
              <a:ext cx="14277" cy="11104"/>
            </a:xfrm>
            <a:custGeom>
              <a:avLst/>
              <a:gdLst>
                <a:gd name="T0" fmla="*/ 2147483647 w 8"/>
                <a:gd name="T1" fmla="*/ 0 h 6"/>
                <a:gd name="T2" fmla="*/ 0 w 8"/>
                <a:gd name="T3" fmla="*/ 2147483647 h 6"/>
                <a:gd name="T4" fmla="*/ 2147483647 w 8"/>
                <a:gd name="T5" fmla="*/ 2147483647 h 6"/>
                <a:gd name="T6" fmla="*/ 2147483647 w 8"/>
                <a:gd name="T7" fmla="*/ 2147483647 h 6"/>
                <a:gd name="T8" fmla="*/ 2147483647 w 8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6">
                  <a:moveTo>
                    <a:pt x="1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2" y="4"/>
                    <a:pt x="3" y="6"/>
                    <a:pt x="6" y="6"/>
                  </a:cubicBezTo>
                  <a:cubicBezTo>
                    <a:pt x="7" y="6"/>
                    <a:pt x="8" y="2"/>
                    <a:pt x="7" y="1"/>
                  </a:cubicBezTo>
                  <a:cubicBezTo>
                    <a:pt x="6" y="0"/>
                    <a:pt x="3" y="0"/>
                    <a:pt x="1" y="0"/>
                  </a:cubicBezTo>
                  <a:close/>
                </a:path>
              </a:pathLst>
            </a:custGeom>
            <a:solidFill>
              <a:srgbClr val="C8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06" name="Freeform 1043">
              <a:extLst>
                <a:ext uri="{FF2B5EF4-FFF2-40B4-BE49-F238E27FC236}">
                  <a16:creationId xmlns:a16="http://schemas.microsoft.com/office/drawing/2014/main" id="{7EE3A37A-8745-9F41-9734-2C71B559E20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2229" y="2150830"/>
              <a:ext cx="20622" cy="17451"/>
            </a:xfrm>
            <a:custGeom>
              <a:avLst/>
              <a:gdLst>
                <a:gd name="T0" fmla="*/ 2147483647 w 11"/>
                <a:gd name="T1" fmla="*/ 0 h 9"/>
                <a:gd name="T2" fmla="*/ 0 w 11"/>
                <a:gd name="T3" fmla="*/ 2147483647 h 9"/>
                <a:gd name="T4" fmla="*/ 2147483647 w 11"/>
                <a:gd name="T5" fmla="*/ 2147483647 h 9"/>
                <a:gd name="T6" fmla="*/ 2147483647 w 11"/>
                <a:gd name="T7" fmla="*/ 2147483647 h 9"/>
                <a:gd name="T8" fmla="*/ 2147483647 w 11"/>
                <a:gd name="T9" fmla="*/ 2147483647 h 9"/>
                <a:gd name="T10" fmla="*/ 2147483647 w 11"/>
                <a:gd name="T11" fmla="*/ 0 h 9"/>
                <a:gd name="T12" fmla="*/ 2147483647 w 11"/>
                <a:gd name="T13" fmla="*/ 0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" h="9">
                  <a:moveTo>
                    <a:pt x="2" y="0"/>
                  </a:moveTo>
                  <a:cubicBezTo>
                    <a:pt x="1" y="1"/>
                    <a:pt x="0" y="1"/>
                    <a:pt x="0" y="2"/>
                  </a:cubicBezTo>
                  <a:cubicBezTo>
                    <a:pt x="2" y="5"/>
                    <a:pt x="3" y="8"/>
                    <a:pt x="6" y="9"/>
                  </a:cubicBezTo>
                  <a:cubicBezTo>
                    <a:pt x="8" y="9"/>
                    <a:pt x="10" y="7"/>
                    <a:pt x="11" y="6"/>
                  </a:cubicBezTo>
                  <a:cubicBezTo>
                    <a:pt x="11" y="5"/>
                    <a:pt x="11" y="3"/>
                    <a:pt x="10" y="1"/>
                  </a:cubicBezTo>
                  <a:cubicBezTo>
                    <a:pt x="10" y="0"/>
                    <a:pt x="8" y="0"/>
                    <a:pt x="6" y="0"/>
                  </a:cubicBezTo>
                  <a:cubicBezTo>
                    <a:pt x="5" y="0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07" name="Freeform 1044">
              <a:extLst>
                <a:ext uri="{FF2B5EF4-FFF2-40B4-BE49-F238E27FC236}">
                  <a16:creationId xmlns:a16="http://schemas.microsoft.com/office/drawing/2014/main" id="{525BCD9A-02AF-E74C-B5C1-7C8C6823306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74638" y="2188903"/>
              <a:ext cx="22209" cy="34900"/>
            </a:xfrm>
            <a:custGeom>
              <a:avLst/>
              <a:gdLst>
                <a:gd name="T0" fmla="*/ 2147483647 w 12"/>
                <a:gd name="T1" fmla="*/ 2147483647 h 18"/>
                <a:gd name="T2" fmla="*/ 2147483647 w 12"/>
                <a:gd name="T3" fmla="*/ 2147483647 h 18"/>
                <a:gd name="T4" fmla="*/ 2147483647 w 12"/>
                <a:gd name="T5" fmla="*/ 2147483647 h 18"/>
                <a:gd name="T6" fmla="*/ 2147483647 w 12"/>
                <a:gd name="T7" fmla="*/ 2147483647 h 18"/>
                <a:gd name="T8" fmla="*/ 2147483647 w 12"/>
                <a:gd name="T9" fmla="*/ 2147483647 h 18"/>
                <a:gd name="T10" fmla="*/ 2147483647 w 12"/>
                <a:gd name="T11" fmla="*/ 2147483647 h 18"/>
                <a:gd name="T12" fmla="*/ 2147483647 w 12"/>
                <a:gd name="T13" fmla="*/ 2147483647 h 18"/>
                <a:gd name="T14" fmla="*/ 2147483647 w 12"/>
                <a:gd name="T15" fmla="*/ 2147483647 h 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" h="18">
                  <a:moveTo>
                    <a:pt x="9" y="1"/>
                  </a:moveTo>
                  <a:cubicBezTo>
                    <a:pt x="10" y="1"/>
                    <a:pt x="11" y="2"/>
                    <a:pt x="11" y="3"/>
                  </a:cubicBezTo>
                  <a:cubicBezTo>
                    <a:pt x="12" y="5"/>
                    <a:pt x="12" y="7"/>
                    <a:pt x="11" y="8"/>
                  </a:cubicBezTo>
                  <a:cubicBezTo>
                    <a:pt x="10" y="11"/>
                    <a:pt x="8" y="15"/>
                    <a:pt x="5" y="17"/>
                  </a:cubicBezTo>
                  <a:cubicBezTo>
                    <a:pt x="3" y="18"/>
                    <a:pt x="2" y="15"/>
                    <a:pt x="1" y="14"/>
                  </a:cubicBezTo>
                  <a:cubicBezTo>
                    <a:pt x="0" y="12"/>
                    <a:pt x="0" y="9"/>
                    <a:pt x="1" y="7"/>
                  </a:cubicBezTo>
                  <a:cubicBezTo>
                    <a:pt x="2" y="5"/>
                    <a:pt x="4" y="3"/>
                    <a:pt x="6" y="1"/>
                  </a:cubicBezTo>
                  <a:cubicBezTo>
                    <a:pt x="7" y="1"/>
                    <a:pt x="8" y="0"/>
                    <a:pt x="9" y="1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08" name="Freeform 1045">
              <a:extLst>
                <a:ext uri="{FF2B5EF4-FFF2-40B4-BE49-F238E27FC236}">
                  <a16:creationId xmlns:a16="http://schemas.microsoft.com/office/drawing/2014/main" id="{0B985DE8-068C-B648-B5C7-217A4F352A1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98491" y="2173039"/>
              <a:ext cx="47591" cy="31728"/>
            </a:xfrm>
            <a:custGeom>
              <a:avLst/>
              <a:gdLst>
                <a:gd name="T0" fmla="*/ 2147483647 w 25"/>
                <a:gd name="T1" fmla="*/ 0 h 17"/>
                <a:gd name="T2" fmla="*/ 2147483647 w 25"/>
                <a:gd name="T3" fmla="*/ 2147483647 h 17"/>
                <a:gd name="T4" fmla="*/ 2147483647 w 25"/>
                <a:gd name="T5" fmla="*/ 2147483647 h 17"/>
                <a:gd name="T6" fmla="*/ 2147483647 w 25"/>
                <a:gd name="T7" fmla="*/ 2147483647 h 17"/>
                <a:gd name="T8" fmla="*/ 2147483647 w 25"/>
                <a:gd name="T9" fmla="*/ 2147483647 h 17"/>
                <a:gd name="T10" fmla="*/ 2147483647 w 25"/>
                <a:gd name="T11" fmla="*/ 2147483647 h 17"/>
                <a:gd name="T12" fmla="*/ 2147483647 w 25"/>
                <a:gd name="T13" fmla="*/ 2147483647 h 17"/>
                <a:gd name="T14" fmla="*/ 2147483647 w 25"/>
                <a:gd name="T15" fmla="*/ 2147483647 h 17"/>
                <a:gd name="T16" fmla="*/ 2147483647 w 25"/>
                <a:gd name="T17" fmla="*/ 2147483647 h 17"/>
                <a:gd name="T18" fmla="*/ 2147483647 w 25"/>
                <a:gd name="T19" fmla="*/ 2147483647 h 17"/>
                <a:gd name="T20" fmla="*/ 2147483647 w 25"/>
                <a:gd name="T21" fmla="*/ 0 h 17"/>
                <a:gd name="T22" fmla="*/ 2147483647 w 25"/>
                <a:gd name="T23" fmla="*/ 2147483647 h 17"/>
                <a:gd name="T24" fmla="*/ 2147483647 w 25"/>
                <a:gd name="T25" fmla="*/ 2147483647 h 17"/>
                <a:gd name="T26" fmla="*/ 2147483647 w 25"/>
                <a:gd name="T27" fmla="*/ 2147483647 h 17"/>
                <a:gd name="T28" fmla="*/ 2147483647 w 25"/>
                <a:gd name="T29" fmla="*/ 0 h 1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5" h="17">
                  <a:moveTo>
                    <a:pt x="22" y="0"/>
                  </a:moveTo>
                  <a:cubicBezTo>
                    <a:pt x="23" y="0"/>
                    <a:pt x="25" y="0"/>
                    <a:pt x="25" y="1"/>
                  </a:cubicBezTo>
                  <a:cubicBezTo>
                    <a:pt x="25" y="2"/>
                    <a:pt x="25" y="4"/>
                    <a:pt x="24" y="4"/>
                  </a:cubicBezTo>
                  <a:cubicBezTo>
                    <a:pt x="22" y="7"/>
                    <a:pt x="19" y="8"/>
                    <a:pt x="16" y="10"/>
                  </a:cubicBezTo>
                  <a:cubicBezTo>
                    <a:pt x="14" y="11"/>
                    <a:pt x="13" y="14"/>
                    <a:pt x="11" y="16"/>
                  </a:cubicBezTo>
                  <a:cubicBezTo>
                    <a:pt x="9" y="16"/>
                    <a:pt x="8" y="14"/>
                    <a:pt x="6" y="14"/>
                  </a:cubicBezTo>
                  <a:cubicBezTo>
                    <a:pt x="4" y="15"/>
                    <a:pt x="4" y="17"/>
                    <a:pt x="2" y="17"/>
                  </a:cubicBezTo>
                  <a:cubicBezTo>
                    <a:pt x="1" y="17"/>
                    <a:pt x="1" y="16"/>
                    <a:pt x="1" y="15"/>
                  </a:cubicBezTo>
                  <a:cubicBezTo>
                    <a:pt x="0" y="14"/>
                    <a:pt x="0" y="12"/>
                    <a:pt x="1" y="11"/>
                  </a:cubicBezTo>
                  <a:cubicBezTo>
                    <a:pt x="2" y="8"/>
                    <a:pt x="6" y="6"/>
                    <a:pt x="8" y="3"/>
                  </a:cubicBezTo>
                  <a:cubicBezTo>
                    <a:pt x="8" y="2"/>
                    <a:pt x="8" y="0"/>
                    <a:pt x="9" y="0"/>
                  </a:cubicBezTo>
                  <a:cubicBezTo>
                    <a:pt x="11" y="0"/>
                    <a:pt x="11" y="3"/>
                    <a:pt x="13" y="3"/>
                  </a:cubicBezTo>
                  <a:cubicBezTo>
                    <a:pt x="14" y="3"/>
                    <a:pt x="16" y="1"/>
                    <a:pt x="17" y="1"/>
                  </a:cubicBezTo>
                  <a:cubicBezTo>
                    <a:pt x="18" y="1"/>
                    <a:pt x="19" y="1"/>
                    <a:pt x="19" y="1"/>
                  </a:cubicBezTo>
                  <a:cubicBezTo>
                    <a:pt x="20" y="1"/>
                    <a:pt x="21" y="0"/>
                    <a:pt x="22" y="0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09" name="Freeform 1046">
              <a:extLst>
                <a:ext uri="{FF2B5EF4-FFF2-40B4-BE49-F238E27FC236}">
                  <a16:creationId xmlns:a16="http://schemas.microsoft.com/office/drawing/2014/main" id="{5D81E3FC-2EDA-9644-B7D5-24E3A80C7A6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36622" y="2055647"/>
              <a:ext cx="153879" cy="112633"/>
            </a:xfrm>
            <a:custGeom>
              <a:avLst/>
              <a:gdLst>
                <a:gd name="T0" fmla="*/ 2147483647 w 81"/>
                <a:gd name="T1" fmla="*/ 2147483647 h 59"/>
                <a:gd name="T2" fmla="*/ 2147483647 w 81"/>
                <a:gd name="T3" fmla="*/ 2147483647 h 59"/>
                <a:gd name="T4" fmla="*/ 2147483647 w 81"/>
                <a:gd name="T5" fmla="*/ 2147483647 h 59"/>
                <a:gd name="T6" fmla="*/ 2147483647 w 81"/>
                <a:gd name="T7" fmla="*/ 2147483647 h 59"/>
                <a:gd name="T8" fmla="*/ 2147483647 w 81"/>
                <a:gd name="T9" fmla="*/ 2147483647 h 59"/>
                <a:gd name="T10" fmla="*/ 2147483647 w 81"/>
                <a:gd name="T11" fmla="*/ 2147483647 h 59"/>
                <a:gd name="T12" fmla="*/ 2147483647 w 81"/>
                <a:gd name="T13" fmla="*/ 2147483647 h 59"/>
                <a:gd name="T14" fmla="*/ 2147483647 w 81"/>
                <a:gd name="T15" fmla="*/ 2147483647 h 59"/>
                <a:gd name="T16" fmla="*/ 2147483647 w 81"/>
                <a:gd name="T17" fmla="*/ 2147483647 h 59"/>
                <a:gd name="T18" fmla="*/ 2147483647 w 81"/>
                <a:gd name="T19" fmla="*/ 2147483647 h 59"/>
                <a:gd name="T20" fmla="*/ 2147483647 w 81"/>
                <a:gd name="T21" fmla="*/ 2147483647 h 59"/>
                <a:gd name="T22" fmla="*/ 2147483647 w 81"/>
                <a:gd name="T23" fmla="*/ 2147483647 h 59"/>
                <a:gd name="T24" fmla="*/ 2147483647 w 81"/>
                <a:gd name="T25" fmla="*/ 2147483647 h 59"/>
                <a:gd name="T26" fmla="*/ 2147483647 w 81"/>
                <a:gd name="T27" fmla="*/ 2147483647 h 59"/>
                <a:gd name="T28" fmla="*/ 2147483647 w 81"/>
                <a:gd name="T29" fmla="*/ 2147483647 h 59"/>
                <a:gd name="T30" fmla="*/ 2147483647 w 81"/>
                <a:gd name="T31" fmla="*/ 2147483647 h 59"/>
                <a:gd name="T32" fmla="*/ 2147483647 w 81"/>
                <a:gd name="T33" fmla="*/ 2147483647 h 59"/>
                <a:gd name="T34" fmla="*/ 2147483647 w 81"/>
                <a:gd name="T35" fmla="*/ 2147483647 h 59"/>
                <a:gd name="T36" fmla="*/ 2147483647 w 81"/>
                <a:gd name="T37" fmla="*/ 2147483647 h 59"/>
                <a:gd name="T38" fmla="*/ 2147483647 w 81"/>
                <a:gd name="T39" fmla="*/ 2147483647 h 59"/>
                <a:gd name="T40" fmla="*/ 2147483647 w 81"/>
                <a:gd name="T41" fmla="*/ 2147483647 h 59"/>
                <a:gd name="T42" fmla="*/ 2147483647 w 81"/>
                <a:gd name="T43" fmla="*/ 2147483647 h 59"/>
                <a:gd name="T44" fmla="*/ 2147483647 w 81"/>
                <a:gd name="T45" fmla="*/ 2147483647 h 59"/>
                <a:gd name="T46" fmla="*/ 2147483647 w 81"/>
                <a:gd name="T47" fmla="*/ 2147483647 h 59"/>
                <a:gd name="T48" fmla="*/ 2147483647 w 81"/>
                <a:gd name="T49" fmla="*/ 2147483647 h 59"/>
                <a:gd name="T50" fmla="*/ 2147483647 w 81"/>
                <a:gd name="T51" fmla="*/ 2147483647 h 59"/>
                <a:gd name="T52" fmla="*/ 2147483647 w 81"/>
                <a:gd name="T53" fmla="*/ 2147483647 h 59"/>
                <a:gd name="T54" fmla="*/ 2147483647 w 81"/>
                <a:gd name="T55" fmla="*/ 2147483647 h 59"/>
                <a:gd name="T56" fmla="*/ 2147483647 w 81"/>
                <a:gd name="T57" fmla="*/ 2147483647 h 59"/>
                <a:gd name="T58" fmla="*/ 0 w 81"/>
                <a:gd name="T59" fmla="*/ 2147483647 h 59"/>
                <a:gd name="T60" fmla="*/ 2147483647 w 81"/>
                <a:gd name="T61" fmla="*/ 2147483647 h 59"/>
                <a:gd name="T62" fmla="*/ 2147483647 w 81"/>
                <a:gd name="T63" fmla="*/ 2147483647 h 59"/>
                <a:gd name="T64" fmla="*/ 2147483647 w 81"/>
                <a:gd name="T65" fmla="*/ 2147483647 h 59"/>
                <a:gd name="T66" fmla="*/ 2147483647 w 81"/>
                <a:gd name="T67" fmla="*/ 2147483647 h 59"/>
                <a:gd name="T68" fmla="*/ 2147483647 w 81"/>
                <a:gd name="T69" fmla="*/ 2147483647 h 59"/>
                <a:gd name="T70" fmla="*/ 2147483647 w 81"/>
                <a:gd name="T71" fmla="*/ 2147483647 h 59"/>
                <a:gd name="T72" fmla="*/ 2147483647 w 81"/>
                <a:gd name="T73" fmla="*/ 2147483647 h 59"/>
                <a:gd name="T74" fmla="*/ 2147483647 w 81"/>
                <a:gd name="T75" fmla="*/ 2147483647 h 59"/>
                <a:gd name="T76" fmla="*/ 2147483647 w 81"/>
                <a:gd name="T77" fmla="*/ 2147483647 h 59"/>
                <a:gd name="T78" fmla="*/ 2147483647 w 81"/>
                <a:gd name="T79" fmla="*/ 2147483647 h 59"/>
                <a:gd name="T80" fmla="*/ 2147483647 w 81"/>
                <a:gd name="T81" fmla="*/ 2147483647 h 59"/>
                <a:gd name="T82" fmla="*/ 2147483647 w 81"/>
                <a:gd name="T83" fmla="*/ 2147483647 h 59"/>
                <a:gd name="T84" fmla="*/ 2147483647 w 81"/>
                <a:gd name="T85" fmla="*/ 2147483647 h 59"/>
                <a:gd name="T86" fmla="*/ 2147483647 w 81"/>
                <a:gd name="T87" fmla="*/ 2147483647 h 59"/>
                <a:gd name="T88" fmla="*/ 2147483647 w 81"/>
                <a:gd name="T89" fmla="*/ 2147483647 h 59"/>
                <a:gd name="T90" fmla="*/ 2147483647 w 81"/>
                <a:gd name="T91" fmla="*/ 2147483647 h 59"/>
                <a:gd name="T92" fmla="*/ 2147483647 w 81"/>
                <a:gd name="T93" fmla="*/ 2147483647 h 59"/>
                <a:gd name="T94" fmla="*/ 2147483647 w 81"/>
                <a:gd name="T95" fmla="*/ 2147483647 h 59"/>
                <a:gd name="T96" fmla="*/ 2147483647 w 81"/>
                <a:gd name="T97" fmla="*/ 2147483647 h 59"/>
                <a:gd name="T98" fmla="*/ 2147483647 w 81"/>
                <a:gd name="T99" fmla="*/ 2147483647 h 59"/>
                <a:gd name="T100" fmla="*/ 2147483647 w 81"/>
                <a:gd name="T101" fmla="*/ 2147483647 h 59"/>
                <a:gd name="T102" fmla="*/ 2147483647 w 81"/>
                <a:gd name="T103" fmla="*/ 2147483647 h 59"/>
                <a:gd name="T104" fmla="*/ 2147483647 w 81"/>
                <a:gd name="T105" fmla="*/ 2147483647 h 59"/>
                <a:gd name="T106" fmla="*/ 2147483647 w 81"/>
                <a:gd name="T107" fmla="*/ 2147483647 h 59"/>
                <a:gd name="T108" fmla="*/ 2147483647 w 81"/>
                <a:gd name="T109" fmla="*/ 2147483647 h 5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81" h="59">
                  <a:moveTo>
                    <a:pt x="75" y="38"/>
                  </a:moveTo>
                  <a:cubicBezTo>
                    <a:pt x="77" y="38"/>
                    <a:pt x="77" y="40"/>
                    <a:pt x="77" y="42"/>
                  </a:cubicBezTo>
                  <a:cubicBezTo>
                    <a:pt x="77" y="43"/>
                    <a:pt x="74" y="43"/>
                    <a:pt x="75" y="43"/>
                  </a:cubicBezTo>
                  <a:cubicBezTo>
                    <a:pt x="76" y="44"/>
                    <a:pt x="79" y="43"/>
                    <a:pt x="80" y="44"/>
                  </a:cubicBezTo>
                  <a:cubicBezTo>
                    <a:pt x="81" y="44"/>
                    <a:pt x="80" y="45"/>
                    <a:pt x="79" y="46"/>
                  </a:cubicBezTo>
                  <a:cubicBezTo>
                    <a:pt x="77" y="47"/>
                    <a:pt x="74" y="49"/>
                    <a:pt x="71" y="49"/>
                  </a:cubicBezTo>
                  <a:cubicBezTo>
                    <a:pt x="69" y="50"/>
                    <a:pt x="67" y="49"/>
                    <a:pt x="65" y="48"/>
                  </a:cubicBezTo>
                  <a:cubicBezTo>
                    <a:pt x="64" y="48"/>
                    <a:pt x="64" y="47"/>
                    <a:pt x="64" y="46"/>
                  </a:cubicBezTo>
                  <a:cubicBezTo>
                    <a:pt x="63" y="46"/>
                    <a:pt x="62" y="47"/>
                    <a:pt x="61" y="47"/>
                  </a:cubicBezTo>
                  <a:cubicBezTo>
                    <a:pt x="60" y="46"/>
                    <a:pt x="59" y="45"/>
                    <a:pt x="57" y="45"/>
                  </a:cubicBezTo>
                  <a:cubicBezTo>
                    <a:pt x="56" y="45"/>
                    <a:pt x="57" y="47"/>
                    <a:pt x="56" y="46"/>
                  </a:cubicBezTo>
                  <a:cubicBezTo>
                    <a:pt x="55" y="46"/>
                    <a:pt x="54" y="45"/>
                    <a:pt x="53" y="44"/>
                  </a:cubicBezTo>
                  <a:cubicBezTo>
                    <a:pt x="53" y="43"/>
                    <a:pt x="55" y="42"/>
                    <a:pt x="54" y="42"/>
                  </a:cubicBezTo>
                  <a:cubicBezTo>
                    <a:pt x="53" y="41"/>
                    <a:pt x="51" y="41"/>
                    <a:pt x="50" y="41"/>
                  </a:cubicBezTo>
                  <a:cubicBezTo>
                    <a:pt x="49" y="41"/>
                    <a:pt x="48" y="42"/>
                    <a:pt x="48" y="41"/>
                  </a:cubicBezTo>
                  <a:cubicBezTo>
                    <a:pt x="48" y="40"/>
                    <a:pt x="50" y="38"/>
                    <a:pt x="48" y="37"/>
                  </a:cubicBezTo>
                  <a:cubicBezTo>
                    <a:pt x="46" y="36"/>
                    <a:pt x="44" y="36"/>
                    <a:pt x="42" y="38"/>
                  </a:cubicBezTo>
                  <a:cubicBezTo>
                    <a:pt x="40" y="40"/>
                    <a:pt x="41" y="43"/>
                    <a:pt x="40" y="45"/>
                  </a:cubicBezTo>
                  <a:cubicBezTo>
                    <a:pt x="38" y="47"/>
                    <a:pt x="36" y="47"/>
                    <a:pt x="34" y="48"/>
                  </a:cubicBezTo>
                  <a:cubicBezTo>
                    <a:pt x="33" y="48"/>
                    <a:pt x="32" y="48"/>
                    <a:pt x="31" y="49"/>
                  </a:cubicBezTo>
                  <a:cubicBezTo>
                    <a:pt x="29" y="50"/>
                    <a:pt x="29" y="53"/>
                    <a:pt x="28" y="54"/>
                  </a:cubicBezTo>
                  <a:cubicBezTo>
                    <a:pt x="26" y="56"/>
                    <a:pt x="23" y="57"/>
                    <a:pt x="21" y="58"/>
                  </a:cubicBezTo>
                  <a:cubicBezTo>
                    <a:pt x="20" y="59"/>
                    <a:pt x="18" y="59"/>
                    <a:pt x="17" y="58"/>
                  </a:cubicBezTo>
                  <a:cubicBezTo>
                    <a:pt x="16" y="55"/>
                    <a:pt x="17" y="53"/>
                    <a:pt x="17" y="50"/>
                  </a:cubicBezTo>
                  <a:cubicBezTo>
                    <a:pt x="17" y="49"/>
                    <a:pt x="18" y="47"/>
                    <a:pt x="18" y="46"/>
                  </a:cubicBezTo>
                  <a:cubicBezTo>
                    <a:pt x="18" y="45"/>
                    <a:pt x="17" y="44"/>
                    <a:pt x="16" y="44"/>
                  </a:cubicBezTo>
                  <a:cubicBezTo>
                    <a:pt x="15" y="44"/>
                    <a:pt x="15" y="46"/>
                    <a:pt x="14" y="46"/>
                  </a:cubicBezTo>
                  <a:cubicBezTo>
                    <a:pt x="12" y="47"/>
                    <a:pt x="11" y="46"/>
                    <a:pt x="9" y="46"/>
                  </a:cubicBezTo>
                  <a:cubicBezTo>
                    <a:pt x="7" y="47"/>
                    <a:pt x="5" y="49"/>
                    <a:pt x="3" y="49"/>
                  </a:cubicBezTo>
                  <a:cubicBezTo>
                    <a:pt x="2" y="49"/>
                    <a:pt x="0" y="48"/>
                    <a:pt x="0" y="47"/>
                  </a:cubicBezTo>
                  <a:cubicBezTo>
                    <a:pt x="1" y="44"/>
                    <a:pt x="3" y="42"/>
                    <a:pt x="6" y="40"/>
                  </a:cubicBezTo>
                  <a:cubicBezTo>
                    <a:pt x="8" y="39"/>
                    <a:pt x="12" y="40"/>
                    <a:pt x="13" y="37"/>
                  </a:cubicBezTo>
                  <a:cubicBezTo>
                    <a:pt x="15" y="35"/>
                    <a:pt x="14" y="31"/>
                    <a:pt x="14" y="28"/>
                  </a:cubicBezTo>
                  <a:cubicBezTo>
                    <a:pt x="15" y="25"/>
                    <a:pt x="17" y="22"/>
                    <a:pt x="18" y="19"/>
                  </a:cubicBezTo>
                  <a:cubicBezTo>
                    <a:pt x="18" y="16"/>
                    <a:pt x="19" y="14"/>
                    <a:pt x="20" y="11"/>
                  </a:cubicBezTo>
                  <a:cubicBezTo>
                    <a:pt x="21" y="9"/>
                    <a:pt x="22" y="7"/>
                    <a:pt x="24" y="5"/>
                  </a:cubicBezTo>
                  <a:cubicBezTo>
                    <a:pt x="25" y="4"/>
                    <a:pt x="26" y="1"/>
                    <a:pt x="29" y="1"/>
                  </a:cubicBezTo>
                  <a:cubicBezTo>
                    <a:pt x="30" y="0"/>
                    <a:pt x="30" y="3"/>
                    <a:pt x="31" y="4"/>
                  </a:cubicBezTo>
                  <a:cubicBezTo>
                    <a:pt x="32" y="5"/>
                    <a:pt x="33" y="6"/>
                    <a:pt x="33" y="7"/>
                  </a:cubicBezTo>
                  <a:cubicBezTo>
                    <a:pt x="32" y="8"/>
                    <a:pt x="30" y="8"/>
                    <a:pt x="30" y="9"/>
                  </a:cubicBezTo>
                  <a:cubicBezTo>
                    <a:pt x="30" y="11"/>
                    <a:pt x="31" y="14"/>
                    <a:pt x="32" y="16"/>
                  </a:cubicBezTo>
                  <a:cubicBezTo>
                    <a:pt x="32" y="16"/>
                    <a:pt x="34" y="17"/>
                    <a:pt x="34" y="16"/>
                  </a:cubicBezTo>
                  <a:cubicBezTo>
                    <a:pt x="35" y="14"/>
                    <a:pt x="35" y="11"/>
                    <a:pt x="37" y="10"/>
                  </a:cubicBezTo>
                  <a:cubicBezTo>
                    <a:pt x="39" y="10"/>
                    <a:pt x="40" y="13"/>
                    <a:pt x="41" y="15"/>
                  </a:cubicBezTo>
                  <a:cubicBezTo>
                    <a:pt x="42" y="15"/>
                    <a:pt x="42" y="16"/>
                    <a:pt x="42" y="16"/>
                  </a:cubicBezTo>
                  <a:cubicBezTo>
                    <a:pt x="44" y="17"/>
                    <a:pt x="47" y="17"/>
                    <a:pt x="49" y="18"/>
                  </a:cubicBezTo>
                  <a:cubicBezTo>
                    <a:pt x="50" y="18"/>
                    <a:pt x="49" y="20"/>
                    <a:pt x="50" y="21"/>
                  </a:cubicBezTo>
                  <a:cubicBezTo>
                    <a:pt x="54" y="24"/>
                    <a:pt x="60" y="24"/>
                    <a:pt x="64" y="28"/>
                  </a:cubicBezTo>
                  <a:cubicBezTo>
                    <a:pt x="65" y="29"/>
                    <a:pt x="63" y="31"/>
                    <a:pt x="64" y="33"/>
                  </a:cubicBezTo>
                  <a:cubicBezTo>
                    <a:pt x="64" y="34"/>
                    <a:pt x="66" y="35"/>
                    <a:pt x="65" y="36"/>
                  </a:cubicBezTo>
                  <a:cubicBezTo>
                    <a:pt x="65" y="38"/>
                    <a:pt x="61" y="38"/>
                    <a:pt x="61" y="40"/>
                  </a:cubicBezTo>
                  <a:cubicBezTo>
                    <a:pt x="61" y="42"/>
                    <a:pt x="64" y="40"/>
                    <a:pt x="66" y="40"/>
                  </a:cubicBezTo>
                  <a:cubicBezTo>
                    <a:pt x="67" y="40"/>
                    <a:pt x="67" y="38"/>
                    <a:pt x="68" y="38"/>
                  </a:cubicBezTo>
                  <a:cubicBezTo>
                    <a:pt x="70" y="38"/>
                    <a:pt x="71" y="40"/>
                    <a:pt x="73" y="40"/>
                  </a:cubicBezTo>
                  <a:cubicBezTo>
                    <a:pt x="74" y="40"/>
                    <a:pt x="74" y="38"/>
                    <a:pt x="75" y="38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10" name="Freeform 1047">
              <a:extLst>
                <a:ext uri="{FF2B5EF4-FFF2-40B4-BE49-F238E27FC236}">
                  <a16:creationId xmlns:a16="http://schemas.microsoft.com/office/drawing/2014/main" id="{4B83E871-F1F1-254A-9C71-F8B8CFEBA68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14355" y="2050888"/>
              <a:ext cx="25382" cy="20622"/>
            </a:xfrm>
            <a:custGeom>
              <a:avLst/>
              <a:gdLst>
                <a:gd name="T0" fmla="*/ 2147483647 w 13"/>
                <a:gd name="T1" fmla="*/ 2147483647 h 11"/>
                <a:gd name="T2" fmla="*/ 2147483647 w 13"/>
                <a:gd name="T3" fmla="*/ 2147483647 h 11"/>
                <a:gd name="T4" fmla="*/ 2147483647 w 13"/>
                <a:gd name="T5" fmla="*/ 2147483647 h 11"/>
                <a:gd name="T6" fmla="*/ 2147483647 w 13"/>
                <a:gd name="T7" fmla="*/ 2147483647 h 11"/>
                <a:gd name="T8" fmla="*/ 2147483647 w 13"/>
                <a:gd name="T9" fmla="*/ 2147483647 h 11"/>
                <a:gd name="T10" fmla="*/ 2147483647 w 13"/>
                <a:gd name="T11" fmla="*/ 2147483647 h 11"/>
                <a:gd name="T12" fmla="*/ 2147483647 w 13"/>
                <a:gd name="T13" fmla="*/ 2147483647 h 11"/>
                <a:gd name="T14" fmla="*/ 2147483647 w 13"/>
                <a:gd name="T15" fmla="*/ 2147483647 h 11"/>
                <a:gd name="T16" fmla="*/ 2147483647 w 13"/>
                <a:gd name="T17" fmla="*/ 2147483647 h 11"/>
                <a:gd name="T18" fmla="*/ 2147483647 w 13"/>
                <a:gd name="T19" fmla="*/ 2147483647 h 11"/>
                <a:gd name="T20" fmla="*/ 2147483647 w 13"/>
                <a:gd name="T21" fmla="*/ 2147483647 h 1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" h="11">
                  <a:moveTo>
                    <a:pt x="1" y="1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3" y="2"/>
                    <a:pt x="3" y="3"/>
                  </a:cubicBezTo>
                  <a:cubicBezTo>
                    <a:pt x="4" y="4"/>
                    <a:pt x="2" y="6"/>
                    <a:pt x="3" y="7"/>
                  </a:cubicBezTo>
                  <a:cubicBezTo>
                    <a:pt x="4" y="8"/>
                    <a:pt x="5" y="7"/>
                    <a:pt x="6" y="8"/>
                  </a:cubicBezTo>
                  <a:cubicBezTo>
                    <a:pt x="6" y="8"/>
                    <a:pt x="5" y="10"/>
                    <a:pt x="6" y="10"/>
                  </a:cubicBezTo>
                  <a:cubicBezTo>
                    <a:pt x="8" y="10"/>
                    <a:pt x="10" y="11"/>
                    <a:pt x="12" y="9"/>
                  </a:cubicBezTo>
                  <a:cubicBezTo>
                    <a:pt x="13" y="9"/>
                    <a:pt x="11" y="8"/>
                    <a:pt x="10" y="7"/>
                  </a:cubicBezTo>
                  <a:cubicBezTo>
                    <a:pt x="9" y="6"/>
                    <a:pt x="9" y="6"/>
                    <a:pt x="8" y="5"/>
                  </a:cubicBezTo>
                  <a:cubicBezTo>
                    <a:pt x="7" y="4"/>
                    <a:pt x="6" y="2"/>
                    <a:pt x="5" y="1"/>
                  </a:cubicBezTo>
                  <a:cubicBezTo>
                    <a:pt x="4" y="1"/>
                    <a:pt x="2" y="0"/>
                    <a:pt x="1" y="1"/>
                  </a:cubicBezTo>
                  <a:close/>
                </a:path>
              </a:pathLst>
            </a:custGeom>
            <a:solidFill>
              <a:srgbClr val="C8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11" name="Freeform 1048">
              <a:extLst>
                <a:ext uri="{FF2B5EF4-FFF2-40B4-BE49-F238E27FC236}">
                  <a16:creationId xmlns:a16="http://schemas.microsoft.com/office/drawing/2014/main" id="{4A5A37D7-F4F2-0342-8A32-EB2126C8D81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74695" y="1963637"/>
              <a:ext cx="14278" cy="25382"/>
            </a:xfrm>
            <a:custGeom>
              <a:avLst/>
              <a:gdLst>
                <a:gd name="T0" fmla="*/ 2147483647 w 7"/>
                <a:gd name="T1" fmla="*/ 0 h 14"/>
                <a:gd name="T2" fmla="*/ 2147483647 w 7"/>
                <a:gd name="T3" fmla="*/ 2147483647 h 14"/>
                <a:gd name="T4" fmla="*/ 2147483647 w 7"/>
                <a:gd name="T5" fmla="*/ 2147483647 h 14"/>
                <a:gd name="T6" fmla="*/ 2147483647 w 7"/>
                <a:gd name="T7" fmla="*/ 2147483647 h 14"/>
                <a:gd name="T8" fmla="*/ 2147483647 w 7"/>
                <a:gd name="T9" fmla="*/ 2147483647 h 14"/>
                <a:gd name="T10" fmla="*/ 2147483647 w 7"/>
                <a:gd name="T11" fmla="*/ 2147483647 h 14"/>
                <a:gd name="T12" fmla="*/ 0 w 7"/>
                <a:gd name="T13" fmla="*/ 2147483647 h 14"/>
                <a:gd name="T14" fmla="*/ 2147483647 w 7"/>
                <a:gd name="T15" fmla="*/ 2147483647 h 14"/>
                <a:gd name="T16" fmla="*/ 2147483647 w 7"/>
                <a:gd name="T17" fmla="*/ 0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14">
                  <a:moveTo>
                    <a:pt x="4" y="0"/>
                  </a:moveTo>
                  <a:cubicBezTo>
                    <a:pt x="5" y="0"/>
                    <a:pt x="6" y="2"/>
                    <a:pt x="6" y="3"/>
                  </a:cubicBezTo>
                  <a:cubicBezTo>
                    <a:pt x="7" y="6"/>
                    <a:pt x="7" y="8"/>
                    <a:pt x="6" y="11"/>
                  </a:cubicBezTo>
                  <a:cubicBezTo>
                    <a:pt x="6" y="12"/>
                    <a:pt x="5" y="14"/>
                    <a:pt x="4" y="14"/>
                  </a:cubicBezTo>
                  <a:cubicBezTo>
                    <a:pt x="3" y="14"/>
                    <a:pt x="2" y="13"/>
                    <a:pt x="2" y="12"/>
                  </a:cubicBezTo>
                  <a:cubicBezTo>
                    <a:pt x="1" y="10"/>
                    <a:pt x="2" y="9"/>
                    <a:pt x="2" y="8"/>
                  </a:cubicBezTo>
                  <a:cubicBezTo>
                    <a:pt x="1" y="7"/>
                    <a:pt x="0" y="6"/>
                    <a:pt x="0" y="4"/>
                  </a:cubicBezTo>
                  <a:cubicBezTo>
                    <a:pt x="0" y="3"/>
                    <a:pt x="1" y="3"/>
                    <a:pt x="2" y="2"/>
                  </a:cubicBezTo>
                  <a:cubicBezTo>
                    <a:pt x="3" y="2"/>
                    <a:pt x="3" y="0"/>
                    <a:pt x="4" y="0"/>
                  </a:cubicBezTo>
                  <a:close/>
                </a:path>
              </a:pathLst>
            </a:custGeom>
            <a:solidFill>
              <a:srgbClr val="C8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12" name="Freeform 1049">
              <a:extLst>
                <a:ext uri="{FF2B5EF4-FFF2-40B4-BE49-F238E27FC236}">
                  <a16:creationId xmlns:a16="http://schemas.microsoft.com/office/drawing/2014/main" id="{0412DF92-3DD4-D64F-AE40-C06CB3966D1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17702" y="1893836"/>
              <a:ext cx="93597" cy="66628"/>
            </a:xfrm>
            <a:custGeom>
              <a:avLst/>
              <a:gdLst>
                <a:gd name="T0" fmla="*/ 2147483647 w 49"/>
                <a:gd name="T1" fmla="*/ 2147483647 h 35"/>
                <a:gd name="T2" fmla="*/ 2147483647 w 49"/>
                <a:gd name="T3" fmla="*/ 2147483647 h 35"/>
                <a:gd name="T4" fmla="*/ 2147483647 w 49"/>
                <a:gd name="T5" fmla="*/ 2147483647 h 35"/>
                <a:gd name="T6" fmla="*/ 2147483647 w 49"/>
                <a:gd name="T7" fmla="*/ 2147483647 h 35"/>
                <a:gd name="T8" fmla="*/ 2147483647 w 49"/>
                <a:gd name="T9" fmla="*/ 2147483647 h 35"/>
                <a:gd name="T10" fmla="*/ 2147483647 w 49"/>
                <a:gd name="T11" fmla="*/ 2147483647 h 35"/>
                <a:gd name="T12" fmla="*/ 2147483647 w 49"/>
                <a:gd name="T13" fmla="*/ 2147483647 h 35"/>
                <a:gd name="T14" fmla="*/ 2147483647 w 49"/>
                <a:gd name="T15" fmla="*/ 2147483647 h 35"/>
                <a:gd name="T16" fmla="*/ 2147483647 w 49"/>
                <a:gd name="T17" fmla="*/ 2147483647 h 35"/>
                <a:gd name="T18" fmla="*/ 2147483647 w 49"/>
                <a:gd name="T19" fmla="*/ 2147483647 h 35"/>
                <a:gd name="T20" fmla="*/ 2147483647 w 49"/>
                <a:gd name="T21" fmla="*/ 2147483647 h 35"/>
                <a:gd name="T22" fmla="*/ 0 w 49"/>
                <a:gd name="T23" fmla="*/ 2147483647 h 35"/>
                <a:gd name="T24" fmla="*/ 2147483647 w 49"/>
                <a:gd name="T25" fmla="*/ 2147483647 h 35"/>
                <a:gd name="T26" fmla="*/ 2147483647 w 49"/>
                <a:gd name="T27" fmla="*/ 2147483647 h 35"/>
                <a:gd name="T28" fmla="*/ 2147483647 w 49"/>
                <a:gd name="T29" fmla="*/ 2147483647 h 35"/>
                <a:gd name="T30" fmla="*/ 2147483647 w 49"/>
                <a:gd name="T31" fmla="*/ 2147483647 h 35"/>
                <a:gd name="T32" fmla="*/ 2147483647 w 49"/>
                <a:gd name="T33" fmla="*/ 2147483647 h 35"/>
                <a:gd name="T34" fmla="*/ 2147483647 w 49"/>
                <a:gd name="T35" fmla="*/ 2147483647 h 35"/>
                <a:gd name="T36" fmla="*/ 2147483647 w 49"/>
                <a:gd name="T37" fmla="*/ 2147483647 h 35"/>
                <a:gd name="T38" fmla="*/ 2147483647 w 49"/>
                <a:gd name="T39" fmla="*/ 2147483647 h 35"/>
                <a:gd name="T40" fmla="*/ 2147483647 w 49"/>
                <a:gd name="T41" fmla="*/ 2147483647 h 35"/>
                <a:gd name="T42" fmla="*/ 2147483647 w 49"/>
                <a:gd name="T43" fmla="*/ 0 h 35"/>
                <a:gd name="T44" fmla="*/ 2147483647 w 49"/>
                <a:gd name="T45" fmla="*/ 2147483647 h 35"/>
                <a:gd name="T46" fmla="*/ 2147483647 w 49"/>
                <a:gd name="T47" fmla="*/ 2147483647 h 35"/>
                <a:gd name="T48" fmla="*/ 2147483647 w 49"/>
                <a:gd name="T49" fmla="*/ 2147483647 h 35"/>
                <a:gd name="T50" fmla="*/ 2147483647 w 49"/>
                <a:gd name="T51" fmla="*/ 2147483647 h 35"/>
                <a:gd name="T52" fmla="*/ 2147483647 w 49"/>
                <a:gd name="T53" fmla="*/ 2147483647 h 35"/>
                <a:gd name="T54" fmla="*/ 2147483647 w 49"/>
                <a:gd name="T55" fmla="*/ 2147483647 h 35"/>
                <a:gd name="T56" fmla="*/ 2147483647 w 49"/>
                <a:gd name="T57" fmla="*/ 2147483647 h 35"/>
                <a:gd name="T58" fmla="*/ 2147483647 w 49"/>
                <a:gd name="T59" fmla="*/ 2147483647 h 3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9" h="35">
                  <a:moveTo>
                    <a:pt x="47" y="23"/>
                  </a:moveTo>
                  <a:cubicBezTo>
                    <a:pt x="47" y="23"/>
                    <a:pt x="49" y="25"/>
                    <a:pt x="48" y="25"/>
                  </a:cubicBezTo>
                  <a:cubicBezTo>
                    <a:pt x="47" y="27"/>
                    <a:pt x="44" y="27"/>
                    <a:pt x="43" y="28"/>
                  </a:cubicBezTo>
                  <a:cubicBezTo>
                    <a:pt x="41" y="29"/>
                    <a:pt x="40" y="30"/>
                    <a:pt x="38" y="31"/>
                  </a:cubicBezTo>
                  <a:cubicBezTo>
                    <a:pt x="37" y="32"/>
                    <a:pt x="36" y="34"/>
                    <a:pt x="34" y="35"/>
                  </a:cubicBezTo>
                  <a:cubicBezTo>
                    <a:pt x="32" y="35"/>
                    <a:pt x="29" y="34"/>
                    <a:pt x="27" y="33"/>
                  </a:cubicBezTo>
                  <a:cubicBezTo>
                    <a:pt x="23" y="32"/>
                    <a:pt x="19" y="29"/>
                    <a:pt x="15" y="27"/>
                  </a:cubicBezTo>
                  <a:cubicBezTo>
                    <a:pt x="14" y="27"/>
                    <a:pt x="14" y="26"/>
                    <a:pt x="13" y="26"/>
                  </a:cubicBezTo>
                  <a:cubicBezTo>
                    <a:pt x="13" y="25"/>
                    <a:pt x="12" y="26"/>
                    <a:pt x="11" y="26"/>
                  </a:cubicBezTo>
                  <a:cubicBezTo>
                    <a:pt x="10" y="25"/>
                    <a:pt x="9" y="23"/>
                    <a:pt x="8" y="23"/>
                  </a:cubicBezTo>
                  <a:cubicBezTo>
                    <a:pt x="7" y="23"/>
                    <a:pt x="7" y="25"/>
                    <a:pt x="6" y="25"/>
                  </a:cubicBezTo>
                  <a:cubicBezTo>
                    <a:pt x="4" y="25"/>
                    <a:pt x="1" y="24"/>
                    <a:pt x="0" y="22"/>
                  </a:cubicBezTo>
                  <a:cubicBezTo>
                    <a:pt x="0" y="20"/>
                    <a:pt x="3" y="18"/>
                    <a:pt x="5" y="18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9" y="20"/>
                    <a:pt x="11" y="19"/>
                    <a:pt x="13" y="18"/>
                  </a:cubicBezTo>
                  <a:cubicBezTo>
                    <a:pt x="14" y="17"/>
                    <a:pt x="16" y="16"/>
                    <a:pt x="17" y="14"/>
                  </a:cubicBezTo>
                  <a:cubicBezTo>
                    <a:pt x="18" y="12"/>
                    <a:pt x="16" y="9"/>
                    <a:pt x="18" y="8"/>
                  </a:cubicBezTo>
                  <a:cubicBezTo>
                    <a:pt x="19" y="7"/>
                    <a:pt x="19" y="11"/>
                    <a:pt x="20" y="12"/>
                  </a:cubicBezTo>
                  <a:cubicBezTo>
                    <a:pt x="22" y="12"/>
                    <a:pt x="24" y="13"/>
                    <a:pt x="25" y="11"/>
                  </a:cubicBezTo>
                  <a:cubicBezTo>
                    <a:pt x="25" y="10"/>
                    <a:pt x="22" y="10"/>
                    <a:pt x="21" y="8"/>
                  </a:cubicBezTo>
                  <a:cubicBezTo>
                    <a:pt x="21" y="7"/>
                    <a:pt x="21" y="5"/>
                    <a:pt x="21" y="4"/>
                  </a:cubicBezTo>
                  <a:cubicBezTo>
                    <a:pt x="22" y="2"/>
                    <a:pt x="24" y="0"/>
                    <a:pt x="25" y="0"/>
                  </a:cubicBezTo>
                  <a:cubicBezTo>
                    <a:pt x="28" y="1"/>
                    <a:pt x="29" y="3"/>
                    <a:pt x="30" y="5"/>
                  </a:cubicBezTo>
                  <a:cubicBezTo>
                    <a:pt x="31" y="6"/>
                    <a:pt x="30" y="7"/>
                    <a:pt x="30" y="8"/>
                  </a:cubicBezTo>
                  <a:cubicBezTo>
                    <a:pt x="31" y="9"/>
                    <a:pt x="33" y="8"/>
                    <a:pt x="34" y="9"/>
                  </a:cubicBezTo>
                  <a:cubicBezTo>
                    <a:pt x="36" y="11"/>
                    <a:pt x="38" y="13"/>
                    <a:pt x="39" y="15"/>
                  </a:cubicBezTo>
                  <a:cubicBezTo>
                    <a:pt x="39" y="17"/>
                    <a:pt x="38" y="19"/>
                    <a:pt x="39" y="20"/>
                  </a:cubicBezTo>
                  <a:cubicBezTo>
                    <a:pt x="39" y="21"/>
                    <a:pt x="41" y="19"/>
                    <a:pt x="41" y="20"/>
                  </a:cubicBezTo>
                  <a:cubicBezTo>
                    <a:pt x="42" y="21"/>
                    <a:pt x="40" y="24"/>
                    <a:pt x="41" y="25"/>
                  </a:cubicBezTo>
                  <a:cubicBezTo>
                    <a:pt x="43" y="26"/>
                    <a:pt x="45" y="23"/>
                    <a:pt x="47" y="23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13" name="Freeform 1050">
              <a:extLst>
                <a:ext uri="{FF2B5EF4-FFF2-40B4-BE49-F238E27FC236}">
                  <a16:creationId xmlns:a16="http://schemas.microsoft.com/office/drawing/2014/main" id="{D109A187-9CF0-E247-8F95-4A7E360090F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00193" y="1906527"/>
              <a:ext cx="12691" cy="15864"/>
            </a:xfrm>
            <a:custGeom>
              <a:avLst/>
              <a:gdLst>
                <a:gd name="T0" fmla="*/ 2147483647 w 7"/>
                <a:gd name="T1" fmla="*/ 2147483647 h 9"/>
                <a:gd name="T2" fmla="*/ 2147483647 w 7"/>
                <a:gd name="T3" fmla="*/ 2147483647 h 9"/>
                <a:gd name="T4" fmla="*/ 2147483647 w 7"/>
                <a:gd name="T5" fmla="*/ 2147483647 h 9"/>
                <a:gd name="T6" fmla="*/ 0 w 7"/>
                <a:gd name="T7" fmla="*/ 2147483647 h 9"/>
                <a:gd name="T8" fmla="*/ 2147483647 w 7"/>
                <a:gd name="T9" fmla="*/ 2147483647 h 9"/>
                <a:gd name="T10" fmla="*/ 2147483647 w 7"/>
                <a:gd name="T11" fmla="*/ 2147483647 h 9"/>
                <a:gd name="T12" fmla="*/ 2147483647 w 7"/>
                <a:gd name="T13" fmla="*/ 2147483647 h 9"/>
                <a:gd name="T14" fmla="*/ 2147483647 w 7"/>
                <a:gd name="T15" fmla="*/ 2147483647 h 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" h="9">
                  <a:moveTo>
                    <a:pt x="6" y="8"/>
                  </a:moveTo>
                  <a:cubicBezTo>
                    <a:pt x="7" y="7"/>
                    <a:pt x="7" y="5"/>
                    <a:pt x="6" y="4"/>
                  </a:cubicBezTo>
                  <a:cubicBezTo>
                    <a:pt x="6" y="2"/>
                    <a:pt x="5" y="1"/>
                    <a:pt x="4" y="1"/>
                  </a:cubicBezTo>
                  <a:cubicBezTo>
                    <a:pt x="3" y="0"/>
                    <a:pt x="1" y="0"/>
                    <a:pt x="0" y="1"/>
                  </a:cubicBezTo>
                  <a:cubicBezTo>
                    <a:pt x="0" y="1"/>
                    <a:pt x="1" y="2"/>
                    <a:pt x="1" y="2"/>
                  </a:cubicBezTo>
                  <a:cubicBezTo>
                    <a:pt x="2" y="3"/>
                    <a:pt x="3" y="3"/>
                    <a:pt x="4" y="5"/>
                  </a:cubicBezTo>
                  <a:cubicBezTo>
                    <a:pt x="4" y="5"/>
                    <a:pt x="3" y="6"/>
                    <a:pt x="4" y="7"/>
                  </a:cubicBezTo>
                  <a:cubicBezTo>
                    <a:pt x="4" y="8"/>
                    <a:pt x="5" y="9"/>
                    <a:pt x="6" y="8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14" name="Freeform 1051">
              <a:extLst>
                <a:ext uri="{FF2B5EF4-FFF2-40B4-BE49-F238E27FC236}">
                  <a16:creationId xmlns:a16="http://schemas.microsoft.com/office/drawing/2014/main" id="{B4F22F06-D97F-0044-9540-717264815EA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95492" y="1931909"/>
              <a:ext cx="11105" cy="17451"/>
            </a:xfrm>
            <a:custGeom>
              <a:avLst/>
              <a:gdLst>
                <a:gd name="T0" fmla="*/ 2147483647 w 6"/>
                <a:gd name="T1" fmla="*/ 2147483647 h 9"/>
                <a:gd name="T2" fmla="*/ 2147483647 w 6"/>
                <a:gd name="T3" fmla="*/ 2147483647 h 9"/>
                <a:gd name="T4" fmla="*/ 2147483647 w 6"/>
                <a:gd name="T5" fmla="*/ 2147483647 h 9"/>
                <a:gd name="T6" fmla="*/ 2147483647 w 6"/>
                <a:gd name="T7" fmla="*/ 2147483647 h 9"/>
                <a:gd name="T8" fmla="*/ 2147483647 w 6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9">
                  <a:moveTo>
                    <a:pt x="4" y="1"/>
                  </a:moveTo>
                  <a:cubicBezTo>
                    <a:pt x="5" y="2"/>
                    <a:pt x="6" y="4"/>
                    <a:pt x="6" y="5"/>
                  </a:cubicBezTo>
                  <a:cubicBezTo>
                    <a:pt x="5" y="7"/>
                    <a:pt x="3" y="9"/>
                    <a:pt x="2" y="8"/>
                  </a:cubicBezTo>
                  <a:cubicBezTo>
                    <a:pt x="0" y="7"/>
                    <a:pt x="1" y="4"/>
                    <a:pt x="2" y="2"/>
                  </a:cubicBezTo>
                  <a:cubicBezTo>
                    <a:pt x="2" y="1"/>
                    <a:pt x="3" y="0"/>
                    <a:pt x="4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15" name="Freeform 1052">
              <a:extLst>
                <a:ext uri="{FF2B5EF4-FFF2-40B4-BE49-F238E27FC236}">
                  <a16:creationId xmlns:a16="http://schemas.microsoft.com/office/drawing/2014/main" id="{9370DA0F-68A2-1A49-BA57-6B5D8F58A4E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59006" y="1944600"/>
              <a:ext cx="12691" cy="11105"/>
            </a:xfrm>
            <a:custGeom>
              <a:avLst/>
              <a:gdLst>
                <a:gd name="T0" fmla="*/ 2147483647 w 7"/>
                <a:gd name="T1" fmla="*/ 2147483647 h 6"/>
                <a:gd name="T2" fmla="*/ 2147483647 w 7"/>
                <a:gd name="T3" fmla="*/ 2147483647 h 6"/>
                <a:gd name="T4" fmla="*/ 0 w 7"/>
                <a:gd name="T5" fmla="*/ 2147483647 h 6"/>
                <a:gd name="T6" fmla="*/ 2147483647 w 7"/>
                <a:gd name="T7" fmla="*/ 2147483647 h 6"/>
                <a:gd name="T8" fmla="*/ 2147483647 w 7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6">
                  <a:moveTo>
                    <a:pt x="6" y="1"/>
                  </a:moveTo>
                  <a:cubicBezTo>
                    <a:pt x="7" y="2"/>
                    <a:pt x="6" y="4"/>
                    <a:pt x="5" y="5"/>
                  </a:cubicBezTo>
                  <a:cubicBezTo>
                    <a:pt x="4" y="6"/>
                    <a:pt x="2" y="5"/>
                    <a:pt x="0" y="4"/>
                  </a:cubicBezTo>
                  <a:cubicBezTo>
                    <a:pt x="0" y="4"/>
                    <a:pt x="1" y="2"/>
                    <a:pt x="2" y="2"/>
                  </a:cubicBezTo>
                  <a:cubicBezTo>
                    <a:pt x="3" y="1"/>
                    <a:pt x="5" y="0"/>
                    <a:pt x="6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16" name="Freeform 1053">
              <a:extLst>
                <a:ext uri="{FF2B5EF4-FFF2-40B4-BE49-F238E27FC236}">
                  <a16:creationId xmlns:a16="http://schemas.microsoft.com/office/drawing/2014/main" id="{7CE38712-AF03-254C-8250-5E1DB3BBFBF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00309" y="1950946"/>
              <a:ext cx="12691" cy="12691"/>
            </a:xfrm>
            <a:custGeom>
              <a:avLst/>
              <a:gdLst>
                <a:gd name="T0" fmla="*/ 2147483647 w 7"/>
                <a:gd name="T1" fmla="*/ 0 h 6"/>
                <a:gd name="T2" fmla="*/ 2147483647 w 7"/>
                <a:gd name="T3" fmla="*/ 2147483647 h 6"/>
                <a:gd name="T4" fmla="*/ 2147483647 w 7"/>
                <a:gd name="T5" fmla="*/ 2147483647 h 6"/>
                <a:gd name="T6" fmla="*/ 0 w 7"/>
                <a:gd name="T7" fmla="*/ 2147483647 h 6"/>
                <a:gd name="T8" fmla="*/ 2147483647 w 7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6">
                  <a:moveTo>
                    <a:pt x="1" y="0"/>
                  </a:moveTo>
                  <a:cubicBezTo>
                    <a:pt x="3" y="0"/>
                    <a:pt x="5" y="1"/>
                    <a:pt x="6" y="2"/>
                  </a:cubicBezTo>
                  <a:cubicBezTo>
                    <a:pt x="7" y="3"/>
                    <a:pt x="5" y="6"/>
                    <a:pt x="4" y="5"/>
                  </a:cubicBezTo>
                  <a:cubicBezTo>
                    <a:pt x="2" y="5"/>
                    <a:pt x="1" y="3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17" name="Freeform 1054">
              <a:extLst>
                <a:ext uri="{FF2B5EF4-FFF2-40B4-BE49-F238E27FC236}">
                  <a16:creationId xmlns:a16="http://schemas.microsoft.com/office/drawing/2014/main" id="{35D4AEC9-963E-1B42-BAA5-6EB0F021D42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89089" y="1908114"/>
              <a:ext cx="9518" cy="9518"/>
            </a:xfrm>
            <a:custGeom>
              <a:avLst/>
              <a:gdLst>
                <a:gd name="T0" fmla="*/ 0 w 5"/>
                <a:gd name="T1" fmla="*/ 2147483647 h 5"/>
                <a:gd name="T2" fmla="*/ 2147483647 w 5"/>
                <a:gd name="T3" fmla="*/ 2147483647 h 5"/>
                <a:gd name="T4" fmla="*/ 2147483647 w 5"/>
                <a:gd name="T5" fmla="*/ 2147483647 h 5"/>
                <a:gd name="T6" fmla="*/ 0 w 5"/>
                <a:gd name="T7" fmla="*/ 2147483647 h 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5">
                  <a:moveTo>
                    <a:pt x="0" y="1"/>
                  </a:moveTo>
                  <a:cubicBezTo>
                    <a:pt x="1" y="0"/>
                    <a:pt x="4" y="1"/>
                    <a:pt x="4" y="2"/>
                  </a:cubicBezTo>
                  <a:cubicBezTo>
                    <a:pt x="5" y="3"/>
                    <a:pt x="4" y="5"/>
                    <a:pt x="3" y="5"/>
                  </a:cubicBezTo>
                  <a:cubicBezTo>
                    <a:pt x="1" y="4"/>
                    <a:pt x="0" y="2"/>
                    <a:pt x="0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18" name="Freeform 1055">
              <a:extLst>
                <a:ext uri="{FF2B5EF4-FFF2-40B4-BE49-F238E27FC236}">
                  <a16:creationId xmlns:a16="http://schemas.microsoft.com/office/drawing/2014/main" id="{A5A51898-3BE7-524A-A178-849C7FF3D40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9894" y="1922391"/>
              <a:ext cx="9518" cy="14278"/>
            </a:xfrm>
            <a:custGeom>
              <a:avLst/>
              <a:gdLst>
                <a:gd name="T0" fmla="*/ 2147483647 w 5"/>
                <a:gd name="T1" fmla="*/ 2147483647 h 7"/>
                <a:gd name="T2" fmla="*/ 2147483647 w 5"/>
                <a:gd name="T3" fmla="*/ 2147483647 h 7"/>
                <a:gd name="T4" fmla="*/ 2147483647 w 5"/>
                <a:gd name="T5" fmla="*/ 2147483647 h 7"/>
                <a:gd name="T6" fmla="*/ 2147483647 w 5"/>
                <a:gd name="T7" fmla="*/ 2147483647 h 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7">
                  <a:moveTo>
                    <a:pt x="2" y="1"/>
                  </a:moveTo>
                  <a:cubicBezTo>
                    <a:pt x="4" y="1"/>
                    <a:pt x="5" y="4"/>
                    <a:pt x="4" y="6"/>
                  </a:cubicBezTo>
                  <a:cubicBezTo>
                    <a:pt x="4" y="7"/>
                    <a:pt x="1" y="6"/>
                    <a:pt x="1" y="5"/>
                  </a:cubicBezTo>
                  <a:cubicBezTo>
                    <a:pt x="0" y="3"/>
                    <a:pt x="1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19" name="Freeform 1056">
              <a:extLst>
                <a:ext uri="{FF2B5EF4-FFF2-40B4-BE49-F238E27FC236}">
                  <a16:creationId xmlns:a16="http://schemas.microsoft.com/office/drawing/2014/main" id="{BECE2858-EEB7-F147-A207-11EBFD281A9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9412" y="1920805"/>
              <a:ext cx="12691" cy="17450"/>
            </a:xfrm>
            <a:custGeom>
              <a:avLst/>
              <a:gdLst>
                <a:gd name="T0" fmla="*/ 2147483647 w 6"/>
                <a:gd name="T1" fmla="*/ 2147483647 h 9"/>
                <a:gd name="T2" fmla="*/ 2147483647 w 6"/>
                <a:gd name="T3" fmla="*/ 2147483647 h 9"/>
                <a:gd name="T4" fmla="*/ 2147483647 w 6"/>
                <a:gd name="T5" fmla="*/ 2147483647 h 9"/>
                <a:gd name="T6" fmla="*/ 2147483647 w 6"/>
                <a:gd name="T7" fmla="*/ 2147483647 h 9"/>
                <a:gd name="T8" fmla="*/ 2147483647 w 6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9">
                  <a:moveTo>
                    <a:pt x="4" y="1"/>
                  </a:moveTo>
                  <a:cubicBezTo>
                    <a:pt x="5" y="2"/>
                    <a:pt x="6" y="5"/>
                    <a:pt x="6" y="7"/>
                  </a:cubicBezTo>
                  <a:cubicBezTo>
                    <a:pt x="5" y="8"/>
                    <a:pt x="2" y="9"/>
                    <a:pt x="1" y="8"/>
                  </a:cubicBezTo>
                  <a:cubicBezTo>
                    <a:pt x="0" y="6"/>
                    <a:pt x="0" y="4"/>
                    <a:pt x="1" y="2"/>
                  </a:cubicBezTo>
                  <a:cubicBezTo>
                    <a:pt x="1" y="1"/>
                    <a:pt x="3" y="0"/>
                    <a:pt x="4" y="1"/>
                  </a:cubicBezTo>
                  <a:close/>
                </a:path>
              </a:pathLst>
            </a:custGeom>
            <a:solidFill>
              <a:srgbClr val="C8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20" name="Freeform 1057">
              <a:extLst>
                <a:ext uri="{FF2B5EF4-FFF2-40B4-BE49-F238E27FC236}">
                  <a16:creationId xmlns:a16="http://schemas.microsoft.com/office/drawing/2014/main" id="{AC1EF8C1-F335-2147-9404-722B0D6070F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8930" y="1906527"/>
              <a:ext cx="33314" cy="25382"/>
            </a:xfrm>
            <a:custGeom>
              <a:avLst/>
              <a:gdLst>
                <a:gd name="T0" fmla="*/ 2147483647 w 17"/>
                <a:gd name="T1" fmla="*/ 0 h 14"/>
                <a:gd name="T2" fmla="*/ 2147483647 w 17"/>
                <a:gd name="T3" fmla="*/ 2147483647 h 14"/>
                <a:gd name="T4" fmla="*/ 2147483647 w 17"/>
                <a:gd name="T5" fmla="*/ 2147483647 h 14"/>
                <a:gd name="T6" fmla="*/ 2147483647 w 17"/>
                <a:gd name="T7" fmla="*/ 2147483647 h 14"/>
                <a:gd name="T8" fmla="*/ 2147483647 w 17"/>
                <a:gd name="T9" fmla="*/ 2147483647 h 14"/>
                <a:gd name="T10" fmla="*/ 2147483647 w 17"/>
                <a:gd name="T11" fmla="*/ 2147483647 h 14"/>
                <a:gd name="T12" fmla="*/ 2147483647 w 17"/>
                <a:gd name="T13" fmla="*/ 2147483647 h 14"/>
                <a:gd name="T14" fmla="*/ 2147483647 w 17"/>
                <a:gd name="T15" fmla="*/ 0 h 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4">
                  <a:moveTo>
                    <a:pt x="12" y="0"/>
                  </a:moveTo>
                  <a:cubicBezTo>
                    <a:pt x="14" y="0"/>
                    <a:pt x="17" y="2"/>
                    <a:pt x="17" y="4"/>
                  </a:cubicBezTo>
                  <a:cubicBezTo>
                    <a:pt x="16" y="7"/>
                    <a:pt x="13" y="8"/>
                    <a:pt x="10" y="10"/>
                  </a:cubicBezTo>
                  <a:cubicBezTo>
                    <a:pt x="8" y="11"/>
                    <a:pt x="6" y="14"/>
                    <a:pt x="4" y="13"/>
                  </a:cubicBezTo>
                  <a:cubicBezTo>
                    <a:pt x="2" y="13"/>
                    <a:pt x="1" y="11"/>
                    <a:pt x="1" y="9"/>
                  </a:cubicBezTo>
                  <a:cubicBezTo>
                    <a:pt x="0" y="8"/>
                    <a:pt x="1" y="6"/>
                    <a:pt x="2" y="5"/>
                  </a:cubicBezTo>
                  <a:cubicBezTo>
                    <a:pt x="4" y="4"/>
                    <a:pt x="7" y="6"/>
                    <a:pt x="9" y="5"/>
                  </a:cubicBezTo>
                  <a:cubicBezTo>
                    <a:pt x="10" y="4"/>
                    <a:pt x="10" y="0"/>
                    <a:pt x="12" y="0"/>
                  </a:cubicBezTo>
                  <a:close/>
                </a:path>
              </a:pathLst>
            </a:custGeom>
            <a:solidFill>
              <a:srgbClr val="C8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21" name="Freeform 1058">
              <a:extLst>
                <a:ext uri="{FF2B5EF4-FFF2-40B4-BE49-F238E27FC236}">
                  <a16:creationId xmlns:a16="http://schemas.microsoft.com/office/drawing/2014/main" id="{A9E5423F-A0A0-7A46-9CBC-867CB672369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41382" y="1730439"/>
              <a:ext cx="572683" cy="483845"/>
            </a:xfrm>
            <a:custGeom>
              <a:avLst/>
              <a:gdLst>
                <a:gd name="T0" fmla="*/ 2147483647 w 301"/>
                <a:gd name="T1" fmla="*/ 2147483647 h 254"/>
                <a:gd name="T2" fmla="*/ 2147483647 w 301"/>
                <a:gd name="T3" fmla="*/ 2147483647 h 254"/>
                <a:gd name="T4" fmla="*/ 2147483647 w 301"/>
                <a:gd name="T5" fmla="*/ 2147483647 h 254"/>
                <a:gd name="T6" fmla="*/ 2147483647 w 301"/>
                <a:gd name="T7" fmla="*/ 2147483647 h 254"/>
                <a:gd name="T8" fmla="*/ 2147483647 w 301"/>
                <a:gd name="T9" fmla="*/ 2147483647 h 254"/>
                <a:gd name="T10" fmla="*/ 2147483647 w 301"/>
                <a:gd name="T11" fmla="*/ 2147483647 h 254"/>
                <a:gd name="T12" fmla="*/ 2147483647 w 301"/>
                <a:gd name="T13" fmla="*/ 2147483647 h 254"/>
                <a:gd name="T14" fmla="*/ 2147483647 w 301"/>
                <a:gd name="T15" fmla="*/ 2147483647 h 254"/>
                <a:gd name="T16" fmla="*/ 2147483647 w 301"/>
                <a:gd name="T17" fmla="*/ 2147483647 h 254"/>
                <a:gd name="T18" fmla="*/ 2147483647 w 301"/>
                <a:gd name="T19" fmla="*/ 2147483647 h 254"/>
                <a:gd name="T20" fmla="*/ 2147483647 w 301"/>
                <a:gd name="T21" fmla="*/ 2147483647 h 254"/>
                <a:gd name="T22" fmla="*/ 2147483647 w 301"/>
                <a:gd name="T23" fmla="*/ 2147483647 h 254"/>
                <a:gd name="T24" fmla="*/ 2147483647 w 301"/>
                <a:gd name="T25" fmla="*/ 2147483647 h 254"/>
                <a:gd name="T26" fmla="*/ 2147483647 w 301"/>
                <a:gd name="T27" fmla="*/ 2147483647 h 254"/>
                <a:gd name="T28" fmla="*/ 2147483647 w 301"/>
                <a:gd name="T29" fmla="*/ 2147483647 h 254"/>
                <a:gd name="T30" fmla="*/ 2147483647 w 301"/>
                <a:gd name="T31" fmla="*/ 2147483647 h 254"/>
                <a:gd name="T32" fmla="*/ 2147483647 w 301"/>
                <a:gd name="T33" fmla="*/ 2147483647 h 254"/>
                <a:gd name="T34" fmla="*/ 2147483647 w 301"/>
                <a:gd name="T35" fmla="*/ 2147483647 h 254"/>
                <a:gd name="T36" fmla="*/ 2147483647 w 301"/>
                <a:gd name="T37" fmla="*/ 2147483647 h 254"/>
                <a:gd name="T38" fmla="*/ 2147483647 w 301"/>
                <a:gd name="T39" fmla="*/ 2147483647 h 254"/>
                <a:gd name="T40" fmla="*/ 2147483647 w 301"/>
                <a:gd name="T41" fmla="*/ 2147483647 h 254"/>
                <a:gd name="T42" fmla="*/ 2147483647 w 301"/>
                <a:gd name="T43" fmla="*/ 2147483647 h 254"/>
                <a:gd name="T44" fmla="*/ 2147483647 w 301"/>
                <a:gd name="T45" fmla="*/ 2147483647 h 254"/>
                <a:gd name="T46" fmla="*/ 2147483647 w 301"/>
                <a:gd name="T47" fmla="*/ 2147483647 h 254"/>
                <a:gd name="T48" fmla="*/ 2147483647 w 301"/>
                <a:gd name="T49" fmla="*/ 2147483647 h 254"/>
                <a:gd name="T50" fmla="*/ 2147483647 w 301"/>
                <a:gd name="T51" fmla="*/ 2147483647 h 254"/>
                <a:gd name="T52" fmla="*/ 2147483647 w 301"/>
                <a:gd name="T53" fmla="*/ 2147483647 h 254"/>
                <a:gd name="T54" fmla="*/ 2147483647 w 301"/>
                <a:gd name="T55" fmla="*/ 2147483647 h 254"/>
                <a:gd name="T56" fmla="*/ 2147483647 w 301"/>
                <a:gd name="T57" fmla="*/ 2147483647 h 254"/>
                <a:gd name="T58" fmla="*/ 2147483647 w 301"/>
                <a:gd name="T59" fmla="*/ 2147483647 h 254"/>
                <a:gd name="T60" fmla="*/ 2147483647 w 301"/>
                <a:gd name="T61" fmla="*/ 2147483647 h 254"/>
                <a:gd name="T62" fmla="*/ 2147483647 w 301"/>
                <a:gd name="T63" fmla="*/ 2147483647 h 254"/>
                <a:gd name="T64" fmla="*/ 2147483647 w 301"/>
                <a:gd name="T65" fmla="*/ 2147483647 h 254"/>
                <a:gd name="T66" fmla="*/ 2147483647 w 301"/>
                <a:gd name="T67" fmla="*/ 2147483647 h 254"/>
                <a:gd name="T68" fmla="*/ 2147483647 w 301"/>
                <a:gd name="T69" fmla="*/ 2147483647 h 254"/>
                <a:gd name="T70" fmla="*/ 2147483647 w 301"/>
                <a:gd name="T71" fmla="*/ 2147483647 h 254"/>
                <a:gd name="T72" fmla="*/ 2147483647 w 301"/>
                <a:gd name="T73" fmla="*/ 2147483647 h 254"/>
                <a:gd name="T74" fmla="*/ 2147483647 w 301"/>
                <a:gd name="T75" fmla="*/ 2147483647 h 254"/>
                <a:gd name="T76" fmla="*/ 2147483647 w 301"/>
                <a:gd name="T77" fmla="*/ 2147483647 h 254"/>
                <a:gd name="T78" fmla="*/ 2147483647 w 301"/>
                <a:gd name="T79" fmla="*/ 2147483647 h 254"/>
                <a:gd name="T80" fmla="*/ 2147483647 w 301"/>
                <a:gd name="T81" fmla="*/ 2147483647 h 254"/>
                <a:gd name="T82" fmla="*/ 2147483647 w 301"/>
                <a:gd name="T83" fmla="*/ 2147483647 h 254"/>
                <a:gd name="T84" fmla="*/ 2147483647 w 301"/>
                <a:gd name="T85" fmla="*/ 2147483647 h 254"/>
                <a:gd name="T86" fmla="*/ 2147483647 w 301"/>
                <a:gd name="T87" fmla="*/ 2147483647 h 254"/>
                <a:gd name="T88" fmla="*/ 2147483647 w 301"/>
                <a:gd name="T89" fmla="*/ 2147483647 h 254"/>
                <a:gd name="T90" fmla="*/ 2147483647 w 301"/>
                <a:gd name="T91" fmla="*/ 2147483647 h 254"/>
                <a:gd name="T92" fmla="*/ 2147483647 w 301"/>
                <a:gd name="T93" fmla="*/ 2147483647 h 254"/>
                <a:gd name="T94" fmla="*/ 2147483647 w 301"/>
                <a:gd name="T95" fmla="*/ 2147483647 h 254"/>
                <a:gd name="T96" fmla="*/ 2147483647 w 301"/>
                <a:gd name="T97" fmla="*/ 2147483647 h 254"/>
                <a:gd name="T98" fmla="*/ 2147483647 w 301"/>
                <a:gd name="T99" fmla="*/ 2147483647 h 254"/>
                <a:gd name="T100" fmla="*/ 2147483647 w 301"/>
                <a:gd name="T101" fmla="*/ 2147483647 h 254"/>
                <a:gd name="T102" fmla="*/ 2147483647 w 301"/>
                <a:gd name="T103" fmla="*/ 2147483647 h 254"/>
                <a:gd name="T104" fmla="*/ 2147483647 w 301"/>
                <a:gd name="T105" fmla="*/ 2147483647 h 254"/>
                <a:gd name="T106" fmla="*/ 2147483647 w 301"/>
                <a:gd name="T107" fmla="*/ 2147483647 h 254"/>
                <a:gd name="T108" fmla="*/ 2147483647 w 301"/>
                <a:gd name="T109" fmla="*/ 2147483647 h 254"/>
                <a:gd name="T110" fmla="*/ 2147483647 w 301"/>
                <a:gd name="T111" fmla="*/ 2147483647 h 254"/>
                <a:gd name="T112" fmla="*/ 2147483647 w 301"/>
                <a:gd name="T113" fmla="*/ 2147483647 h 254"/>
                <a:gd name="T114" fmla="*/ 2147483647 w 301"/>
                <a:gd name="T115" fmla="*/ 2147483647 h 254"/>
                <a:gd name="T116" fmla="*/ 2147483647 w 301"/>
                <a:gd name="T117" fmla="*/ 2147483647 h 254"/>
                <a:gd name="T118" fmla="*/ 2147483647 w 301"/>
                <a:gd name="T119" fmla="*/ 2147483647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01" h="254">
                  <a:moveTo>
                    <a:pt x="248" y="236"/>
                  </a:moveTo>
                  <a:cubicBezTo>
                    <a:pt x="245" y="237"/>
                    <a:pt x="243" y="234"/>
                    <a:pt x="241" y="233"/>
                  </a:cubicBezTo>
                  <a:cubicBezTo>
                    <a:pt x="239" y="232"/>
                    <a:pt x="238" y="230"/>
                    <a:pt x="236" y="229"/>
                  </a:cubicBezTo>
                  <a:cubicBezTo>
                    <a:pt x="235" y="229"/>
                    <a:pt x="234" y="231"/>
                    <a:pt x="233" y="230"/>
                  </a:cubicBezTo>
                  <a:cubicBezTo>
                    <a:pt x="231" y="230"/>
                    <a:pt x="231" y="227"/>
                    <a:pt x="230" y="227"/>
                  </a:cubicBezTo>
                  <a:cubicBezTo>
                    <a:pt x="228" y="225"/>
                    <a:pt x="225" y="226"/>
                    <a:pt x="224" y="224"/>
                  </a:cubicBezTo>
                  <a:cubicBezTo>
                    <a:pt x="222" y="222"/>
                    <a:pt x="223" y="217"/>
                    <a:pt x="220" y="216"/>
                  </a:cubicBezTo>
                  <a:cubicBezTo>
                    <a:pt x="217" y="215"/>
                    <a:pt x="221" y="222"/>
                    <a:pt x="218" y="222"/>
                  </a:cubicBezTo>
                  <a:cubicBezTo>
                    <a:pt x="215" y="222"/>
                    <a:pt x="215" y="217"/>
                    <a:pt x="213" y="216"/>
                  </a:cubicBezTo>
                  <a:cubicBezTo>
                    <a:pt x="212" y="215"/>
                    <a:pt x="211" y="216"/>
                    <a:pt x="209" y="216"/>
                  </a:cubicBezTo>
                  <a:cubicBezTo>
                    <a:pt x="208" y="216"/>
                    <a:pt x="206" y="214"/>
                    <a:pt x="206" y="216"/>
                  </a:cubicBezTo>
                  <a:cubicBezTo>
                    <a:pt x="207" y="219"/>
                    <a:pt x="210" y="222"/>
                    <a:pt x="213" y="225"/>
                  </a:cubicBezTo>
                  <a:cubicBezTo>
                    <a:pt x="214" y="226"/>
                    <a:pt x="217" y="227"/>
                    <a:pt x="219" y="228"/>
                  </a:cubicBezTo>
                  <a:cubicBezTo>
                    <a:pt x="220" y="229"/>
                    <a:pt x="218" y="231"/>
                    <a:pt x="219" y="232"/>
                  </a:cubicBezTo>
                  <a:cubicBezTo>
                    <a:pt x="221" y="234"/>
                    <a:pt x="225" y="234"/>
                    <a:pt x="227" y="236"/>
                  </a:cubicBezTo>
                  <a:cubicBezTo>
                    <a:pt x="229" y="238"/>
                    <a:pt x="229" y="241"/>
                    <a:pt x="231" y="242"/>
                  </a:cubicBezTo>
                  <a:cubicBezTo>
                    <a:pt x="232" y="243"/>
                    <a:pt x="234" y="242"/>
                    <a:pt x="235" y="243"/>
                  </a:cubicBezTo>
                  <a:cubicBezTo>
                    <a:pt x="236" y="244"/>
                    <a:pt x="237" y="246"/>
                    <a:pt x="236" y="247"/>
                  </a:cubicBezTo>
                  <a:cubicBezTo>
                    <a:pt x="235" y="248"/>
                    <a:pt x="232" y="246"/>
                    <a:pt x="232" y="247"/>
                  </a:cubicBezTo>
                  <a:cubicBezTo>
                    <a:pt x="232" y="249"/>
                    <a:pt x="236" y="251"/>
                    <a:pt x="235" y="252"/>
                  </a:cubicBezTo>
                  <a:cubicBezTo>
                    <a:pt x="234" y="254"/>
                    <a:pt x="231" y="253"/>
                    <a:pt x="229" y="252"/>
                  </a:cubicBezTo>
                  <a:cubicBezTo>
                    <a:pt x="227" y="252"/>
                    <a:pt x="225" y="250"/>
                    <a:pt x="223" y="249"/>
                  </a:cubicBezTo>
                  <a:cubicBezTo>
                    <a:pt x="221" y="248"/>
                    <a:pt x="218" y="246"/>
                    <a:pt x="215" y="245"/>
                  </a:cubicBezTo>
                  <a:cubicBezTo>
                    <a:pt x="213" y="244"/>
                    <a:pt x="210" y="245"/>
                    <a:pt x="207" y="245"/>
                  </a:cubicBezTo>
                  <a:cubicBezTo>
                    <a:pt x="205" y="244"/>
                    <a:pt x="202" y="244"/>
                    <a:pt x="200" y="243"/>
                  </a:cubicBezTo>
                  <a:cubicBezTo>
                    <a:pt x="198" y="242"/>
                    <a:pt x="197" y="239"/>
                    <a:pt x="195" y="237"/>
                  </a:cubicBezTo>
                  <a:cubicBezTo>
                    <a:pt x="194" y="236"/>
                    <a:pt x="194" y="233"/>
                    <a:pt x="193" y="233"/>
                  </a:cubicBezTo>
                  <a:cubicBezTo>
                    <a:pt x="191" y="233"/>
                    <a:pt x="190" y="235"/>
                    <a:pt x="189" y="235"/>
                  </a:cubicBezTo>
                  <a:cubicBezTo>
                    <a:pt x="187" y="235"/>
                    <a:pt x="186" y="234"/>
                    <a:pt x="184" y="233"/>
                  </a:cubicBezTo>
                  <a:cubicBezTo>
                    <a:pt x="183" y="232"/>
                    <a:pt x="181" y="232"/>
                    <a:pt x="180" y="231"/>
                  </a:cubicBezTo>
                  <a:cubicBezTo>
                    <a:pt x="179" y="230"/>
                    <a:pt x="181" y="229"/>
                    <a:pt x="180" y="228"/>
                  </a:cubicBezTo>
                  <a:cubicBezTo>
                    <a:pt x="179" y="228"/>
                    <a:pt x="178" y="229"/>
                    <a:pt x="177" y="229"/>
                  </a:cubicBezTo>
                  <a:cubicBezTo>
                    <a:pt x="175" y="228"/>
                    <a:pt x="174" y="226"/>
                    <a:pt x="173" y="225"/>
                  </a:cubicBezTo>
                  <a:cubicBezTo>
                    <a:pt x="172" y="224"/>
                    <a:pt x="168" y="223"/>
                    <a:pt x="170" y="222"/>
                  </a:cubicBezTo>
                  <a:cubicBezTo>
                    <a:pt x="172" y="220"/>
                    <a:pt x="175" y="222"/>
                    <a:pt x="178" y="221"/>
                  </a:cubicBezTo>
                  <a:cubicBezTo>
                    <a:pt x="179" y="221"/>
                    <a:pt x="179" y="219"/>
                    <a:pt x="178" y="218"/>
                  </a:cubicBezTo>
                  <a:cubicBezTo>
                    <a:pt x="177" y="217"/>
                    <a:pt x="175" y="217"/>
                    <a:pt x="174" y="217"/>
                  </a:cubicBezTo>
                  <a:cubicBezTo>
                    <a:pt x="172" y="216"/>
                    <a:pt x="172" y="214"/>
                    <a:pt x="171" y="214"/>
                  </a:cubicBezTo>
                  <a:cubicBezTo>
                    <a:pt x="170" y="213"/>
                    <a:pt x="170" y="216"/>
                    <a:pt x="169" y="216"/>
                  </a:cubicBezTo>
                  <a:cubicBezTo>
                    <a:pt x="168" y="215"/>
                    <a:pt x="168" y="213"/>
                    <a:pt x="167" y="212"/>
                  </a:cubicBezTo>
                  <a:cubicBezTo>
                    <a:pt x="166" y="211"/>
                    <a:pt x="164" y="213"/>
                    <a:pt x="163" y="212"/>
                  </a:cubicBezTo>
                  <a:cubicBezTo>
                    <a:pt x="162" y="211"/>
                    <a:pt x="163" y="209"/>
                    <a:pt x="163" y="208"/>
                  </a:cubicBezTo>
                  <a:cubicBezTo>
                    <a:pt x="162" y="206"/>
                    <a:pt x="159" y="206"/>
                    <a:pt x="158" y="205"/>
                  </a:cubicBezTo>
                  <a:cubicBezTo>
                    <a:pt x="158" y="203"/>
                    <a:pt x="159" y="200"/>
                    <a:pt x="159" y="198"/>
                  </a:cubicBezTo>
                  <a:cubicBezTo>
                    <a:pt x="159" y="198"/>
                    <a:pt x="157" y="198"/>
                    <a:pt x="157" y="198"/>
                  </a:cubicBezTo>
                  <a:cubicBezTo>
                    <a:pt x="155" y="200"/>
                    <a:pt x="155" y="202"/>
                    <a:pt x="154" y="204"/>
                  </a:cubicBezTo>
                  <a:cubicBezTo>
                    <a:pt x="153" y="205"/>
                    <a:pt x="154" y="203"/>
                    <a:pt x="154" y="202"/>
                  </a:cubicBezTo>
                  <a:cubicBezTo>
                    <a:pt x="154" y="201"/>
                    <a:pt x="156" y="198"/>
                    <a:pt x="155" y="197"/>
                  </a:cubicBezTo>
                  <a:cubicBezTo>
                    <a:pt x="153" y="197"/>
                    <a:pt x="152" y="201"/>
                    <a:pt x="150" y="202"/>
                  </a:cubicBezTo>
                  <a:cubicBezTo>
                    <a:pt x="149" y="202"/>
                    <a:pt x="150" y="200"/>
                    <a:pt x="150" y="199"/>
                  </a:cubicBezTo>
                  <a:cubicBezTo>
                    <a:pt x="150" y="197"/>
                    <a:pt x="151" y="195"/>
                    <a:pt x="150" y="194"/>
                  </a:cubicBezTo>
                  <a:cubicBezTo>
                    <a:pt x="149" y="194"/>
                    <a:pt x="149" y="197"/>
                    <a:pt x="148" y="197"/>
                  </a:cubicBezTo>
                  <a:cubicBezTo>
                    <a:pt x="147" y="196"/>
                    <a:pt x="148" y="194"/>
                    <a:pt x="147" y="193"/>
                  </a:cubicBezTo>
                  <a:cubicBezTo>
                    <a:pt x="145" y="192"/>
                    <a:pt x="144" y="191"/>
                    <a:pt x="142" y="191"/>
                  </a:cubicBezTo>
                  <a:cubicBezTo>
                    <a:pt x="141" y="192"/>
                    <a:pt x="141" y="195"/>
                    <a:pt x="142" y="196"/>
                  </a:cubicBezTo>
                  <a:cubicBezTo>
                    <a:pt x="143" y="197"/>
                    <a:pt x="147" y="196"/>
                    <a:pt x="147" y="198"/>
                  </a:cubicBezTo>
                  <a:cubicBezTo>
                    <a:pt x="147" y="200"/>
                    <a:pt x="145" y="202"/>
                    <a:pt x="143" y="202"/>
                  </a:cubicBezTo>
                  <a:cubicBezTo>
                    <a:pt x="141" y="202"/>
                    <a:pt x="140" y="200"/>
                    <a:pt x="138" y="200"/>
                  </a:cubicBezTo>
                  <a:cubicBezTo>
                    <a:pt x="136" y="199"/>
                    <a:pt x="134" y="197"/>
                    <a:pt x="132" y="198"/>
                  </a:cubicBezTo>
                  <a:cubicBezTo>
                    <a:pt x="131" y="199"/>
                    <a:pt x="133" y="201"/>
                    <a:pt x="132" y="202"/>
                  </a:cubicBezTo>
                  <a:cubicBezTo>
                    <a:pt x="130" y="203"/>
                    <a:pt x="127" y="202"/>
                    <a:pt x="125" y="203"/>
                  </a:cubicBezTo>
                  <a:cubicBezTo>
                    <a:pt x="124" y="203"/>
                    <a:pt x="125" y="205"/>
                    <a:pt x="124" y="206"/>
                  </a:cubicBezTo>
                  <a:cubicBezTo>
                    <a:pt x="122" y="207"/>
                    <a:pt x="118" y="206"/>
                    <a:pt x="115" y="206"/>
                  </a:cubicBezTo>
                  <a:cubicBezTo>
                    <a:pt x="113" y="205"/>
                    <a:pt x="112" y="203"/>
                    <a:pt x="110" y="202"/>
                  </a:cubicBezTo>
                  <a:cubicBezTo>
                    <a:pt x="109" y="202"/>
                    <a:pt x="107" y="203"/>
                    <a:pt x="106" y="202"/>
                  </a:cubicBezTo>
                  <a:cubicBezTo>
                    <a:pt x="105" y="200"/>
                    <a:pt x="104" y="197"/>
                    <a:pt x="104" y="194"/>
                  </a:cubicBezTo>
                  <a:cubicBezTo>
                    <a:pt x="104" y="192"/>
                    <a:pt x="105" y="190"/>
                    <a:pt x="107" y="189"/>
                  </a:cubicBezTo>
                  <a:cubicBezTo>
                    <a:pt x="110" y="187"/>
                    <a:pt x="113" y="189"/>
                    <a:pt x="115" y="188"/>
                  </a:cubicBezTo>
                  <a:cubicBezTo>
                    <a:pt x="116" y="187"/>
                    <a:pt x="115" y="186"/>
                    <a:pt x="116" y="184"/>
                  </a:cubicBezTo>
                  <a:cubicBezTo>
                    <a:pt x="116" y="184"/>
                    <a:pt x="116" y="182"/>
                    <a:pt x="117" y="182"/>
                  </a:cubicBezTo>
                  <a:cubicBezTo>
                    <a:pt x="120" y="182"/>
                    <a:pt x="122" y="182"/>
                    <a:pt x="125" y="182"/>
                  </a:cubicBezTo>
                  <a:cubicBezTo>
                    <a:pt x="127" y="182"/>
                    <a:pt x="128" y="183"/>
                    <a:pt x="129" y="183"/>
                  </a:cubicBezTo>
                  <a:cubicBezTo>
                    <a:pt x="131" y="183"/>
                    <a:pt x="133" y="182"/>
                    <a:pt x="135" y="183"/>
                  </a:cubicBezTo>
                  <a:cubicBezTo>
                    <a:pt x="137" y="183"/>
                    <a:pt x="139" y="184"/>
                    <a:pt x="141" y="184"/>
                  </a:cubicBezTo>
                  <a:cubicBezTo>
                    <a:pt x="142" y="184"/>
                    <a:pt x="144" y="183"/>
                    <a:pt x="145" y="183"/>
                  </a:cubicBezTo>
                  <a:cubicBezTo>
                    <a:pt x="146" y="183"/>
                    <a:pt x="148" y="184"/>
                    <a:pt x="149" y="183"/>
                  </a:cubicBezTo>
                  <a:cubicBezTo>
                    <a:pt x="151" y="182"/>
                    <a:pt x="152" y="180"/>
                    <a:pt x="155" y="179"/>
                  </a:cubicBezTo>
                  <a:cubicBezTo>
                    <a:pt x="156" y="179"/>
                    <a:pt x="159" y="181"/>
                    <a:pt x="160" y="180"/>
                  </a:cubicBezTo>
                  <a:cubicBezTo>
                    <a:pt x="161" y="178"/>
                    <a:pt x="160" y="175"/>
                    <a:pt x="158" y="173"/>
                  </a:cubicBezTo>
                  <a:cubicBezTo>
                    <a:pt x="157" y="172"/>
                    <a:pt x="153" y="171"/>
                    <a:pt x="153" y="169"/>
                  </a:cubicBezTo>
                  <a:cubicBezTo>
                    <a:pt x="153" y="167"/>
                    <a:pt x="156" y="164"/>
                    <a:pt x="158" y="162"/>
                  </a:cubicBezTo>
                  <a:cubicBezTo>
                    <a:pt x="162" y="159"/>
                    <a:pt x="167" y="157"/>
                    <a:pt x="170" y="154"/>
                  </a:cubicBezTo>
                  <a:cubicBezTo>
                    <a:pt x="172" y="152"/>
                    <a:pt x="173" y="149"/>
                    <a:pt x="175" y="147"/>
                  </a:cubicBezTo>
                  <a:cubicBezTo>
                    <a:pt x="176" y="145"/>
                    <a:pt x="181" y="144"/>
                    <a:pt x="181" y="141"/>
                  </a:cubicBezTo>
                  <a:cubicBezTo>
                    <a:pt x="182" y="138"/>
                    <a:pt x="178" y="136"/>
                    <a:pt x="177" y="133"/>
                  </a:cubicBezTo>
                  <a:cubicBezTo>
                    <a:pt x="176" y="131"/>
                    <a:pt x="176" y="129"/>
                    <a:pt x="177" y="127"/>
                  </a:cubicBezTo>
                  <a:cubicBezTo>
                    <a:pt x="177" y="126"/>
                    <a:pt x="178" y="125"/>
                    <a:pt x="178" y="124"/>
                  </a:cubicBezTo>
                  <a:cubicBezTo>
                    <a:pt x="176" y="123"/>
                    <a:pt x="174" y="123"/>
                    <a:pt x="172" y="122"/>
                  </a:cubicBezTo>
                  <a:cubicBezTo>
                    <a:pt x="171" y="122"/>
                    <a:pt x="169" y="121"/>
                    <a:pt x="168" y="120"/>
                  </a:cubicBezTo>
                  <a:cubicBezTo>
                    <a:pt x="167" y="119"/>
                    <a:pt x="168" y="117"/>
                    <a:pt x="168" y="116"/>
                  </a:cubicBezTo>
                  <a:cubicBezTo>
                    <a:pt x="167" y="114"/>
                    <a:pt x="167" y="112"/>
                    <a:pt x="165" y="112"/>
                  </a:cubicBezTo>
                  <a:cubicBezTo>
                    <a:pt x="164" y="112"/>
                    <a:pt x="166" y="115"/>
                    <a:pt x="165" y="117"/>
                  </a:cubicBezTo>
                  <a:cubicBezTo>
                    <a:pt x="164" y="118"/>
                    <a:pt x="162" y="118"/>
                    <a:pt x="161" y="117"/>
                  </a:cubicBezTo>
                  <a:cubicBezTo>
                    <a:pt x="159" y="116"/>
                    <a:pt x="160" y="113"/>
                    <a:pt x="159" y="111"/>
                  </a:cubicBezTo>
                  <a:cubicBezTo>
                    <a:pt x="159" y="111"/>
                    <a:pt x="157" y="112"/>
                    <a:pt x="157" y="112"/>
                  </a:cubicBezTo>
                  <a:cubicBezTo>
                    <a:pt x="156" y="110"/>
                    <a:pt x="156" y="109"/>
                    <a:pt x="157" y="107"/>
                  </a:cubicBezTo>
                  <a:cubicBezTo>
                    <a:pt x="157" y="106"/>
                    <a:pt x="160" y="104"/>
                    <a:pt x="158" y="104"/>
                  </a:cubicBezTo>
                  <a:cubicBezTo>
                    <a:pt x="156" y="105"/>
                    <a:pt x="155" y="107"/>
                    <a:pt x="153" y="108"/>
                  </a:cubicBezTo>
                  <a:cubicBezTo>
                    <a:pt x="153" y="108"/>
                    <a:pt x="152" y="105"/>
                    <a:pt x="152" y="106"/>
                  </a:cubicBezTo>
                  <a:cubicBezTo>
                    <a:pt x="151" y="107"/>
                    <a:pt x="153" y="110"/>
                    <a:pt x="151" y="111"/>
                  </a:cubicBezTo>
                  <a:cubicBezTo>
                    <a:pt x="147" y="114"/>
                    <a:pt x="142" y="116"/>
                    <a:pt x="137" y="116"/>
                  </a:cubicBezTo>
                  <a:cubicBezTo>
                    <a:pt x="135" y="116"/>
                    <a:pt x="136" y="112"/>
                    <a:pt x="137" y="111"/>
                  </a:cubicBezTo>
                  <a:cubicBezTo>
                    <a:pt x="138" y="109"/>
                    <a:pt x="140" y="107"/>
                    <a:pt x="142" y="106"/>
                  </a:cubicBezTo>
                  <a:cubicBezTo>
                    <a:pt x="144" y="104"/>
                    <a:pt x="148" y="105"/>
                    <a:pt x="150" y="103"/>
                  </a:cubicBezTo>
                  <a:cubicBezTo>
                    <a:pt x="152" y="102"/>
                    <a:pt x="149" y="100"/>
                    <a:pt x="148" y="99"/>
                  </a:cubicBezTo>
                  <a:cubicBezTo>
                    <a:pt x="147" y="98"/>
                    <a:pt x="144" y="99"/>
                    <a:pt x="143" y="97"/>
                  </a:cubicBezTo>
                  <a:cubicBezTo>
                    <a:pt x="142" y="96"/>
                    <a:pt x="145" y="92"/>
                    <a:pt x="143" y="92"/>
                  </a:cubicBezTo>
                  <a:cubicBezTo>
                    <a:pt x="141" y="90"/>
                    <a:pt x="137" y="95"/>
                    <a:pt x="135" y="94"/>
                  </a:cubicBezTo>
                  <a:cubicBezTo>
                    <a:pt x="133" y="92"/>
                    <a:pt x="138" y="89"/>
                    <a:pt x="137" y="87"/>
                  </a:cubicBezTo>
                  <a:cubicBezTo>
                    <a:pt x="137" y="85"/>
                    <a:pt x="134" y="88"/>
                    <a:pt x="132" y="89"/>
                  </a:cubicBezTo>
                  <a:cubicBezTo>
                    <a:pt x="131" y="90"/>
                    <a:pt x="130" y="94"/>
                    <a:pt x="130" y="92"/>
                  </a:cubicBezTo>
                  <a:cubicBezTo>
                    <a:pt x="129" y="88"/>
                    <a:pt x="132" y="83"/>
                    <a:pt x="131" y="79"/>
                  </a:cubicBezTo>
                  <a:cubicBezTo>
                    <a:pt x="130" y="77"/>
                    <a:pt x="128" y="82"/>
                    <a:pt x="126" y="82"/>
                  </a:cubicBezTo>
                  <a:cubicBezTo>
                    <a:pt x="124" y="82"/>
                    <a:pt x="124" y="79"/>
                    <a:pt x="122" y="78"/>
                  </a:cubicBezTo>
                  <a:cubicBezTo>
                    <a:pt x="121" y="77"/>
                    <a:pt x="119" y="77"/>
                    <a:pt x="118" y="76"/>
                  </a:cubicBezTo>
                  <a:cubicBezTo>
                    <a:pt x="118" y="74"/>
                    <a:pt x="122" y="69"/>
                    <a:pt x="119" y="70"/>
                  </a:cubicBezTo>
                  <a:cubicBezTo>
                    <a:pt x="117" y="70"/>
                    <a:pt x="117" y="75"/>
                    <a:pt x="115" y="76"/>
                  </a:cubicBezTo>
                  <a:cubicBezTo>
                    <a:pt x="113" y="77"/>
                    <a:pt x="114" y="72"/>
                    <a:pt x="112" y="72"/>
                  </a:cubicBezTo>
                  <a:cubicBezTo>
                    <a:pt x="110" y="72"/>
                    <a:pt x="109" y="76"/>
                    <a:pt x="110" y="77"/>
                  </a:cubicBezTo>
                  <a:cubicBezTo>
                    <a:pt x="112" y="80"/>
                    <a:pt x="117" y="78"/>
                    <a:pt x="119" y="81"/>
                  </a:cubicBezTo>
                  <a:cubicBezTo>
                    <a:pt x="121" y="83"/>
                    <a:pt x="120" y="87"/>
                    <a:pt x="118" y="88"/>
                  </a:cubicBezTo>
                  <a:cubicBezTo>
                    <a:pt x="115" y="90"/>
                    <a:pt x="110" y="90"/>
                    <a:pt x="106" y="89"/>
                  </a:cubicBezTo>
                  <a:cubicBezTo>
                    <a:pt x="105" y="89"/>
                    <a:pt x="105" y="85"/>
                    <a:pt x="103" y="85"/>
                  </a:cubicBezTo>
                  <a:cubicBezTo>
                    <a:pt x="98" y="83"/>
                    <a:pt x="93" y="83"/>
                    <a:pt x="87" y="83"/>
                  </a:cubicBezTo>
                  <a:cubicBezTo>
                    <a:pt x="86" y="83"/>
                    <a:pt x="89" y="85"/>
                    <a:pt x="90" y="85"/>
                  </a:cubicBezTo>
                  <a:cubicBezTo>
                    <a:pt x="92" y="87"/>
                    <a:pt x="95" y="87"/>
                    <a:pt x="97" y="89"/>
                  </a:cubicBezTo>
                  <a:cubicBezTo>
                    <a:pt x="98" y="90"/>
                    <a:pt x="95" y="91"/>
                    <a:pt x="93" y="91"/>
                  </a:cubicBezTo>
                  <a:cubicBezTo>
                    <a:pt x="90" y="90"/>
                    <a:pt x="88" y="87"/>
                    <a:pt x="85" y="86"/>
                  </a:cubicBezTo>
                  <a:cubicBezTo>
                    <a:pt x="83" y="84"/>
                    <a:pt x="81" y="81"/>
                    <a:pt x="79" y="80"/>
                  </a:cubicBezTo>
                  <a:cubicBezTo>
                    <a:pt x="77" y="79"/>
                    <a:pt x="75" y="79"/>
                    <a:pt x="73" y="79"/>
                  </a:cubicBezTo>
                  <a:cubicBezTo>
                    <a:pt x="72" y="79"/>
                    <a:pt x="75" y="80"/>
                    <a:pt x="76" y="81"/>
                  </a:cubicBezTo>
                  <a:cubicBezTo>
                    <a:pt x="78" y="83"/>
                    <a:pt x="82" y="84"/>
                    <a:pt x="83" y="87"/>
                  </a:cubicBezTo>
                  <a:cubicBezTo>
                    <a:pt x="83" y="88"/>
                    <a:pt x="80" y="88"/>
                    <a:pt x="79" y="88"/>
                  </a:cubicBezTo>
                  <a:cubicBezTo>
                    <a:pt x="74" y="88"/>
                    <a:pt x="70" y="86"/>
                    <a:pt x="66" y="86"/>
                  </a:cubicBezTo>
                  <a:cubicBezTo>
                    <a:pt x="62" y="86"/>
                    <a:pt x="58" y="87"/>
                    <a:pt x="55" y="86"/>
                  </a:cubicBezTo>
                  <a:cubicBezTo>
                    <a:pt x="53" y="85"/>
                    <a:pt x="56" y="81"/>
                    <a:pt x="54" y="80"/>
                  </a:cubicBezTo>
                  <a:cubicBezTo>
                    <a:pt x="52" y="80"/>
                    <a:pt x="53" y="84"/>
                    <a:pt x="52" y="85"/>
                  </a:cubicBezTo>
                  <a:cubicBezTo>
                    <a:pt x="49" y="86"/>
                    <a:pt x="46" y="83"/>
                    <a:pt x="43" y="84"/>
                  </a:cubicBezTo>
                  <a:cubicBezTo>
                    <a:pt x="42" y="84"/>
                    <a:pt x="46" y="86"/>
                    <a:pt x="45" y="86"/>
                  </a:cubicBezTo>
                  <a:cubicBezTo>
                    <a:pt x="43" y="87"/>
                    <a:pt x="41" y="85"/>
                    <a:pt x="39" y="84"/>
                  </a:cubicBezTo>
                  <a:cubicBezTo>
                    <a:pt x="38" y="83"/>
                    <a:pt x="36" y="82"/>
                    <a:pt x="35" y="80"/>
                  </a:cubicBezTo>
                  <a:cubicBezTo>
                    <a:pt x="34" y="79"/>
                    <a:pt x="36" y="76"/>
                    <a:pt x="35" y="76"/>
                  </a:cubicBezTo>
                  <a:cubicBezTo>
                    <a:pt x="33" y="76"/>
                    <a:pt x="35" y="79"/>
                    <a:pt x="33" y="80"/>
                  </a:cubicBezTo>
                  <a:cubicBezTo>
                    <a:pt x="33" y="81"/>
                    <a:pt x="31" y="80"/>
                    <a:pt x="31" y="80"/>
                  </a:cubicBezTo>
                  <a:cubicBezTo>
                    <a:pt x="30" y="79"/>
                    <a:pt x="31" y="77"/>
                    <a:pt x="30" y="76"/>
                  </a:cubicBezTo>
                  <a:cubicBezTo>
                    <a:pt x="30" y="76"/>
                    <a:pt x="29" y="76"/>
                    <a:pt x="28" y="76"/>
                  </a:cubicBezTo>
                  <a:cubicBezTo>
                    <a:pt x="28" y="78"/>
                    <a:pt x="30" y="80"/>
                    <a:pt x="28" y="81"/>
                  </a:cubicBezTo>
                  <a:cubicBezTo>
                    <a:pt x="26" y="81"/>
                    <a:pt x="23" y="79"/>
                    <a:pt x="20" y="78"/>
                  </a:cubicBezTo>
                  <a:cubicBezTo>
                    <a:pt x="19" y="78"/>
                    <a:pt x="18" y="80"/>
                    <a:pt x="17" y="80"/>
                  </a:cubicBezTo>
                  <a:cubicBezTo>
                    <a:pt x="16" y="79"/>
                    <a:pt x="17" y="77"/>
                    <a:pt x="16" y="76"/>
                  </a:cubicBezTo>
                  <a:cubicBezTo>
                    <a:pt x="14" y="74"/>
                    <a:pt x="11" y="73"/>
                    <a:pt x="10" y="71"/>
                  </a:cubicBezTo>
                  <a:cubicBezTo>
                    <a:pt x="8" y="69"/>
                    <a:pt x="8" y="66"/>
                    <a:pt x="7" y="63"/>
                  </a:cubicBezTo>
                  <a:cubicBezTo>
                    <a:pt x="7" y="63"/>
                    <a:pt x="6" y="61"/>
                    <a:pt x="7" y="61"/>
                  </a:cubicBezTo>
                  <a:cubicBezTo>
                    <a:pt x="10" y="61"/>
                    <a:pt x="13" y="61"/>
                    <a:pt x="16" y="61"/>
                  </a:cubicBezTo>
                  <a:cubicBezTo>
                    <a:pt x="19" y="62"/>
                    <a:pt x="20" y="64"/>
                    <a:pt x="23" y="65"/>
                  </a:cubicBezTo>
                  <a:cubicBezTo>
                    <a:pt x="25" y="65"/>
                    <a:pt x="30" y="67"/>
                    <a:pt x="31" y="64"/>
                  </a:cubicBezTo>
                  <a:cubicBezTo>
                    <a:pt x="31" y="61"/>
                    <a:pt x="26" y="61"/>
                    <a:pt x="24" y="59"/>
                  </a:cubicBezTo>
                  <a:cubicBezTo>
                    <a:pt x="23" y="59"/>
                    <a:pt x="24" y="57"/>
                    <a:pt x="23" y="57"/>
                  </a:cubicBezTo>
                  <a:cubicBezTo>
                    <a:pt x="21" y="57"/>
                    <a:pt x="18" y="58"/>
                    <a:pt x="16" y="58"/>
                  </a:cubicBezTo>
                  <a:cubicBezTo>
                    <a:pt x="11" y="58"/>
                    <a:pt x="6" y="58"/>
                    <a:pt x="1" y="56"/>
                  </a:cubicBezTo>
                  <a:cubicBezTo>
                    <a:pt x="0" y="56"/>
                    <a:pt x="1" y="54"/>
                    <a:pt x="2" y="52"/>
                  </a:cubicBezTo>
                  <a:cubicBezTo>
                    <a:pt x="3" y="49"/>
                    <a:pt x="4" y="46"/>
                    <a:pt x="5" y="43"/>
                  </a:cubicBezTo>
                  <a:cubicBezTo>
                    <a:pt x="6" y="41"/>
                    <a:pt x="8" y="40"/>
                    <a:pt x="9" y="37"/>
                  </a:cubicBezTo>
                  <a:cubicBezTo>
                    <a:pt x="10" y="35"/>
                    <a:pt x="8" y="32"/>
                    <a:pt x="9" y="30"/>
                  </a:cubicBezTo>
                  <a:cubicBezTo>
                    <a:pt x="10" y="27"/>
                    <a:pt x="14" y="26"/>
                    <a:pt x="16" y="23"/>
                  </a:cubicBezTo>
                  <a:cubicBezTo>
                    <a:pt x="19" y="20"/>
                    <a:pt x="20" y="16"/>
                    <a:pt x="23" y="13"/>
                  </a:cubicBezTo>
                  <a:cubicBezTo>
                    <a:pt x="27" y="9"/>
                    <a:pt x="32" y="6"/>
                    <a:pt x="37" y="4"/>
                  </a:cubicBezTo>
                  <a:cubicBezTo>
                    <a:pt x="41" y="2"/>
                    <a:pt x="46" y="1"/>
                    <a:pt x="51" y="1"/>
                  </a:cubicBezTo>
                  <a:cubicBezTo>
                    <a:pt x="55" y="0"/>
                    <a:pt x="59" y="1"/>
                    <a:pt x="63" y="1"/>
                  </a:cubicBezTo>
                  <a:cubicBezTo>
                    <a:pt x="65" y="1"/>
                    <a:pt x="67" y="0"/>
                    <a:pt x="68" y="1"/>
                  </a:cubicBezTo>
                  <a:cubicBezTo>
                    <a:pt x="69" y="2"/>
                    <a:pt x="68" y="4"/>
                    <a:pt x="67" y="5"/>
                  </a:cubicBezTo>
                  <a:cubicBezTo>
                    <a:pt x="65" y="6"/>
                    <a:pt x="61" y="7"/>
                    <a:pt x="59" y="8"/>
                  </a:cubicBezTo>
                  <a:cubicBezTo>
                    <a:pt x="57" y="9"/>
                    <a:pt x="54" y="10"/>
                    <a:pt x="53" y="12"/>
                  </a:cubicBezTo>
                  <a:cubicBezTo>
                    <a:pt x="51" y="14"/>
                    <a:pt x="52" y="17"/>
                    <a:pt x="51" y="19"/>
                  </a:cubicBezTo>
                  <a:cubicBezTo>
                    <a:pt x="49" y="22"/>
                    <a:pt x="46" y="23"/>
                    <a:pt x="45" y="25"/>
                  </a:cubicBezTo>
                  <a:cubicBezTo>
                    <a:pt x="45" y="28"/>
                    <a:pt x="48" y="30"/>
                    <a:pt x="48" y="32"/>
                  </a:cubicBezTo>
                  <a:cubicBezTo>
                    <a:pt x="48" y="35"/>
                    <a:pt x="45" y="37"/>
                    <a:pt x="45" y="39"/>
                  </a:cubicBezTo>
                  <a:cubicBezTo>
                    <a:pt x="44" y="41"/>
                    <a:pt x="44" y="44"/>
                    <a:pt x="45" y="45"/>
                  </a:cubicBezTo>
                  <a:cubicBezTo>
                    <a:pt x="47" y="48"/>
                    <a:pt x="51" y="50"/>
                    <a:pt x="53" y="52"/>
                  </a:cubicBezTo>
                  <a:cubicBezTo>
                    <a:pt x="54" y="53"/>
                    <a:pt x="57" y="53"/>
                    <a:pt x="56" y="54"/>
                  </a:cubicBezTo>
                  <a:cubicBezTo>
                    <a:pt x="55" y="56"/>
                    <a:pt x="51" y="56"/>
                    <a:pt x="49" y="57"/>
                  </a:cubicBezTo>
                  <a:cubicBezTo>
                    <a:pt x="46" y="58"/>
                    <a:pt x="44" y="58"/>
                    <a:pt x="42" y="59"/>
                  </a:cubicBezTo>
                  <a:cubicBezTo>
                    <a:pt x="40" y="60"/>
                    <a:pt x="38" y="62"/>
                    <a:pt x="38" y="64"/>
                  </a:cubicBezTo>
                  <a:cubicBezTo>
                    <a:pt x="38" y="65"/>
                    <a:pt x="41" y="63"/>
                    <a:pt x="42" y="62"/>
                  </a:cubicBezTo>
                  <a:cubicBezTo>
                    <a:pt x="45" y="62"/>
                    <a:pt x="47" y="60"/>
                    <a:pt x="50" y="59"/>
                  </a:cubicBezTo>
                  <a:cubicBezTo>
                    <a:pt x="51" y="59"/>
                    <a:pt x="53" y="58"/>
                    <a:pt x="54" y="59"/>
                  </a:cubicBezTo>
                  <a:cubicBezTo>
                    <a:pt x="55" y="61"/>
                    <a:pt x="53" y="63"/>
                    <a:pt x="53" y="65"/>
                  </a:cubicBezTo>
                  <a:cubicBezTo>
                    <a:pt x="53" y="66"/>
                    <a:pt x="55" y="67"/>
                    <a:pt x="55" y="66"/>
                  </a:cubicBezTo>
                  <a:cubicBezTo>
                    <a:pt x="57" y="63"/>
                    <a:pt x="57" y="60"/>
                    <a:pt x="58" y="57"/>
                  </a:cubicBezTo>
                  <a:cubicBezTo>
                    <a:pt x="58" y="56"/>
                    <a:pt x="59" y="55"/>
                    <a:pt x="60" y="54"/>
                  </a:cubicBezTo>
                  <a:cubicBezTo>
                    <a:pt x="61" y="52"/>
                    <a:pt x="62" y="50"/>
                    <a:pt x="61" y="49"/>
                  </a:cubicBezTo>
                  <a:cubicBezTo>
                    <a:pt x="59" y="46"/>
                    <a:pt x="56" y="46"/>
                    <a:pt x="53" y="45"/>
                  </a:cubicBezTo>
                  <a:cubicBezTo>
                    <a:pt x="52" y="44"/>
                    <a:pt x="49" y="42"/>
                    <a:pt x="50" y="41"/>
                  </a:cubicBezTo>
                  <a:cubicBezTo>
                    <a:pt x="51" y="38"/>
                    <a:pt x="54" y="35"/>
                    <a:pt x="57" y="34"/>
                  </a:cubicBezTo>
                  <a:cubicBezTo>
                    <a:pt x="58" y="33"/>
                    <a:pt x="60" y="36"/>
                    <a:pt x="61" y="37"/>
                  </a:cubicBezTo>
                  <a:cubicBezTo>
                    <a:pt x="63" y="38"/>
                    <a:pt x="64" y="40"/>
                    <a:pt x="66" y="40"/>
                  </a:cubicBezTo>
                  <a:cubicBezTo>
                    <a:pt x="67" y="41"/>
                    <a:pt x="67" y="38"/>
                    <a:pt x="66" y="38"/>
                  </a:cubicBezTo>
                  <a:cubicBezTo>
                    <a:pt x="65" y="36"/>
                    <a:pt x="62" y="37"/>
                    <a:pt x="61" y="35"/>
                  </a:cubicBezTo>
                  <a:cubicBezTo>
                    <a:pt x="60" y="34"/>
                    <a:pt x="63" y="32"/>
                    <a:pt x="62" y="31"/>
                  </a:cubicBezTo>
                  <a:cubicBezTo>
                    <a:pt x="62" y="30"/>
                    <a:pt x="59" y="32"/>
                    <a:pt x="58" y="31"/>
                  </a:cubicBezTo>
                  <a:cubicBezTo>
                    <a:pt x="57" y="31"/>
                    <a:pt x="57" y="29"/>
                    <a:pt x="57" y="28"/>
                  </a:cubicBezTo>
                  <a:cubicBezTo>
                    <a:pt x="57" y="24"/>
                    <a:pt x="55" y="20"/>
                    <a:pt x="57" y="18"/>
                  </a:cubicBezTo>
                  <a:cubicBezTo>
                    <a:pt x="58" y="16"/>
                    <a:pt x="60" y="20"/>
                    <a:pt x="62" y="21"/>
                  </a:cubicBezTo>
                  <a:cubicBezTo>
                    <a:pt x="65" y="22"/>
                    <a:pt x="68" y="25"/>
                    <a:pt x="71" y="25"/>
                  </a:cubicBezTo>
                  <a:cubicBezTo>
                    <a:pt x="72" y="25"/>
                    <a:pt x="72" y="23"/>
                    <a:pt x="71" y="22"/>
                  </a:cubicBezTo>
                  <a:cubicBezTo>
                    <a:pt x="68" y="20"/>
                    <a:pt x="64" y="20"/>
                    <a:pt x="61" y="17"/>
                  </a:cubicBezTo>
                  <a:cubicBezTo>
                    <a:pt x="60" y="16"/>
                    <a:pt x="64" y="16"/>
                    <a:pt x="65" y="16"/>
                  </a:cubicBezTo>
                  <a:cubicBezTo>
                    <a:pt x="68" y="16"/>
                    <a:pt x="71" y="19"/>
                    <a:pt x="73" y="17"/>
                  </a:cubicBezTo>
                  <a:cubicBezTo>
                    <a:pt x="75" y="15"/>
                    <a:pt x="69" y="16"/>
                    <a:pt x="67" y="14"/>
                  </a:cubicBezTo>
                  <a:cubicBezTo>
                    <a:pt x="66" y="13"/>
                    <a:pt x="65" y="11"/>
                    <a:pt x="66" y="10"/>
                  </a:cubicBezTo>
                  <a:cubicBezTo>
                    <a:pt x="68" y="9"/>
                    <a:pt x="69" y="12"/>
                    <a:pt x="71" y="12"/>
                  </a:cubicBezTo>
                  <a:cubicBezTo>
                    <a:pt x="72" y="11"/>
                    <a:pt x="73" y="8"/>
                    <a:pt x="74" y="8"/>
                  </a:cubicBezTo>
                  <a:cubicBezTo>
                    <a:pt x="76" y="7"/>
                    <a:pt x="78" y="9"/>
                    <a:pt x="80" y="9"/>
                  </a:cubicBezTo>
                  <a:cubicBezTo>
                    <a:pt x="81" y="8"/>
                    <a:pt x="79" y="6"/>
                    <a:pt x="80" y="6"/>
                  </a:cubicBezTo>
                  <a:cubicBezTo>
                    <a:pt x="85" y="4"/>
                    <a:pt x="89" y="2"/>
                    <a:pt x="94" y="2"/>
                  </a:cubicBezTo>
                  <a:cubicBezTo>
                    <a:pt x="99" y="1"/>
                    <a:pt x="104" y="1"/>
                    <a:pt x="108" y="3"/>
                  </a:cubicBezTo>
                  <a:cubicBezTo>
                    <a:pt x="109" y="3"/>
                    <a:pt x="109" y="6"/>
                    <a:pt x="109" y="7"/>
                  </a:cubicBezTo>
                  <a:cubicBezTo>
                    <a:pt x="109" y="9"/>
                    <a:pt x="107" y="11"/>
                    <a:pt x="108" y="13"/>
                  </a:cubicBezTo>
                  <a:cubicBezTo>
                    <a:pt x="109" y="15"/>
                    <a:pt x="112" y="14"/>
                    <a:pt x="113" y="16"/>
                  </a:cubicBezTo>
                  <a:cubicBezTo>
                    <a:pt x="114" y="17"/>
                    <a:pt x="112" y="19"/>
                    <a:pt x="112" y="21"/>
                  </a:cubicBezTo>
                  <a:cubicBezTo>
                    <a:pt x="112" y="23"/>
                    <a:pt x="114" y="24"/>
                    <a:pt x="113" y="25"/>
                  </a:cubicBezTo>
                  <a:cubicBezTo>
                    <a:pt x="110" y="29"/>
                    <a:pt x="104" y="30"/>
                    <a:pt x="101" y="34"/>
                  </a:cubicBezTo>
                  <a:cubicBezTo>
                    <a:pt x="100" y="35"/>
                    <a:pt x="106" y="32"/>
                    <a:pt x="107" y="34"/>
                  </a:cubicBezTo>
                  <a:cubicBezTo>
                    <a:pt x="108" y="36"/>
                    <a:pt x="104" y="38"/>
                    <a:pt x="103" y="40"/>
                  </a:cubicBezTo>
                  <a:cubicBezTo>
                    <a:pt x="103" y="41"/>
                    <a:pt x="103" y="44"/>
                    <a:pt x="105" y="44"/>
                  </a:cubicBezTo>
                  <a:cubicBezTo>
                    <a:pt x="107" y="43"/>
                    <a:pt x="108" y="40"/>
                    <a:pt x="110" y="38"/>
                  </a:cubicBezTo>
                  <a:cubicBezTo>
                    <a:pt x="111" y="37"/>
                    <a:pt x="111" y="36"/>
                    <a:pt x="113" y="35"/>
                  </a:cubicBezTo>
                  <a:cubicBezTo>
                    <a:pt x="114" y="35"/>
                    <a:pt x="115" y="37"/>
                    <a:pt x="116" y="36"/>
                  </a:cubicBezTo>
                  <a:cubicBezTo>
                    <a:pt x="117" y="35"/>
                    <a:pt x="115" y="32"/>
                    <a:pt x="116" y="32"/>
                  </a:cubicBezTo>
                  <a:cubicBezTo>
                    <a:pt x="118" y="32"/>
                    <a:pt x="118" y="35"/>
                    <a:pt x="120" y="36"/>
                  </a:cubicBezTo>
                  <a:cubicBezTo>
                    <a:pt x="122" y="37"/>
                    <a:pt x="125" y="33"/>
                    <a:pt x="125" y="35"/>
                  </a:cubicBezTo>
                  <a:cubicBezTo>
                    <a:pt x="126" y="37"/>
                    <a:pt x="122" y="40"/>
                    <a:pt x="123" y="43"/>
                  </a:cubicBezTo>
                  <a:cubicBezTo>
                    <a:pt x="124" y="45"/>
                    <a:pt x="127" y="44"/>
                    <a:pt x="128" y="43"/>
                  </a:cubicBezTo>
                  <a:cubicBezTo>
                    <a:pt x="129" y="42"/>
                    <a:pt x="125" y="39"/>
                    <a:pt x="127" y="38"/>
                  </a:cubicBezTo>
                  <a:cubicBezTo>
                    <a:pt x="128" y="37"/>
                    <a:pt x="130" y="40"/>
                    <a:pt x="132" y="41"/>
                  </a:cubicBezTo>
                  <a:cubicBezTo>
                    <a:pt x="133" y="42"/>
                    <a:pt x="134" y="45"/>
                    <a:pt x="134" y="44"/>
                  </a:cubicBezTo>
                  <a:cubicBezTo>
                    <a:pt x="134" y="42"/>
                    <a:pt x="133" y="40"/>
                    <a:pt x="132" y="38"/>
                  </a:cubicBezTo>
                  <a:cubicBezTo>
                    <a:pt x="131" y="36"/>
                    <a:pt x="128" y="35"/>
                    <a:pt x="129" y="34"/>
                  </a:cubicBezTo>
                  <a:cubicBezTo>
                    <a:pt x="131" y="33"/>
                    <a:pt x="133" y="36"/>
                    <a:pt x="135" y="36"/>
                  </a:cubicBezTo>
                  <a:cubicBezTo>
                    <a:pt x="137" y="37"/>
                    <a:pt x="140" y="38"/>
                    <a:pt x="143" y="37"/>
                  </a:cubicBezTo>
                  <a:cubicBezTo>
                    <a:pt x="144" y="37"/>
                    <a:pt x="141" y="36"/>
                    <a:pt x="140" y="35"/>
                  </a:cubicBezTo>
                  <a:cubicBezTo>
                    <a:pt x="137" y="34"/>
                    <a:pt x="133" y="35"/>
                    <a:pt x="132" y="32"/>
                  </a:cubicBezTo>
                  <a:cubicBezTo>
                    <a:pt x="132" y="30"/>
                    <a:pt x="136" y="28"/>
                    <a:pt x="138" y="27"/>
                  </a:cubicBezTo>
                  <a:cubicBezTo>
                    <a:pt x="140" y="26"/>
                    <a:pt x="143" y="24"/>
                    <a:pt x="145" y="25"/>
                  </a:cubicBezTo>
                  <a:cubicBezTo>
                    <a:pt x="150" y="25"/>
                    <a:pt x="155" y="27"/>
                    <a:pt x="159" y="29"/>
                  </a:cubicBezTo>
                  <a:cubicBezTo>
                    <a:pt x="160" y="29"/>
                    <a:pt x="161" y="32"/>
                    <a:pt x="162" y="31"/>
                  </a:cubicBezTo>
                  <a:cubicBezTo>
                    <a:pt x="163" y="31"/>
                    <a:pt x="162" y="27"/>
                    <a:pt x="163" y="28"/>
                  </a:cubicBezTo>
                  <a:cubicBezTo>
                    <a:pt x="167" y="29"/>
                    <a:pt x="170" y="31"/>
                    <a:pt x="171" y="35"/>
                  </a:cubicBezTo>
                  <a:cubicBezTo>
                    <a:pt x="172" y="37"/>
                    <a:pt x="168" y="38"/>
                    <a:pt x="166" y="39"/>
                  </a:cubicBezTo>
                  <a:cubicBezTo>
                    <a:pt x="164" y="41"/>
                    <a:pt x="162" y="42"/>
                    <a:pt x="161" y="44"/>
                  </a:cubicBezTo>
                  <a:cubicBezTo>
                    <a:pt x="161" y="45"/>
                    <a:pt x="162" y="46"/>
                    <a:pt x="162" y="46"/>
                  </a:cubicBezTo>
                  <a:cubicBezTo>
                    <a:pt x="164" y="44"/>
                    <a:pt x="165" y="41"/>
                    <a:pt x="168" y="40"/>
                  </a:cubicBezTo>
                  <a:cubicBezTo>
                    <a:pt x="171" y="39"/>
                    <a:pt x="175" y="37"/>
                    <a:pt x="177" y="40"/>
                  </a:cubicBezTo>
                  <a:cubicBezTo>
                    <a:pt x="179" y="42"/>
                    <a:pt x="175" y="44"/>
                    <a:pt x="173" y="46"/>
                  </a:cubicBezTo>
                  <a:cubicBezTo>
                    <a:pt x="171" y="47"/>
                    <a:pt x="168" y="47"/>
                    <a:pt x="168" y="48"/>
                  </a:cubicBezTo>
                  <a:cubicBezTo>
                    <a:pt x="167" y="50"/>
                    <a:pt x="172" y="48"/>
                    <a:pt x="172" y="49"/>
                  </a:cubicBezTo>
                  <a:cubicBezTo>
                    <a:pt x="172" y="51"/>
                    <a:pt x="169" y="53"/>
                    <a:pt x="169" y="55"/>
                  </a:cubicBezTo>
                  <a:cubicBezTo>
                    <a:pt x="169" y="56"/>
                    <a:pt x="171" y="56"/>
                    <a:pt x="172" y="56"/>
                  </a:cubicBezTo>
                  <a:cubicBezTo>
                    <a:pt x="174" y="54"/>
                    <a:pt x="174" y="51"/>
                    <a:pt x="176" y="49"/>
                  </a:cubicBezTo>
                  <a:cubicBezTo>
                    <a:pt x="178" y="47"/>
                    <a:pt x="181" y="43"/>
                    <a:pt x="181" y="45"/>
                  </a:cubicBezTo>
                  <a:cubicBezTo>
                    <a:pt x="182" y="48"/>
                    <a:pt x="178" y="50"/>
                    <a:pt x="177" y="53"/>
                  </a:cubicBezTo>
                  <a:cubicBezTo>
                    <a:pt x="176" y="54"/>
                    <a:pt x="175" y="58"/>
                    <a:pt x="176" y="58"/>
                  </a:cubicBezTo>
                  <a:cubicBezTo>
                    <a:pt x="179" y="56"/>
                    <a:pt x="179" y="48"/>
                    <a:pt x="182" y="50"/>
                  </a:cubicBezTo>
                  <a:cubicBezTo>
                    <a:pt x="185" y="51"/>
                    <a:pt x="179" y="56"/>
                    <a:pt x="180" y="59"/>
                  </a:cubicBezTo>
                  <a:cubicBezTo>
                    <a:pt x="182" y="61"/>
                    <a:pt x="183" y="53"/>
                    <a:pt x="185" y="54"/>
                  </a:cubicBezTo>
                  <a:cubicBezTo>
                    <a:pt x="187" y="56"/>
                    <a:pt x="181" y="63"/>
                    <a:pt x="184" y="62"/>
                  </a:cubicBezTo>
                  <a:cubicBezTo>
                    <a:pt x="188" y="62"/>
                    <a:pt x="189" y="57"/>
                    <a:pt x="190" y="54"/>
                  </a:cubicBezTo>
                  <a:cubicBezTo>
                    <a:pt x="192" y="52"/>
                    <a:pt x="192" y="48"/>
                    <a:pt x="194" y="47"/>
                  </a:cubicBezTo>
                  <a:cubicBezTo>
                    <a:pt x="196" y="46"/>
                    <a:pt x="200" y="47"/>
                    <a:pt x="202" y="49"/>
                  </a:cubicBezTo>
                  <a:cubicBezTo>
                    <a:pt x="203" y="50"/>
                    <a:pt x="199" y="54"/>
                    <a:pt x="201" y="54"/>
                  </a:cubicBezTo>
                  <a:cubicBezTo>
                    <a:pt x="202" y="55"/>
                    <a:pt x="202" y="50"/>
                    <a:pt x="204" y="50"/>
                  </a:cubicBezTo>
                  <a:cubicBezTo>
                    <a:pt x="207" y="50"/>
                    <a:pt x="209" y="53"/>
                    <a:pt x="210" y="55"/>
                  </a:cubicBezTo>
                  <a:cubicBezTo>
                    <a:pt x="211" y="55"/>
                    <a:pt x="211" y="57"/>
                    <a:pt x="210" y="58"/>
                  </a:cubicBezTo>
                  <a:cubicBezTo>
                    <a:pt x="209" y="59"/>
                    <a:pt x="207" y="60"/>
                    <a:pt x="205" y="61"/>
                  </a:cubicBezTo>
                  <a:cubicBezTo>
                    <a:pt x="203" y="62"/>
                    <a:pt x="200" y="60"/>
                    <a:pt x="198" y="61"/>
                  </a:cubicBezTo>
                  <a:cubicBezTo>
                    <a:pt x="196" y="62"/>
                    <a:pt x="196" y="65"/>
                    <a:pt x="195" y="67"/>
                  </a:cubicBezTo>
                  <a:cubicBezTo>
                    <a:pt x="194" y="69"/>
                    <a:pt x="191" y="72"/>
                    <a:pt x="193" y="73"/>
                  </a:cubicBezTo>
                  <a:cubicBezTo>
                    <a:pt x="195" y="74"/>
                    <a:pt x="197" y="70"/>
                    <a:pt x="199" y="69"/>
                  </a:cubicBezTo>
                  <a:cubicBezTo>
                    <a:pt x="201" y="67"/>
                    <a:pt x="204" y="66"/>
                    <a:pt x="206" y="67"/>
                  </a:cubicBezTo>
                  <a:cubicBezTo>
                    <a:pt x="208" y="67"/>
                    <a:pt x="203" y="70"/>
                    <a:pt x="204" y="69"/>
                  </a:cubicBezTo>
                  <a:cubicBezTo>
                    <a:pt x="206" y="68"/>
                    <a:pt x="208" y="67"/>
                    <a:pt x="210" y="65"/>
                  </a:cubicBezTo>
                  <a:cubicBezTo>
                    <a:pt x="211" y="64"/>
                    <a:pt x="212" y="61"/>
                    <a:pt x="213" y="61"/>
                  </a:cubicBezTo>
                  <a:cubicBezTo>
                    <a:pt x="215" y="62"/>
                    <a:pt x="215" y="65"/>
                    <a:pt x="214" y="67"/>
                  </a:cubicBezTo>
                  <a:cubicBezTo>
                    <a:pt x="213" y="69"/>
                    <a:pt x="210" y="71"/>
                    <a:pt x="207" y="72"/>
                  </a:cubicBezTo>
                  <a:cubicBezTo>
                    <a:pt x="205" y="73"/>
                    <a:pt x="202" y="73"/>
                    <a:pt x="200" y="74"/>
                  </a:cubicBezTo>
                  <a:cubicBezTo>
                    <a:pt x="198" y="75"/>
                    <a:pt x="197" y="77"/>
                    <a:pt x="196" y="79"/>
                  </a:cubicBezTo>
                  <a:cubicBezTo>
                    <a:pt x="196" y="80"/>
                    <a:pt x="198" y="80"/>
                    <a:pt x="199" y="80"/>
                  </a:cubicBezTo>
                  <a:cubicBezTo>
                    <a:pt x="200" y="79"/>
                    <a:pt x="200" y="76"/>
                    <a:pt x="202" y="75"/>
                  </a:cubicBezTo>
                  <a:cubicBezTo>
                    <a:pt x="203" y="74"/>
                    <a:pt x="205" y="75"/>
                    <a:pt x="205" y="76"/>
                  </a:cubicBezTo>
                  <a:cubicBezTo>
                    <a:pt x="206" y="78"/>
                    <a:pt x="203" y="80"/>
                    <a:pt x="203" y="82"/>
                  </a:cubicBezTo>
                  <a:cubicBezTo>
                    <a:pt x="203" y="83"/>
                    <a:pt x="205" y="82"/>
                    <a:pt x="206" y="81"/>
                  </a:cubicBezTo>
                  <a:cubicBezTo>
                    <a:pt x="207" y="79"/>
                    <a:pt x="207" y="75"/>
                    <a:pt x="209" y="73"/>
                  </a:cubicBezTo>
                  <a:cubicBezTo>
                    <a:pt x="212" y="70"/>
                    <a:pt x="216" y="68"/>
                    <a:pt x="220" y="67"/>
                  </a:cubicBezTo>
                  <a:cubicBezTo>
                    <a:pt x="221" y="66"/>
                    <a:pt x="221" y="69"/>
                    <a:pt x="220" y="70"/>
                  </a:cubicBezTo>
                  <a:cubicBezTo>
                    <a:pt x="218" y="72"/>
                    <a:pt x="214" y="73"/>
                    <a:pt x="212" y="75"/>
                  </a:cubicBezTo>
                  <a:cubicBezTo>
                    <a:pt x="211" y="76"/>
                    <a:pt x="212" y="78"/>
                    <a:pt x="213" y="77"/>
                  </a:cubicBezTo>
                  <a:cubicBezTo>
                    <a:pt x="218" y="75"/>
                    <a:pt x="222" y="71"/>
                    <a:pt x="227" y="69"/>
                  </a:cubicBezTo>
                  <a:cubicBezTo>
                    <a:pt x="228" y="69"/>
                    <a:pt x="228" y="71"/>
                    <a:pt x="229" y="72"/>
                  </a:cubicBezTo>
                  <a:cubicBezTo>
                    <a:pt x="231" y="73"/>
                    <a:pt x="235" y="73"/>
                    <a:pt x="235" y="75"/>
                  </a:cubicBezTo>
                  <a:cubicBezTo>
                    <a:pt x="236" y="77"/>
                    <a:pt x="232" y="78"/>
                    <a:pt x="230" y="79"/>
                  </a:cubicBezTo>
                  <a:cubicBezTo>
                    <a:pt x="228" y="80"/>
                    <a:pt x="225" y="79"/>
                    <a:pt x="222" y="80"/>
                  </a:cubicBezTo>
                  <a:cubicBezTo>
                    <a:pt x="220" y="81"/>
                    <a:pt x="218" y="83"/>
                    <a:pt x="216" y="85"/>
                  </a:cubicBezTo>
                  <a:cubicBezTo>
                    <a:pt x="215" y="85"/>
                    <a:pt x="215" y="87"/>
                    <a:pt x="216" y="87"/>
                  </a:cubicBezTo>
                  <a:cubicBezTo>
                    <a:pt x="220" y="86"/>
                    <a:pt x="222" y="84"/>
                    <a:pt x="226" y="83"/>
                  </a:cubicBezTo>
                  <a:cubicBezTo>
                    <a:pt x="227" y="82"/>
                    <a:pt x="231" y="80"/>
                    <a:pt x="231" y="81"/>
                  </a:cubicBezTo>
                  <a:cubicBezTo>
                    <a:pt x="230" y="84"/>
                    <a:pt x="227" y="85"/>
                    <a:pt x="224" y="87"/>
                  </a:cubicBezTo>
                  <a:cubicBezTo>
                    <a:pt x="223" y="88"/>
                    <a:pt x="221" y="88"/>
                    <a:pt x="220" y="89"/>
                  </a:cubicBezTo>
                  <a:cubicBezTo>
                    <a:pt x="219" y="89"/>
                    <a:pt x="220" y="91"/>
                    <a:pt x="220" y="91"/>
                  </a:cubicBezTo>
                  <a:cubicBezTo>
                    <a:pt x="224" y="90"/>
                    <a:pt x="227" y="88"/>
                    <a:pt x="230" y="86"/>
                  </a:cubicBezTo>
                  <a:cubicBezTo>
                    <a:pt x="233" y="85"/>
                    <a:pt x="235" y="82"/>
                    <a:pt x="238" y="80"/>
                  </a:cubicBezTo>
                  <a:cubicBezTo>
                    <a:pt x="239" y="80"/>
                    <a:pt x="240" y="81"/>
                    <a:pt x="241" y="81"/>
                  </a:cubicBezTo>
                  <a:cubicBezTo>
                    <a:pt x="243" y="83"/>
                    <a:pt x="246" y="85"/>
                    <a:pt x="248" y="87"/>
                  </a:cubicBezTo>
                  <a:cubicBezTo>
                    <a:pt x="249" y="88"/>
                    <a:pt x="250" y="91"/>
                    <a:pt x="248" y="91"/>
                  </a:cubicBezTo>
                  <a:cubicBezTo>
                    <a:pt x="244" y="92"/>
                    <a:pt x="240" y="90"/>
                    <a:pt x="235" y="91"/>
                  </a:cubicBezTo>
                  <a:cubicBezTo>
                    <a:pt x="232" y="91"/>
                    <a:pt x="229" y="92"/>
                    <a:pt x="226" y="94"/>
                  </a:cubicBezTo>
                  <a:cubicBezTo>
                    <a:pt x="225" y="95"/>
                    <a:pt x="229" y="94"/>
                    <a:pt x="230" y="95"/>
                  </a:cubicBezTo>
                  <a:cubicBezTo>
                    <a:pt x="233" y="95"/>
                    <a:pt x="236" y="97"/>
                    <a:pt x="239" y="97"/>
                  </a:cubicBezTo>
                  <a:cubicBezTo>
                    <a:pt x="243" y="98"/>
                    <a:pt x="247" y="97"/>
                    <a:pt x="250" y="98"/>
                  </a:cubicBezTo>
                  <a:cubicBezTo>
                    <a:pt x="252" y="99"/>
                    <a:pt x="253" y="100"/>
                    <a:pt x="253" y="101"/>
                  </a:cubicBezTo>
                  <a:cubicBezTo>
                    <a:pt x="253" y="102"/>
                    <a:pt x="251" y="103"/>
                    <a:pt x="251" y="103"/>
                  </a:cubicBezTo>
                  <a:cubicBezTo>
                    <a:pt x="248" y="103"/>
                    <a:pt x="245" y="103"/>
                    <a:pt x="243" y="103"/>
                  </a:cubicBezTo>
                  <a:cubicBezTo>
                    <a:pt x="240" y="102"/>
                    <a:pt x="237" y="100"/>
                    <a:pt x="233" y="100"/>
                  </a:cubicBezTo>
                  <a:cubicBezTo>
                    <a:pt x="231" y="100"/>
                    <a:pt x="228" y="101"/>
                    <a:pt x="226" y="102"/>
                  </a:cubicBezTo>
                  <a:cubicBezTo>
                    <a:pt x="225" y="103"/>
                    <a:pt x="224" y="106"/>
                    <a:pt x="226" y="106"/>
                  </a:cubicBezTo>
                  <a:cubicBezTo>
                    <a:pt x="228" y="107"/>
                    <a:pt x="231" y="104"/>
                    <a:pt x="234" y="104"/>
                  </a:cubicBezTo>
                  <a:cubicBezTo>
                    <a:pt x="235" y="104"/>
                    <a:pt x="238" y="104"/>
                    <a:pt x="238" y="105"/>
                  </a:cubicBezTo>
                  <a:cubicBezTo>
                    <a:pt x="239" y="107"/>
                    <a:pt x="236" y="107"/>
                    <a:pt x="235" y="108"/>
                  </a:cubicBezTo>
                  <a:cubicBezTo>
                    <a:pt x="233" y="108"/>
                    <a:pt x="230" y="106"/>
                    <a:pt x="230" y="108"/>
                  </a:cubicBezTo>
                  <a:cubicBezTo>
                    <a:pt x="231" y="110"/>
                    <a:pt x="238" y="110"/>
                    <a:pt x="236" y="111"/>
                  </a:cubicBezTo>
                  <a:cubicBezTo>
                    <a:pt x="233" y="113"/>
                    <a:pt x="228" y="110"/>
                    <a:pt x="224" y="111"/>
                  </a:cubicBezTo>
                  <a:cubicBezTo>
                    <a:pt x="223" y="112"/>
                    <a:pt x="223" y="114"/>
                    <a:pt x="224" y="114"/>
                  </a:cubicBezTo>
                  <a:cubicBezTo>
                    <a:pt x="227" y="115"/>
                    <a:pt x="231" y="112"/>
                    <a:pt x="233" y="114"/>
                  </a:cubicBezTo>
                  <a:cubicBezTo>
                    <a:pt x="235" y="116"/>
                    <a:pt x="224" y="116"/>
                    <a:pt x="226" y="117"/>
                  </a:cubicBezTo>
                  <a:cubicBezTo>
                    <a:pt x="232" y="119"/>
                    <a:pt x="239" y="116"/>
                    <a:pt x="245" y="118"/>
                  </a:cubicBezTo>
                  <a:cubicBezTo>
                    <a:pt x="249" y="119"/>
                    <a:pt x="236" y="117"/>
                    <a:pt x="235" y="120"/>
                  </a:cubicBezTo>
                  <a:cubicBezTo>
                    <a:pt x="234" y="122"/>
                    <a:pt x="242" y="119"/>
                    <a:pt x="244" y="121"/>
                  </a:cubicBezTo>
                  <a:cubicBezTo>
                    <a:pt x="245" y="123"/>
                    <a:pt x="238" y="123"/>
                    <a:pt x="238" y="126"/>
                  </a:cubicBezTo>
                  <a:cubicBezTo>
                    <a:pt x="238" y="128"/>
                    <a:pt x="242" y="123"/>
                    <a:pt x="244" y="123"/>
                  </a:cubicBezTo>
                  <a:cubicBezTo>
                    <a:pt x="245" y="124"/>
                    <a:pt x="242" y="127"/>
                    <a:pt x="244" y="127"/>
                  </a:cubicBezTo>
                  <a:cubicBezTo>
                    <a:pt x="246" y="128"/>
                    <a:pt x="249" y="122"/>
                    <a:pt x="251" y="124"/>
                  </a:cubicBezTo>
                  <a:cubicBezTo>
                    <a:pt x="253" y="126"/>
                    <a:pt x="247" y="129"/>
                    <a:pt x="249" y="132"/>
                  </a:cubicBezTo>
                  <a:cubicBezTo>
                    <a:pt x="250" y="133"/>
                    <a:pt x="252" y="127"/>
                    <a:pt x="253" y="128"/>
                  </a:cubicBezTo>
                  <a:cubicBezTo>
                    <a:pt x="255" y="130"/>
                    <a:pt x="251" y="136"/>
                    <a:pt x="253" y="135"/>
                  </a:cubicBezTo>
                  <a:cubicBezTo>
                    <a:pt x="256" y="135"/>
                    <a:pt x="255" y="127"/>
                    <a:pt x="258" y="128"/>
                  </a:cubicBezTo>
                  <a:cubicBezTo>
                    <a:pt x="261" y="128"/>
                    <a:pt x="256" y="137"/>
                    <a:pt x="258" y="136"/>
                  </a:cubicBezTo>
                  <a:cubicBezTo>
                    <a:pt x="262" y="136"/>
                    <a:pt x="260" y="130"/>
                    <a:pt x="262" y="127"/>
                  </a:cubicBezTo>
                  <a:cubicBezTo>
                    <a:pt x="263" y="126"/>
                    <a:pt x="266" y="127"/>
                    <a:pt x="266" y="128"/>
                  </a:cubicBezTo>
                  <a:cubicBezTo>
                    <a:pt x="267" y="131"/>
                    <a:pt x="262" y="132"/>
                    <a:pt x="263" y="134"/>
                  </a:cubicBezTo>
                  <a:cubicBezTo>
                    <a:pt x="264" y="137"/>
                    <a:pt x="269" y="135"/>
                    <a:pt x="271" y="137"/>
                  </a:cubicBezTo>
                  <a:cubicBezTo>
                    <a:pt x="272" y="137"/>
                    <a:pt x="272" y="139"/>
                    <a:pt x="271" y="140"/>
                  </a:cubicBezTo>
                  <a:cubicBezTo>
                    <a:pt x="270" y="141"/>
                    <a:pt x="266" y="139"/>
                    <a:pt x="265" y="141"/>
                  </a:cubicBezTo>
                  <a:cubicBezTo>
                    <a:pt x="264" y="143"/>
                    <a:pt x="267" y="145"/>
                    <a:pt x="268" y="145"/>
                  </a:cubicBezTo>
                  <a:cubicBezTo>
                    <a:pt x="271" y="146"/>
                    <a:pt x="273" y="142"/>
                    <a:pt x="276" y="142"/>
                  </a:cubicBezTo>
                  <a:cubicBezTo>
                    <a:pt x="277" y="142"/>
                    <a:pt x="278" y="144"/>
                    <a:pt x="279" y="144"/>
                  </a:cubicBezTo>
                  <a:cubicBezTo>
                    <a:pt x="281" y="144"/>
                    <a:pt x="283" y="140"/>
                    <a:pt x="284" y="142"/>
                  </a:cubicBezTo>
                  <a:cubicBezTo>
                    <a:pt x="284" y="144"/>
                    <a:pt x="281" y="146"/>
                    <a:pt x="280" y="148"/>
                  </a:cubicBezTo>
                  <a:cubicBezTo>
                    <a:pt x="279" y="150"/>
                    <a:pt x="276" y="151"/>
                    <a:pt x="276" y="153"/>
                  </a:cubicBezTo>
                  <a:cubicBezTo>
                    <a:pt x="276" y="154"/>
                    <a:pt x="278" y="154"/>
                    <a:pt x="279" y="154"/>
                  </a:cubicBezTo>
                  <a:cubicBezTo>
                    <a:pt x="280" y="153"/>
                    <a:pt x="280" y="149"/>
                    <a:pt x="282" y="150"/>
                  </a:cubicBezTo>
                  <a:cubicBezTo>
                    <a:pt x="284" y="150"/>
                    <a:pt x="282" y="154"/>
                    <a:pt x="283" y="155"/>
                  </a:cubicBezTo>
                  <a:cubicBezTo>
                    <a:pt x="285" y="155"/>
                    <a:pt x="284" y="150"/>
                    <a:pt x="286" y="150"/>
                  </a:cubicBezTo>
                  <a:cubicBezTo>
                    <a:pt x="287" y="150"/>
                    <a:pt x="288" y="154"/>
                    <a:pt x="289" y="153"/>
                  </a:cubicBezTo>
                  <a:cubicBezTo>
                    <a:pt x="291" y="153"/>
                    <a:pt x="289" y="149"/>
                    <a:pt x="290" y="149"/>
                  </a:cubicBezTo>
                  <a:cubicBezTo>
                    <a:pt x="292" y="148"/>
                    <a:pt x="295" y="150"/>
                    <a:pt x="297" y="151"/>
                  </a:cubicBezTo>
                  <a:cubicBezTo>
                    <a:pt x="298" y="152"/>
                    <a:pt x="301" y="154"/>
                    <a:pt x="300" y="156"/>
                  </a:cubicBezTo>
                  <a:cubicBezTo>
                    <a:pt x="298" y="158"/>
                    <a:pt x="292" y="155"/>
                    <a:pt x="292" y="158"/>
                  </a:cubicBezTo>
                  <a:cubicBezTo>
                    <a:pt x="292" y="160"/>
                    <a:pt x="299" y="159"/>
                    <a:pt x="299" y="162"/>
                  </a:cubicBezTo>
                  <a:cubicBezTo>
                    <a:pt x="299" y="164"/>
                    <a:pt x="295" y="163"/>
                    <a:pt x="292" y="163"/>
                  </a:cubicBezTo>
                  <a:cubicBezTo>
                    <a:pt x="290" y="163"/>
                    <a:pt x="288" y="162"/>
                    <a:pt x="286" y="163"/>
                  </a:cubicBezTo>
                  <a:cubicBezTo>
                    <a:pt x="285" y="163"/>
                    <a:pt x="282" y="164"/>
                    <a:pt x="283" y="165"/>
                  </a:cubicBezTo>
                  <a:cubicBezTo>
                    <a:pt x="284" y="167"/>
                    <a:pt x="288" y="166"/>
                    <a:pt x="290" y="167"/>
                  </a:cubicBezTo>
                  <a:cubicBezTo>
                    <a:pt x="291" y="168"/>
                    <a:pt x="288" y="169"/>
                    <a:pt x="287" y="169"/>
                  </a:cubicBezTo>
                  <a:cubicBezTo>
                    <a:pt x="285" y="169"/>
                    <a:pt x="280" y="167"/>
                    <a:pt x="280" y="169"/>
                  </a:cubicBezTo>
                  <a:cubicBezTo>
                    <a:pt x="281" y="172"/>
                    <a:pt x="288" y="172"/>
                    <a:pt x="288" y="176"/>
                  </a:cubicBezTo>
                  <a:cubicBezTo>
                    <a:pt x="288" y="178"/>
                    <a:pt x="283" y="174"/>
                    <a:pt x="281" y="175"/>
                  </a:cubicBezTo>
                  <a:cubicBezTo>
                    <a:pt x="280" y="175"/>
                    <a:pt x="282" y="177"/>
                    <a:pt x="282" y="177"/>
                  </a:cubicBezTo>
                  <a:cubicBezTo>
                    <a:pt x="280" y="178"/>
                    <a:pt x="277" y="178"/>
                    <a:pt x="275" y="177"/>
                  </a:cubicBezTo>
                  <a:cubicBezTo>
                    <a:pt x="274" y="177"/>
                    <a:pt x="275" y="172"/>
                    <a:pt x="274" y="173"/>
                  </a:cubicBezTo>
                  <a:cubicBezTo>
                    <a:pt x="272" y="175"/>
                    <a:pt x="272" y="179"/>
                    <a:pt x="272" y="181"/>
                  </a:cubicBezTo>
                  <a:cubicBezTo>
                    <a:pt x="272" y="184"/>
                    <a:pt x="274" y="189"/>
                    <a:pt x="271" y="191"/>
                  </a:cubicBezTo>
                  <a:cubicBezTo>
                    <a:pt x="270" y="193"/>
                    <a:pt x="268" y="190"/>
                    <a:pt x="266" y="188"/>
                  </a:cubicBezTo>
                  <a:cubicBezTo>
                    <a:pt x="265" y="187"/>
                    <a:pt x="264" y="184"/>
                    <a:pt x="263" y="184"/>
                  </a:cubicBezTo>
                  <a:cubicBezTo>
                    <a:pt x="261" y="183"/>
                    <a:pt x="261" y="187"/>
                    <a:pt x="260" y="187"/>
                  </a:cubicBezTo>
                  <a:cubicBezTo>
                    <a:pt x="258" y="187"/>
                    <a:pt x="258" y="185"/>
                    <a:pt x="257" y="183"/>
                  </a:cubicBezTo>
                  <a:cubicBezTo>
                    <a:pt x="257" y="182"/>
                    <a:pt x="258" y="181"/>
                    <a:pt x="257" y="180"/>
                  </a:cubicBezTo>
                  <a:cubicBezTo>
                    <a:pt x="257" y="179"/>
                    <a:pt x="255" y="179"/>
                    <a:pt x="255" y="177"/>
                  </a:cubicBezTo>
                  <a:cubicBezTo>
                    <a:pt x="254" y="175"/>
                    <a:pt x="254" y="173"/>
                    <a:pt x="255" y="172"/>
                  </a:cubicBezTo>
                  <a:cubicBezTo>
                    <a:pt x="256" y="169"/>
                    <a:pt x="260" y="170"/>
                    <a:pt x="261" y="168"/>
                  </a:cubicBezTo>
                  <a:cubicBezTo>
                    <a:pt x="262" y="167"/>
                    <a:pt x="263" y="163"/>
                    <a:pt x="262" y="163"/>
                  </a:cubicBezTo>
                  <a:cubicBezTo>
                    <a:pt x="258" y="164"/>
                    <a:pt x="256" y="167"/>
                    <a:pt x="253" y="169"/>
                  </a:cubicBezTo>
                  <a:cubicBezTo>
                    <a:pt x="252" y="169"/>
                    <a:pt x="250" y="171"/>
                    <a:pt x="250" y="170"/>
                  </a:cubicBezTo>
                  <a:cubicBezTo>
                    <a:pt x="249" y="168"/>
                    <a:pt x="251" y="166"/>
                    <a:pt x="250" y="165"/>
                  </a:cubicBezTo>
                  <a:cubicBezTo>
                    <a:pt x="249" y="164"/>
                    <a:pt x="246" y="166"/>
                    <a:pt x="244" y="165"/>
                  </a:cubicBezTo>
                  <a:cubicBezTo>
                    <a:pt x="243" y="165"/>
                    <a:pt x="241" y="164"/>
                    <a:pt x="240" y="162"/>
                  </a:cubicBezTo>
                  <a:cubicBezTo>
                    <a:pt x="239" y="161"/>
                    <a:pt x="241" y="158"/>
                    <a:pt x="240" y="157"/>
                  </a:cubicBezTo>
                  <a:cubicBezTo>
                    <a:pt x="237" y="156"/>
                    <a:pt x="233" y="156"/>
                    <a:pt x="231" y="158"/>
                  </a:cubicBezTo>
                  <a:cubicBezTo>
                    <a:pt x="230" y="160"/>
                    <a:pt x="235" y="161"/>
                    <a:pt x="235" y="164"/>
                  </a:cubicBezTo>
                  <a:cubicBezTo>
                    <a:pt x="235" y="165"/>
                    <a:pt x="233" y="165"/>
                    <a:pt x="231" y="164"/>
                  </a:cubicBezTo>
                  <a:cubicBezTo>
                    <a:pt x="230" y="163"/>
                    <a:pt x="229" y="160"/>
                    <a:pt x="228" y="161"/>
                  </a:cubicBezTo>
                  <a:cubicBezTo>
                    <a:pt x="226" y="162"/>
                    <a:pt x="228" y="164"/>
                    <a:pt x="228" y="166"/>
                  </a:cubicBezTo>
                  <a:cubicBezTo>
                    <a:pt x="229" y="168"/>
                    <a:pt x="234" y="169"/>
                    <a:pt x="233" y="171"/>
                  </a:cubicBezTo>
                  <a:cubicBezTo>
                    <a:pt x="232" y="173"/>
                    <a:pt x="227" y="173"/>
                    <a:pt x="225" y="172"/>
                  </a:cubicBezTo>
                  <a:cubicBezTo>
                    <a:pt x="223" y="170"/>
                    <a:pt x="224" y="166"/>
                    <a:pt x="221" y="165"/>
                  </a:cubicBezTo>
                  <a:cubicBezTo>
                    <a:pt x="220" y="165"/>
                    <a:pt x="220" y="168"/>
                    <a:pt x="221" y="170"/>
                  </a:cubicBezTo>
                  <a:cubicBezTo>
                    <a:pt x="221" y="172"/>
                    <a:pt x="222" y="176"/>
                    <a:pt x="224" y="177"/>
                  </a:cubicBezTo>
                  <a:cubicBezTo>
                    <a:pt x="226" y="178"/>
                    <a:pt x="229" y="176"/>
                    <a:pt x="231" y="177"/>
                  </a:cubicBezTo>
                  <a:cubicBezTo>
                    <a:pt x="233" y="180"/>
                    <a:pt x="232" y="184"/>
                    <a:pt x="233" y="187"/>
                  </a:cubicBezTo>
                  <a:cubicBezTo>
                    <a:pt x="233" y="190"/>
                    <a:pt x="231" y="193"/>
                    <a:pt x="233" y="195"/>
                  </a:cubicBezTo>
                  <a:cubicBezTo>
                    <a:pt x="234" y="196"/>
                    <a:pt x="235" y="191"/>
                    <a:pt x="237" y="191"/>
                  </a:cubicBezTo>
                  <a:cubicBezTo>
                    <a:pt x="239" y="191"/>
                    <a:pt x="241" y="193"/>
                    <a:pt x="243" y="194"/>
                  </a:cubicBezTo>
                  <a:cubicBezTo>
                    <a:pt x="244" y="195"/>
                    <a:pt x="247" y="194"/>
                    <a:pt x="248" y="195"/>
                  </a:cubicBezTo>
                  <a:cubicBezTo>
                    <a:pt x="249" y="197"/>
                    <a:pt x="246" y="200"/>
                    <a:pt x="247" y="202"/>
                  </a:cubicBezTo>
                  <a:cubicBezTo>
                    <a:pt x="248" y="203"/>
                    <a:pt x="250" y="201"/>
                    <a:pt x="251" y="202"/>
                  </a:cubicBezTo>
                  <a:cubicBezTo>
                    <a:pt x="252" y="203"/>
                    <a:pt x="251" y="205"/>
                    <a:pt x="251" y="206"/>
                  </a:cubicBezTo>
                  <a:cubicBezTo>
                    <a:pt x="251" y="208"/>
                    <a:pt x="252" y="210"/>
                    <a:pt x="253" y="212"/>
                  </a:cubicBezTo>
                  <a:cubicBezTo>
                    <a:pt x="255" y="216"/>
                    <a:pt x="258" y="218"/>
                    <a:pt x="259" y="222"/>
                  </a:cubicBezTo>
                  <a:cubicBezTo>
                    <a:pt x="259" y="224"/>
                    <a:pt x="256" y="224"/>
                    <a:pt x="254" y="223"/>
                  </a:cubicBezTo>
                  <a:cubicBezTo>
                    <a:pt x="252" y="222"/>
                    <a:pt x="250" y="217"/>
                    <a:pt x="249" y="219"/>
                  </a:cubicBezTo>
                  <a:cubicBezTo>
                    <a:pt x="248" y="224"/>
                    <a:pt x="252" y="228"/>
                    <a:pt x="252" y="233"/>
                  </a:cubicBezTo>
                  <a:cubicBezTo>
                    <a:pt x="251" y="234"/>
                    <a:pt x="248" y="231"/>
                    <a:pt x="247" y="232"/>
                  </a:cubicBezTo>
                  <a:cubicBezTo>
                    <a:pt x="246" y="233"/>
                    <a:pt x="249" y="236"/>
                    <a:pt x="248" y="236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22" name="Freeform 1059">
              <a:extLst>
                <a:ext uri="{FF2B5EF4-FFF2-40B4-BE49-F238E27FC236}">
                  <a16:creationId xmlns:a16="http://schemas.microsoft.com/office/drawing/2014/main" id="{5B56144E-25F3-F94D-9E71-76EBE2B667D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80925" y="1960464"/>
              <a:ext cx="49178" cy="47591"/>
            </a:xfrm>
            <a:custGeom>
              <a:avLst/>
              <a:gdLst>
                <a:gd name="T0" fmla="*/ 2147483647 w 26"/>
                <a:gd name="T1" fmla="*/ 2147483647 h 25"/>
                <a:gd name="T2" fmla="*/ 2147483647 w 26"/>
                <a:gd name="T3" fmla="*/ 2147483647 h 25"/>
                <a:gd name="T4" fmla="*/ 2147483647 w 26"/>
                <a:gd name="T5" fmla="*/ 2147483647 h 25"/>
                <a:gd name="T6" fmla="*/ 2147483647 w 26"/>
                <a:gd name="T7" fmla="*/ 2147483647 h 25"/>
                <a:gd name="T8" fmla="*/ 2147483647 w 26"/>
                <a:gd name="T9" fmla="*/ 2147483647 h 25"/>
                <a:gd name="T10" fmla="*/ 0 w 26"/>
                <a:gd name="T11" fmla="*/ 2147483647 h 25"/>
                <a:gd name="T12" fmla="*/ 2147483647 w 26"/>
                <a:gd name="T13" fmla="*/ 2147483647 h 25"/>
                <a:gd name="T14" fmla="*/ 2147483647 w 26"/>
                <a:gd name="T15" fmla="*/ 2147483647 h 25"/>
                <a:gd name="T16" fmla="*/ 2147483647 w 26"/>
                <a:gd name="T17" fmla="*/ 0 h 25"/>
                <a:gd name="T18" fmla="*/ 2147483647 w 26"/>
                <a:gd name="T19" fmla="*/ 2147483647 h 2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" h="25">
                  <a:moveTo>
                    <a:pt x="24" y="2"/>
                  </a:moveTo>
                  <a:cubicBezTo>
                    <a:pt x="25" y="2"/>
                    <a:pt x="26" y="3"/>
                    <a:pt x="26" y="4"/>
                  </a:cubicBezTo>
                  <a:cubicBezTo>
                    <a:pt x="25" y="9"/>
                    <a:pt x="26" y="14"/>
                    <a:pt x="24" y="17"/>
                  </a:cubicBezTo>
                  <a:cubicBezTo>
                    <a:pt x="22" y="21"/>
                    <a:pt x="18" y="23"/>
                    <a:pt x="14" y="24"/>
                  </a:cubicBezTo>
                  <a:cubicBezTo>
                    <a:pt x="11" y="25"/>
                    <a:pt x="6" y="24"/>
                    <a:pt x="3" y="23"/>
                  </a:cubicBezTo>
                  <a:cubicBezTo>
                    <a:pt x="1" y="23"/>
                    <a:pt x="0" y="21"/>
                    <a:pt x="0" y="19"/>
                  </a:cubicBezTo>
                  <a:cubicBezTo>
                    <a:pt x="0" y="16"/>
                    <a:pt x="1" y="12"/>
                    <a:pt x="3" y="9"/>
                  </a:cubicBezTo>
                  <a:cubicBezTo>
                    <a:pt x="4" y="7"/>
                    <a:pt x="6" y="4"/>
                    <a:pt x="9" y="2"/>
                  </a:cubicBezTo>
                  <a:cubicBezTo>
                    <a:pt x="11" y="1"/>
                    <a:pt x="14" y="0"/>
                    <a:pt x="17" y="0"/>
                  </a:cubicBezTo>
                  <a:cubicBezTo>
                    <a:pt x="19" y="0"/>
                    <a:pt x="22" y="1"/>
                    <a:pt x="24" y="2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23" name="Freeform 1060">
              <a:extLst>
                <a:ext uri="{FF2B5EF4-FFF2-40B4-BE49-F238E27FC236}">
                  <a16:creationId xmlns:a16="http://schemas.microsoft.com/office/drawing/2014/main" id="{DC79FA23-CA62-4E4B-B352-0E0B3F6E42C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33276" y="1966810"/>
              <a:ext cx="31728" cy="20623"/>
            </a:xfrm>
            <a:custGeom>
              <a:avLst/>
              <a:gdLst>
                <a:gd name="T0" fmla="*/ 2147483647 w 16"/>
                <a:gd name="T1" fmla="*/ 2147483647 h 11"/>
                <a:gd name="T2" fmla="*/ 2147483647 w 16"/>
                <a:gd name="T3" fmla="*/ 2147483647 h 11"/>
                <a:gd name="T4" fmla="*/ 2147483647 w 16"/>
                <a:gd name="T5" fmla="*/ 2147483647 h 11"/>
                <a:gd name="T6" fmla="*/ 2147483647 w 16"/>
                <a:gd name="T7" fmla="*/ 2147483647 h 11"/>
                <a:gd name="T8" fmla="*/ 2147483647 w 16"/>
                <a:gd name="T9" fmla="*/ 2147483647 h 11"/>
                <a:gd name="T10" fmla="*/ 2147483647 w 16"/>
                <a:gd name="T11" fmla="*/ 2147483647 h 11"/>
                <a:gd name="T12" fmla="*/ 2147483647 w 16"/>
                <a:gd name="T13" fmla="*/ 2147483647 h 11"/>
                <a:gd name="T14" fmla="*/ 2147483647 w 16"/>
                <a:gd name="T15" fmla="*/ 0 h 11"/>
                <a:gd name="T16" fmla="*/ 2147483647 w 16"/>
                <a:gd name="T17" fmla="*/ 2147483647 h 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11">
                  <a:moveTo>
                    <a:pt x="2" y="2"/>
                  </a:moveTo>
                  <a:cubicBezTo>
                    <a:pt x="1" y="2"/>
                    <a:pt x="1" y="3"/>
                    <a:pt x="1" y="4"/>
                  </a:cubicBezTo>
                  <a:cubicBezTo>
                    <a:pt x="1" y="6"/>
                    <a:pt x="0" y="9"/>
                    <a:pt x="2" y="10"/>
                  </a:cubicBezTo>
                  <a:cubicBezTo>
                    <a:pt x="4" y="11"/>
                    <a:pt x="7" y="9"/>
                    <a:pt x="9" y="9"/>
                  </a:cubicBezTo>
                  <a:cubicBezTo>
                    <a:pt x="11" y="9"/>
                    <a:pt x="13" y="11"/>
                    <a:pt x="14" y="10"/>
                  </a:cubicBezTo>
                  <a:cubicBezTo>
                    <a:pt x="16" y="9"/>
                    <a:pt x="16" y="6"/>
                    <a:pt x="15" y="4"/>
                  </a:cubicBezTo>
                  <a:cubicBezTo>
                    <a:pt x="14" y="2"/>
                    <a:pt x="12" y="3"/>
                    <a:pt x="10" y="2"/>
                  </a:cubicBezTo>
                  <a:cubicBezTo>
                    <a:pt x="9" y="2"/>
                    <a:pt x="8" y="1"/>
                    <a:pt x="6" y="0"/>
                  </a:cubicBezTo>
                  <a:cubicBezTo>
                    <a:pt x="4" y="0"/>
                    <a:pt x="3" y="1"/>
                    <a:pt x="2" y="2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24" name="Freeform 1061">
              <a:extLst>
                <a:ext uri="{FF2B5EF4-FFF2-40B4-BE49-F238E27FC236}">
                  <a16:creationId xmlns:a16="http://schemas.microsoft.com/office/drawing/2014/main" id="{76DBAA7B-6B93-1C4C-963D-73175CE0244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30103" y="1946187"/>
              <a:ext cx="9518" cy="17450"/>
            </a:xfrm>
            <a:custGeom>
              <a:avLst/>
              <a:gdLst>
                <a:gd name="T0" fmla="*/ 2147483647 w 5"/>
                <a:gd name="T1" fmla="*/ 2147483647 h 9"/>
                <a:gd name="T2" fmla="*/ 0 w 5"/>
                <a:gd name="T3" fmla="*/ 2147483647 h 9"/>
                <a:gd name="T4" fmla="*/ 2147483647 w 5"/>
                <a:gd name="T5" fmla="*/ 2147483647 h 9"/>
                <a:gd name="T6" fmla="*/ 2147483647 w 5"/>
                <a:gd name="T7" fmla="*/ 2147483647 h 9"/>
                <a:gd name="T8" fmla="*/ 2147483647 w 5"/>
                <a:gd name="T9" fmla="*/ 2147483647 h 9"/>
                <a:gd name="T10" fmla="*/ 2147483647 w 5"/>
                <a:gd name="T11" fmla="*/ 2147483647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" h="9">
                  <a:moveTo>
                    <a:pt x="1" y="1"/>
                  </a:moveTo>
                  <a:cubicBezTo>
                    <a:pt x="0" y="1"/>
                    <a:pt x="0" y="3"/>
                    <a:pt x="0" y="4"/>
                  </a:cubicBezTo>
                  <a:cubicBezTo>
                    <a:pt x="0" y="5"/>
                    <a:pt x="1" y="8"/>
                    <a:pt x="2" y="8"/>
                  </a:cubicBezTo>
                  <a:cubicBezTo>
                    <a:pt x="3" y="9"/>
                    <a:pt x="4" y="7"/>
                    <a:pt x="4" y="6"/>
                  </a:cubicBezTo>
                  <a:cubicBezTo>
                    <a:pt x="5" y="4"/>
                    <a:pt x="4" y="3"/>
                    <a:pt x="4" y="2"/>
                  </a:cubicBezTo>
                  <a:cubicBezTo>
                    <a:pt x="3" y="1"/>
                    <a:pt x="2" y="0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25" name="Freeform 1062">
              <a:extLst>
                <a:ext uri="{FF2B5EF4-FFF2-40B4-BE49-F238E27FC236}">
                  <a16:creationId xmlns:a16="http://schemas.microsoft.com/office/drawing/2014/main" id="{9FD1EB23-3097-A04F-8633-6EEE20BA592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38093" y="1917632"/>
              <a:ext cx="36486" cy="28555"/>
            </a:xfrm>
            <a:custGeom>
              <a:avLst/>
              <a:gdLst>
                <a:gd name="T0" fmla="*/ 2147483647 w 19"/>
                <a:gd name="T1" fmla="*/ 0 h 15"/>
                <a:gd name="T2" fmla="*/ 2147483647 w 19"/>
                <a:gd name="T3" fmla="*/ 2147483647 h 15"/>
                <a:gd name="T4" fmla="*/ 2147483647 w 19"/>
                <a:gd name="T5" fmla="*/ 2147483647 h 15"/>
                <a:gd name="T6" fmla="*/ 2147483647 w 19"/>
                <a:gd name="T7" fmla="*/ 2147483647 h 15"/>
                <a:gd name="T8" fmla="*/ 2147483647 w 19"/>
                <a:gd name="T9" fmla="*/ 2147483647 h 15"/>
                <a:gd name="T10" fmla="*/ 0 w 19"/>
                <a:gd name="T11" fmla="*/ 2147483647 h 15"/>
                <a:gd name="T12" fmla="*/ 2147483647 w 19"/>
                <a:gd name="T13" fmla="*/ 2147483647 h 15"/>
                <a:gd name="T14" fmla="*/ 2147483647 w 19"/>
                <a:gd name="T15" fmla="*/ 2147483647 h 15"/>
                <a:gd name="T16" fmla="*/ 2147483647 w 19"/>
                <a:gd name="T17" fmla="*/ 0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9" h="15">
                  <a:moveTo>
                    <a:pt x="15" y="0"/>
                  </a:moveTo>
                  <a:cubicBezTo>
                    <a:pt x="17" y="0"/>
                    <a:pt x="19" y="1"/>
                    <a:pt x="19" y="2"/>
                  </a:cubicBezTo>
                  <a:cubicBezTo>
                    <a:pt x="17" y="5"/>
                    <a:pt x="14" y="5"/>
                    <a:pt x="12" y="7"/>
                  </a:cubicBezTo>
                  <a:cubicBezTo>
                    <a:pt x="11" y="9"/>
                    <a:pt x="10" y="11"/>
                    <a:pt x="8" y="13"/>
                  </a:cubicBezTo>
                  <a:cubicBezTo>
                    <a:pt x="6" y="14"/>
                    <a:pt x="4" y="15"/>
                    <a:pt x="2" y="14"/>
                  </a:cubicBezTo>
                  <a:cubicBezTo>
                    <a:pt x="1" y="14"/>
                    <a:pt x="0" y="12"/>
                    <a:pt x="0" y="11"/>
                  </a:cubicBezTo>
                  <a:cubicBezTo>
                    <a:pt x="2" y="9"/>
                    <a:pt x="5" y="8"/>
                    <a:pt x="7" y="6"/>
                  </a:cubicBezTo>
                  <a:cubicBezTo>
                    <a:pt x="8" y="5"/>
                    <a:pt x="10" y="3"/>
                    <a:pt x="12" y="2"/>
                  </a:cubicBezTo>
                  <a:cubicBezTo>
                    <a:pt x="13" y="1"/>
                    <a:pt x="14" y="0"/>
                    <a:pt x="15" y="0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26" name="Freeform 1063">
              <a:extLst>
                <a:ext uri="{FF2B5EF4-FFF2-40B4-BE49-F238E27FC236}">
                  <a16:creationId xmlns:a16="http://schemas.microsoft.com/office/drawing/2014/main" id="{4CC3FCDF-8888-0D47-AC09-B0490A124D7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60302" y="1903354"/>
              <a:ext cx="25382" cy="12691"/>
            </a:xfrm>
            <a:custGeom>
              <a:avLst/>
              <a:gdLst>
                <a:gd name="T0" fmla="*/ 2147483647 w 14"/>
                <a:gd name="T1" fmla="*/ 2147483647 h 6"/>
                <a:gd name="T2" fmla="*/ 2147483647 w 14"/>
                <a:gd name="T3" fmla="*/ 2147483647 h 6"/>
                <a:gd name="T4" fmla="*/ 2147483647 w 14"/>
                <a:gd name="T5" fmla="*/ 2147483647 h 6"/>
                <a:gd name="T6" fmla="*/ 2147483647 w 14"/>
                <a:gd name="T7" fmla="*/ 2147483647 h 6"/>
                <a:gd name="T8" fmla="*/ 2147483647 w 14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6">
                  <a:moveTo>
                    <a:pt x="1" y="4"/>
                  </a:moveTo>
                  <a:cubicBezTo>
                    <a:pt x="3" y="1"/>
                    <a:pt x="7" y="1"/>
                    <a:pt x="10" y="1"/>
                  </a:cubicBezTo>
                  <a:cubicBezTo>
                    <a:pt x="12" y="0"/>
                    <a:pt x="14" y="1"/>
                    <a:pt x="14" y="2"/>
                  </a:cubicBezTo>
                  <a:cubicBezTo>
                    <a:pt x="13" y="4"/>
                    <a:pt x="10" y="4"/>
                    <a:pt x="8" y="4"/>
                  </a:cubicBezTo>
                  <a:cubicBezTo>
                    <a:pt x="6" y="4"/>
                    <a:pt x="0" y="6"/>
                    <a:pt x="1" y="4"/>
                  </a:cubicBezTo>
                  <a:close/>
                </a:path>
              </a:pathLst>
            </a:custGeom>
            <a:solidFill>
              <a:srgbClr val="C8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27" name="Freeform 1064">
              <a:extLst>
                <a:ext uri="{FF2B5EF4-FFF2-40B4-BE49-F238E27FC236}">
                  <a16:creationId xmlns:a16="http://schemas.microsoft.com/office/drawing/2014/main" id="{9B625F45-9B78-A24B-9D39-2FAE53A2212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6988" y="1901768"/>
              <a:ext cx="20623" cy="9518"/>
            </a:xfrm>
            <a:custGeom>
              <a:avLst/>
              <a:gdLst>
                <a:gd name="T0" fmla="*/ 2147483647 w 11"/>
                <a:gd name="T1" fmla="*/ 2147483647 h 5"/>
                <a:gd name="T2" fmla="*/ 2147483647 w 11"/>
                <a:gd name="T3" fmla="*/ 2147483647 h 5"/>
                <a:gd name="T4" fmla="*/ 2147483647 w 11"/>
                <a:gd name="T5" fmla="*/ 2147483647 h 5"/>
                <a:gd name="T6" fmla="*/ 2147483647 w 11"/>
                <a:gd name="T7" fmla="*/ 2147483647 h 5"/>
                <a:gd name="T8" fmla="*/ 2147483647 w 11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5">
                  <a:moveTo>
                    <a:pt x="1" y="2"/>
                  </a:moveTo>
                  <a:cubicBezTo>
                    <a:pt x="0" y="3"/>
                    <a:pt x="2" y="5"/>
                    <a:pt x="4" y="5"/>
                  </a:cubicBezTo>
                  <a:cubicBezTo>
                    <a:pt x="6" y="5"/>
                    <a:pt x="9" y="4"/>
                    <a:pt x="11" y="3"/>
                  </a:cubicBezTo>
                  <a:cubicBezTo>
                    <a:pt x="11" y="2"/>
                    <a:pt x="10" y="1"/>
                    <a:pt x="9" y="1"/>
                  </a:cubicBezTo>
                  <a:cubicBezTo>
                    <a:pt x="6" y="1"/>
                    <a:pt x="3" y="0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28" name="Freeform 1065">
              <a:extLst>
                <a:ext uri="{FF2B5EF4-FFF2-40B4-BE49-F238E27FC236}">
                  <a16:creationId xmlns:a16="http://schemas.microsoft.com/office/drawing/2014/main" id="{B852B624-1D5F-1C4A-A211-56173FEFA40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46024" y="1958878"/>
              <a:ext cx="14278" cy="14277"/>
            </a:xfrm>
            <a:custGeom>
              <a:avLst/>
              <a:gdLst>
                <a:gd name="T0" fmla="*/ 2147483647 w 7"/>
                <a:gd name="T1" fmla="*/ 2147483647 h 7"/>
                <a:gd name="T2" fmla="*/ 2147483647 w 7"/>
                <a:gd name="T3" fmla="*/ 2147483647 h 7"/>
                <a:gd name="T4" fmla="*/ 2147483647 w 7"/>
                <a:gd name="T5" fmla="*/ 2147483647 h 7"/>
                <a:gd name="T6" fmla="*/ 2147483647 w 7"/>
                <a:gd name="T7" fmla="*/ 2147483647 h 7"/>
                <a:gd name="T8" fmla="*/ 2147483647 w 7"/>
                <a:gd name="T9" fmla="*/ 214748364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7">
                  <a:moveTo>
                    <a:pt x="1" y="2"/>
                  </a:moveTo>
                  <a:cubicBezTo>
                    <a:pt x="0" y="3"/>
                    <a:pt x="0" y="5"/>
                    <a:pt x="1" y="6"/>
                  </a:cubicBezTo>
                  <a:cubicBezTo>
                    <a:pt x="1" y="7"/>
                    <a:pt x="3" y="6"/>
                    <a:pt x="4" y="5"/>
                  </a:cubicBezTo>
                  <a:cubicBezTo>
                    <a:pt x="5" y="4"/>
                    <a:pt x="7" y="3"/>
                    <a:pt x="6" y="2"/>
                  </a:cubicBezTo>
                  <a:cubicBezTo>
                    <a:pt x="5" y="0"/>
                    <a:pt x="2" y="1"/>
                    <a:pt x="1" y="2"/>
                  </a:cubicBezTo>
                  <a:close/>
                </a:path>
              </a:pathLst>
            </a:custGeom>
            <a:solidFill>
              <a:srgbClr val="C8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29" name="Freeform 1066">
              <a:extLst>
                <a:ext uri="{FF2B5EF4-FFF2-40B4-BE49-F238E27FC236}">
                  <a16:creationId xmlns:a16="http://schemas.microsoft.com/office/drawing/2014/main" id="{57899AC3-0437-D545-9856-19FEDF2BCC2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82628" y="1887491"/>
              <a:ext cx="22209" cy="11105"/>
            </a:xfrm>
            <a:custGeom>
              <a:avLst/>
              <a:gdLst>
                <a:gd name="T0" fmla="*/ 2147483647 w 12"/>
                <a:gd name="T1" fmla="*/ 2147483647 h 6"/>
                <a:gd name="T2" fmla="*/ 2147483647 w 12"/>
                <a:gd name="T3" fmla="*/ 2147483647 h 6"/>
                <a:gd name="T4" fmla="*/ 2147483647 w 12"/>
                <a:gd name="T5" fmla="*/ 2147483647 h 6"/>
                <a:gd name="T6" fmla="*/ 2147483647 w 12"/>
                <a:gd name="T7" fmla="*/ 2147483647 h 6"/>
                <a:gd name="T8" fmla="*/ 2147483647 w 12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6">
                  <a:moveTo>
                    <a:pt x="2" y="1"/>
                  </a:moveTo>
                  <a:cubicBezTo>
                    <a:pt x="0" y="2"/>
                    <a:pt x="4" y="5"/>
                    <a:pt x="5" y="5"/>
                  </a:cubicBezTo>
                  <a:cubicBezTo>
                    <a:pt x="7" y="6"/>
                    <a:pt x="9" y="6"/>
                    <a:pt x="11" y="5"/>
                  </a:cubicBezTo>
                  <a:cubicBezTo>
                    <a:pt x="12" y="4"/>
                    <a:pt x="11" y="2"/>
                    <a:pt x="10" y="1"/>
                  </a:cubicBezTo>
                  <a:cubicBezTo>
                    <a:pt x="7" y="0"/>
                    <a:pt x="4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30" name="Freeform 1067">
              <a:extLst>
                <a:ext uri="{FF2B5EF4-FFF2-40B4-BE49-F238E27FC236}">
                  <a16:creationId xmlns:a16="http://schemas.microsoft.com/office/drawing/2014/main" id="{350F5B38-AFC5-A64E-9E47-5E500D56261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52370" y="1730439"/>
              <a:ext cx="96770" cy="49177"/>
            </a:xfrm>
            <a:custGeom>
              <a:avLst/>
              <a:gdLst>
                <a:gd name="T0" fmla="*/ 2147483647 w 51"/>
                <a:gd name="T1" fmla="*/ 2147483647 h 26"/>
                <a:gd name="T2" fmla="*/ 2147483647 w 51"/>
                <a:gd name="T3" fmla="*/ 2147483647 h 26"/>
                <a:gd name="T4" fmla="*/ 2147483647 w 51"/>
                <a:gd name="T5" fmla="*/ 2147483647 h 26"/>
                <a:gd name="T6" fmla="*/ 2147483647 w 51"/>
                <a:gd name="T7" fmla="*/ 2147483647 h 26"/>
                <a:gd name="T8" fmla="*/ 2147483647 w 51"/>
                <a:gd name="T9" fmla="*/ 2147483647 h 26"/>
                <a:gd name="T10" fmla="*/ 2147483647 w 51"/>
                <a:gd name="T11" fmla="*/ 2147483647 h 26"/>
                <a:gd name="T12" fmla="*/ 2147483647 w 51"/>
                <a:gd name="T13" fmla="*/ 2147483647 h 26"/>
                <a:gd name="T14" fmla="*/ 2147483647 w 51"/>
                <a:gd name="T15" fmla="*/ 2147483647 h 26"/>
                <a:gd name="T16" fmla="*/ 2147483647 w 51"/>
                <a:gd name="T17" fmla="*/ 2147483647 h 26"/>
                <a:gd name="T18" fmla="*/ 2147483647 w 51"/>
                <a:gd name="T19" fmla="*/ 2147483647 h 26"/>
                <a:gd name="T20" fmla="*/ 2147483647 w 51"/>
                <a:gd name="T21" fmla="*/ 2147483647 h 26"/>
                <a:gd name="T22" fmla="*/ 2147483647 w 51"/>
                <a:gd name="T23" fmla="*/ 2147483647 h 26"/>
                <a:gd name="T24" fmla="*/ 2147483647 w 51"/>
                <a:gd name="T25" fmla="*/ 2147483647 h 26"/>
                <a:gd name="T26" fmla="*/ 0 w 51"/>
                <a:gd name="T27" fmla="*/ 2147483647 h 26"/>
                <a:gd name="T28" fmla="*/ 2147483647 w 51"/>
                <a:gd name="T29" fmla="*/ 2147483647 h 26"/>
                <a:gd name="T30" fmla="*/ 2147483647 w 51"/>
                <a:gd name="T31" fmla="*/ 2147483647 h 26"/>
                <a:gd name="T32" fmla="*/ 2147483647 w 51"/>
                <a:gd name="T33" fmla="*/ 2147483647 h 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1" h="26">
                  <a:moveTo>
                    <a:pt x="21" y="5"/>
                  </a:moveTo>
                  <a:cubicBezTo>
                    <a:pt x="25" y="6"/>
                    <a:pt x="29" y="3"/>
                    <a:pt x="33" y="4"/>
                  </a:cubicBezTo>
                  <a:cubicBezTo>
                    <a:pt x="37" y="4"/>
                    <a:pt x="39" y="8"/>
                    <a:pt x="42" y="10"/>
                  </a:cubicBezTo>
                  <a:cubicBezTo>
                    <a:pt x="43" y="11"/>
                    <a:pt x="46" y="12"/>
                    <a:pt x="47" y="13"/>
                  </a:cubicBezTo>
                  <a:cubicBezTo>
                    <a:pt x="49" y="15"/>
                    <a:pt x="50" y="18"/>
                    <a:pt x="51" y="20"/>
                  </a:cubicBezTo>
                  <a:cubicBezTo>
                    <a:pt x="51" y="21"/>
                    <a:pt x="51" y="23"/>
                    <a:pt x="50" y="23"/>
                  </a:cubicBezTo>
                  <a:cubicBezTo>
                    <a:pt x="47" y="23"/>
                    <a:pt x="44" y="21"/>
                    <a:pt x="41" y="20"/>
                  </a:cubicBezTo>
                  <a:cubicBezTo>
                    <a:pt x="36" y="20"/>
                    <a:pt x="32" y="20"/>
                    <a:pt x="28" y="21"/>
                  </a:cubicBezTo>
                  <a:cubicBezTo>
                    <a:pt x="24" y="21"/>
                    <a:pt x="20" y="24"/>
                    <a:pt x="16" y="25"/>
                  </a:cubicBezTo>
                  <a:cubicBezTo>
                    <a:pt x="14" y="25"/>
                    <a:pt x="12" y="26"/>
                    <a:pt x="10" y="25"/>
                  </a:cubicBezTo>
                  <a:cubicBezTo>
                    <a:pt x="8" y="24"/>
                    <a:pt x="7" y="22"/>
                    <a:pt x="6" y="20"/>
                  </a:cubicBezTo>
                  <a:cubicBezTo>
                    <a:pt x="6" y="18"/>
                    <a:pt x="7" y="16"/>
                    <a:pt x="7" y="14"/>
                  </a:cubicBezTo>
                  <a:cubicBezTo>
                    <a:pt x="7" y="14"/>
                    <a:pt x="6" y="13"/>
                    <a:pt x="6" y="13"/>
                  </a:cubicBezTo>
                  <a:cubicBezTo>
                    <a:pt x="4" y="12"/>
                    <a:pt x="1" y="14"/>
                    <a:pt x="0" y="12"/>
                  </a:cubicBezTo>
                  <a:cubicBezTo>
                    <a:pt x="0" y="8"/>
                    <a:pt x="2" y="5"/>
                    <a:pt x="4" y="1"/>
                  </a:cubicBezTo>
                  <a:cubicBezTo>
                    <a:pt x="5" y="0"/>
                    <a:pt x="7" y="1"/>
                    <a:pt x="8" y="1"/>
                  </a:cubicBezTo>
                  <a:cubicBezTo>
                    <a:pt x="13" y="2"/>
                    <a:pt x="17" y="5"/>
                    <a:pt x="21" y="5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31" name="Freeform 1068">
              <a:extLst>
                <a:ext uri="{FF2B5EF4-FFF2-40B4-BE49-F238E27FC236}">
                  <a16:creationId xmlns:a16="http://schemas.microsoft.com/office/drawing/2014/main" id="{4E6F28AA-C989-8E4C-859C-AA30248B540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41439" y="1714576"/>
              <a:ext cx="123738" cy="96769"/>
            </a:xfrm>
            <a:custGeom>
              <a:avLst/>
              <a:gdLst>
                <a:gd name="T0" fmla="*/ 2147483647 w 65"/>
                <a:gd name="T1" fmla="*/ 2147483647 h 50"/>
                <a:gd name="T2" fmla="*/ 2147483647 w 65"/>
                <a:gd name="T3" fmla="*/ 2147483647 h 50"/>
                <a:gd name="T4" fmla="*/ 2147483647 w 65"/>
                <a:gd name="T5" fmla="*/ 2147483647 h 50"/>
                <a:gd name="T6" fmla="*/ 2147483647 w 65"/>
                <a:gd name="T7" fmla="*/ 2147483647 h 50"/>
                <a:gd name="T8" fmla="*/ 2147483647 w 65"/>
                <a:gd name="T9" fmla="*/ 2147483647 h 50"/>
                <a:gd name="T10" fmla="*/ 2147483647 w 65"/>
                <a:gd name="T11" fmla="*/ 2147483647 h 50"/>
                <a:gd name="T12" fmla="*/ 2147483647 w 65"/>
                <a:gd name="T13" fmla="*/ 2147483647 h 50"/>
                <a:gd name="T14" fmla="*/ 2147483647 w 65"/>
                <a:gd name="T15" fmla="*/ 2147483647 h 50"/>
                <a:gd name="T16" fmla="*/ 2147483647 w 65"/>
                <a:gd name="T17" fmla="*/ 2147483647 h 50"/>
                <a:gd name="T18" fmla="*/ 2147483647 w 65"/>
                <a:gd name="T19" fmla="*/ 2147483647 h 50"/>
                <a:gd name="T20" fmla="*/ 2147483647 w 65"/>
                <a:gd name="T21" fmla="*/ 2147483647 h 50"/>
                <a:gd name="T22" fmla="*/ 2147483647 w 65"/>
                <a:gd name="T23" fmla="*/ 2147483647 h 50"/>
                <a:gd name="T24" fmla="*/ 2147483647 w 65"/>
                <a:gd name="T25" fmla="*/ 2147483647 h 50"/>
                <a:gd name="T26" fmla="*/ 2147483647 w 65"/>
                <a:gd name="T27" fmla="*/ 2147483647 h 50"/>
                <a:gd name="T28" fmla="*/ 2147483647 w 65"/>
                <a:gd name="T29" fmla="*/ 2147483647 h 50"/>
                <a:gd name="T30" fmla="*/ 0 w 65"/>
                <a:gd name="T31" fmla="*/ 2147483647 h 50"/>
                <a:gd name="T32" fmla="*/ 2147483647 w 65"/>
                <a:gd name="T33" fmla="*/ 2147483647 h 50"/>
                <a:gd name="T34" fmla="*/ 2147483647 w 65"/>
                <a:gd name="T35" fmla="*/ 2147483647 h 50"/>
                <a:gd name="T36" fmla="*/ 2147483647 w 65"/>
                <a:gd name="T37" fmla="*/ 2147483647 h 50"/>
                <a:gd name="T38" fmla="*/ 2147483647 w 65"/>
                <a:gd name="T39" fmla="*/ 2147483647 h 50"/>
                <a:gd name="T40" fmla="*/ 2147483647 w 65"/>
                <a:gd name="T41" fmla="*/ 2147483647 h 50"/>
                <a:gd name="T42" fmla="*/ 2147483647 w 65"/>
                <a:gd name="T43" fmla="*/ 2147483647 h 50"/>
                <a:gd name="T44" fmla="*/ 2147483647 w 65"/>
                <a:gd name="T45" fmla="*/ 2147483647 h 50"/>
                <a:gd name="T46" fmla="*/ 2147483647 w 65"/>
                <a:gd name="T47" fmla="*/ 2147483647 h 50"/>
                <a:gd name="T48" fmla="*/ 2147483647 w 65"/>
                <a:gd name="T49" fmla="*/ 2147483647 h 50"/>
                <a:gd name="T50" fmla="*/ 2147483647 w 65"/>
                <a:gd name="T51" fmla="*/ 2147483647 h 50"/>
                <a:gd name="T52" fmla="*/ 2147483647 w 65"/>
                <a:gd name="T53" fmla="*/ 2147483647 h 50"/>
                <a:gd name="T54" fmla="*/ 2147483647 w 65"/>
                <a:gd name="T55" fmla="*/ 2147483647 h 50"/>
                <a:gd name="T56" fmla="*/ 2147483647 w 65"/>
                <a:gd name="T57" fmla="*/ 2147483647 h 50"/>
                <a:gd name="T58" fmla="*/ 2147483647 w 65"/>
                <a:gd name="T59" fmla="*/ 2147483647 h 5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65" h="50">
                  <a:moveTo>
                    <a:pt x="62" y="5"/>
                  </a:moveTo>
                  <a:cubicBezTo>
                    <a:pt x="63" y="5"/>
                    <a:pt x="65" y="5"/>
                    <a:pt x="65" y="6"/>
                  </a:cubicBezTo>
                  <a:cubicBezTo>
                    <a:pt x="63" y="9"/>
                    <a:pt x="60" y="11"/>
                    <a:pt x="57" y="13"/>
                  </a:cubicBezTo>
                  <a:cubicBezTo>
                    <a:pt x="54" y="16"/>
                    <a:pt x="51" y="19"/>
                    <a:pt x="48" y="22"/>
                  </a:cubicBezTo>
                  <a:cubicBezTo>
                    <a:pt x="45" y="26"/>
                    <a:pt x="42" y="31"/>
                    <a:pt x="38" y="32"/>
                  </a:cubicBezTo>
                  <a:cubicBezTo>
                    <a:pt x="33" y="33"/>
                    <a:pt x="28" y="30"/>
                    <a:pt x="23" y="29"/>
                  </a:cubicBezTo>
                  <a:cubicBezTo>
                    <a:pt x="21" y="29"/>
                    <a:pt x="19" y="29"/>
                    <a:pt x="17" y="30"/>
                  </a:cubicBezTo>
                  <a:cubicBezTo>
                    <a:pt x="16" y="30"/>
                    <a:pt x="17" y="31"/>
                    <a:pt x="17" y="32"/>
                  </a:cubicBezTo>
                  <a:cubicBezTo>
                    <a:pt x="18" y="33"/>
                    <a:pt x="21" y="33"/>
                    <a:pt x="22" y="34"/>
                  </a:cubicBezTo>
                  <a:cubicBezTo>
                    <a:pt x="23" y="35"/>
                    <a:pt x="24" y="36"/>
                    <a:pt x="23" y="38"/>
                  </a:cubicBezTo>
                  <a:cubicBezTo>
                    <a:pt x="21" y="42"/>
                    <a:pt x="16" y="46"/>
                    <a:pt x="12" y="49"/>
                  </a:cubicBezTo>
                  <a:cubicBezTo>
                    <a:pt x="11" y="50"/>
                    <a:pt x="10" y="49"/>
                    <a:pt x="9" y="48"/>
                  </a:cubicBezTo>
                  <a:cubicBezTo>
                    <a:pt x="7" y="48"/>
                    <a:pt x="4" y="49"/>
                    <a:pt x="1" y="48"/>
                  </a:cubicBezTo>
                  <a:cubicBezTo>
                    <a:pt x="0" y="47"/>
                    <a:pt x="2" y="46"/>
                    <a:pt x="3" y="44"/>
                  </a:cubicBezTo>
                  <a:cubicBezTo>
                    <a:pt x="3" y="42"/>
                    <a:pt x="4" y="39"/>
                    <a:pt x="3" y="36"/>
                  </a:cubicBezTo>
                  <a:cubicBezTo>
                    <a:pt x="3" y="34"/>
                    <a:pt x="0" y="34"/>
                    <a:pt x="0" y="32"/>
                  </a:cubicBezTo>
                  <a:cubicBezTo>
                    <a:pt x="0" y="28"/>
                    <a:pt x="2" y="23"/>
                    <a:pt x="3" y="19"/>
                  </a:cubicBezTo>
                  <a:cubicBezTo>
                    <a:pt x="3" y="18"/>
                    <a:pt x="3" y="17"/>
                    <a:pt x="3" y="16"/>
                  </a:cubicBezTo>
                  <a:cubicBezTo>
                    <a:pt x="4" y="14"/>
                    <a:pt x="3" y="11"/>
                    <a:pt x="5" y="10"/>
                  </a:cubicBezTo>
                  <a:cubicBezTo>
                    <a:pt x="8" y="9"/>
                    <a:pt x="10" y="12"/>
                    <a:pt x="13" y="12"/>
                  </a:cubicBezTo>
                  <a:cubicBezTo>
                    <a:pt x="14" y="12"/>
                    <a:pt x="15" y="11"/>
                    <a:pt x="15" y="11"/>
                  </a:cubicBezTo>
                  <a:cubicBezTo>
                    <a:pt x="13" y="8"/>
                    <a:pt x="9" y="8"/>
                    <a:pt x="9" y="5"/>
                  </a:cubicBezTo>
                  <a:cubicBezTo>
                    <a:pt x="9" y="3"/>
                    <a:pt x="12" y="4"/>
                    <a:pt x="14" y="3"/>
                  </a:cubicBezTo>
                  <a:cubicBezTo>
                    <a:pt x="18" y="2"/>
                    <a:pt x="22" y="1"/>
                    <a:pt x="26" y="1"/>
                  </a:cubicBezTo>
                  <a:cubicBezTo>
                    <a:pt x="27" y="1"/>
                    <a:pt x="27" y="3"/>
                    <a:pt x="28" y="3"/>
                  </a:cubicBezTo>
                  <a:cubicBezTo>
                    <a:pt x="29" y="3"/>
                    <a:pt x="30" y="1"/>
                    <a:pt x="32" y="1"/>
                  </a:cubicBezTo>
                  <a:cubicBezTo>
                    <a:pt x="35" y="0"/>
                    <a:pt x="39" y="0"/>
                    <a:pt x="43" y="2"/>
                  </a:cubicBezTo>
                  <a:cubicBezTo>
                    <a:pt x="44" y="2"/>
                    <a:pt x="43" y="5"/>
                    <a:pt x="44" y="5"/>
                  </a:cubicBezTo>
                  <a:cubicBezTo>
                    <a:pt x="46" y="5"/>
                    <a:pt x="47" y="2"/>
                    <a:pt x="49" y="2"/>
                  </a:cubicBezTo>
                  <a:cubicBezTo>
                    <a:pt x="54" y="1"/>
                    <a:pt x="58" y="3"/>
                    <a:pt x="62" y="5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32" name="Freeform 1069">
              <a:extLst>
                <a:ext uri="{FF2B5EF4-FFF2-40B4-BE49-F238E27FC236}">
                  <a16:creationId xmlns:a16="http://schemas.microsoft.com/office/drawing/2014/main" id="{69E9A784-9A62-9344-AF50-08CD129FB39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03425" y="1727267"/>
              <a:ext cx="120565" cy="109460"/>
            </a:xfrm>
            <a:custGeom>
              <a:avLst/>
              <a:gdLst>
                <a:gd name="T0" fmla="*/ 2147483647 w 64"/>
                <a:gd name="T1" fmla="*/ 2147483647 h 58"/>
                <a:gd name="T2" fmla="*/ 2147483647 w 64"/>
                <a:gd name="T3" fmla="*/ 2147483647 h 58"/>
                <a:gd name="T4" fmla="*/ 2147483647 w 64"/>
                <a:gd name="T5" fmla="*/ 2147483647 h 58"/>
                <a:gd name="T6" fmla="*/ 2147483647 w 64"/>
                <a:gd name="T7" fmla="*/ 2147483647 h 58"/>
                <a:gd name="T8" fmla="*/ 2147483647 w 64"/>
                <a:gd name="T9" fmla="*/ 2147483647 h 58"/>
                <a:gd name="T10" fmla="*/ 2147483647 w 64"/>
                <a:gd name="T11" fmla="*/ 0 h 58"/>
                <a:gd name="T12" fmla="*/ 2147483647 w 64"/>
                <a:gd name="T13" fmla="*/ 2147483647 h 58"/>
                <a:gd name="T14" fmla="*/ 2147483647 w 64"/>
                <a:gd name="T15" fmla="*/ 2147483647 h 58"/>
                <a:gd name="T16" fmla="*/ 2147483647 w 64"/>
                <a:gd name="T17" fmla="*/ 2147483647 h 58"/>
                <a:gd name="T18" fmla="*/ 2147483647 w 64"/>
                <a:gd name="T19" fmla="*/ 2147483647 h 58"/>
                <a:gd name="T20" fmla="*/ 2147483647 w 64"/>
                <a:gd name="T21" fmla="*/ 2147483647 h 58"/>
                <a:gd name="T22" fmla="*/ 2147483647 w 64"/>
                <a:gd name="T23" fmla="*/ 2147483647 h 58"/>
                <a:gd name="T24" fmla="*/ 2147483647 w 64"/>
                <a:gd name="T25" fmla="*/ 2147483647 h 58"/>
                <a:gd name="T26" fmla="*/ 2147483647 w 64"/>
                <a:gd name="T27" fmla="*/ 2147483647 h 58"/>
                <a:gd name="T28" fmla="*/ 2147483647 w 64"/>
                <a:gd name="T29" fmla="*/ 2147483647 h 58"/>
                <a:gd name="T30" fmla="*/ 2147483647 w 64"/>
                <a:gd name="T31" fmla="*/ 2147483647 h 58"/>
                <a:gd name="T32" fmla="*/ 2147483647 w 64"/>
                <a:gd name="T33" fmla="*/ 2147483647 h 58"/>
                <a:gd name="T34" fmla="*/ 2147483647 w 64"/>
                <a:gd name="T35" fmla="*/ 2147483647 h 58"/>
                <a:gd name="T36" fmla="*/ 2147483647 w 64"/>
                <a:gd name="T37" fmla="*/ 2147483647 h 58"/>
                <a:gd name="T38" fmla="*/ 2147483647 w 64"/>
                <a:gd name="T39" fmla="*/ 2147483647 h 58"/>
                <a:gd name="T40" fmla="*/ 2147483647 w 64"/>
                <a:gd name="T41" fmla="*/ 2147483647 h 58"/>
                <a:gd name="T42" fmla="*/ 2147483647 w 64"/>
                <a:gd name="T43" fmla="*/ 2147483647 h 58"/>
                <a:gd name="T44" fmla="*/ 2147483647 w 64"/>
                <a:gd name="T45" fmla="*/ 2147483647 h 58"/>
                <a:gd name="T46" fmla="*/ 2147483647 w 64"/>
                <a:gd name="T47" fmla="*/ 2147483647 h 58"/>
                <a:gd name="T48" fmla="*/ 0 w 64"/>
                <a:gd name="T49" fmla="*/ 2147483647 h 58"/>
                <a:gd name="T50" fmla="*/ 2147483647 w 64"/>
                <a:gd name="T51" fmla="*/ 2147483647 h 58"/>
                <a:gd name="T52" fmla="*/ 2147483647 w 64"/>
                <a:gd name="T53" fmla="*/ 2147483647 h 58"/>
                <a:gd name="T54" fmla="*/ 2147483647 w 64"/>
                <a:gd name="T55" fmla="*/ 2147483647 h 58"/>
                <a:gd name="T56" fmla="*/ 2147483647 w 64"/>
                <a:gd name="T57" fmla="*/ 2147483647 h 58"/>
                <a:gd name="T58" fmla="*/ 2147483647 w 64"/>
                <a:gd name="T59" fmla="*/ 2147483647 h 58"/>
                <a:gd name="T60" fmla="*/ 2147483647 w 64"/>
                <a:gd name="T61" fmla="*/ 2147483647 h 58"/>
                <a:gd name="T62" fmla="*/ 2147483647 w 64"/>
                <a:gd name="T63" fmla="*/ 2147483647 h 58"/>
                <a:gd name="T64" fmla="*/ 2147483647 w 64"/>
                <a:gd name="T65" fmla="*/ 2147483647 h 58"/>
                <a:gd name="T66" fmla="*/ 2147483647 w 64"/>
                <a:gd name="T67" fmla="*/ 2147483647 h 58"/>
                <a:gd name="T68" fmla="*/ 2147483647 w 64"/>
                <a:gd name="T69" fmla="*/ 2147483647 h 58"/>
                <a:gd name="T70" fmla="*/ 2147483647 w 64"/>
                <a:gd name="T71" fmla="*/ 2147483647 h 58"/>
                <a:gd name="T72" fmla="*/ 2147483647 w 64"/>
                <a:gd name="T73" fmla="*/ 2147483647 h 58"/>
                <a:gd name="T74" fmla="*/ 2147483647 w 64"/>
                <a:gd name="T75" fmla="*/ 2147483647 h 58"/>
                <a:gd name="T76" fmla="*/ 2147483647 w 64"/>
                <a:gd name="T77" fmla="*/ 2147483647 h 58"/>
                <a:gd name="T78" fmla="*/ 2147483647 w 64"/>
                <a:gd name="T79" fmla="*/ 2147483647 h 58"/>
                <a:gd name="T80" fmla="*/ 2147483647 w 64"/>
                <a:gd name="T81" fmla="*/ 2147483647 h 58"/>
                <a:gd name="T82" fmla="*/ 2147483647 w 64"/>
                <a:gd name="T83" fmla="*/ 2147483647 h 58"/>
                <a:gd name="T84" fmla="*/ 2147483647 w 64"/>
                <a:gd name="T85" fmla="*/ 2147483647 h 58"/>
                <a:gd name="T86" fmla="*/ 2147483647 w 64"/>
                <a:gd name="T87" fmla="*/ 2147483647 h 58"/>
                <a:gd name="T88" fmla="*/ 2147483647 w 64"/>
                <a:gd name="T89" fmla="*/ 2147483647 h 58"/>
                <a:gd name="T90" fmla="*/ 2147483647 w 64"/>
                <a:gd name="T91" fmla="*/ 2147483647 h 58"/>
                <a:gd name="T92" fmla="*/ 2147483647 w 64"/>
                <a:gd name="T93" fmla="*/ 2147483647 h 5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64" h="58">
                  <a:moveTo>
                    <a:pt x="44" y="22"/>
                  </a:moveTo>
                  <a:cubicBezTo>
                    <a:pt x="42" y="21"/>
                    <a:pt x="45" y="18"/>
                    <a:pt x="47" y="17"/>
                  </a:cubicBezTo>
                  <a:cubicBezTo>
                    <a:pt x="50" y="14"/>
                    <a:pt x="55" y="15"/>
                    <a:pt x="58" y="12"/>
                  </a:cubicBezTo>
                  <a:cubicBezTo>
                    <a:pt x="59" y="11"/>
                    <a:pt x="56" y="9"/>
                    <a:pt x="56" y="8"/>
                  </a:cubicBezTo>
                  <a:cubicBezTo>
                    <a:pt x="58" y="6"/>
                    <a:pt x="62" y="5"/>
                    <a:pt x="62" y="3"/>
                  </a:cubicBezTo>
                  <a:cubicBezTo>
                    <a:pt x="63" y="1"/>
                    <a:pt x="60" y="0"/>
                    <a:pt x="59" y="0"/>
                  </a:cubicBezTo>
                  <a:cubicBezTo>
                    <a:pt x="55" y="1"/>
                    <a:pt x="51" y="3"/>
                    <a:pt x="47" y="3"/>
                  </a:cubicBezTo>
                  <a:cubicBezTo>
                    <a:pt x="44" y="4"/>
                    <a:pt x="42" y="6"/>
                    <a:pt x="39" y="5"/>
                  </a:cubicBezTo>
                  <a:cubicBezTo>
                    <a:pt x="37" y="5"/>
                    <a:pt x="35" y="3"/>
                    <a:pt x="33" y="3"/>
                  </a:cubicBezTo>
                  <a:cubicBezTo>
                    <a:pt x="32" y="2"/>
                    <a:pt x="31" y="4"/>
                    <a:pt x="29" y="4"/>
                  </a:cubicBezTo>
                  <a:cubicBezTo>
                    <a:pt x="28" y="4"/>
                    <a:pt x="27" y="2"/>
                    <a:pt x="26" y="2"/>
                  </a:cubicBezTo>
                  <a:cubicBezTo>
                    <a:pt x="24" y="3"/>
                    <a:pt x="20" y="3"/>
                    <a:pt x="20" y="5"/>
                  </a:cubicBezTo>
                  <a:cubicBezTo>
                    <a:pt x="20" y="7"/>
                    <a:pt x="24" y="6"/>
                    <a:pt x="25" y="8"/>
                  </a:cubicBezTo>
                  <a:cubicBezTo>
                    <a:pt x="26" y="8"/>
                    <a:pt x="25" y="10"/>
                    <a:pt x="24" y="10"/>
                  </a:cubicBezTo>
                  <a:cubicBezTo>
                    <a:pt x="21" y="10"/>
                    <a:pt x="20" y="7"/>
                    <a:pt x="16" y="7"/>
                  </a:cubicBezTo>
                  <a:cubicBezTo>
                    <a:pt x="15" y="7"/>
                    <a:pt x="14" y="9"/>
                    <a:pt x="15" y="10"/>
                  </a:cubicBezTo>
                  <a:cubicBezTo>
                    <a:pt x="17" y="12"/>
                    <a:pt x="19" y="13"/>
                    <a:pt x="22" y="14"/>
                  </a:cubicBezTo>
                  <a:cubicBezTo>
                    <a:pt x="24" y="15"/>
                    <a:pt x="27" y="12"/>
                    <a:pt x="28" y="14"/>
                  </a:cubicBezTo>
                  <a:cubicBezTo>
                    <a:pt x="28" y="16"/>
                    <a:pt x="24" y="17"/>
                    <a:pt x="24" y="19"/>
                  </a:cubicBezTo>
                  <a:cubicBezTo>
                    <a:pt x="23" y="21"/>
                    <a:pt x="28" y="22"/>
                    <a:pt x="27" y="23"/>
                  </a:cubicBezTo>
                  <a:cubicBezTo>
                    <a:pt x="26" y="26"/>
                    <a:pt x="23" y="28"/>
                    <a:pt x="20" y="29"/>
                  </a:cubicBezTo>
                  <a:cubicBezTo>
                    <a:pt x="18" y="30"/>
                    <a:pt x="15" y="30"/>
                    <a:pt x="13" y="28"/>
                  </a:cubicBezTo>
                  <a:cubicBezTo>
                    <a:pt x="11" y="27"/>
                    <a:pt x="10" y="23"/>
                    <a:pt x="8" y="22"/>
                  </a:cubicBezTo>
                  <a:cubicBezTo>
                    <a:pt x="7" y="21"/>
                    <a:pt x="5" y="21"/>
                    <a:pt x="4" y="22"/>
                  </a:cubicBezTo>
                  <a:cubicBezTo>
                    <a:pt x="2" y="23"/>
                    <a:pt x="0" y="26"/>
                    <a:pt x="0" y="28"/>
                  </a:cubicBezTo>
                  <a:cubicBezTo>
                    <a:pt x="0" y="31"/>
                    <a:pt x="1" y="33"/>
                    <a:pt x="2" y="35"/>
                  </a:cubicBezTo>
                  <a:cubicBezTo>
                    <a:pt x="4" y="36"/>
                    <a:pt x="6" y="38"/>
                    <a:pt x="8" y="38"/>
                  </a:cubicBezTo>
                  <a:cubicBezTo>
                    <a:pt x="9" y="39"/>
                    <a:pt x="12" y="38"/>
                    <a:pt x="13" y="39"/>
                  </a:cubicBezTo>
                  <a:cubicBezTo>
                    <a:pt x="16" y="40"/>
                    <a:pt x="18" y="42"/>
                    <a:pt x="20" y="44"/>
                  </a:cubicBezTo>
                  <a:cubicBezTo>
                    <a:pt x="21" y="45"/>
                    <a:pt x="21" y="48"/>
                    <a:pt x="22" y="49"/>
                  </a:cubicBezTo>
                  <a:cubicBezTo>
                    <a:pt x="24" y="51"/>
                    <a:pt x="26" y="50"/>
                    <a:pt x="27" y="51"/>
                  </a:cubicBezTo>
                  <a:cubicBezTo>
                    <a:pt x="28" y="53"/>
                    <a:pt x="27" y="56"/>
                    <a:pt x="28" y="57"/>
                  </a:cubicBezTo>
                  <a:cubicBezTo>
                    <a:pt x="29" y="58"/>
                    <a:pt x="31" y="57"/>
                    <a:pt x="33" y="57"/>
                  </a:cubicBezTo>
                  <a:cubicBezTo>
                    <a:pt x="34" y="57"/>
                    <a:pt x="35" y="58"/>
                    <a:pt x="36" y="58"/>
                  </a:cubicBezTo>
                  <a:cubicBezTo>
                    <a:pt x="38" y="57"/>
                    <a:pt x="40" y="56"/>
                    <a:pt x="41" y="54"/>
                  </a:cubicBezTo>
                  <a:cubicBezTo>
                    <a:pt x="42" y="52"/>
                    <a:pt x="39" y="50"/>
                    <a:pt x="40" y="49"/>
                  </a:cubicBezTo>
                  <a:cubicBezTo>
                    <a:pt x="41" y="47"/>
                    <a:pt x="42" y="51"/>
                    <a:pt x="44" y="51"/>
                  </a:cubicBezTo>
                  <a:cubicBezTo>
                    <a:pt x="46" y="52"/>
                    <a:pt x="49" y="52"/>
                    <a:pt x="52" y="51"/>
                  </a:cubicBezTo>
                  <a:cubicBezTo>
                    <a:pt x="54" y="51"/>
                    <a:pt x="57" y="50"/>
                    <a:pt x="58" y="47"/>
                  </a:cubicBezTo>
                  <a:cubicBezTo>
                    <a:pt x="59" y="45"/>
                    <a:pt x="56" y="42"/>
                    <a:pt x="57" y="39"/>
                  </a:cubicBezTo>
                  <a:cubicBezTo>
                    <a:pt x="58" y="37"/>
                    <a:pt x="62" y="36"/>
                    <a:pt x="63" y="34"/>
                  </a:cubicBezTo>
                  <a:cubicBezTo>
                    <a:pt x="64" y="33"/>
                    <a:pt x="64" y="30"/>
                    <a:pt x="62" y="30"/>
                  </a:cubicBezTo>
                  <a:cubicBezTo>
                    <a:pt x="60" y="28"/>
                    <a:pt x="57" y="31"/>
                    <a:pt x="55" y="30"/>
                  </a:cubicBezTo>
                  <a:cubicBezTo>
                    <a:pt x="54" y="29"/>
                    <a:pt x="57" y="27"/>
                    <a:pt x="57" y="26"/>
                  </a:cubicBezTo>
                  <a:cubicBezTo>
                    <a:pt x="57" y="24"/>
                    <a:pt x="56" y="22"/>
                    <a:pt x="55" y="21"/>
                  </a:cubicBezTo>
                  <a:cubicBezTo>
                    <a:pt x="54" y="20"/>
                    <a:pt x="51" y="19"/>
                    <a:pt x="50" y="19"/>
                  </a:cubicBezTo>
                  <a:cubicBezTo>
                    <a:pt x="47" y="19"/>
                    <a:pt x="46" y="24"/>
                    <a:pt x="44" y="22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33" name="Freeform 1070">
              <a:extLst>
                <a:ext uri="{FF2B5EF4-FFF2-40B4-BE49-F238E27FC236}">
                  <a16:creationId xmlns:a16="http://schemas.microsoft.com/office/drawing/2014/main" id="{C8526D62-3DA1-F748-ADCF-1279E231ED5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73225" y="1714576"/>
              <a:ext cx="39659" cy="17450"/>
            </a:xfrm>
            <a:custGeom>
              <a:avLst/>
              <a:gdLst>
                <a:gd name="T0" fmla="*/ 2147483647 w 21"/>
                <a:gd name="T1" fmla="*/ 2147483647 h 9"/>
                <a:gd name="T2" fmla="*/ 2147483647 w 21"/>
                <a:gd name="T3" fmla="*/ 2147483647 h 9"/>
                <a:gd name="T4" fmla="*/ 2147483647 w 21"/>
                <a:gd name="T5" fmla="*/ 2147483647 h 9"/>
                <a:gd name="T6" fmla="*/ 2147483647 w 21"/>
                <a:gd name="T7" fmla="*/ 2147483647 h 9"/>
                <a:gd name="T8" fmla="*/ 2147483647 w 21"/>
                <a:gd name="T9" fmla="*/ 2147483647 h 9"/>
                <a:gd name="T10" fmla="*/ 2147483647 w 21"/>
                <a:gd name="T11" fmla="*/ 2147483647 h 9"/>
                <a:gd name="T12" fmla="*/ 2147483647 w 21"/>
                <a:gd name="T13" fmla="*/ 2147483647 h 9"/>
                <a:gd name="T14" fmla="*/ 2147483647 w 21"/>
                <a:gd name="T15" fmla="*/ 2147483647 h 9"/>
                <a:gd name="T16" fmla="*/ 2147483647 w 21"/>
                <a:gd name="T17" fmla="*/ 2147483647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" h="9">
                  <a:moveTo>
                    <a:pt x="3" y="7"/>
                  </a:moveTo>
                  <a:cubicBezTo>
                    <a:pt x="2" y="7"/>
                    <a:pt x="0" y="8"/>
                    <a:pt x="1" y="8"/>
                  </a:cubicBezTo>
                  <a:cubicBezTo>
                    <a:pt x="3" y="9"/>
                    <a:pt x="4" y="9"/>
                    <a:pt x="6" y="9"/>
                  </a:cubicBezTo>
                  <a:cubicBezTo>
                    <a:pt x="8" y="8"/>
                    <a:pt x="11" y="8"/>
                    <a:pt x="13" y="7"/>
                  </a:cubicBezTo>
                  <a:cubicBezTo>
                    <a:pt x="15" y="7"/>
                    <a:pt x="16" y="6"/>
                    <a:pt x="18" y="5"/>
                  </a:cubicBezTo>
                  <a:cubicBezTo>
                    <a:pt x="19" y="4"/>
                    <a:pt x="21" y="2"/>
                    <a:pt x="19" y="2"/>
                  </a:cubicBezTo>
                  <a:cubicBezTo>
                    <a:pt x="18" y="0"/>
                    <a:pt x="16" y="2"/>
                    <a:pt x="14" y="3"/>
                  </a:cubicBezTo>
                  <a:cubicBezTo>
                    <a:pt x="11" y="4"/>
                    <a:pt x="9" y="4"/>
                    <a:pt x="7" y="5"/>
                  </a:cubicBezTo>
                  <a:cubicBezTo>
                    <a:pt x="6" y="6"/>
                    <a:pt x="4" y="6"/>
                    <a:pt x="3" y="7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34" name="Freeform 1071">
              <a:extLst>
                <a:ext uri="{FF2B5EF4-FFF2-40B4-BE49-F238E27FC236}">
                  <a16:creationId xmlns:a16="http://schemas.microsoft.com/office/drawing/2014/main" id="{3348BBF1-AD86-CB41-96A6-C05C621D4D4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12884" y="1754235"/>
              <a:ext cx="14278" cy="15864"/>
            </a:xfrm>
            <a:custGeom>
              <a:avLst/>
              <a:gdLst>
                <a:gd name="T0" fmla="*/ 2147483647 w 7"/>
                <a:gd name="T1" fmla="*/ 2147483647 h 9"/>
                <a:gd name="T2" fmla="*/ 2147483647 w 7"/>
                <a:gd name="T3" fmla="*/ 2147483647 h 9"/>
                <a:gd name="T4" fmla="*/ 2147483647 w 7"/>
                <a:gd name="T5" fmla="*/ 2147483647 h 9"/>
                <a:gd name="T6" fmla="*/ 2147483647 w 7"/>
                <a:gd name="T7" fmla="*/ 2147483647 h 9"/>
                <a:gd name="T8" fmla="*/ 2147483647 w 7"/>
                <a:gd name="T9" fmla="*/ 2147483647 h 9"/>
                <a:gd name="T10" fmla="*/ 2147483647 w 7"/>
                <a:gd name="T11" fmla="*/ 2147483647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" h="9">
                  <a:moveTo>
                    <a:pt x="5" y="1"/>
                  </a:moveTo>
                  <a:cubicBezTo>
                    <a:pt x="6" y="1"/>
                    <a:pt x="7" y="3"/>
                    <a:pt x="7" y="4"/>
                  </a:cubicBezTo>
                  <a:cubicBezTo>
                    <a:pt x="7" y="6"/>
                    <a:pt x="6" y="7"/>
                    <a:pt x="5" y="8"/>
                  </a:cubicBezTo>
                  <a:cubicBezTo>
                    <a:pt x="4" y="8"/>
                    <a:pt x="2" y="9"/>
                    <a:pt x="1" y="8"/>
                  </a:cubicBezTo>
                  <a:cubicBezTo>
                    <a:pt x="0" y="6"/>
                    <a:pt x="0" y="4"/>
                    <a:pt x="1" y="3"/>
                  </a:cubicBezTo>
                  <a:cubicBezTo>
                    <a:pt x="2" y="1"/>
                    <a:pt x="3" y="0"/>
                    <a:pt x="5" y="1"/>
                  </a:cubicBezTo>
                  <a:close/>
                </a:path>
              </a:pathLst>
            </a:custGeom>
            <a:solidFill>
              <a:srgbClr val="C8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35" name="Freeform 1072">
              <a:extLst>
                <a:ext uri="{FF2B5EF4-FFF2-40B4-BE49-F238E27FC236}">
                  <a16:creationId xmlns:a16="http://schemas.microsoft.com/office/drawing/2014/main" id="{B14B5EEE-34D1-A540-A4DA-85DB805F534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43026" y="1652706"/>
              <a:ext cx="71387" cy="47591"/>
            </a:xfrm>
            <a:custGeom>
              <a:avLst/>
              <a:gdLst>
                <a:gd name="T0" fmla="*/ 2147483647 w 37"/>
                <a:gd name="T1" fmla="*/ 2147483647 h 25"/>
                <a:gd name="T2" fmla="*/ 2147483647 w 37"/>
                <a:gd name="T3" fmla="*/ 2147483647 h 25"/>
                <a:gd name="T4" fmla="*/ 2147483647 w 37"/>
                <a:gd name="T5" fmla="*/ 2147483647 h 25"/>
                <a:gd name="T6" fmla="*/ 2147483647 w 37"/>
                <a:gd name="T7" fmla="*/ 2147483647 h 25"/>
                <a:gd name="T8" fmla="*/ 2147483647 w 37"/>
                <a:gd name="T9" fmla="*/ 2147483647 h 25"/>
                <a:gd name="T10" fmla="*/ 2147483647 w 37"/>
                <a:gd name="T11" fmla="*/ 2147483647 h 25"/>
                <a:gd name="T12" fmla="*/ 2147483647 w 37"/>
                <a:gd name="T13" fmla="*/ 2147483647 h 25"/>
                <a:gd name="T14" fmla="*/ 2147483647 w 37"/>
                <a:gd name="T15" fmla="*/ 2147483647 h 25"/>
                <a:gd name="T16" fmla="*/ 2147483647 w 37"/>
                <a:gd name="T17" fmla="*/ 2147483647 h 25"/>
                <a:gd name="T18" fmla="*/ 2147483647 w 37"/>
                <a:gd name="T19" fmla="*/ 2147483647 h 25"/>
                <a:gd name="T20" fmla="*/ 2147483647 w 37"/>
                <a:gd name="T21" fmla="*/ 2147483647 h 25"/>
                <a:gd name="T22" fmla="*/ 0 w 37"/>
                <a:gd name="T23" fmla="*/ 2147483647 h 25"/>
                <a:gd name="T24" fmla="*/ 2147483647 w 37"/>
                <a:gd name="T25" fmla="*/ 2147483647 h 25"/>
                <a:gd name="T26" fmla="*/ 2147483647 w 37"/>
                <a:gd name="T27" fmla="*/ 2147483647 h 25"/>
                <a:gd name="T28" fmla="*/ 2147483647 w 37"/>
                <a:gd name="T29" fmla="*/ 2147483647 h 25"/>
                <a:gd name="T30" fmla="*/ 2147483647 w 37"/>
                <a:gd name="T31" fmla="*/ 0 h 25"/>
                <a:gd name="T32" fmla="*/ 2147483647 w 37"/>
                <a:gd name="T33" fmla="*/ 2147483647 h 25"/>
                <a:gd name="T34" fmla="*/ 2147483647 w 37"/>
                <a:gd name="T35" fmla="*/ 2147483647 h 25"/>
                <a:gd name="T36" fmla="*/ 2147483647 w 37"/>
                <a:gd name="T37" fmla="*/ 2147483647 h 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7" h="25">
                  <a:moveTo>
                    <a:pt x="36" y="13"/>
                  </a:moveTo>
                  <a:cubicBezTo>
                    <a:pt x="35" y="16"/>
                    <a:pt x="35" y="20"/>
                    <a:pt x="34" y="23"/>
                  </a:cubicBezTo>
                  <a:cubicBezTo>
                    <a:pt x="34" y="24"/>
                    <a:pt x="32" y="24"/>
                    <a:pt x="31" y="25"/>
                  </a:cubicBezTo>
                  <a:cubicBezTo>
                    <a:pt x="28" y="25"/>
                    <a:pt x="25" y="25"/>
                    <a:pt x="21" y="24"/>
                  </a:cubicBezTo>
                  <a:cubicBezTo>
                    <a:pt x="20" y="24"/>
                    <a:pt x="18" y="24"/>
                    <a:pt x="16" y="24"/>
                  </a:cubicBezTo>
                  <a:cubicBezTo>
                    <a:pt x="15" y="23"/>
                    <a:pt x="15" y="21"/>
                    <a:pt x="14" y="21"/>
                  </a:cubicBezTo>
                  <a:cubicBezTo>
                    <a:pt x="13" y="21"/>
                    <a:pt x="12" y="22"/>
                    <a:pt x="11" y="22"/>
                  </a:cubicBezTo>
                  <a:cubicBezTo>
                    <a:pt x="9" y="22"/>
                    <a:pt x="8" y="21"/>
                    <a:pt x="7" y="20"/>
                  </a:cubicBezTo>
                  <a:cubicBezTo>
                    <a:pt x="6" y="19"/>
                    <a:pt x="8" y="17"/>
                    <a:pt x="7" y="17"/>
                  </a:cubicBezTo>
                  <a:cubicBezTo>
                    <a:pt x="6" y="16"/>
                    <a:pt x="5" y="17"/>
                    <a:pt x="4" y="17"/>
                  </a:cubicBezTo>
                  <a:cubicBezTo>
                    <a:pt x="3" y="17"/>
                    <a:pt x="3" y="15"/>
                    <a:pt x="3" y="15"/>
                  </a:cubicBezTo>
                  <a:cubicBezTo>
                    <a:pt x="2" y="15"/>
                    <a:pt x="0" y="16"/>
                    <a:pt x="0" y="15"/>
                  </a:cubicBezTo>
                  <a:cubicBezTo>
                    <a:pt x="0" y="13"/>
                    <a:pt x="1" y="12"/>
                    <a:pt x="3" y="11"/>
                  </a:cubicBezTo>
                  <a:cubicBezTo>
                    <a:pt x="5" y="9"/>
                    <a:pt x="8" y="8"/>
                    <a:pt x="10" y="7"/>
                  </a:cubicBezTo>
                  <a:cubicBezTo>
                    <a:pt x="13" y="5"/>
                    <a:pt x="15" y="2"/>
                    <a:pt x="18" y="1"/>
                  </a:cubicBezTo>
                  <a:cubicBezTo>
                    <a:pt x="20" y="0"/>
                    <a:pt x="22" y="0"/>
                    <a:pt x="24" y="0"/>
                  </a:cubicBezTo>
                  <a:cubicBezTo>
                    <a:pt x="27" y="0"/>
                    <a:pt x="30" y="1"/>
                    <a:pt x="32" y="3"/>
                  </a:cubicBezTo>
                  <a:cubicBezTo>
                    <a:pt x="34" y="4"/>
                    <a:pt x="36" y="6"/>
                    <a:pt x="37" y="8"/>
                  </a:cubicBezTo>
                  <a:cubicBezTo>
                    <a:pt x="37" y="10"/>
                    <a:pt x="36" y="11"/>
                    <a:pt x="36" y="13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36" name="Freeform 1073">
              <a:extLst>
                <a:ext uri="{FF2B5EF4-FFF2-40B4-BE49-F238E27FC236}">
                  <a16:creationId xmlns:a16="http://schemas.microsoft.com/office/drawing/2014/main" id="{2EB7920F-B2A0-E345-B823-1E4E66AB091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89031" y="1636843"/>
              <a:ext cx="11105" cy="14278"/>
            </a:xfrm>
            <a:custGeom>
              <a:avLst/>
              <a:gdLst>
                <a:gd name="T0" fmla="*/ 2147483647 w 6"/>
                <a:gd name="T1" fmla="*/ 2147483647 h 7"/>
                <a:gd name="T2" fmla="*/ 2147483647 w 6"/>
                <a:gd name="T3" fmla="*/ 2147483647 h 7"/>
                <a:gd name="T4" fmla="*/ 2147483647 w 6"/>
                <a:gd name="T5" fmla="*/ 2147483647 h 7"/>
                <a:gd name="T6" fmla="*/ 2147483647 w 6"/>
                <a:gd name="T7" fmla="*/ 2147483647 h 7"/>
                <a:gd name="T8" fmla="*/ 2147483647 w 6"/>
                <a:gd name="T9" fmla="*/ 214748364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7">
                  <a:moveTo>
                    <a:pt x="1" y="1"/>
                  </a:moveTo>
                  <a:cubicBezTo>
                    <a:pt x="0" y="2"/>
                    <a:pt x="0" y="4"/>
                    <a:pt x="1" y="5"/>
                  </a:cubicBezTo>
                  <a:cubicBezTo>
                    <a:pt x="2" y="6"/>
                    <a:pt x="4" y="7"/>
                    <a:pt x="5" y="6"/>
                  </a:cubicBezTo>
                  <a:cubicBezTo>
                    <a:pt x="6" y="5"/>
                    <a:pt x="6" y="2"/>
                    <a:pt x="5" y="1"/>
                  </a:cubicBezTo>
                  <a:cubicBezTo>
                    <a:pt x="4" y="0"/>
                    <a:pt x="2" y="0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37" name="Freeform 1074">
              <a:extLst>
                <a:ext uri="{FF2B5EF4-FFF2-40B4-BE49-F238E27FC236}">
                  <a16:creationId xmlns:a16="http://schemas.microsoft.com/office/drawing/2014/main" id="{BAE5BC43-05A1-A14E-810C-63F0F711D4F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38266" y="1651120"/>
              <a:ext cx="23796" cy="15864"/>
            </a:xfrm>
            <a:custGeom>
              <a:avLst/>
              <a:gdLst>
                <a:gd name="T0" fmla="*/ 2147483647 w 13"/>
                <a:gd name="T1" fmla="*/ 2147483647 h 9"/>
                <a:gd name="T2" fmla="*/ 2147483647 w 13"/>
                <a:gd name="T3" fmla="*/ 2147483647 h 9"/>
                <a:gd name="T4" fmla="*/ 2147483647 w 13"/>
                <a:gd name="T5" fmla="*/ 2147483647 h 9"/>
                <a:gd name="T6" fmla="*/ 2147483647 w 13"/>
                <a:gd name="T7" fmla="*/ 2147483647 h 9"/>
                <a:gd name="T8" fmla="*/ 2147483647 w 13"/>
                <a:gd name="T9" fmla="*/ 2147483647 h 9"/>
                <a:gd name="T10" fmla="*/ 2147483647 w 13"/>
                <a:gd name="T11" fmla="*/ 2147483647 h 9"/>
                <a:gd name="T12" fmla="*/ 2147483647 w 13"/>
                <a:gd name="T13" fmla="*/ 2147483647 h 9"/>
                <a:gd name="T14" fmla="*/ 2147483647 w 13"/>
                <a:gd name="T15" fmla="*/ 0 h 9"/>
                <a:gd name="T16" fmla="*/ 2147483647 w 13"/>
                <a:gd name="T17" fmla="*/ 2147483647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" h="9">
                  <a:moveTo>
                    <a:pt x="13" y="2"/>
                  </a:moveTo>
                  <a:cubicBezTo>
                    <a:pt x="13" y="3"/>
                    <a:pt x="12" y="4"/>
                    <a:pt x="11" y="4"/>
                  </a:cubicBezTo>
                  <a:cubicBezTo>
                    <a:pt x="10" y="4"/>
                    <a:pt x="9" y="2"/>
                    <a:pt x="8" y="2"/>
                  </a:cubicBezTo>
                  <a:cubicBezTo>
                    <a:pt x="6" y="3"/>
                    <a:pt x="7" y="6"/>
                    <a:pt x="5" y="7"/>
                  </a:cubicBezTo>
                  <a:cubicBezTo>
                    <a:pt x="4" y="8"/>
                    <a:pt x="2" y="9"/>
                    <a:pt x="1" y="8"/>
                  </a:cubicBezTo>
                  <a:cubicBezTo>
                    <a:pt x="0" y="7"/>
                    <a:pt x="1" y="5"/>
                    <a:pt x="2" y="3"/>
                  </a:cubicBezTo>
                  <a:cubicBezTo>
                    <a:pt x="3" y="2"/>
                    <a:pt x="5" y="3"/>
                    <a:pt x="6" y="2"/>
                  </a:cubicBezTo>
                  <a:cubicBezTo>
                    <a:pt x="7" y="2"/>
                    <a:pt x="8" y="0"/>
                    <a:pt x="10" y="0"/>
                  </a:cubicBezTo>
                  <a:cubicBezTo>
                    <a:pt x="11" y="0"/>
                    <a:pt x="12" y="1"/>
                    <a:pt x="1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38" name="Freeform 1075">
              <a:extLst>
                <a:ext uri="{FF2B5EF4-FFF2-40B4-BE49-F238E27FC236}">
                  <a16:creationId xmlns:a16="http://schemas.microsoft.com/office/drawing/2014/main" id="{8CAC4AA7-A244-214B-8401-6E1373E957D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09828" y="1730439"/>
              <a:ext cx="58697" cy="42832"/>
            </a:xfrm>
            <a:custGeom>
              <a:avLst/>
              <a:gdLst>
                <a:gd name="T0" fmla="*/ 2147483647 w 31"/>
                <a:gd name="T1" fmla="*/ 2147483647 h 22"/>
                <a:gd name="T2" fmla="*/ 2147483647 w 31"/>
                <a:gd name="T3" fmla="*/ 2147483647 h 22"/>
                <a:gd name="T4" fmla="*/ 2147483647 w 31"/>
                <a:gd name="T5" fmla="*/ 2147483647 h 22"/>
                <a:gd name="T6" fmla="*/ 2147483647 w 31"/>
                <a:gd name="T7" fmla="*/ 2147483647 h 22"/>
                <a:gd name="T8" fmla="*/ 2147483647 w 31"/>
                <a:gd name="T9" fmla="*/ 2147483647 h 22"/>
                <a:gd name="T10" fmla="*/ 2147483647 w 31"/>
                <a:gd name="T11" fmla="*/ 2147483647 h 22"/>
                <a:gd name="T12" fmla="*/ 2147483647 w 31"/>
                <a:gd name="T13" fmla="*/ 2147483647 h 22"/>
                <a:gd name="T14" fmla="*/ 2147483647 w 31"/>
                <a:gd name="T15" fmla="*/ 2147483647 h 22"/>
                <a:gd name="T16" fmla="*/ 2147483647 w 31"/>
                <a:gd name="T17" fmla="*/ 2147483647 h 22"/>
                <a:gd name="T18" fmla="*/ 2147483647 w 31"/>
                <a:gd name="T19" fmla="*/ 2147483647 h 22"/>
                <a:gd name="T20" fmla="*/ 2147483647 w 31"/>
                <a:gd name="T21" fmla="*/ 0 h 22"/>
                <a:gd name="T22" fmla="*/ 2147483647 w 31"/>
                <a:gd name="T23" fmla="*/ 2147483647 h 2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1" h="22">
                  <a:moveTo>
                    <a:pt x="29" y="4"/>
                  </a:moveTo>
                  <a:cubicBezTo>
                    <a:pt x="30" y="4"/>
                    <a:pt x="31" y="6"/>
                    <a:pt x="31" y="7"/>
                  </a:cubicBezTo>
                  <a:cubicBezTo>
                    <a:pt x="28" y="11"/>
                    <a:pt x="23" y="14"/>
                    <a:pt x="20" y="17"/>
                  </a:cubicBezTo>
                  <a:cubicBezTo>
                    <a:pt x="20" y="18"/>
                    <a:pt x="21" y="22"/>
                    <a:pt x="19" y="21"/>
                  </a:cubicBezTo>
                  <a:cubicBezTo>
                    <a:pt x="17" y="21"/>
                    <a:pt x="16" y="18"/>
                    <a:pt x="15" y="16"/>
                  </a:cubicBezTo>
                  <a:cubicBezTo>
                    <a:pt x="13" y="14"/>
                    <a:pt x="11" y="11"/>
                    <a:pt x="8" y="10"/>
                  </a:cubicBezTo>
                  <a:cubicBezTo>
                    <a:pt x="6" y="8"/>
                    <a:pt x="3" y="9"/>
                    <a:pt x="1" y="7"/>
                  </a:cubicBezTo>
                  <a:cubicBezTo>
                    <a:pt x="0" y="6"/>
                    <a:pt x="3" y="5"/>
                    <a:pt x="4" y="4"/>
                  </a:cubicBezTo>
                  <a:cubicBezTo>
                    <a:pt x="6" y="3"/>
                    <a:pt x="9" y="3"/>
                    <a:pt x="11" y="3"/>
                  </a:cubicBezTo>
                  <a:cubicBezTo>
                    <a:pt x="13" y="2"/>
                    <a:pt x="15" y="3"/>
                    <a:pt x="17" y="3"/>
                  </a:cubicBezTo>
                  <a:cubicBezTo>
                    <a:pt x="19" y="3"/>
                    <a:pt x="20" y="0"/>
                    <a:pt x="22" y="0"/>
                  </a:cubicBezTo>
                  <a:cubicBezTo>
                    <a:pt x="25" y="1"/>
                    <a:pt x="27" y="2"/>
                    <a:pt x="29" y="4"/>
                  </a:cubicBezTo>
                  <a:close/>
                </a:path>
              </a:pathLst>
            </a:custGeom>
            <a:solidFill>
              <a:srgbClr val="C8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39" name="Freeform 1076">
              <a:extLst>
                <a:ext uri="{FF2B5EF4-FFF2-40B4-BE49-F238E27FC236}">
                  <a16:creationId xmlns:a16="http://schemas.microsoft.com/office/drawing/2014/main" id="{6BC7BB27-ACD4-1443-9C35-773B571F94B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38557" y="1747889"/>
              <a:ext cx="369626" cy="207816"/>
            </a:xfrm>
            <a:custGeom>
              <a:avLst/>
              <a:gdLst>
                <a:gd name="T0" fmla="*/ 2147483647 w 194"/>
                <a:gd name="T1" fmla="*/ 2147483647 h 109"/>
                <a:gd name="T2" fmla="*/ 2147483647 w 194"/>
                <a:gd name="T3" fmla="*/ 2147483647 h 109"/>
                <a:gd name="T4" fmla="*/ 2147483647 w 194"/>
                <a:gd name="T5" fmla="*/ 2147483647 h 109"/>
                <a:gd name="T6" fmla="*/ 2147483647 w 194"/>
                <a:gd name="T7" fmla="*/ 2147483647 h 109"/>
                <a:gd name="T8" fmla="*/ 2147483647 w 194"/>
                <a:gd name="T9" fmla="*/ 2147483647 h 109"/>
                <a:gd name="T10" fmla="*/ 2147483647 w 194"/>
                <a:gd name="T11" fmla="*/ 2147483647 h 109"/>
                <a:gd name="T12" fmla="*/ 2147483647 w 194"/>
                <a:gd name="T13" fmla="*/ 2147483647 h 109"/>
                <a:gd name="T14" fmla="*/ 2147483647 w 194"/>
                <a:gd name="T15" fmla="*/ 2147483647 h 109"/>
                <a:gd name="T16" fmla="*/ 2147483647 w 194"/>
                <a:gd name="T17" fmla="*/ 2147483647 h 109"/>
                <a:gd name="T18" fmla="*/ 2147483647 w 194"/>
                <a:gd name="T19" fmla="*/ 2147483647 h 109"/>
                <a:gd name="T20" fmla="*/ 2147483647 w 194"/>
                <a:gd name="T21" fmla="*/ 2147483647 h 109"/>
                <a:gd name="T22" fmla="*/ 2147483647 w 194"/>
                <a:gd name="T23" fmla="*/ 2147483647 h 109"/>
                <a:gd name="T24" fmla="*/ 2147483647 w 194"/>
                <a:gd name="T25" fmla="*/ 2147483647 h 109"/>
                <a:gd name="T26" fmla="*/ 2147483647 w 194"/>
                <a:gd name="T27" fmla="*/ 2147483647 h 109"/>
                <a:gd name="T28" fmla="*/ 2147483647 w 194"/>
                <a:gd name="T29" fmla="*/ 2147483647 h 109"/>
                <a:gd name="T30" fmla="*/ 2147483647 w 194"/>
                <a:gd name="T31" fmla="*/ 2147483647 h 109"/>
                <a:gd name="T32" fmla="*/ 2147483647 w 194"/>
                <a:gd name="T33" fmla="*/ 2147483647 h 109"/>
                <a:gd name="T34" fmla="*/ 2147483647 w 194"/>
                <a:gd name="T35" fmla="*/ 2147483647 h 109"/>
                <a:gd name="T36" fmla="*/ 2147483647 w 194"/>
                <a:gd name="T37" fmla="*/ 2147483647 h 109"/>
                <a:gd name="T38" fmla="*/ 2147483647 w 194"/>
                <a:gd name="T39" fmla="*/ 2147483647 h 109"/>
                <a:gd name="T40" fmla="*/ 2147483647 w 194"/>
                <a:gd name="T41" fmla="*/ 2147483647 h 109"/>
                <a:gd name="T42" fmla="*/ 2147483647 w 194"/>
                <a:gd name="T43" fmla="*/ 2147483647 h 109"/>
                <a:gd name="T44" fmla="*/ 2147483647 w 194"/>
                <a:gd name="T45" fmla="*/ 2147483647 h 109"/>
                <a:gd name="T46" fmla="*/ 2147483647 w 194"/>
                <a:gd name="T47" fmla="*/ 2147483647 h 109"/>
                <a:gd name="T48" fmla="*/ 2147483647 w 194"/>
                <a:gd name="T49" fmla="*/ 2147483647 h 109"/>
                <a:gd name="T50" fmla="*/ 2147483647 w 194"/>
                <a:gd name="T51" fmla="*/ 2147483647 h 109"/>
                <a:gd name="T52" fmla="*/ 2147483647 w 194"/>
                <a:gd name="T53" fmla="*/ 2147483647 h 109"/>
                <a:gd name="T54" fmla="*/ 2147483647 w 194"/>
                <a:gd name="T55" fmla="*/ 2147483647 h 109"/>
                <a:gd name="T56" fmla="*/ 2147483647 w 194"/>
                <a:gd name="T57" fmla="*/ 2147483647 h 109"/>
                <a:gd name="T58" fmla="*/ 2147483647 w 194"/>
                <a:gd name="T59" fmla="*/ 2147483647 h 109"/>
                <a:gd name="T60" fmla="*/ 2147483647 w 194"/>
                <a:gd name="T61" fmla="*/ 2147483647 h 109"/>
                <a:gd name="T62" fmla="*/ 2147483647 w 194"/>
                <a:gd name="T63" fmla="*/ 2147483647 h 109"/>
                <a:gd name="T64" fmla="*/ 2147483647 w 194"/>
                <a:gd name="T65" fmla="*/ 2147483647 h 109"/>
                <a:gd name="T66" fmla="*/ 2147483647 w 194"/>
                <a:gd name="T67" fmla="*/ 2147483647 h 109"/>
                <a:gd name="T68" fmla="*/ 2147483647 w 194"/>
                <a:gd name="T69" fmla="*/ 2147483647 h 109"/>
                <a:gd name="T70" fmla="*/ 2147483647 w 194"/>
                <a:gd name="T71" fmla="*/ 2147483647 h 109"/>
                <a:gd name="T72" fmla="*/ 2147483647 w 194"/>
                <a:gd name="T73" fmla="*/ 2147483647 h 109"/>
                <a:gd name="T74" fmla="*/ 2147483647 w 194"/>
                <a:gd name="T75" fmla="*/ 2147483647 h 109"/>
                <a:gd name="T76" fmla="*/ 2147483647 w 194"/>
                <a:gd name="T77" fmla="*/ 2147483647 h 109"/>
                <a:gd name="T78" fmla="*/ 2147483647 w 194"/>
                <a:gd name="T79" fmla="*/ 2147483647 h 109"/>
                <a:gd name="T80" fmla="*/ 2147483647 w 194"/>
                <a:gd name="T81" fmla="*/ 2147483647 h 109"/>
                <a:gd name="T82" fmla="*/ 2147483647 w 194"/>
                <a:gd name="T83" fmla="*/ 2147483647 h 109"/>
                <a:gd name="T84" fmla="*/ 2147483647 w 194"/>
                <a:gd name="T85" fmla="*/ 2147483647 h 109"/>
                <a:gd name="T86" fmla="*/ 2147483647 w 194"/>
                <a:gd name="T87" fmla="*/ 2147483647 h 109"/>
                <a:gd name="T88" fmla="*/ 2147483647 w 194"/>
                <a:gd name="T89" fmla="*/ 2147483647 h 109"/>
                <a:gd name="T90" fmla="*/ 2147483647 w 194"/>
                <a:gd name="T91" fmla="*/ 2147483647 h 109"/>
                <a:gd name="T92" fmla="*/ 2147483647 w 194"/>
                <a:gd name="T93" fmla="*/ 2147483647 h 109"/>
                <a:gd name="T94" fmla="*/ 2147483647 w 194"/>
                <a:gd name="T95" fmla="*/ 2147483647 h 10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94" h="109">
                  <a:moveTo>
                    <a:pt x="159" y="12"/>
                  </a:moveTo>
                  <a:cubicBezTo>
                    <a:pt x="160" y="14"/>
                    <a:pt x="159" y="17"/>
                    <a:pt x="159" y="20"/>
                  </a:cubicBezTo>
                  <a:cubicBezTo>
                    <a:pt x="159" y="24"/>
                    <a:pt x="157" y="27"/>
                    <a:pt x="157" y="31"/>
                  </a:cubicBezTo>
                  <a:cubicBezTo>
                    <a:pt x="158" y="34"/>
                    <a:pt x="160" y="36"/>
                    <a:pt x="162" y="38"/>
                  </a:cubicBezTo>
                  <a:cubicBezTo>
                    <a:pt x="162" y="40"/>
                    <a:pt x="163" y="41"/>
                    <a:pt x="162" y="42"/>
                  </a:cubicBezTo>
                  <a:cubicBezTo>
                    <a:pt x="162" y="45"/>
                    <a:pt x="158" y="47"/>
                    <a:pt x="158" y="50"/>
                  </a:cubicBezTo>
                  <a:cubicBezTo>
                    <a:pt x="158" y="54"/>
                    <a:pt x="161" y="56"/>
                    <a:pt x="164" y="59"/>
                  </a:cubicBezTo>
                  <a:cubicBezTo>
                    <a:pt x="166" y="61"/>
                    <a:pt x="169" y="62"/>
                    <a:pt x="172" y="63"/>
                  </a:cubicBezTo>
                  <a:cubicBezTo>
                    <a:pt x="173" y="64"/>
                    <a:pt x="175" y="62"/>
                    <a:pt x="176" y="63"/>
                  </a:cubicBezTo>
                  <a:cubicBezTo>
                    <a:pt x="179" y="64"/>
                    <a:pt x="181" y="67"/>
                    <a:pt x="184" y="69"/>
                  </a:cubicBezTo>
                  <a:cubicBezTo>
                    <a:pt x="185" y="70"/>
                    <a:pt x="185" y="72"/>
                    <a:pt x="186" y="72"/>
                  </a:cubicBezTo>
                  <a:cubicBezTo>
                    <a:pt x="188" y="73"/>
                    <a:pt x="191" y="71"/>
                    <a:pt x="192" y="72"/>
                  </a:cubicBezTo>
                  <a:cubicBezTo>
                    <a:pt x="194" y="73"/>
                    <a:pt x="193" y="76"/>
                    <a:pt x="192" y="78"/>
                  </a:cubicBezTo>
                  <a:cubicBezTo>
                    <a:pt x="191" y="80"/>
                    <a:pt x="190" y="83"/>
                    <a:pt x="188" y="83"/>
                  </a:cubicBezTo>
                  <a:cubicBezTo>
                    <a:pt x="186" y="84"/>
                    <a:pt x="185" y="81"/>
                    <a:pt x="184" y="80"/>
                  </a:cubicBezTo>
                  <a:cubicBezTo>
                    <a:pt x="182" y="80"/>
                    <a:pt x="182" y="83"/>
                    <a:pt x="181" y="83"/>
                  </a:cubicBezTo>
                  <a:cubicBezTo>
                    <a:pt x="179" y="82"/>
                    <a:pt x="178" y="80"/>
                    <a:pt x="176" y="80"/>
                  </a:cubicBezTo>
                  <a:cubicBezTo>
                    <a:pt x="174" y="79"/>
                    <a:pt x="171" y="79"/>
                    <a:pt x="169" y="81"/>
                  </a:cubicBezTo>
                  <a:cubicBezTo>
                    <a:pt x="168" y="82"/>
                    <a:pt x="171" y="84"/>
                    <a:pt x="169" y="85"/>
                  </a:cubicBezTo>
                  <a:cubicBezTo>
                    <a:pt x="167" y="86"/>
                    <a:pt x="165" y="84"/>
                    <a:pt x="164" y="83"/>
                  </a:cubicBezTo>
                  <a:cubicBezTo>
                    <a:pt x="163" y="83"/>
                    <a:pt x="161" y="82"/>
                    <a:pt x="161" y="83"/>
                  </a:cubicBezTo>
                  <a:cubicBezTo>
                    <a:pt x="161" y="84"/>
                    <a:pt x="162" y="85"/>
                    <a:pt x="162" y="87"/>
                  </a:cubicBezTo>
                  <a:cubicBezTo>
                    <a:pt x="163" y="89"/>
                    <a:pt x="161" y="92"/>
                    <a:pt x="162" y="94"/>
                  </a:cubicBezTo>
                  <a:cubicBezTo>
                    <a:pt x="162" y="95"/>
                    <a:pt x="164" y="93"/>
                    <a:pt x="165" y="92"/>
                  </a:cubicBezTo>
                  <a:cubicBezTo>
                    <a:pt x="167" y="91"/>
                    <a:pt x="167" y="90"/>
                    <a:pt x="169" y="89"/>
                  </a:cubicBezTo>
                  <a:cubicBezTo>
                    <a:pt x="170" y="88"/>
                    <a:pt x="172" y="88"/>
                    <a:pt x="174" y="88"/>
                  </a:cubicBezTo>
                  <a:cubicBezTo>
                    <a:pt x="175" y="89"/>
                    <a:pt x="176" y="90"/>
                    <a:pt x="176" y="91"/>
                  </a:cubicBezTo>
                  <a:cubicBezTo>
                    <a:pt x="176" y="93"/>
                    <a:pt x="176" y="96"/>
                    <a:pt x="175" y="98"/>
                  </a:cubicBezTo>
                  <a:cubicBezTo>
                    <a:pt x="173" y="100"/>
                    <a:pt x="169" y="101"/>
                    <a:pt x="167" y="101"/>
                  </a:cubicBezTo>
                  <a:cubicBezTo>
                    <a:pt x="163" y="102"/>
                    <a:pt x="160" y="103"/>
                    <a:pt x="156" y="102"/>
                  </a:cubicBezTo>
                  <a:cubicBezTo>
                    <a:pt x="153" y="102"/>
                    <a:pt x="150" y="101"/>
                    <a:pt x="147" y="100"/>
                  </a:cubicBezTo>
                  <a:cubicBezTo>
                    <a:pt x="146" y="100"/>
                    <a:pt x="145" y="100"/>
                    <a:pt x="144" y="100"/>
                  </a:cubicBezTo>
                  <a:cubicBezTo>
                    <a:pt x="143" y="100"/>
                    <a:pt x="141" y="101"/>
                    <a:pt x="141" y="100"/>
                  </a:cubicBezTo>
                  <a:cubicBezTo>
                    <a:pt x="140" y="99"/>
                    <a:pt x="142" y="96"/>
                    <a:pt x="141" y="95"/>
                  </a:cubicBezTo>
                  <a:cubicBezTo>
                    <a:pt x="140" y="94"/>
                    <a:pt x="138" y="95"/>
                    <a:pt x="136" y="94"/>
                  </a:cubicBezTo>
                  <a:cubicBezTo>
                    <a:pt x="134" y="94"/>
                    <a:pt x="132" y="95"/>
                    <a:pt x="130" y="94"/>
                  </a:cubicBezTo>
                  <a:cubicBezTo>
                    <a:pt x="129" y="94"/>
                    <a:pt x="129" y="93"/>
                    <a:pt x="128" y="92"/>
                  </a:cubicBezTo>
                  <a:cubicBezTo>
                    <a:pt x="128" y="91"/>
                    <a:pt x="129" y="90"/>
                    <a:pt x="128" y="89"/>
                  </a:cubicBezTo>
                  <a:cubicBezTo>
                    <a:pt x="128" y="89"/>
                    <a:pt x="127" y="88"/>
                    <a:pt x="127" y="88"/>
                  </a:cubicBezTo>
                  <a:cubicBezTo>
                    <a:pt x="124" y="89"/>
                    <a:pt x="122" y="91"/>
                    <a:pt x="120" y="92"/>
                  </a:cubicBezTo>
                  <a:cubicBezTo>
                    <a:pt x="117" y="94"/>
                    <a:pt x="116" y="96"/>
                    <a:pt x="113" y="98"/>
                  </a:cubicBezTo>
                  <a:cubicBezTo>
                    <a:pt x="111" y="99"/>
                    <a:pt x="108" y="99"/>
                    <a:pt x="105" y="99"/>
                  </a:cubicBezTo>
                  <a:cubicBezTo>
                    <a:pt x="104" y="100"/>
                    <a:pt x="102" y="99"/>
                    <a:pt x="100" y="99"/>
                  </a:cubicBezTo>
                  <a:cubicBezTo>
                    <a:pt x="97" y="100"/>
                    <a:pt x="96" y="102"/>
                    <a:pt x="94" y="103"/>
                  </a:cubicBezTo>
                  <a:cubicBezTo>
                    <a:pt x="92" y="104"/>
                    <a:pt x="90" y="105"/>
                    <a:pt x="89" y="105"/>
                  </a:cubicBezTo>
                  <a:cubicBezTo>
                    <a:pt x="87" y="106"/>
                    <a:pt x="85" y="107"/>
                    <a:pt x="82" y="107"/>
                  </a:cubicBezTo>
                  <a:cubicBezTo>
                    <a:pt x="79" y="107"/>
                    <a:pt x="76" y="106"/>
                    <a:pt x="73" y="107"/>
                  </a:cubicBezTo>
                  <a:cubicBezTo>
                    <a:pt x="71" y="107"/>
                    <a:pt x="68" y="108"/>
                    <a:pt x="66" y="108"/>
                  </a:cubicBezTo>
                  <a:cubicBezTo>
                    <a:pt x="61" y="108"/>
                    <a:pt x="56" y="109"/>
                    <a:pt x="51" y="108"/>
                  </a:cubicBezTo>
                  <a:cubicBezTo>
                    <a:pt x="49" y="108"/>
                    <a:pt x="47" y="106"/>
                    <a:pt x="45" y="105"/>
                  </a:cubicBezTo>
                  <a:cubicBezTo>
                    <a:pt x="44" y="103"/>
                    <a:pt x="43" y="101"/>
                    <a:pt x="43" y="99"/>
                  </a:cubicBezTo>
                  <a:cubicBezTo>
                    <a:pt x="43" y="98"/>
                    <a:pt x="45" y="96"/>
                    <a:pt x="45" y="94"/>
                  </a:cubicBezTo>
                  <a:cubicBezTo>
                    <a:pt x="44" y="93"/>
                    <a:pt x="41" y="93"/>
                    <a:pt x="40" y="92"/>
                  </a:cubicBezTo>
                  <a:cubicBezTo>
                    <a:pt x="36" y="92"/>
                    <a:pt x="32" y="93"/>
                    <a:pt x="28" y="92"/>
                  </a:cubicBezTo>
                  <a:cubicBezTo>
                    <a:pt x="25" y="92"/>
                    <a:pt x="23" y="91"/>
                    <a:pt x="20" y="90"/>
                  </a:cubicBezTo>
                  <a:cubicBezTo>
                    <a:pt x="18" y="89"/>
                    <a:pt x="16" y="90"/>
                    <a:pt x="15" y="89"/>
                  </a:cubicBezTo>
                  <a:cubicBezTo>
                    <a:pt x="14" y="88"/>
                    <a:pt x="15" y="87"/>
                    <a:pt x="14" y="86"/>
                  </a:cubicBezTo>
                  <a:cubicBezTo>
                    <a:pt x="13" y="83"/>
                    <a:pt x="10" y="82"/>
                    <a:pt x="9" y="80"/>
                  </a:cubicBezTo>
                  <a:cubicBezTo>
                    <a:pt x="9" y="78"/>
                    <a:pt x="8" y="77"/>
                    <a:pt x="9" y="76"/>
                  </a:cubicBezTo>
                  <a:cubicBezTo>
                    <a:pt x="11" y="74"/>
                    <a:pt x="14" y="74"/>
                    <a:pt x="17" y="73"/>
                  </a:cubicBezTo>
                  <a:cubicBezTo>
                    <a:pt x="20" y="72"/>
                    <a:pt x="23" y="72"/>
                    <a:pt x="26" y="71"/>
                  </a:cubicBezTo>
                  <a:cubicBezTo>
                    <a:pt x="30" y="71"/>
                    <a:pt x="33" y="71"/>
                    <a:pt x="36" y="71"/>
                  </a:cubicBezTo>
                  <a:cubicBezTo>
                    <a:pt x="38" y="70"/>
                    <a:pt x="40" y="69"/>
                    <a:pt x="42" y="69"/>
                  </a:cubicBezTo>
                  <a:cubicBezTo>
                    <a:pt x="46" y="68"/>
                    <a:pt x="49" y="69"/>
                    <a:pt x="52" y="69"/>
                  </a:cubicBezTo>
                  <a:cubicBezTo>
                    <a:pt x="54" y="69"/>
                    <a:pt x="56" y="69"/>
                    <a:pt x="57" y="69"/>
                  </a:cubicBezTo>
                  <a:cubicBezTo>
                    <a:pt x="60" y="70"/>
                    <a:pt x="63" y="71"/>
                    <a:pt x="66" y="71"/>
                  </a:cubicBezTo>
                  <a:cubicBezTo>
                    <a:pt x="67" y="71"/>
                    <a:pt x="68" y="70"/>
                    <a:pt x="69" y="70"/>
                  </a:cubicBezTo>
                  <a:cubicBezTo>
                    <a:pt x="71" y="69"/>
                    <a:pt x="74" y="70"/>
                    <a:pt x="76" y="70"/>
                  </a:cubicBezTo>
                  <a:cubicBezTo>
                    <a:pt x="77" y="70"/>
                    <a:pt x="77" y="68"/>
                    <a:pt x="76" y="67"/>
                  </a:cubicBezTo>
                  <a:cubicBezTo>
                    <a:pt x="73" y="66"/>
                    <a:pt x="69" y="65"/>
                    <a:pt x="65" y="64"/>
                  </a:cubicBezTo>
                  <a:cubicBezTo>
                    <a:pt x="61" y="63"/>
                    <a:pt x="57" y="62"/>
                    <a:pt x="53" y="61"/>
                  </a:cubicBezTo>
                  <a:cubicBezTo>
                    <a:pt x="51" y="60"/>
                    <a:pt x="49" y="59"/>
                    <a:pt x="47" y="59"/>
                  </a:cubicBezTo>
                  <a:cubicBezTo>
                    <a:pt x="44" y="60"/>
                    <a:pt x="43" y="62"/>
                    <a:pt x="40" y="63"/>
                  </a:cubicBezTo>
                  <a:cubicBezTo>
                    <a:pt x="36" y="64"/>
                    <a:pt x="33" y="63"/>
                    <a:pt x="29" y="63"/>
                  </a:cubicBezTo>
                  <a:cubicBezTo>
                    <a:pt x="25" y="62"/>
                    <a:pt x="22" y="61"/>
                    <a:pt x="19" y="61"/>
                  </a:cubicBezTo>
                  <a:cubicBezTo>
                    <a:pt x="16" y="60"/>
                    <a:pt x="14" y="61"/>
                    <a:pt x="12" y="61"/>
                  </a:cubicBezTo>
                  <a:cubicBezTo>
                    <a:pt x="10" y="60"/>
                    <a:pt x="8" y="59"/>
                    <a:pt x="7" y="57"/>
                  </a:cubicBezTo>
                  <a:cubicBezTo>
                    <a:pt x="6" y="56"/>
                    <a:pt x="6" y="55"/>
                    <a:pt x="7" y="54"/>
                  </a:cubicBezTo>
                  <a:cubicBezTo>
                    <a:pt x="9" y="52"/>
                    <a:pt x="12" y="51"/>
                    <a:pt x="15" y="50"/>
                  </a:cubicBezTo>
                  <a:cubicBezTo>
                    <a:pt x="17" y="49"/>
                    <a:pt x="20" y="48"/>
                    <a:pt x="23" y="48"/>
                  </a:cubicBezTo>
                  <a:cubicBezTo>
                    <a:pt x="25" y="47"/>
                    <a:pt x="27" y="48"/>
                    <a:pt x="29" y="47"/>
                  </a:cubicBezTo>
                  <a:cubicBezTo>
                    <a:pt x="31" y="47"/>
                    <a:pt x="32" y="46"/>
                    <a:pt x="34" y="46"/>
                  </a:cubicBezTo>
                  <a:cubicBezTo>
                    <a:pt x="36" y="45"/>
                    <a:pt x="38" y="46"/>
                    <a:pt x="40" y="45"/>
                  </a:cubicBezTo>
                  <a:cubicBezTo>
                    <a:pt x="41" y="45"/>
                    <a:pt x="43" y="44"/>
                    <a:pt x="42" y="43"/>
                  </a:cubicBezTo>
                  <a:cubicBezTo>
                    <a:pt x="40" y="42"/>
                    <a:pt x="38" y="43"/>
                    <a:pt x="35" y="43"/>
                  </a:cubicBezTo>
                  <a:cubicBezTo>
                    <a:pt x="33" y="43"/>
                    <a:pt x="30" y="44"/>
                    <a:pt x="28" y="44"/>
                  </a:cubicBezTo>
                  <a:cubicBezTo>
                    <a:pt x="24" y="45"/>
                    <a:pt x="21" y="47"/>
                    <a:pt x="17" y="47"/>
                  </a:cubicBezTo>
                  <a:cubicBezTo>
                    <a:pt x="17" y="47"/>
                    <a:pt x="17" y="45"/>
                    <a:pt x="16" y="45"/>
                  </a:cubicBezTo>
                  <a:cubicBezTo>
                    <a:pt x="14" y="45"/>
                    <a:pt x="14" y="47"/>
                    <a:pt x="13" y="47"/>
                  </a:cubicBezTo>
                  <a:cubicBezTo>
                    <a:pt x="11" y="48"/>
                    <a:pt x="9" y="48"/>
                    <a:pt x="9" y="47"/>
                  </a:cubicBezTo>
                  <a:cubicBezTo>
                    <a:pt x="9" y="45"/>
                    <a:pt x="13" y="45"/>
                    <a:pt x="13" y="42"/>
                  </a:cubicBezTo>
                  <a:cubicBezTo>
                    <a:pt x="14" y="42"/>
                    <a:pt x="12" y="41"/>
                    <a:pt x="11" y="41"/>
                  </a:cubicBezTo>
                  <a:cubicBezTo>
                    <a:pt x="9" y="40"/>
                    <a:pt x="6" y="41"/>
                    <a:pt x="4" y="41"/>
                  </a:cubicBezTo>
                  <a:cubicBezTo>
                    <a:pt x="3" y="41"/>
                    <a:pt x="1" y="42"/>
                    <a:pt x="1" y="41"/>
                  </a:cubicBezTo>
                  <a:cubicBezTo>
                    <a:pt x="0" y="39"/>
                    <a:pt x="0" y="37"/>
                    <a:pt x="1" y="36"/>
                  </a:cubicBezTo>
                  <a:cubicBezTo>
                    <a:pt x="4" y="33"/>
                    <a:pt x="8" y="33"/>
                    <a:pt x="11" y="31"/>
                  </a:cubicBezTo>
                  <a:cubicBezTo>
                    <a:pt x="12" y="30"/>
                    <a:pt x="15" y="28"/>
                    <a:pt x="16" y="26"/>
                  </a:cubicBezTo>
                  <a:cubicBezTo>
                    <a:pt x="16" y="25"/>
                    <a:pt x="15" y="24"/>
                    <a:pt x="14" y="24"/>
                  </a:cubicBezTo>
                  <a:cubicBezTo>
                    <a:pt x="14" y="23"/>
                    <a:pt x="12" y="22"/>
                    <a:pt x="13" y="21"/>
                  </a:cubicBezTo>
                  <a:cubicBezTo>
                    <a:pt x="14" y="18"/>
                    <a:pt x="17" y="17"/>
                    <a:pt x="19" y="15"/>
                  </a:cubicBezTo>
                  <a:cubicBezTo>
                    <a:pt x="21" y="14"/>
                    <a:pt x="23" y="14"/>
                    <a:pt x="25" y="13"/>
                  </a:cubicBezTo>
                  <a:cubicBezTo>
                    <a:pt x="29" y="11"/>
                    <a:pt x="34" y="9"/>
                    <a:pt x="39" y="7"/>
                  </a:cubicBezTo>
                  <a:cubicBezTo>
                    <a:pt x="41" y="6"/>
                    <a:pt x="43" y="6"/>
                    <a:pt x="46" y="5"/>
                  </a:cubicBezTo>
                  <a:cubicBezTo>
                    <a:pt x="49" y="4"/>
                    <a:pt x="52" y="2"/>
                    <a:pt x="55" y="1"/>
                  </a:cubicBezTo>
                  <a:cubicBezTo>
                    <a:pt x="57" y="0"/>
                    <a:pt x="60" y="0"/>
                    <a:pt x="62" y="1"/>
                  </a:cubicBezTo>
                  <a:cubicBezTo>
                    <a:pt x="64" y="1"/>
                    <a:pt x="66" y="1"/>
                    <a:pt x="67" y="3"/>
                  </a:cubicBezTo>
                  <a:cubicBezTo>
                    <a:pt x="67" y="5"/>
                    <a:pt x="65" y="7"/>
                    <a:pt x="65" y="10"/>
                  </a:cubicBezTo>
                  <a:cubicBezTo>
                    <a:pt x="64" y="10"/>
                    <a:pt x="66" y="12"/>
                    <a:pt x="65" y="12"/>
                  </a:cubicBezTo>
                  <a:cubicBezTo>
                    <a:pt x="64" y="13"/>
                    <a:pt x="62" y="13"/>
                    <a:pt x="61" y="14"/>
                  </a:cubicBezTo>
                  <a:cubicBezTo>
                    <a:pt x="59" y="15"/>
                    <a:pt x="56" y="16"/>
                    <a:pt x="55" y="19"/>
                  </a:cubicBezTo>
                  <a:cubicBezTo>
                    <a:pt x="55" y="20"/>
                    <a:pt x="57" y="19"/>
                    <a:pt x="58" y="19"/>
                  </a:cubicBezTo>
                  <a:cubicBezTo>
                    <a:pt x="60" y="19"/>
                    <a:pt x="62" y="17"/>
                    <a:pt x="64" y="17"/>
                  </a:cubicBezTo>
                  <a:cubicBezTo>
                    <a:pt x="66" y="17"/>
                    <a:pt x="69" y="19"/>
                    <a:pt x="71" y="19"/>
                  </a:cubicBezTo>
                  <a:cubicBezTo>
                    <a:pt x="72" y="18"/>
                    <a:pt x="70" y="17"/>
                    <a:pt x="70" y="16"/>
                  </a:cubicBezTo>
                  <a:cubicBezTo>
                    <a:pt x="72" y="13"/>
                    <a:pt x="73" y="9"/>
                    <a:pt x="76" y="8"/>
                  </a:cubicBezTo>
                  <a:cubicBezTo>
                    <a:pt x="79" y="7"/>
                    <a:pt x="82" y="10"/>
                    <a:pt x="85" y="11"/>
                  </a:cubicBezTo>
                  <a:cubicBezTo>
                    <a:pt x="88" y="12"/>
                    <a:pt x="91" y="12"/>
                    <a:pt x="93" y="14"/>
                  </a:cubicBezTo>
                  <a:cubicBezTo>
                    <a:pt x="94" y="15"/>
                    <a:pt x="94" y="17"/>
                    <a:pt x="93" y="18"/>
                  </a:cubicBezTo>
                  <a:cubicBezTo>
                    <a:pt x="90" y="21"/>
                    <a:pt x="85" y="23"/>
                    <a:pt x="82" y="26"/>
                  </a:cubicBezTo>
                  <a:cubicBezTo>
                    <a:pt x="81" y="26"/>
                    <a:pt x="84" y="26"/>
                    <a:pt x="84" y="26"/>
                  </a:cubicBezTo>
                  <a:cubicBezTo>
                    <a:pt x="86" y="26"/>
                    <a:pt x="87" y="27"/>
                    <a:pt x="89" y="27"/>
                  </a:cubicBezTo>
                  <a:cubicBezTo>
                    <a:pt x="90" y="26"/>
                    <a:pt x="89" y="24"/>
                    <a:pt x="90" y="24"/>
                  </a:cubicBezTo>
                  <a:cubicBezTo>
                    <a:pt x="91" y="24"/>
                    <a:pt x="92" y="26"/>
                    <a:pt x="94" y="26"/>
                  </a:cubicBezTo>
                  <a:cubicBezTo>
                    <a:pt x="95" y="25"/>
                    <a:pt x="95" y="22"/>
                    <a:pt x="96" y="21"/>
                  </a:cubicBezTo>
                  <a:cubicBezTo>
                    <a:pt x="98" y="19"/>
                    <a:pt x="99" y="18"/>
                    <a:pt x="101" y="18"/>
                  </a:cubicBezTo>
                  <a:cubicBezTo>
                    <a:pt x="103" y="18"/>
                    <a:pt x="104" y="21"/>
                    <a:pt x="106" y="20"/>
                  </a:cubicBezTo>
                  <a:cubicBezTo>
                    <a:pt x="108" y="19"/>
                    <a:pt x="108" y="17"/>
                    <a:pt x="108" y="15"/>
                  </a:cubicBezTo>
                  <a:cubicBezTo>
                    <a:pt x="108" y="13"/>
                    <a:pt x="104" y="12"/>
                    <a:pt x="105" y="10"/>
                  </a:cubicBezTo>
                  <a:cubicBezTo>
                    <a:pt x="105" y="9"/>
                    <a:pt x="107" y="9"/>
                    <a:pt x="109" y="9"/>
                  </a:cubicBezTo>
                  <a:cubicBezTo>
                    <a:pt x="112" y="10"/>
                    <a:pt x="115" y="11"/>
                    <a:pt x="117" y="13"/>
                  </a:cubicBezTo>
                  <a:cubicBezTo>
                    <a:pt x="119" y="16"/>
                    <a:pt x="122" y="19"/>
                    <a:pt x="122" y="22"/>
                  </a:cubicBezTo>
                  <a:cubicBezTo>
                    <a:pt x="122" y="25"/>
                    <a:pt x="118" y="27"/>
                    <a:pt x="118" y="30"/>
                  </a:cubicBezTo>
                  <a:cubicBezTo>
                    <a:pt x="118" y="33"/>
                    <a:pt x="121" y="36"/>
                    <a:pt x="123" y="38"/>
                  </a:cubicBezTo>
                  <a:cubicBezTo>
                    <a:pt x="124" y="39"/>
                    <a:pt x="125" y="40"/>
                    <a:pt x="127" y="40"/>
                  </a:cubicBezTo>
                  <a:cubicBezTo>
                    <a:pt x="129" y="40"/>
                    <a:pt x="132" y="38"/>
                    <a:pt x="133" y="36"/>
                  </a:cubicBezTo>
                  <a:cubicBezTo>
                    <a:pt x="134" y="35"/>
                    <a:pt x="133" y="33"/>
                    <a:pt x="132" y="31"/>
                  </a:cubicBezTo>
                  <a:cubicBezTo>
                    <a:pt x="131" y="30"/>
                    <a:pt x="129" y="30"/>
                    <a:pt x="128" y="28"/>
                  </a:cubicBezTo>
                  <a:cubicBezTo>
                    <a:pt x="128" y="23"/>
                    <a:pt x="130" y="17"/>
                    <a:pt x="130" y="12"/>
                  </a:cubicBezTo>
                  <a:cubicBezTo>
                    <a:pt x="131" y="9"/>
                    <a:pt x="131" y="5"/>
                    <a:pt x="132" y="2"/>
                  </a:cubicBezTo>
                  <a:cubicBezTo>
                    <a:pt x="133" y="1"/>
                    <a:pt x="135" y="1"/>
                    <a:pt x="136" y="2"/>
                  </a:cubicBezTo>
                  <a:cubicBezTo>
                    <a:pt x="138" y="2"/>
                    <a:pt x="140" y="5"/>
                    <a:pt x="142" y="5"/>
                  </a:cubicBezTo>
                  <a:cubicBezTo>
                    <a:pt x="144" y="5"/>
                    <a:pt x="143" y="2"/>
                    <a:pt x="144" y="2"/>
                  </a:cubicBezTo>
                  <a:cubicBezTo>
                    <a:pt x="147" y="3"/>
                    <a:pt x="150" y="6"/>
                    <a:pt x="153" y="8"/>
                  </a:cubicBezTo>
                  <a:cubicBezTo>
                    <a:pt x="155" y="9"/>
                    <a:pt x="158" y="10"/>
                    <a:pt x="159" y="12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40" name="Freeform 1077">
              <a:extLst>
                <a:ext uri="{FF2B5EF4-FFF2-40B4-BE49-F238E27FC236}">
                  <a16:creationId xmlns:a16="http://schemas.microsoft.com/office/drawing/2014/main" id="{0128B861-348B-244B-9E18-C563042463D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00542" y="1698712"/>
              <a:ext cx="242717" cy="150706"/>
            </a:xfrm>
            <a:custGeom>
              <a:avLst/>
              <a:gdLst>
                <a:gd name="T0" fmla="*/ 2147483647 w 128"/>
                <a:gd name="T1" fmla="*/ 2147483647 h 79"/>
                <a:gd name="T2" fmla="*/ 2147483647 w 128"/>
                <a:gd name="T3" fmla="*/ 2147483647 h 79"/>
                <a:gd name="T4" fmla="*/ 2147483647 w 128"/>
                <a:gd name="T5" fmla="*/ 2147483647 h 79"/>
                <a:gd name="T6" fmla="*/ 2147483647 w 128"/>
                <a:gd name="T7" fmla="*/ 2147483647 h 79"/>
                <a:gd name="T8" fmla="*/ 2147483647 w 128"/>
                <a:gd name="T9" fmla="*/ 2147483647 h 79"/>
                <a:gd name="T10" fmla="*/ 2147483647 w 128"/>
                <a:gd name="T11" fmla="*/ 2147483647 h 79"/>
                <a:gd name="T12" fmla="*/ 2147483647 w 128"/>
                <a:gd name="T13" fmla="*/ 2147483647 h 79"/>
                <a:gd name="T14" fmla="*/ 2147483647 w 128"/>
                <a:gd name="T15" fmla="*/ 2147483647 h 79"/>
                <a:gd name="T16" fmla="*/ 2147483647 w 128"/>
                <a:gd name="T17" fmla="*/ 2147483647 h 79"/>
                <a:gd name="T18" fmla="*/ 2147483647 w 128"/>
                <a:gd name="T19" fmla="*/ 2147483647 h 79"/>
                <a:gd name="T20" fmla="*/ 2147483647 w 128"/>
                <a:gd name="T21" fmla="*/ 2147483647 h 79"/>
                <a:gd name="T22" fmla="*/ 2147483647 w 128"/>
                <a:gd name="T23" fmla="*/ 2147483647 h 79"/>
                <a:gd name="T24" fmla="*/ 2147483647 w 128"/>
                <a:gd name="T25" fmla="*/ 2147483647 h 79"/>
                <a:gd name="T26" fmla="*/ 2147483647 w 128"/>
                <a:gd name="T27" fmla="*/ 2147483647 h 79"/>
                <a:gd name="T28" fmla="*/ 2147483647 w 128"/>
                <a:gd name="T29" fmla="*/ 2147483647 h 79"/>
                <a:gd name="T30" fmla="*/ 2147483647 w 128"/>
                <a:gd name="T31" fmla="*/ 2147483647 h 79"/>
                <a:gd name="T32" fmla="*/ 2147483647 w 128"/>
                <a:gd name="T33" fmla="*/ 2147483647 h 79"/>
                <a:gd name="T34" fmla="*/ 2147483647 w 128"/>
                <a:gd name="T35" fmla="*/ 2147483647 h 79"/>
                <a:gd name="T36" fmla="*/ 2147483647 w 128"/>
                <a:gd name="T37" fmla="*/ 2147483647 h 79"/>
                <a:gd name="T38" fmla="*/ 2147483647 w 128"/>
                <a:gd name="T39" fmla="*/ 2147483647 h 79"/>
                <a:gd name="T40" fmla="*/ 2147483647 w 128"/>
                <a:gd name="T41" fmla="*/ 2147483647 h 79"/>
                <a:gd name="T42" fmla="*/ 2147483647 w 128"/>
                <a:gd name="T43" fmla="*/ 2147483647 h 79"/>
                <a:gd name="T44" fmla="*/ 2147483647 w 128"/>
                <a:gd name="T45" fmla="*/ 2147483647 h 79"/>
                <a:gd name="T46" fmla="*/ 2147483647 w 128"/>
                <a:gd name="T47" fmla="*/ 2147483647 h 79"/>
                <a:gd name="T48" fmla="*/ 2147483647 w 128"/>
                <a:gd name="T49" fmla="*/ 2147483647 h 79"/>
                <a:gd name="T50" fmla="*/ 2147483647 w 128"/>
                <a:gd name="T51" fmla="*/ 2147483647 h 79"/>
                <a:gd name="T52" fmla="*/ 2147483647 w 128"/>
                <a:gd name="T53" fmla="*/ 2147483647 h 79"/>
                <a:gd name="T54" fmla="*/ 2147483647 w 128"/>
                <a:gd name="T55" fmla="*/ 2147483647 h 79"/>
                <a:gd name="T56" fmla="*/ 2147483647 w 128"/>
                <a:gd name="T57" fmla="*/ 2147483647 h 79"/>
                <a:gd name="T58" fmla="*/ 2147483647 w 128"/>
                <a:gd name="T59" fmla="*/ 2147483647 h 79"/>
                <a:gd name="T60" fmla="*/ 2147483647 w 128"/>
                <a:gd name="T61" fmla="*/ 2147483647 h 79"/>
                <a:gd name="T62" fmla="*/ 0 w 128"/>
                <a:gd name="T63" fmla="*/ 2147483647 h 79"/>
                <a:gd name="T64" fmla="*/ 2147483647 w 128"/>
                <a:gd name="T65" fmla="*/ 2147483647 h 79"/>
                <a:gd name="T66" fmla="*/ 2147483647 w 128"/>
                <a:gd name="T67" fmla="*/ 2147483647 h 79"/>
                <a:gd name="T68" fmla="*/ 2147483647 w 128"/>
                <a:gd name="T69" fmla="*/ 2147483647 h 79"/>
                <a:gd name="T70" fmla="*/ 2147483647 w 128"/>
                <a:gd name="T71" fmla="*/ 2147483647 h 79"/>
                <a:gd name="T72" fmla="*/ 2147483647 w 128"/>
                <a:gd name="T73" fmla="*/ 2147483647 h 79"/>
                <a:gd name="T74" fmla="*/ 2147483647 w 128"/>
                <a:gd name="T75" fmla="*/ 2147483647 h 79"/>
                <a:gd name="T76" fmla="*/ 2147483647 w 128"/>
                <a:gd name="T77" fmla="*/ 2147483647 h 79"/>
                <a:gd name="T78" fmla="*/ 2147483647 w 128"/>
                <a:gd name="T79" fmla="*/ 2147483647 h 79"/>
                <a:gd name="T80" fmla="*/ 2147483647 w 128"/>
                <a:gd name="T81" fmla="*/ 2147483647 h 79"/>
                <a:gd name="T82" fmla="*/ 2147483647 w 128"/>
                <a:gd name="T83" fmla="*/ 2147483647 h 79"/>
                <a:gd name="T84" fmla="*/ 2147483647 w 128"/>
                <a:gd name="T85" fmla="*/ 2147483647 h 79"/>
                <a:gd name="T86" fmla="*/ 2147483647 w 128"/>
                <a:gd name="T87" fmla="*/ 2147483647 h 79"/>
                <a:gd name="T88" fmla="*/ 2147483647 w 128"/>
                <a:gd name="T89" fmla="*/ 2147483647 h 79"/>
                <a:gd name="T90" fmla="*/ 2147483647 w 128"/>
                <a:gd name="T91" fmla="*/ 2147483647 h 79"/>
                <a:gd name="T92" fmla="*/ 2147483647 w 128"/>
                <a:gd name="T93" fmla="*/ 2147483647 h 79"/>
                <a:gd name="T94" fmla="*/ 2147483647 w 128"/>
                <a:gd name="T95" fmla="*/ 2147483647 h 79"/>
                <a:gd name="T96" fmla="*/ 2147483647 w 128"/>
                <a:gd name="T97" fmla="*/ 2147483647 h 79"/>
                <a:gd name="T98" fmla="*/ 2147483647 w 128"/>
                <a:gd name="T99" fmla="*/ 2147483647 h 79"/>
                <a:gd name="T100" fmla="*/ 2147483647 w 128"/>
                <a:gd name="T101" fmla="*/ 2147483647 h 79"/>
                <a:gd name="T102" fmla="*/ 2147483647 w 128"/>
                <a:gd name="T103" fmla="*/ 2147483647 h 79"/>
                <a:gd name="T104" fmla="*/ 2147483647 w 128"/>
                <a:gd name="T105" fmla="*/ 2147483647 h 79"/>
                <a:gd name="T106" fmla="*/ 2147483647 w 128"/>
                <a:gd name="T107" fmla="*/ 2147483647 h 79"/>
                <a:gd name="T108" fmla="*/ 2147483647 w 128"/>
                <a:gd name="T109" fmla="*/ 2147483647 h 79"/>
                <a:gd name="T110" fmla="*/ 2147483647 w 128"/>
                <a:gd name="T111" fmla="*/ 2147483647 h 79"/>
                <a:gd name="T112" fmla="*/ 2147483647 w 128"/>
                <a:gd name="T113" fmla="*/ 2147483647 h 7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28" h="79">
                  <a:moveTo>
                    <a:pt x="128" y="23"/>
                  </a:moveTo>
                  <a:cubicBezTo>
                    <a:pt x="128" y="21"/>
                    <a:pt x="127" y="20"/>
                    <a:pt x="126" y="19"/>
                  </a:cubicBezTo>
                  <a:cubicBezTo>
                    <a:pt x="124" y="18"/>
                    <a:pt x="121" y="18"/>
                    <a:pt x="118" y="16"/>
                  </a:cubicBezTo>
                  <a:cubicBezTo>
                    <a:pt x="116" y="14"/>
                    <a:pt x="114" y="10"/>
                    <a:pt x="111" y="9"/>
                  </a:cubicBezTo>
                  <a:cubicBezTo>
                    <a:pt x="109" y="7"/>
                    <a:pt x="106" y="7"/>
                    <a:pt x="103" y="7"/>
                  </a:cubicBezTo>
                  <a:cubicBezTo>
                    <a:pt x="101" y="7"/>
                    <a:pt x="99" y="8"/>
                    <a:pt x="97" y="9"/>
                  </a:cubicBezTo>
                  <a:cubicBezTo>
                    <a:pt x="95" y="10"/>
                    <a:pt x="94" y="12"/>
                    <a:pt x="92" y="13"/>
                  </a:cubicBezTo>
                  <a:cubicBezTo>
                    <a:pt x="91" y="13"/>
                    <a:pt x="89" y="13"/>
                    <a:pt x="89" y="12"/>
                  </a:cubicBezTo>
                  <a:cubicBezTo>
                    <a:pt x="88" y="11"/>
                    <a:pt x="90" y="10"/>
                    <a:pt x="89" y="9"/>
                  </a:cubicBezTo>
                  <a:cubicBezTo>
                    <a:pt x="89" y="8"/>
                    <a:pt x="87" y="8"/>
                    <a:pt x="86" y="8"/>
                  </a:cubicBezTo>
                  <a:cubicBezTo>
                    <a:pt x="85" y="8"/>
                    <a:pt x="85" y="11"/>
                    <a:pt x="84" y="11"/>
                  </a:cubicBezTo>
                  <a:cubicBezTo>
                    <a:pt x="83" y="11"/>
                    <a:pt x="83" y="9"/>
                    <a:pt x="82" y="8"/>
                  </a:cubicBezTo>
                  <a:cubicBezTo>
                    <a:pt x="79" y="7"/>
                    <a:pt x="76" y="7"/>
                    <a:pt x="73" y="5"/>
                  </a:cubicBezTo>
                  <a:cubicBezTo>
                    <a:pt x="71" y="4"/>
                    <a:pt x="70" y="1"/>
                    <a:pt x="67" y="1"/>
                  </a:cubicBezTo>
                  <a:cubicBezTo>
                    <a:pt x="64" y="0"/>
                    <a:pt x="61" y="3"/>
                    <a:pt x="58" y="4"/>
                  </a:cubicBezTo>
                  <a:cubicBezTo>
                    <a:pt x="54" y="4"/>
                    <a:pt x="49" y="4"/>
                    <a:pt x="44" y="4"/>
                  </a:cubicBezTo>
                  <a:cubicBezTo>
                    <a:pt x="40" y="4"/>
                    <a:pt x="35" y="4"/>
                    <a:pt x="31" y="4"/>
                  </a:cubicBezTo>
                  <a:cubicBezTo>
                    <a:pt x="30" y="4"/>
                    <a:pt x="29" y="4"/>
                    <a:pt x="29" y="5"/>
                  </a:cubicBezTo>
                  <a:cubicBezTo>
                    <a:pt x="29" y="8"/>
                    <a:pt x="31" y="10"/>
                    <a:pt x="32" y="13"/>
                  </a:cubicBezTo>
                  <a:cubicBezTo>
                    <a:pt x="32" y="15"/>
                    <a:pt x="33" y="16"/>
                    <a:pt x="33" y="18"/>
                  </a:cubicBezTo>
                  <a:cubicBezTo>
                    <a:pt x="33" y="19"/>
                    <a:pt x="33" y="20"/>
                    <a:pt x="32" y="21"/>
                  </a:cubicBezTo>
                  <a:cubicBezTo>
                    <a:pt x="31" y="22"/>
                    <a:pt x="30" y="23"/>
                    <a:pt x="29" y="25"/>
                  </a:cubicBezTo>
                  <a:cubicBezTo>
                    <a:pt x="27" y="27"/>
                    <a:pt x="24" y="29"/>
                    <a:pt x="21" y="31"/>
                  </a:cubicBezTo>
                  <a:cubicBezTo>
                    <a:pt x="21" y="31"/>
                    <a:pt x="19" y="31"/>
                    <a:pt x="19" y="32"/>
                  </a:cubicBezTo>
                  <a:cubicBezTo>
                    <a:pt x="19" y="33"/>
                    <a:pt x="22" y="33"/>
                    <a:pt x="22" y="35"/>
                  </a:cubicBezTo>
                  <a:cubicBezTo>
                    <a:pt x="22" y="36"/>
                    <a:pt x="20" y="37"/>
                    <a:pt x="19" y="38"/>
                  </a:cubicBezTo>
                  <a:cubicBezTo>
                    <a:pt x="18" y="39"/>
                    <a:pt x="17" y="37"/>
                    <a:pt x="16" y="38"/>
                  </a:cubicBezTo>
                  <a:cubicBezTo>
                    <a:pt x="15" y="40"/>
                    <a:pt x="16" y="43"/>
                    <a:pt x="14" y="45"/>
                  </a:cubicBezTo>
                  <a:cubicBezTo>
                    <a:pt x="13" y="46"/>
                    <a:pt x="12" y="45"/>
                    <a:pt x="11" y="45"/>
                  </a:cubicBezTo>
                  <a:cubicBezTo>
                    <a:pt x="8" y="48"/>
                    <a:pt x="7" y="51"/>
                    <a:pt x="5" y="54"/>
                  </a:cubicBezTo>
                  <a:cubicBezTo>
                    <a:pt x="4" y="56"/>
                    <a:pt x="4" y="57"/>
                    <a:pt x="3" y="57"/>
                  </a:cubicBezTo>
                  <a:cubicBezTo>
                    <a:pt x="2" y="58"/>
                    <a:pt x="0" y="58"/>
                    <a:pt x="0" y="59"/>
                  </a:cubicBezTo>
                  <a:cubicBezTo>
                    <a:pt x="0" y="60"/>
                    <a:pt x="2" y="60"/>
                    <a:pt x="3" y="60"/>
                  </a:cubicBezTo>
                  <a:cubicBezTo>
                    <a:pt x="5" y="60"/>
                    <a:pt x="7" y="58"/>
                    <a:pt x="10" y="59"/>
                  </a:cubicBezTo>
                  <a:cubicBezTo>
                    <a:pt x="12" y="59"/>
                    <a:pt x="13" y="60"/>
                    <a:pt x="15" y="61"/>
                  </a:cubicBezTo>
                  <a:cubicBezTo>
                    <a:pt x="16" y="62"/>
                    <a:pt x="18" y="63"/>
                    <a:pt x="19" y="64"/>
                  </a:cubicBezTo>
                  <a:cubicBezTo>
                    <a:pt x="20" y="66"/>
                    <a:pt x="21" y="67"/>
                    <a:pt x="21" y="69"/>
                  </a:cubicBezTo>
                  <a:cubicBezTo>
                    <a:pt x="22" y="71"/>
                    <a:pt x="21" y="74"/>
                    <a:pt x="23" y="76"/>
                  </a:cubicBezTo>
                  <a:cubicBezTo>
                    <a:pt x="24" y="78"/>
                    <a:pt x="27" y="79"/>
                    <a:pt x="29" y="79"/>
                  </a:cubicBezTo>
                  <a:cubicBezTo>
                    <a:pt x="30" y="79"/>
                    <a:pt x="30" y="77"/>
                    <a:pt x="32" y="76"/>
                  </a:cubicBezTo>
                  <a:cubicBezTo>
                    <a:pt x="34" y="74"/>
                    <a:pt x="38" y="74"/>
                    <a:pt x="41" y="72"/>
                  </a:cubicBezTo>
                  <a:cubicBezTo>
                    <a:pt x="41" y="71"/>
                    <a:pt x="41" y="69"/>
                    <a:pt x="42" y="69"/>
                  </a:cubicBezTo>
                  <a:cubicBezTo>
                    <a:pt x="43" y="69"/>
                    <a:pt x="43" y="72"/>
                    <a:pt x="44" y="72"/>
                  </a:cubicBezTo>
                  <a:cubicBezTo>
                    <a:pt x="46" y="72"/>
                    <a:pt x="48" y="72"/>
                    <a:pt x="50" y="71"/>
                  </a:cubicBezTo>
                  <a:cubicBezTo>
                    <a:pt x="52" y="71"/>
                    <a:pt x="54" y="71"/>
                    <a:pt x="55" y="69"/>
                  </a:cubicBezTo>
                  <a:cubicBezTo>
                    <a:pt x="57" y="67"/>
                    <a:pt x="59" y="64"/>
                    <a:pt x="59" y="61"/>
                  </a:cubicBezTo>
                  <a:cubicBezTo>
                    <a:pt x="60" y="59"/>
                    <a:pt x="59" y="58"/>
                    <a:pt x="59" y="56"/>
                  </a:cubicBezTo>
                  <a:cubicBezTo>
                    <a:pt x="61" y="55"/>
                    <a:pt x="63" y="54"/>
                    <a:pt x="65" y="53"/>
                  </a:cubicBezTo>
                  <a:cubicBezTo>
                    <a:pt x="67" y="52"/>
                    <a:pt x="71" y="53"/>
                    <a:pt x="73" y="51"/>
                  </a:cubicBezTo>
                  <a:cubicBezTo>
                    <a:pt x="75" y="50"/>
                    <a:pt x="77" y="48"/>
                    <a:pt x="79" y="47"/>
                  </a:cubicBezTo>
                  <a:cubicBezTo>
                    <a:pt x="80" y="45"/>
                    <a:pt x="79" y="43"/>
                    <a:pt x="80" y="42"/>
                  </a:cubicBezTo>
                  <a:cubicBezTo>
                    <a:pt x="84" y="40"/>
                    <a:pt x="88" y="39"/>
                    <a:pt x="92" y="37"/>
                  </a:cubicBezTo>
                  <a:cubicBezTo>
                    <a:pt x="95" y="36"/>
                    <a:pt x="98" y="35"/>
                    <a:pt x="102" y="33"/>
                  </a:cubicBezTo>
                  <a:cubicBezTo>
                    <a:pt x="105" y="32"/>
                    <a:pt x="107" y="30"/>
                    <a:pt x="110" y="29"/>
                  </a:cubicBezTo>
                  <a:cubicBezTo>
                    <a:pt x="112" y="28"/>
                    <a:pt x="114" y="27"/>
                    <a:pt x="116" y="27"/>
                  </a:cubicBezTo>
                  <a:cubicBezTo>
                    <a:pt x="119" y="26"/>
                    <a:pt x="122" y="27"/>
                    <a:pt x="124" y="26"/>
                  </a:cubicBezTo>
                  <a:cubicBezTo>
                    <a:pt x="126" y="25"/>
                    <a:pt x="127" y="24"/>
                    <a:pt x="128" y="23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41" name="Freeform 1078">
              <a:extLst>
                <a:ext uri="{FF2B5EF4-FFF2-40B4-BE49-F238E27FC236}">
                  <a16:creationId xmlns:a16="http://schemas.microsoft.com/office/drawing/2014/main" id="{4F5FB6D0-FDD3-8749-BCF2-BEB656DA7DB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17876" y="1597184"/>
              <a:ext cx="260166" cy="114219"/>
            </a:xfrm>
            <a:custGeom>
              <a:avLst/>
              <a:gdLst>
                <a:gd name="T0" fmla="*/ 2147483647 w 137"/>
                <a:gd name="T1" fmla="*/ 2147483647 h 60"/>
                <a:gd name="T2" fmla="*/ 2147483647 w 137"/>
                <a:gd name="T3" fmla="*/ 2147483647 h 60"/>
                <a:gd name="T4" fmla="*/ 2147483647 w 137"/>
                <a:gd name="T5" fmla="*/ 2147483647 h 60"/>
                <a:gd name="T6" fmla="*/ 2147483647 w 137"/>
                <a:gd name="T7" fmla="*/ 2147483647 h 60"/>
                <a:gd name="T8" fmla="*/ 2147483647 w 137"/>
                <a:gd name="T9" fmla="*/ 0 h 60"/>
                <a:gd name="T10" fmla="*/ 2147483647 w 137"/>
                <a:gd name="T11" fmla="*/ 2147483647 h 60"/>
                <a:gd name="T12" fmla="*/ 2147483647 w 137"/>
                <a:gd name="T13" fmla="*/ 2147483647 h 60"/>
                <a:gd name="T14" fmla="*/ 2147483647 w 137"/>
                <a:gd name="T15" fmla="*/ 2147483647 h 60"/>
                <a:gd name="T16" fmla="*/ 2147483647 w 137"/>
                <a:gd name="T17" fmla="*/ 2147483647 h 60"/>
                <a:gd name="T18" fmla="*/ 2147483647 w 137"/>
                <a:gd name="T19" fmla="*/ 2147483647 h 60"/>
                <a:gd name="T20" fmla="*/ 2147483647 w 137"/>
                <a:gd name="T21" fmla="*/ 2147483647 h 60"/>
                <a:gd name="T22" fmla="*/ 2147483647 w 137"/>
                <a:gd name="T23" fmla="*/ 2147483647 h 60"/>
                <a:gd name="T24" fmla="*/ 2147483647 w 137"/>
                <a:gd name="T25" fmla="*/ 2147483647 h 60"/>
                <a:gd name="T26" fmla="*/ 2147483647 w 137"/>
                <a:gd name="T27" fmla="*/ 2147483647 h 60"/>
                <a:gd name="T28" fmla="*/ 2147483647 w 137"/>
                <a:gd name="T29" fmla="*/ 2147483647 h 60"/>
                <a:gd name="T30" fmla="*/ 2147483647 w 137"/>
                <a:gd name="T31" fmla="*/ 2147483647 h 60"/>
                <a:gd name="T32" fmla="*/ 2147483647 w 137"/>
                <a:gd name="T33" fmla="*/ 2147483647 h 60"/>
                <a:gd name="T34" fmla="*/ 2147483647 w 137"/>
                <a:gd name="T35" fmla="*/ 2147483647 h 60"/>
                <a:gd name="T36" fmla="*/ 2147483647 w 137"/>
                <a:gd name="T37" fmla="*/ 2147483647 h 60"/>
                <a:gd name="T38" fmla="*/ 2147483647 w 137"/>
                <a:gd name="T39" fmla="*/ 2147483647 h 60"/>
                <a:gd name="T40" fmla="*/ 2147483647 w 137"/>
                <a:gd name="T41" fmla="*/ 2147483647 h 60"/>
                <a:gd name="T42" fmla="*/ 2147483647 w 137"/>
                <a:gd name="T43" fmla="*/ 2147483647 h 60"/>
                <a:gd name="T44" fmla="*/ 2147483647 w 137"/>
                <a:gd name="T45" fmla="*/ 2147483647 h 60"/>
                <a:gd name="T46" fmla="*/ 2147483647 w 137"/>
                <a:gd name="T47" fmla="*/ 2147483647 h 60"/>
                <a:gd name="T48" fmla="*/ 2147483647 w 137"/>
                <a:gd name="T49" fmla="*/ 2147483647 h 60"/>
                <a:gd name="T50" fmla="*/ 2147483647 w 137"/>
                <a:gd name="T51" fmla="*/ 2147483647 h 60"/>
                <a:gd name="T52" fmla="*/ 2147483647 w 137"/>
                <a:gd name="T53" fmla="*/ 2147483647 h 60"/>
                <a:gd name="T54" fmla="*/ 2147483647 w 137"/>
                <a:gd name="T55" fmla="*/ 2147483647 h 60"/>
                <a:gd name="T56" fmla="*/ 2147483647 w 137"/>
                <a:gd name="T57" fmla="*/ 2147483647 h 60"/>
                <a:gd name="T58" fmla="*/ 2147483647 w 137"/>
                <a:gd name="T59" fmla="*/ 2147483647 h 60"/>
                <a:gd name="T60" fmla="*/ 2147483647 w 137"/>
                <a:gd name="T61" fmla="*/ 2147483647 h 60"/>
                <a:gd name="T62" fmla="*/ 2147483647 w 137"/>
                <a:gd name="T63" fmla="*/ 2147483647 h 60"/>
                <a:gd name="T64" fmla="*/ 2147483647 w 137"/>
                <a:gd name="T65" fmla="*/ 2147483647 h 60"/>
                <a:gd name="T66" fmla="*/ 2147483647 w 137"/>
                <a:gd name="T67" fmla="*/ 2147483647 h 60"/>
                <a:gd name="T68" fmla="*/ 2147483647 w 137"/>
                <a:gd name="T69" fmla="*/ 2147483647 h 60"/>
                <a:gd name="T70" fmla="*/ 2147483647 w 137"/>
                <a:gd name="T71" fmla="*/ 2147483647 h 60"/>
                <a:gd name="T72" fmla="*/ 2147483647 w 137"/>
                <a:gd name="T73" fmla="*/ 2147483647 h 60"/>
                <a:gd name="T74" fmla="*/ 2147483647 w 137"/>
                <a:gd name="T75" fmla="*/ 2147483647 h 60"/>
                <a:gd name="T76" fmla="*/ 2147483647 w 137"/>
                <a:gd name="T77" fmla="*/ 2147483647 h 60"/>
                <a:gd name="T78" fmla="*/ 2147483647 w 137"/>
                <a:gd name="T79" fmla="*/ 2147483647 h 60"/>
                <a:gd name="T80" fmla="*/ 2147483647 w 137"/>
                <a:gd name="T81" fmla="*/ 2147483647 h 60"/>
                <a:gd name="T82" fmla="*/ 2147483647 w 137"/>
                <a:gd name="T83" fmla="*/ 2147483647 h 60"/>
                <a:gd name="T84" fmla="*/ 2147483647 w 137"/>
                <a:gd name="T85" fmla="*/ 2147483647 h 60"/>
                <a:gd name="T86" fmla="*/ 2147483647 w 137"/>
                <a:gd name="T87" fmla="*/ 2147483647 h 60"/>
                <a:gd name="T88" fmla="*/ 2147483647 w 137"/>
                <a:gd name="T89" fmla="*/ 2147483647 h 60"/>
                <a:gd name="T90" fmla="*/ 2147483647 w 137"/>
                <a:gd name="T91" fmla="*/ 2147483647 h 60"/>
                <a:gd name="T92" fmla="*/ 2147483647 w 137"/>
                <a:gd name="T93" fmla="*/ 2147483647 h 60"/>
                <a:gd name="T94" fmla="*/ 2147483647 w 137"/>
                <a:gd name="T95" fmla="*/ 2147483647 h 60"/>
                <a:gd name="T96" fmla="*/ 2147483647 w 137"/>
                <a:gd name="T97" fmla="*/ 2147483647 h 60"/>
                <a:gd name="T98" fmla="*/ 2147483647 w 137"/>
                <a:gd name="T99" fmla="*/ 2147483647 h 60"/>
                <a:gd name="T100" fmla="*/ 2147483647 w 137"/>
                <a:gd name="T101" fmla="*/ 2147483647 h 6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37" h="60">
                  <a:moveTo>
                    <a:pt x="119" y="29"/>
                  </a:moveTo>
                  <a:cubicBezTo>
                    <a:pt x="117" y="30"/>
                    <a:pt x="118" y="25"/>
                    <a:pt x="117" y="24"/>
                  </a:cubicBezTo>
                  <a:cubicBezTo>
                    <a:pt x="116" y="23"/>
                    <a:pt x="114" y="22"/>
                    <a:pt x="113" y="23"/>
                  </a:cubicBezTo>
                  <a:cubicBezTo>
                    <a:pt x="111" y="23"/>
                    <a:pt x="109" y="27"/>
                    <a:pt x="107" y="26"/>
                  </a:cubicBezTo>
                  <a:cubicBezTo>
                    <a:pt x="106" y="24"/>
                    <a:pt x="110" y="22"/>
                    <a:pt x="110" y="20"/>
                  </a:cubicBezTo>
                  <a:cubicBezTo>
                    <a:pt x="110" y="18"/>
                    <a:pt x="107" y="19"/>
                    <a:pt x="107" y="17"/>
                  </a:cubicBezTo>
                  <a:cubicBezTo>
                    <a:pt x="106" y="16"/>
                    <a:pt x="108" y="15"/>
                    <a:pt x="108" y="14"/>
                  </a:cubicBezTo>
                  <a:cubicBezTo>
                    <a:pt x="108" y="13"/>
                    <a:pt x="106" y="12"/>
                    <a:pt x="106" y="10"/>
                  </a:cubicBezTo>
                  <a:cubicBezTo>
                    <a:pt x="106" y="8"/>
                    <a:pt x="108" y="6"/>
                    <a:pt x="108" y="3"/>
                  </a:cubicBezTo>
                  <a:cubicBezTo>
                    <a:pt x="108" y="2"/>
                    <a:pt x="107" y="0"/>
                    <a:pt x="105" y="0"/>
                  </a:cubicBezTo>
                  <a:cubicBezTo>
                    <a:pt x="103" y="0"/>
                    <a:pt x="101" y="3"/>
                    <a:pt x="98" y="4"/>
                  </a:cubicBezTo>
                  <a:cubicBezTo>
                    <a:pt x="96" y="6"/>
                    <a:pt x="93" y="7"/>
                    <a:pt x="90" y="9"/>
                  </a:cubicBezTo>
                  <a:cubicBezTo>
                    <a:pt x="88" y="10"/>
                    <a:pt x="86" y="12"/>
                    <a:pt x="86" y="14"/>
                  </a:cubicBezTo>
                  <a:cubicBezTo>
                    <a:pt x="86" y="16"/>
                    <a:pt x="89" y="15"/>
                    <a:pt x="90" y="16"/>
                  </a:cubicBezTo>
                  <a:cubicBezTo>
                    <a:pt x="92" y="17"/>
                    <a:pt x="95" y="18"/>
                    <a:pt x="94" y="20"/>
                  </a:cubicBezTo>
                  <a:cubicBezTo>
                    <a:pt x="93" y="22"/>
                    <a:pt x="88" y="20"/>
                    <a:pt x="87" y="23"/>
                  </a:cubicBezTo>
                  <a:cubicBezTo>
                    <a:pt x="86" y="24"/>
                    <a:pt x="90" y="24"/>
                    <a:pt x="91" y="24"/>
                  </a:cubicBezTo>
                  <a:cubicBezTo>
                    <a:pt x="93" y="25"/>
                    <a:pt x="95" y="25"/>
                    <a:pt x="96" y="27"/>
                  </a:cubicBezTo>
                  <a:cubicBezTo>
                    <a:pt x="97" y="28"/>
                    <a:pt x="96" y="30"/>
                    <a:pt x="95" y="31"/>
                  </a:cubicBezTo>
                  <a:cubicBezTo>
                    <a:pt x="93" y="32"/>
                    <a:pt x="91" y="31"/>
                    <a:pt x="89" y="31"/>
                  </a:cubicBezTo>
                  <a:cubicBezTo>
                    <a:pt x="87" y="31"/>
                    <a:pt x="85" y="31"/>
                    <a:pt x="83" y="31"/>
                  </a:cubicBezTo>
                  <a:cubicBezTo>
                    <a:pt x="81" y="30"/>
                    <a:pt x="79" y="29"/>
                    <a:pt x="77" y="29"/>
                  </a:cubicBezTo>
                  <a:cubicBezTo>
                    <a:pt x="75" y="29"/>
                    <a:pt x="74" y="32"/>
                    <a:pt x="72" y="31"/>
                  </a:cubicBezTo>
                  <a:cubicBezTo>
                    <a:pt x="71" y="30"/>
                    <a:pt x="75" y="28"/>
                    <a:pt x="73" y="26"/>
                  </a:cubicBezTo>
                  <a:cubicBezTo>
                    <a:pt x="72" y="25"/>
                    <a:pt x="70" y="26"/>
                    <a:pt x="68" y="26"/>
                  </a:cubicBezTo>
                  <a:cubicBezTo>
                    <a:pt x="66" y="26"/>
                    <a:pt x="63" y="28"/>
                    <a:pt x="63" y="26"/>
                  </a:cubicBezTo>
                  <a:cubicBezTo>
                    <a:pt x="63" y="25"/>
                    <a:pt x="68" y="25"/>
                    <a:pt x="67" y="23"/>
                  </a:cubicBezTo>
                  <a:cubicBezTo>
                    <a:pt x="67" y="20"/>
                    <a:pt x="63" y="19"/>
                    <a:pt x="60" y="17"/>
                  </a:cubicBezTo>
                  <a:cubicBezTo>
                    <a:pt x="59" y="16"/>
                    <a:pt x="59" y="14"/>
                    <a:pt x="57" y="14"/>
                  </a:cubicBezTo>
                  <a:cubicBezTo>
                    <a:pt x="56" y="13"/>
                    <a:pt x="54" y="14"/>
                    <a:pt x="52" y="14"/>
                  </a:cubicBezTo>
                  <a:cubicBezTo>
                    <a:pt x="50" y="15"/>
                    <a:pt x="47" y="17"/>
                    <a:pt x="46" y="15"/>
                  </a:cubicBezTo>
                  <a:cubicBezTo>
                    <a:pt x="44" y="15"/>
                    <a:pt x="47" y="13"/>
                    <a:pt x="47" y="11"/>
                  </a:cubicBezTo>
                  <a:cubicBezTo>
                    <a:pt x="47" y="11"/>
                    <a:pt x="48" y="9"/>
                    <a:pt x="47" y="9"/>
                  </a:cubicBezTo>
                  <a:cubicBezTo>
                    <a:pt x="44" y="9"/>
                    <a:pt x="42" y="9"/>
                    <a:pt x="39" y="9"/>
                  </a:cubicBezTo>
                  <a:cubicBezTo>
                    <a:pt x="37" y="10"/>
                    <a:pt x="34" y="10"/>
                    <a:pt x="32" y="11"/>
                  </a:cubicBezTo>
                  <a:cubicBezTo>
                    <a:pt x="30" y="12"/>
                    <a:pt x="27" y="12"/>
                    <a:pt x="27" y="14"/>
                  </a:cubicBezTo>
                  <a:cubicBezTo>
                    <a:pt x="27" y="16"/>
                    <a:pt x="30" y="15"/>
                    <a:pt x="32" y="16"/>
                  </a:cubicBezTo>
                  <a:cubicBezTo>
                    <a:pt x="33" y="16"/>
                    <a:pt x="36" y="15"/>
                    <a:pt x="35" y="16"/>
                  </a:cubicBezTo>
                  <a:cubicBezTo>
                    <a:pt x="35" y="17"/>
                    <a:pt x="33" y="18"/>
                    <a:pt x="32" y="18"/>
                  </a:cubicBezTo>
                  <a:cubicBezTo>
                    <a:pt x="29" y="18"/>
                    <a:pt x="27" y="15"/>
                    <a:pt x="24" y="16"/>
                  </a:cubicBezTo>
                  <a:cubicBezTo>
                    <a:pt x="21" y="16"/>
                    <a:pt x="18" y="18"/>
                    <a:pt x="16" y="20"/>
                  </a:cubicBezTo>
                  <a:cubicBezTo>
                    <a:pt x="15" y="21"/>
                    <a:pt x="12" y="24"/>
                    <a:pt x="14" y="24"/>
                  </a:cubicBezTo>
                  <a:cubicBezTo>
                    <a:pt x="17" y="26"/>
                    <a:pt x="20" y="23"/>
                    <a:pt x="23" y="23"/>
                  </a:cubicBezTo>
                  <a:cubicBezTo>
                    <a:pt x="26" y="23"/>
                    <a:pt x="29" y="22"/>
                    <a:pt x="31" y="23"/>
                  </a:cubicBezTo>
                  <a:cubicBezTo>
                    <a:pt x="32" y="23"/>
                    <a:pt x="33" y="25"/>
                    <a:pt x="32" y="25"/>
                  </a:cubicBezTo>
                  <a:cubicBezTo>
                    <a:pt x="30" y="26"/>
                    <a:pt x="27" y="25"/>
                    <a:pt x="24" y="25"/>
                  </a:cubicBezTo>
                  <a:cubicBezTo>
                    <a:pt x="22" y="25"/>
                    <a:pt x="20" y="26"/>
                    <a:pt x="18" y="26"/>
                  </a:cubicBezTo>
                  <a:cubicBezTo>
                    <a:pt x="16" y="27"/>
                    <a:pt x="13" y="26"/>
                    <a:pt x="12" y="26"/>
                  </a:cubicBezTo>
                  <a:cubicBezTo>
                    <a:pt x="10" y="27"/>
                    <a:pt x="8" y="28"/>
                    <a:pt x="7" y="30"/>
                  </a:cubicBezTo>
                  <a:cubicBezTo>
                    <a:pt x="7" y="30"/>
                    <a:pt x="7" y="32"/>
                    <a:pt x="7" y="32"/>
                  </a:cubicBezTo>
                  <a:cubicBezTo>
                    <a:pt x="10" y="32"/>
                    <a:pt x="13" y="32"/>
                    <a:pt x="16" y="32"/>
                  </a:cubicBezTo>
                  <a:cubicBezTo>
                    <a:pt x="19" y="31"/>
                    <a:pt x="22" y="29"/>
                    <a:pt x="25" y="29"/>
                  </a:cubicBezTo>
                  <a:cubicBezTo>
                    <a:pt x="26" y="29"/>
                    <a:pt x="29" y="29"/>
                    <a:pt x="29" y="30"/>
                  </a:cubicBezTo>
                  <a:cubicBezTo>
                    <a:pt x="28" y="32"/>
                    <a:pt x="25" y="31"/>
                    <a:pt x="24" y="32"/>
                  </a:cubicBezTo>
                  <a:cubicBezTo>
                    <a:pt x="21" y="33"/>
                    <a:pt x="17" y="35"/>
                    <a:pt x="14" y="35"/>
                  </a:cubicBezTo>
                  <a:cubicBezTo>
                    <a:pt x="11" y="36"/>
                    <a:pt x="9" y="35"/>
                    <a:pt x="6" y="35"/>
                  </a:cubicBezTo>
                  <a:cubicBezTo>
                    <a:pt x="4" y="35"/>
                    <a:pt x="3" y="35"/>
                    <a:pt x="1" y="36"/>
                  </a:cubicBezTo>
                  <a:cubicBezTo>
                    <a:pt x="0" y="37"/>
                    <a:pt x="0" y="39"/>
                    <a:pt x="1" y="39"/>
                  </a:cubicBezTo>
                  <a:cubicBezTo>
                    <a:pt x="3" y="41"/>
                    <a:pt x="6" y="42"/>
                    <a:pt x="9" y="42"/>
                  </a:cubicBezTo>
                  <a:cubicBezTo>
                    <a:pt x="11" y="42"/>
                    <a:pt x="13" y="39"/>
                    <a:pt x="15" y="39"/>
                  </a:cubicBezTo>
                  <a:cubicBezTo>
                    <a:pt x="16" y="40"/>
                    <a:pt x="16" y="43"/>
                    <a:pt x="18" y="44"/>
                  </a:cubicBezTo>
                  <a:cubicBezTo>
                    <a:pt x="19" y="45"/>
                    <a:pt x="21" y="45"/>
                    <a:pt x="23" y="44"/>
                  </a:cubicBezTo>
                  <a:cubicBezTo>
                    <a:pt x="24" y="43"/>
                    <a:pt x="22" y="41"/>
                    <a:pt x="23" y="40"/>
                  </a:cubicBezTo>
                  <a:cubicBezTo>
                    <a:pt x="24" y="39"/>
                    <a:pt x="27" y="39"/>
                    <a:pt x="28" y="40"/>
                  </a:cubicBezTo>
                  <a:cubicBezTo>
                    <a:pt x="29" y="42"/>
                    <a:pt x="25" y="45"/>
                    <a:pt x="27" y="45"/>
                  </a:cubicBezTo>
                  <a:cubicBezTo>
                    <a:pt x="30" y="46"/>
                    <a:pt x="34" y="44"/>
                    <a:pt x="36" y="42"/>
                  </a:cubicBezTo>
                  <a:cubicBezTo>
                    <a:pt x="37" y="41"/>
                    <a:pt x="36" y="39"/>
                    <a:pt x="37" y="37"/>
                  </a:cubicBezTo>
                  <a:cubicBezTo>
                    <a:pt x="37" y="36"/>
                    <a:pt x="38" y="37"/>
                    <a:pt x="39" y="37"/>
                  </a:cubicBezTo>
                  <a:cubicBezTo>
                    <a:pt x="41" y="37"/>
                    <a:pt x="42" y="35"/>
                    <a:pt x="44" y="36"/>
                  </a:cubicBezTo>
                  <a:cubicBezTo>
                    <a:pt x="45" y="36"/>
                    <a:pt x="42" y="38"/>
                    <a:pt x="42" y="39"/>
                  </a:cubicBezTo>
                  <a:cubicBezTo>
                    <a:pt x="41" y="39"/>
                    <a:pt x="39" y="41"/>
                    <a:pt x="40" y="42"/>
                  </a:cubicBezTo>
                  <a:cubicBezTo>
                    <a:pt x="44" y="43"/>
                    <a:pt x="48" y="42"/>
                    <a:pt x="52" y="41"/>
                  </a:cubicBezTo>
                  <a:cubicBezTo>
                    <a:pt x="54" y="41"/>
                    <a:pt x="54" y="39"/>
                    <a:pt x="56" y="39"/>
                  </a:cubicBezTo>
                  <a:cubicBezTo>
                    <a:pt x="57" y="39"/>
                    <a:pt x="57" y="41"/>
                    <a:pt x="58" y="41"/>
                  </a:cubicBezTo>
                  <a:cubicBezTo>
                    <a:pt x="59" y="41"/>
                    <a:pt x="60" y="41"/>
                    <a:pt x="61" y="41"/>
                  </a:cubicBezTo>
                  <a:cubicBezTo>
                    <a:pt x="64" y="40"/>
                    <a:pt x="66" y="39"/>
                    <a:pt x="68" y="39"/>
                  </a:cubicBezTo>
                  <a:cubicBezTo>
                    <a:pt x="69" y="39"/>
                    <a:pt x="72" y="39"/>
                    <a:pt x="71" y="40"/>
                  </a:cubicBezTo>
                  <a:cubicBezTo>
                    <a:pt x="70" y="42"/>
                    <a:pt x="67" y="44"/>
                    <a:pt x="64" y="45"/>
                  </a:cubicBezTo>
                  <a:cubicBezTo>
                    <a:pt x="62" y="46"/>
                    <a:pt x="60" y="44"/>
                    <a:pt x="57" y="45"/>
                  </a:cubicBezTo>
                  <a:cubicBezTo>
                    <a:pt x="55" y="45"/>
                    <a:pt x="52" y="45"/>
                    <a:pt x="50" y="46"/>
                  </a:cubicBezTo>
                  <a:cubicBezTo>
                    <a:pt x="48" y="47"/>
                    <a:pt x="47" y="48"/>
                    <a:pt x="45" y="48"/>
                  </a:cubicBezTo>
                  <a:cubicBezTo>
                    <a:pt x="44" y="48"/>
                    <a:pt x="43" y="48"/>
                    <a:pt x="43" y="48"/>
                  </a:cubicBezTo>
                  <a:cubicBezTo>
                    <a:pt x="39" y="49"/>
                    <a:pt x="36" y="50"/>
                    <a:pt x="33" y="52"/>
                  </a:cubicBezTo>
                  <a:cubicBezTo>
                    <a:pt x="33" y="52"/>
                    <a:pt x="33" y="54"/>
                    <a:pt x="33" y="54"/>
                  </a:cubicBezTo>
                  <a:cubicBezTo>
                    <a:pt x="35" y="57"/>
                    <a:pt x="38" y="59"/>
                    <a:pt x="40" y="59"/>
                  </a:cubicBezTo>
                  <a:cubicBezTo>
                    <a:pt x="44" y="60"/>
                    <a:pt x="48" y="60"/>
                    <a:pt x="52" y="59"/>
                  </a:cubicBezTo>
                  <a:cubicBezTo>
                    <a:pt x="55" y="59"/>
                    <a:pt x="57" y="56"/>
                    <a:pt x="61" y="55"/>
                  </a:cubicBezTo>
                  <a:cubicBezTo>
                    <a:pt x="63" y="54"/>
                    <a:pt x="66" y="55"/>
                    <a:pt x="69" y="54"/>
                  </a:cubicBezTo>
                  <a:cubicBezTo>
                    <a:pt x="71" y="53"/>
                    <a:pt x="71" y="49"/>
                    <a:pt x="73" y="48"/>
                  </a:cubicBezTo>
                  <a:cubicBezTo>
                    <a:pt x="78" y="47"/>
                    <a:pt x="82" y="48"/>
                    <a:pt x="86" y="47"/>
                  </a:cubicBezTo>
                  <a:cubicBezTo>
                    <a:pt x="90" y="46"/>
                    <a:pt x="92" y="42"/>
                    <a:pt x="95" y="42"/>
                  </a:cubicBezTo>
                  <a:cubicBezTo>
                    <a:pt x="97" y="42"/>
                    <a:pt x="98" y="47"/>
                    <a:pt x="100" y="47"/>
                  </a:cubicBezTo>
                  <a:cubicBezTo>
                    <a:pt x="102" y="47"/>
                    <a:pt x="103" y="43"/>
                    <a:pt x="106" y="43"/>
                  </a:cubicBezTo>
                  <a:cubicBezTo>
                    <a:pt x="108" y="43"/>
                    <a:pt x="107" y="48"/>
                    <a:pt x="109" y="48"/>
                  </a:cubicBezTo>
                  <a:cubicBezTo>
                    <a:pt x="112" y="48"/>
                    <a:pt x="114" y="44"/>
                    <a:pt x="116" y="43"/>
                  </a:cubicBezTo>
                  <a:cubicBezTo>
                    <a:pt x="119" y="42"/>
                    <a:pt x="122" y="43"/>
                    <a:pt x="124" y="42"/>
                  </a:cubicBezTo>
                  <a:cubicBezTo>
                    <a:pt x="126" y="41"/>
                    <a:pt x="125" y="38"/>
                    <a:pt x="126" y="37"/>
                  </a:cubicBezTo>
                  <a:cubicBezTo>
                    <a:pt x="127" y="35"/>
                    <a:pt x="131" y="37"/>
                    <a:pt x="132" y="35"/>
                  </a:cubicBezTo>
                  <a:cubicBezTo>
                    <a:pt x="133" y="32"/>
                    <a:pt x="135" y="29"/>
                    <a:pt x="136" y="25"/>
                  </a:cubicBezTo>
                  <a:cubicBezTo>
                    <a:pt x="137" y="24"/>
                    <a:pt x="133" y="23"/>
                    <a:pt x="132" y="22"/>
                  </a:cubicBezTo>
                  <a:cubicBezTo>
                    <a:pt x="129" y="21"/>
                    <a:pt x="127" y="18"/>
                    <a:pt x="125" y="18"/>
                  </a:cubicBezTo>
                  <a:cubicBezTo>
                    <a:pt x="123" y="18"/>
                    <a:pt x="122" y="20"/>
                    <a:pt x="121" y="22"/>
                  </a:cubicBezTo>
                  <a:cubicBezTo>
                    <a:pt x="120" y="24"/>
                    <a:pt x="122" y="28"/>
                    <a:pt x="119" y="29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42" name="Freeform 1079">
              <a:extLst>
                <a:ext uri="{FF2B5EF4-FFF2-40B4-BE49-F238E27FC236}">
                  <a16:creationId xmlns:a16="http://schemas.microsoft.com/office/drawing/2014/main" id="{EFBA35A9-3DA9-534E-B7BA-A8E34BD777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24279" y="1568629"/>
              <a:ext cx="166570" cy="79319"/>
            </a:xfrm>
            <a:custGeom>
              <a:avLst/>
              <a:gdLst>
                <a:gd name="T0" fmla="*/ 2147483647 w 88"/>
                <a:gd name="T1" fmla="*/ 0 h 42"/>
                <a:gd name="T2" fmla="*/ 2147483647 w 88"/>
                <a:gd name="T3" fmla="*/ 2147483647 h 42"/>
                <a:gd name="T4" fmla="*/ 2147483647 w 88"/>
                <a:gd name="T5" fmla="*/ 2147483647 h 42"/>
                <a:gd name="T6" fmla="*/ 2147483647 w 88"/>
                <a:gd name="T7" fmla="*/ 2147483647 h 42"/>
                <a:gd name="T8" fmla="*/ 2147483647 w 88"/>
                <a:gd name="T9" fmla="*/ 2147483647 h 42"/>
                <a:gd name="T10" fmla="*/ 2147483647 w 88"/>
                <a:gd name="T11" fmla="*/ 2147483647 h 42"/>
                <a:gd name="T12" fmla="*/ 2147483647 w 88"/>
                <a:gd name="T13" fmla="*/ 2147483647 h 42"/>
                <a:gd name="T14" fmla="*/ 2147483647 w 88"/>
                <a:gd name="T15" fmla="*/ 2147483647 h 42"/>
                <a:gd name="T16" fmla="*/ 2147483647 w 88"/>
                <a:gd name="T17" fmla="*/ 2147483647 h 42"/>
                <a:gd name="T18" fmla="*/ 2147483647 w 88"/>
                <a:gd name="T19" fmla="*/ 2147483647 h 42"/>
                <a:gd name="T20" fmla="*/ 2147483647 w 88"/>
                <a:gd name="T21" fmla="*/ 2147483647 h 42"/>
                <a:gd name="T22" fmla="*/ 2147483647 w 88"/>
                <a:gd name="T23" fmla="*/ 2147483647 h 42"/>
                <a:gd name="T24" fmla="*/ 2147483647 w 88"/>
                <a:gd name="T25" fmla="*/ 2147483647 h 42"/>
                <a:gd name="T26" fmla="*/ 2147483647 w 88"/>
                <a:gd name="T27" fmla="*/ 2147483647 h 42"/>
                <a:gd name="T28" fmla="*/ 2147483647 w 88"/>
                <a:gd name="T29" fmla="*/ 2147483647 h 42"/>
                <a:gd name="T30" fmla="*/ 2147483647 w 88"/>
                <a:gd name="T31" fmla="*/ 2147483647 h 42"/>
                <a:gd name="T32" fmla="*/ 2147483647 w 88"/>
                <a:gd name="T33" fmla="*/ 2147483647 h 42"/>
                <a:gd name="T34" fmla="*/ 2147483647 w 88"/>
                <a:gd name="T35" fmla="*/ 2147483647 h 42"/>
                <a:gd name="T36" fmla="*/ 2147483647 w 88"/>
                <a:gd name="T37" fmla="*/ 2147483647 h 42"/>
                <a:gd name="T38" fmla="*/ 2147483647 w 88"/>
                <a:gd name="T39" fmla="*/ 2147483647 h 42"/>
                <a:gd name="T40" fmla="*/ 2147483647 w 88"/>
                <a:gd name="T41" fmla="*/ 2147483647 h 42"/>
                <a:gd name="T42" fmla="*/ 2147483647 w 88"/>
                <a:gd name="T43" fmla="*/ 2147483647 h 42"/>
                <a:gd name="T44" fmla="*/ 2147483647 w 88"/>
                <a:gd name="T45" fmla="*/ 2147483647 h 42"/>
                <a:gd name="T46" fmla="*/ 2147483647 w 88"/>
                <a:gd name="T47" fmla="*/ 2147483647 h 42"/>
                <a:gd name="T48" fmla="*/ 2147483647 w 88"/>
                <a:gd name="T49" fmla="*/ 2147483647 h 42"/>
                <a:gd name="T50" fmla="*/ 2147483647 w 88"/>
                <a:gd name="T51" fmla="*/ 2147483647 h 42"/>
                <a:gd name="T52" fmla="*/ 2147483647 w 88"/>
                <a:gd name="T53" fmla="*/ 2147483647 h 42"/>
                <a:gd name="T54" fmla="*/ 2147483647 w 88"/>
                <a:gd name="T55" fmla="*/ 2147483647 h 42"/>
                <a:gd name="T56" fmla="*/ 2147483647 w 88"/>
                <a:gd name="T57" fmla="*/ 2147483647 h 42"/>
                <a:gd name="T58" fmla="*/ 2147483647 w 88"/>
                <a:gd name="T59" fmla="*/ 2147483647 h 42"/>
                <a:gd name="T60" fmla="*/ 0 w 88"/>
                <a:gd name="T61" fmla="*/ 2147483647 h 42"/>
                <a:gd name="T62" fmla="*/ 2147483647 w 88"/>
                <a:gd name="T63" fmla="*/ 2147483647 h 42"/>
                <a:gd name="T64" fmla="*/ 2147483647 w 88"/>
                <a:gd name="T65" fmla="*/ 2147483647 h 42"/>
                <a:gd name="T66" fmla="*/ 2147483647 w 88"/>
                <a:gd name="T67" fmla="*/ 2147483647 h 42"/>
                <a:gd name="T68" fmla="*/ 2147483647 w 88"/>
                <a:gd name="T69" fmla="*/ 2147483647 h 42"/>
                <a:gd name="T70" fmla="*/ 2147483647 w 88"/>
                <a:gd name="T71" fmla="*/ 2147483647 h 42"/>
                <a:gd name="T72" fmla="*/ 2147483647 w 88"/>
                <a:gd name="T73" fmla="*/ 2147483647 h 42"/>
                <a:gd name="T74" fmla="*/ 2147483647 w 88"/>
                <a:gd name="T75" fmla="*/ 2147483647 h 42"/>
                <a:gd name="T76" fmla="*/ 2147483647 w 88"/>
                <a:gd name="T77" fmla="*/ 2147483647 h 42"/>
                <a:gd name="T78" fmla="*/ 2147483647 w 88"/>
                <a:gd name="T79" fmla="*/ 2147483647 h 42"/>
                <a:gd name="T80" fmla="*/ 2147483647 w 88"/>
                <a:gd name="T81" fmla="*/ 2147483647 h 42"/>
                <a:gd name="T82" fmla="*/ 2147483647 w 88"/>
                <a:gd name="T83" fmla="*/ 2147483647 h 42"/>
                <a:gd name="T84" fmla="*/ 2147483647 w 88"/>
                <a:gd name="T85" fmla="*/ 2147483647 h 42"/>
                <a:gd name="T86" fmla="*/ 2147483647 w 88"/>
                <a:gd name="T87" fmla="*/ 0 h 4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88" h="42">
                  <a:moveTo>
                    <a:pt x="77" y="0"/>
                  </a:moveTo>
                  <a:cubicBezTo>
                    <a:pt x="81" y="1"/>
                    <a:pt x="85" y="3"/>
                    <a:pt x="87" y="6"/>
                  </a:cubicBezTo>
                  <a:cubicBezTo>
                    <a:pt x="88" y="6"/>
                    <a:pt x="87" y="8"/>
                    <a:pt x="86" y="8"/>
                  </a:cubicBezTo>
                  <a:cubicBezTo>
                    <a:pt x="84" y="9"/>
                    <a:pt x="82" y="10"/>
                    <a:pt x="80" y="10"/>
                  </a:cubicBezTo>
                  <a:cubicBezTo>
                    <a:pt x="79" y="11"/>
                    <a:pt x="77" y="9"/>
                    <a:pt x="77" y="10"/>
                  </a:cubicBezTo>
                  <a:cubicBezTo>
                    <a:pt x="77" y="13"/>
                    <a:pt x="80" y="15"/>
                    <a:pt x="79" y="17"/>
                  </a:cubicBezTo>
                  <a:cubicBezTo>
                    <a:pt x="79" y="19"/>
                    <a:pt x="75" y="16"/>
                    <a:pt x="74" y="17"/>
                  </a:cubicBezTo>
                  <a:cubicBezTo>
                    <a:pt x="73" y="18"/>
                    <a:pt x="77" y="20"/>
                    <a:pt x="76" y="21"/>
                  </a:cubicBezTo>
                  <a:cubicBezTo>
                    <a:pt x="74" y="23"/>
                    <a:pt x="69" y="21"/>
                    <a:pt x="66" y="22"/>
                  </a:cubicBezTo>
                  <a:cubicBezTo>
                    <a:pt x="64" y="24"/>
                    <a:pt x="64" y="27"/>
                    <a:pt x="62" y="29"/>
                  </a:cubicBezTo>
                  <a:cubicBezTo>
                    <a:pt x="60" y="30"/>
                    <a:pt x="58" y="31"/>
                    <a:pt x="56" y="31"/>
                  </a:cubicBezTo>
                  <a:cubicBezTo>
                    <a:pt x="54" y="30"/>
                    <a:pt x="53" y="28"/>
                    <a:pt x="52" y="26"/>
                  </a:cubicBezTo>
                  <a:cubicBezTo>
                    <a:pt x="52" y="24"/>
                    <a:pt x="54" y="23"/>
                    <a:pt x="55" y="21"/>
                  </a:cubicBezTo>
                  <a:cubicBezTo>
                    <a:pt x="56" y="20"/>
                    <a:pt x="58" y="18"/>
                    <a:pt x="57" y="18"/>
                  </a:cubicBezTo>
                  <a:cubicBezTo>
                    <a:pt x="56" y="17"/>
                    <a:pt x="54" y="18"/>
                    <a:pt x="52" y="19"/>
                  </a:cubicBezTo>
                  <a:cubicBezTo>
                    <a:pt x="50" y="21"/>
                    <a:pt x="49" y="23"/>
                    <a:pt x="47" y="24"/>
                  </a:cubicBezTo>
                  <a:cubicBezTo>
                    <a:pt x="46" y="25"/>
                    <a:pt x="43" y="24"/>
                    <a:pt x="43" y="25"/>
                  </a:cubicBezTo>
                  <a:cubicBezTo>
                    <a:pt x="43" y="27"/>
                    <a:pt x="47" y="28"/>
                    <a:pt x="47" y="30"/>
                  </a:cubicBezTo>
                  <a:cubicBezTo>
                    <a:pt x="46" y="32"/>
                    <a:pt x="42" y="33"/>
                    <a:pt x="40" y="33"/>
                  </a:cubicBezTo>
                  <a:cubicBezTo>
                    <a:pt x="39" y="34"/>
                    <a:pt x="39" y="32"/>
                    <a:pt x="38" y="32"/>
                  </a:cubicBezTo>
                  <a:cubicBezTo>
                    <a:pt x="38" y="31"/>
                    <a:pt x="38" y="29"/>
                    <a:pt x="37" y="30"/>
                  </a:cubicBezTo>
                  <a:cubicBezTo>
                    <a:pt x="36" y="30"/>
                    <a:pt x="36" y="32"/>
                    <a:pt x="36" y="32"/>
                  </a:cubicBezTo>
                  <a:cubicBezTo>
                    <a:pt x="34" y="35"/>
                    <a:pt x="34" y="38"/>
                    <a:pt x="31" y="40"/>
                  </a:cubicBezTo>
                  <a:cubicBezTo>
                    <a:pt x="29" y="41"/>
                    <a:pt x="25" y="42"/>
                    <a:pt x="24" y="40"/>
                  </a:cubicBezTo>
                  <a:cubicBezTo>
                    <a:pt x="22" y="38"/>
                    <a:pt x="25" y="35"/>
                    <a:pt x="24" y="32"/>
                  </a:cubicBezTo>
                  <a:cubicBezTo>
                    <a:pt x="24" y="31"/>
                    <a:pt x="22" y="31"/>
                    <a:pt x="22" y="31"/>
                  </a:cubicBezTo>
                  <a:cubicBezTo>
                    <a:pt x="20" y="33"/>
                    <a:pt x="21" y="36"/>
                    <a:pt x="19" y="38"/>
                  </a:cubicBezTo>
                  <a:cubicBezTo>
                    <a:pt x="18" y="39"/>
                    <a:pt x="17" y="39"/>
                    <a:pt x="16" y="38"/>
                  </a:cubicBezTo>
                  <a:cubicBezTo>
                    <a:pt x="13" y="38"/>
                    <a:pt x="12" y="35"/>
                    <a:pt x="10" y="35"/>
                  </a:cubicBezTo>
                  <a:cubicBezTo>
                    <a:pt x="7" y="35"/>
                    <a:pt x="6" y="39"/>
                    <a:pt x="4" y="39"/>
                  </a:cubicBezTo>
                  <a:cubicBezTo>
                    <a:pt x="2" y="40"/>
                    <a:pt x="0" y="38"/>
                    <a:pt x="0" y="36"/>
                  </a:cubicBezTo>
                  <a:cubicBezTo>
                    <a:pt x="0" y="34"/>
                    <a:pt x="2" y="31"/>
                    <a:pt x="4" y="30"/>
                  </a:cubicBezTo>
                  <a:cubicBezTo>
                    <a:pt x="7" y="28"/>
                    <a:pt x="9" y="27"/>
                    <a:pt x="12" y="27"/>
                  </a:cubicBezTo>
                  <a:cubicBezTo>
                    <a:pt x="13" y="27"/>
                    <a:pt x="15" y="29"/>
                    <a:pt x="16" y="28"/>
                  </a:cubicBezTo>
                  <a:cubicBezTo>
                    <a:pt x="19" y="27"/>
                    <a:pt x="20" y="23"/>
                    <a:pt x="22" y="21"/>
                  </a:cubicBezTo>
                  <a:cubicBezTo>
                    <a:pt x="25" y="19"/>
                    <a:pt x="28" y="19"/>
                    <a:pt x="31" y="17"/>
                  </a:cubicBezTo>
                  <a:cubicBezTo>
                    <a:pt x="35" y="15"/>
                    <a:pt x="39" y="12"/>
                    <a:pt x="43" y="9"/>
                  </a:cubicBezTo>
                  <a:cubicBezTo>
                    <a:pt x="44" y="8"/>
                    <a:pt x="45" y="6"/>
                    <a:pt x="47" y="5"/>
                  </a:cubicBezTo>
                  <a:cubicBezTo>
                    <a:pt x="50" y="4"/>
                    <a:pt x="53" y="4"/>
                    <a:pt x="56" y="4"/>
                  </a:cubicBezTo>
                  <a:cubicBezTo>
                    <a:pt x="58" y="3"/>
                    <a:pt x="60" y="3"/>
                    <a:pt x="62" y="4"/>
                  </a:cubicBezTo>
                  <a:cubicBezTo>
                    <a:pt x="64" y="4"/>
                    <a:pt x="66" y="7"/>
                    <a:pt x="68" y="7"/>
                  </a:cubicBezTo>
                  <a:cubicBezTo>
                    <a:pt x="70" y="8"/>
                    <a:pt x="71" y="7"/>
                    <a:pt x="72" y="6"/>
                  </a:cubicBezTo>
                  <a:cubicBezTo>
                    <a:pt x="73" y="5"/>
                    <a:pt x="71" y="3"/>
                    <a:pt x="72" y="2"/>
                  </a:cubicBezTo>
                  <a:cubicBezTo>
                    <a:pt x="73" y="0"/>
                    <a:pt x="75" y="0"/>
                    <a:pt x="77" y="0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43" name="Freeform 1080">
              <a:extLst>
                <a:ext uri="{FF2B5EF4-FFF2-40B4-BE49-F238E27FC236}">
                  <a16:creationId xmlns:a16="http://schemas.microsoft.com/office/drawing/2014/main" id="{E665183A-BD8C-FB49-9D20-2672BFBB5D4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89321" y="1633670"/>
              <a:ext cx="39659" cy="28555"/>
            </a:xfrm>
            <a:custGeom>
              <a:avLst/>
              <a:gdLst>
                <a:gd name="T0" fmla="*/ 2147483647 w 21"/>
                <a:gd name="T1" fmla="*/ 2147483647 h 15"/>
                <a:gd name="T2" fmla="*/ 2147483647 w 21"/>
                <a:gd name="T3" fmla="*/ 2147483647 h 15"/>
                <a:gd name="T4" fmla="*/ 2147483647 w 21"/>
                <a:gd name="T5" fmla="*/ 2147483647 h 15"/>
                <a:gd name="T6" fmla="*/ 2147483647 w 21"/>
                <a:gd name="T7" fmla="*/ 2147483647 h 15"/>
                <a:gd name="T8" fmla="*/ 2147483647 w 21"/>
                <a:gd name="T9" fmla="*/ 2147483647 h 15"/>
                <a:gd name="T10" fmla="*/ 2147483647 w 21"/>
                <a:gd name="T11" fmla="*/ 2147483647 h 15"/>
                <a:gd name="T12" fmla="*/ 2147483647 w 21"/>
                <a:gd name="T13" fmla="*/ 2147483647 h 15"/>
                <a:gd name="T14" fmla="*/ 2147483647 w 21"/>
                <a:gd name="T15" fmla="*/ 2147483647 h 15"/>
                <a:gd name="T16" fmla="*/ 2147483647 w 21"/>
                <a:gd name="T17" fmla="*/ 2147483647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" h="15">
                  <a:moveTo>
                    <a:pt x="1" y="9"/>
                  </a:moveTo>
                  <a:cubicBezTo>
                    <a:pt x="0" y="9"/>
                    <a:pt x="0" y="11"/>
                    <a:pt x="1" y="11"/>
                  </a:cubicBezTo>
                  <a:cubicBezTo>
                    <a:pt x="3" y="13"/>
                    <a:pt x="5" y="15"/>
                    <a:pt x="8" y="15"/>
                  </a:cubicBezTo>
                  <a:cubicBezTo>
                    <a:pt x="10" y="15"/>
                    <a:pt x="11" y="12"/>
                    <a:pt x="12" y="10"/>
                  </a:cubicBezTo>
                  <a:cubicBezTo>
                    <a:pt x="15" y="8"/>
                    <a:pt x="19" y="6"/>
                    <a:pt x="21" y="3"/>
                  </a:cubicBezTo>
                  <a:cubicBezTo>
                    <a:pt x="21" y="2"/>
                    <a:pt x="21" y="1"/>
                    <a:pt x="20" y="1"/>
                  </a:cubicBezTo>
                  <a:cubicBezTo>
                    <a:pt x="18" y="0"/>
                    <a:pt x="17" y="2"/>
                    <a:pt x="15" y="3"/>
                  </a:cubicBezTo>
                  <a:cubicBezTo>
                    <a:pt x="13" y="4"/>
                    <a:pt x="10" y="4"/>
                    <a:pt x="8" y="5"/>
                  </a:cubicBezTo>
                  <a:cubicBezTo>
                    <a:pt x="5" y="6"/>
                    <a:pt x="3" y="7"/>
                    <a:pt x="1" y="9"/>
                  </a:cubicBezTo>
                  <a:close/>
                </a:path>
              </a:pathLst>
            </a:custGeom>
            <a:solidFill>
              <a:srgbClr val="C8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44" name="Freeform 1081">
              <a:extLst>
                <a:ext uri="{FF2B5EF4-FFF2-40B4-BE49-F238E27FC236}">
                  <a16:creationId xmlns:a16="http://schemas.microsoft.com/office/drawing/2014/main" id="{44BDC30E-C4CD-DA41-8F7E-0F293511D1C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94022" y="1597184"/>
              <a:ext cx="30141" cy="9518"/>
            </a:xfrm>
            <a:custGeom>
              <a:avLst/>
              <a:gdLst>
                <a:gd name="T0" fmla="*/ 2147483647 w 16"/>
                <a:gd name="T1" fmla="*/ 0 h 5"/>
                <a:gd name="T2" fmla="*/ 2147483647 w 16"/>
                <a:gd name="T3" fmla="*/ 2147483647 h 5"/>
                <a:gd name="T4" fmla="*/ 2147483647 w 16"/>
                <a:gd name="T5" fmla="*/ 2147483647 h 5"/>
                <a:gd name="T6" fmla="*/ 2147483647 w 16"/>
                <a:gd name="T7" fmla="*/ 2147483647 h 5"/>
                <a:gd name="T8" fmla="*/ 2147483647 w 16"/>
                <a:gd name="T9" fmla="*/ 2147483647 h 5"/>
                <a:gd name="T10" fmla="*/ 2147483647 w 16"/>
                <a:gd name="T11" fmla="*/ 2147483647 h 5"/>
                <a:gd name="T12" fmla="*/ 2147483647 w 16"/>
                <a:gd name="T13" fmla="*/ 0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" h="5">
                  <a:moveTo>
                    <a:pt x="2" y="0"/>
                  </a:moveTo>
                  <a:cubicBezTo>
                    <a:pt x="1" y="1"/>
                    <a:pt x="0" y="3"/>
                    <a:pt x="1" y="3"/>
                  </a:cubicBezTo>
                  <a:cubicBezTo>
                    <a:pt x="4" y="5"/>
                    <a:pt x="9" y="5"/>
                    <a:pt x="13" y="5"/>
                  </a:cubicBezTo>
                  <a:cubicBezTo>
                    <a:pt x="14" y="5"/>
                    <a:pt x="16" y="3"/>
                    <a:pt x="16" y="2"/>
                  </a:cubicBezTo>
                  <a:cubicBezTo>
                    <a:pt x="15" y="1"/>
                    <a:pt x="13" y="1"/>
                    <a:pt x="11" y="1"/>
                  </a:cubicBezTo>
                  <a:cubicBezTo>
                    <a:pt x="9" y="0"/>
                    <a:pt x="7" y="1"/>
                    <a:pt x="6" y="1"/>
                  </a:cubicBezTo>
                  <a:cubicBezTo>
                    <a:pt x="4" y="1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C8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45" name="Freeform 1082">
              <a:extLst>
                <a:ext uri="{FF2B5EF4-FFF2-40B4-BE49-F238E27FC236}">
                  <a16:creationId xmlns:a16="http://schemas.microsoft.com/office/drawing/2014/main" id="{35922629-E42D-BA40-9A52-F7278188C52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06714" y="1546419"/>
              <a:ext cx="26968" cy="19037"/>
            </a:xfrm>
            <a:custGeom>
              <a:avLst/>
              <a:gdLst>
                <a:gd name="T0" fmla="*/ 0 w 14"/>
                <a:gd name="T1" fmla="*/ 2147483647 h 10"/>
                <a:gd name="T2" fmla="*/ 0 w 14"/>
                <a:gd name="T3" fmla="*/ 2147483647 h 10"/>
                <a:gd name="T4" fmla="*/ 2147483647 w 14"/>
                <a:gd name="T5" fmla="*/ 2147483647 h 10"/>
                <a:gd name="T6" fmla="*/ 2147483647 w 14"/>
                <a:gd name="T7" fmla="*/ 2147483647 h 10"/>
                <a:gd name="T8" fmla="*/ 2147483647 w 14"/>
                <a:gd name="T9" fmla="*/ 2147483647 h 10"/>
                <a:gd name="T10" fmla="*/ 2147483647 w 14"/>
                <a:gd name="T11" fmla="*/ 2147483647 h 10"/>
                <a:gd name="T12" fmla="*/ 2147483647 w 14"/>
                <a:gd name="T13" fmla="*/ 2147483647 h 10"/>
                <a:gd name="T14" fmla="*/ 2147483647 w 14"/>
                <a:gd name="T15" fmla="*/ 2147483647 h 10"/>
                <a:gd name="T16" fmla="*/ 0 w 14"/>
                <a:gd name="T17" fmla="*/ 2147483647 h 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10">
                  <a:moveTo>
                    <a:pt x="0" y="2"/>
                  </a:moveTo>
                  <a:cubicBezTo>
                    <a:pt x="0" y="3"/>
                    <a:pt x="0" y="4"/>
                    <a:pt x="0" y="4"/>
                  </a:cubicBezTo>
                  <a:cubicBezTo>
                    <a:pt x="2" y="6"/>
                    <a:pt x="4" y="6"/>
                    <a:pt x="6" y="7"/>
                  </a:cubicBezTo>
                  <a:cubicBezTo>
                    <a:pt x="7" y="8"/>
                    <a:pt x="7" y="10"/>
                    <a:pt x="8" y="10"/>
                  </a:cubicBezTo>
                  <a:cubicBezTo>
                    <a:pt x="10" y="9"/>
                    <a:pt x="13" y="9"/>
                    <a:pt x="13" y="7"/>
                  </a:cubicBezTo>
                  <a:cubicBezTo>
                    <a:pt x="14" y="6"/>
                    <a:pt x="12" y="4"/>
                    <a:pt x="11" y="3"/>
                  </a:cubicBezTo>
                  <a:cubicBezTo>
                    <a:pt x="10" y="2"/>
                    <a:pt x="10" y="1"/>
                    <a:pt x="9" y="1"/>
                  </a:cubicBezTo>
                  <a:cubicBezTo>
                    <a:pt x="7" y="0"/>
                    <a:pt x="5" y="1"/>
                    <a:pt x="3" y="1"/>
                  </a:cubicBezTo>
                  <a:cubicBezTo>
                    <a:pt x="2" y="1"/>
                    <a:pt x="1" y="1"/>
                    <a:pt x="0" y="2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46" name="Freeform 1083">
              <a:extLst>
                <a:ext uri="{FF2B5EF4-FFF2-40B4-BE49-F238E27FC236}">
                  <a16:creationId xmlns:a16="http://schemas.microsoft.com/office/drawing/2014/main" id="{D59B64C7-23B7-9249-9B93-48F1727A42F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36854" y="1541660"/>
              <a:ext cx="80906" cy="39660"/>
            </a:xfrm>
            <a:custGeom>
              <a:avLst/>
              <a:gdLst>
                <a:gd name="T0" fmla="*/ 2147483647 w 42"/>
                <a:gd name="T1" fmla="*/ 2147483647 h 21"/>
                <a:gd name="T2" fmla="*/ 0 w 42"/>
                <a:gd name="T3" fmla="*/ 2147483647 h 21"/>
                <a:gd name="T4" fmla="*/ 2147483647 w 42"/>
                <a:gd name="T5" fmla="*/ 2147483647 h 21"/>
                <a:gd name="T6" fmla="*/ 2147483647 w 42"/>
                <a:gd name="T7" fmla="*/ 2147483647 h 21"/>
                <a:gd name="T8" fmla="*/ 2147483647 w 42"/>
                <a:gd name="T9" fmla="*/ 2147483647 h 21"/>
                <a:gd name="T10" fmla="*/ 2147483647 w 42"/>
                <a:gd name="T11" fmla="*/ 2147483647 h 21"/>
                <a:gd name="T12" fmla="*/ 2147483647 w 42"/>
                <a:gd name="T13" fmla="*/ 2147483647 h 21"/>
                <a:gd name="T14" fmla="*/ 2147483647 w 42"/>
                <a:gd name="T15" fmla="*/ 2147483647 h 21"/>
                <a:gd name="T16" fmla="*/ 2147483647 w 42"/>
                <a:gd name="T17" fmla="*/ 2147483647 h 21"/>
                <a:gd name="T18" fmla="*/ 2147483647 w 42"/>
                <a:gd name="T19" fmla="*/ 2147483647 h 21"/>
                <a:gd name="T20" fmla="*/ 2147483647 w 42"/>
                <a:gd name="T21" fmla="*/ 2147483647 h 21"/>
                <a:gd name="T22" fmla="*/ 2147483647 w 42"/>
                <a:gd name="T23" fmla="*/ 2147483647 h 21"/>
                <a:gd name="T24" fmla="*/ 2147483647 w 42"/>
                <a:gd name="T25" fmla="*/ 2147483647 h 21"/>
                <a:gd name="T26" fmla="*/ 2147483647 w 42"/>
                <a:gd name="T27" fmla="*/ 2147483647 h 21"/>
                <a:gd name="T28" fmla="*/ 2147483647 w 42"/>
                <a:gd name="T29" fmla="*/ 0 h 21"/>
                <a:gd name="T30" fmla="*/ 2147483647 w 42"/>
                <a:gd name="T31" fmla="*/ 2147483647 h 21"/>
                <a:gd name="T32" fmla="*/ 2147483647 w 42"/>
                <a:gd name="T33" fmla="*/ 2147483647 h 21"/>
                <a:gd name="T34" fmla="*/ 2147483647 w 42"/>
                <a:gd name="T35" fmla="*/ 2147483647 h 21"/>
                <a:gd name="T36" fmla="*/ 2147483647 w 42"/>
                <a:gd name="T37" fmla="*/ 2147483647 h 2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2" h="21">
                  <a:moveTo>
                    <a:pt x="2" y="6"/>
                  </a:moveTo>
                  <a:cubicBezTo>
                    <a:pt x="0" y="8"/>
                    <a:pt x="0" y="11"/>
                    <a:pt x="0" y="14"/>
                  </a:cubicBezTo>
                  <a:cubicBezTo>
                    <a:pt x="1" y="16"/>
                    <a:pt x="3" y="18"/>
                    <a:pt x="5" y="19"/>
                  </a:cubicBezTo>
                  <a:cubicBezTo>
                    <a:pt x="7" y="20"/>
                    <a:pt x="9" y="21"/>
                    <a:pt x="10" y="21"/>
                  </a:cubicBezTo>
                  <a:cubicBezTo>
                    <a:pt x="13" y="20"/>
                    <a:pt x="16" y="17"/>
                    <a:pt x="19" y="17"/>
                  </a:cubicBezTo>
                  <a:cubicBezTo>
                    <a:pt x="21" y="17"/>
                    <a:pt x="22" y="18"/>
                    <a:pt x="24" y="18"/>
                  </a:cubicBezTo>
                  <a:cubicBezTo>
                    <a:pt x="26" y="19"/>
                    <a:pt x="27" y="18"/>
                    <a:pt x="28" y="17"/>
                  </a:cubicBezTo>
                  <a:cubicBezTo>
                    <a:pt x="30" y="17"/>
                    <a:pt x="32" y="16"/>
                    <a:pt x="34" y="14"/>
                  </a:cubicBezTo>
                  <a:cubicBezTo>
                    <a:pt x="34" y="13"/>
                    <a:pt x="35" y="12"/>
                    <a:pt x="34" y="11"/>
                  </a:cubicBezTo>
                  <a:cubicBezTo>
                    <a:pt x="32" y="10"/>
                    <a:pt x="30" y="11"/>
                    <a:pt x="28" y="10"/>
                  </a:cubicBezTo>
                  <a:cubicBezTo>
                    <a:pt x="27" y="10"/>
                    <a:pt x="23" y="10"/>
                    <a:pt x="24" y="9"/>
                  </a:cubicBezTo>
                  <a:cubicBezTo>
                    <a:pt x="25" y="7"/>
                    <a:pt x="28" y="7"/>
                    <a:pt x="30" y="6"/>
                  </a:cubicBezTo>
                  <a:cubicBezTo>
                    <a:pt x="33" y="6"/>
                    <a:pt x="35" y="6"/>
                    <a:pt x="38" y="6"/>
                  </a:cubicBezTo>
                  <a:cubicBezTo>
                    <a:pt x="39" y="5"/>
                    <a:pt x="42" y="4"/>
                    <a:pt x="41" y="2"/>
                  </a:cubicBezTo>
                  <a:cubicBezTo>
                    <a:pt x="41" y="1"/>
                    <a:pt x="39" y="1"/>
                    <a:pt x="37" y="0"/>
                  </a:cubicBezTo>
                  <a:cubicBezTo>
                    <a:pt x="33" y="0"/>
                    <a:pt x="30" y="1"/>
                    <a:pt x="26" y="1"/>
                  </a:cubicBezTo>
                  <a:cubicBezTo>
                    <a:pt x="23" y="2"/>
                    <a:pt x="20" y="2"/>
                    <a:pt x="16" y="3"/>
                  </a:cubicBezTo>
                  <a:cubicBezTo>
                    <a:pt x="14" y="4"/>
                    <a:pt x="11" y="4"/>
                    <a:pt x="9" y="5"/>
                  </a:cubicBezTo>
                  <a:cubicBezTo>
                    <a:pt x="6" y="6"/>
                    <a:pt x="4" y="5"/>
                    <a:pt x="2" y="6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47" name="Freeform 1084">
              <a:extLst>
                <a:ext uri="{FF2B5EF4-FFF2-40B4-BE49-F238E27FC236}">
                  <a16:creationId xmlns:a16="http://schemas.microsoft.com/office/drawing/2014/main" id="{D0A6B6FA-78FB-C143-8B58-C1EF1B3F3E5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46373" y="1511519"/>
              <a:ext cx="76146" cy="25382"/>
            </a:xfrm>
            <a:custGeom>
              <a:avLst/>
              <a:gdLst>
                <a:gd name="T0" fmla="*/ 2147483647 w 40"/>
                <a:gd name="T1" fmla="*/ 2147483647 h 13"/>
                <a:gd name="T2" fmla="*/ 2147483647 w 40"/>
                <a:gd name="T3" fmla="*/ 2147483647 h 13"/>
                <a:gd name="T4" fmla="*/ 2147483647 w 40"/>
                <a:gd name="T5" fmla="*/ 2147483647 h 13"/>
                <a:gd name="T6" fmla="*/ 2147483647 w 40"/>
                <a:gd name="T7" fmla="*/ 2147483647 h 13"/>
                <a:gd name="T8" fmla="*/ 2147483647 w 40"/>
                <a:gd name="T9" fmla="*/ 2147483647 h 13"/>
                <a:gd name="T10" fmla="*/ 2147483647 w 40"/>
                <a:gd name="T11" fmla="*/ 2147483647 h 13"/>
                <a:gd name="T12" fmla="*/ 2147483647 w 40"/>
                <a:gd name="T13" fmla="*/ 2147483647 h 13"/>
                <a:gd name="T14" fmla="*/ 2147483647 w 40"/>
                <a:gd name="T15" fmla="*/ 2147483647 h 13"/>
                <a:gd name="T16" fmla="*/ 2147483647 w 40"/>
                <a:gd name="T17" fmla="*/ 2147483647 h 13"/>
                <a:gd name="T18" fmla="*/ 2147483647 w 40"/>
                <a:gd name="T19" fmla="*/ 2147483647 h 13"/>
                <a:gd name="T20" fmla="*/ 2147483647 w 40"/>
                <a:gd name="T21" fmla="*/ 2147483647 h 13"/>
                <a:gd name="T22" fmla="*/ 2147483647 w 40"/>
                <a:gd name="T23" fmla="*/ 2147483647 h 13"/>
                <a:gd name="T24" fmla="*/ 2147483647 w 40"/>
                <a:gd name="T25" fmla="*/ 2147483647 h 13"/>
                <a:gd name="T26" fmla="*/ 2147483647 w 40"/>
                <a:gd name="T27" fmla="*/ 2147483647 h 13"/>
                <a:gd name="T28" fmla="*/ 2147483647 w 40"/>
                <a:gd name="T29" fmla="*/ 2147483647 h 13"/>
                <a:gd name="T30" fmla="*/ 2147483647 w 40"/>
                <a:gd name="T31" fmla="*/ 2147483647 h 1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0" h="13">
                  <a:moveTo>
                    <a:pt x="35" y="1"/>
                  </a:moveTo>
                  <a:cubicBezTo>
                    <a:pt x="37" y="2"/>
                    <a:pt x="39" y="4"/>
                    <a:pt x="39" y="6"/>
                  </a:cubicBezTo>
                  <a:cubicBezTo>
                    <a:pt x="40" y="8"/>
                    <a:pt x="40" y="11"/>
                    <a:pt x="39" y="12"/>
                  </a:cubicBezTo>
                  <a:cubicBezTo>
                    <a:pt x="38" y="13"/>
                    <a:pt x="36" y="12"/>
                    <a:pt x="35" y="12"/>
                  </a:cubicBezTo>
                  <a:cubicBezTo>
                    <a:pt x="33" y="12"/>
                    <a:pt x="31" y="13"/>
                    <a:pt x="30" y="12"/>
                  </a:cubicBezTo>
                  <a:cubicBezTo>
                    <a:pt x="28" y="12"/>
                    <a:pt x="26" y="9"/>
                    <a:pt x="24" y="10"/>
                  </a:cubicBezTo>
                  <a:cubicBezTo>
                    <a:pt x="23" y="10"/>
                    <a:pt x="22" y="12"/>
                    <a:pt x="21" y="13"/>
                  </a:cubicBezTo>
                  <a:cubicBezTo>
                    <a:pt x="19" y="13"/>
                    <a:pt x="18" y="12"/>
                    <a:pt x="17" y="12"/>
                  </a:cubicBezTo>
                  <a:cubicBezTo>
                    <a:pt x="15" y="11"/>
                    <a:pt x="15" y="9"/>
                    <a:pt x="13" y="9"/>
                  </a:cubicBezTo>
                  <a:cubicBezTo>
                    <a:pt x="10" y="9"/>
                    <a:pt x="9" y="11"/>
                    <a:pt x="6" y="12"/>
                  </a:cubicBezTo>
                  <a:cubicBezTo>
                    <a:pt x="5" y="13"/>
                    <a:pt x="2" y="13"/>
                    <a:pt x="1" y="12"/>
                  </a:cubicBezTo>
                  <a:cubicBezTo>
                    <a:pt x="0" y="11"/>
                    <a:pt x="1" y="9"/>
                    <a:pt x="2" y="8"/>
                  </a:cubicBezTo>
                  <a:cubicBezTo>
                    <a:pt x="6" y="6"/>
                    <a:pt x="11" y="6"/>
                    <a:pt x="15" y="5"/>
                  </a:cubicBezTo>
                  <a:cubicBezTo>
                    <a:pt x="17" y="5"/>
                    <a:pt x="19" y="5"/>
                    <a:pt x="21" y="5"/>
                  </a:cubicBezTo>
                  <a:cubicBezTo>
                    <a:pt x="24" y="4"/>
                    <a:pt x="26" y="2"/>
                    <a:pt x="28" y="1"/>
                  </a:cubicBezTo>
                  <a:cubicBezTo>
                    <a:pt x="30" y="0"/>
                    <a:pt x="33" y="0"/>
                    <a:pt x="35" y="1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48" name="Freeform 1085">
              <a:extLst>
                <a:ext uri="{FF2B5EF4-FFF2-40B4-BE49-F238E27FC236}">
                  <a16:creationId xmlns:a16="http://schemas.microsoft.com/office/drawing/2014/main" id="{0D8A6831-E12D-A549-9BD2-AD4872E4758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74870" y="1660639"/>
              <a:ext cx="28555" cy="22209"/>
            </a:xfrm>
            <a:custGeom>
              <a:avLst/>
              <a:gdLst>
                <a:gd name="T0" fmla="*/ 2147483647 w 15"/>
                <a:gd name="T1" fmla="*/ 2147483647 h 12"/>
                <a:gd name="T2" fmla="*/ 2147483647 w 15"/>
                <a:gd name="T3" fmla="*/ 2147483647 h 12"/>
                <a:gd name="T4" fmla="*/ 2147483647 w 15"/>
                <a:gd name="T5" fmla="*/ 2147483647 h 12"/>
                <a:gd name="T6" fmla="*/ 2147483647 w 15"/>
                <a:gd name="T7" fmla="*/ 2147483647 h 12"/>
                <a:gd name="T8" fmla="*/ 2147483647 w 15"/>
                <a:gd name="T9" fmla="*/ 2147483647 h 12"/>
                <a:gd name="T10" fmla="*/ 0 w 15"/>
                <a:gd name="T11" fmla="*/ 2147483647 h 12"/>
                <a:gd name="T12" fmla="*/ 2147483647 w 15"/>
                <a:gd name="T13" fmla="*/ 2147483647 h 12"/>
                <a:gd name="T14" fmla="*/ 2147483647 w 15"/>
                <a:gd name="T15" fmla="*/ 2147483647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" h="12">
                  <a:moveTo>
                    <a:pt x="7" y="1"/>
                  </a:moveTo>
                  <a:cubicBezTo>
                    <a:pt x="9" y="1"/>
                    <a:pt x="11" y="0"/>
                    <a:pt x="12" y="1"/>
                  </a:cubicBezTo>
                  <a:cubicBezTo>
                    <a:pt x="14" y="3"/>
                    <a:pt x="15" y="6"/>
                    <a:pt x="14" y="8"/>
                  </a:cubicBezTo>
                  <a:cubicBezTo>
                    <a:pt x="14" y="10"/>
                    <a:pt x="11" y="11"/>
                    <a:pt x="9" y="12"/>
                  </a:cubicBezTo>
                  <a:cubicBezTo>
                    <a:pt x="7" y="12"/>
                    <a:pt x="5" y="11"/>
                    <a:pt x="4" y="10"/>
                  </a:cubicBezTo>
                  <a:cubicBezTo>
                    <a:pt x="2" y="9"/>
                    <a:pt x="0" y="9"/>
                    <a:pt x="0" y="8"/>
                  </a:cubicBezTo>
                  <a:cubicBezTo>
                    <a:pt x="1" y="5"/>
                    <a:pt x="3" y="3"/>
                    <a:pt x="4" y="2"/>
                  </a:cubicBezTo>
                  <a:cubicBezTo>
                    <a:pt x="5" y="1"/>
                    <a:pt x="6" y="1"/>
                    <a:pt x="7" y="1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49" name="Freeform 1086">
              <a:extLst>
                <a:ext uri="{FF2B5EF4-FFF2-40B4-BE49-F238E27FC236}">
                  <a16:creationId xmlns:a16="http://schemas.microsoft.com/office/drawing/2014/main" id="{CC170B33-3488-F343-86FA-5102E9D0DF8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85974" y="1557524"/>
              <a:ext cx="28555" cy="31728"/>
            </a:xfrm>
            <a:custGeom>
              <a:avLst/>
              <a:gdLst>
                <a:gd name="T0" fmla="*/ 2147483647 w 15"/>
                <a:gd name="T1" fmla="*/ 2147483647 h 17"/>
                <a:gd name="T2" fmla="*/ 2147483647 w 15"/>
                <a:gd name="T3" fmla="*/ 2147483647 h 17"/>
                <a:gd name="T4" fmla="*/ 2147483647 w 15"/>
                <a:gd name="T5" fmla="*/ 2147483647 h 17"/>
                <a:gd name="T6" fmla="*/ 2147483647 w 15"/>
                <a:gd name="T7" fmla="*/ 2147483647 h 17"/>
                <a:gd name="T8" fmla="*/ 2147483647 w 15"/>
                <a:gd name="T9" fmla="*/ 2147483647 h 17"/>
                <a:gd name="T10" fmla="*/ 0 w 15"/>
                <a:gd name="T11" fmla="*/ 2147483647 h 17"/>
                <a:gd name="T12" fmla="*/ 0 w 15"/>
                <a:gd name="T13" fmla="*/ 2147483647 h 17"/>
                <a:gd name="T14" fmla="*/ 2147483647 w 15"/>
                <a:gd name="T15" fmla="*/ 2147483647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" h="17">
                  <a:moveTo>
                    <a:pt x="3" y="1"/>
                  </a:moveTo>
                  <a:cubicBezTo>
                    <a:pt x="6" y="2"/>
                    <a:pt x="8" y="4"/>
                    <a:pt x="10" y="6"/>
                  </a:cubicBezTo>
                  <a:cubicBezTo>
                    <a:pt x="12" y="8"/>
                    <a:pt x="15" y="10"/>
                    <a:pt x="15" y="13"/>
                  </a:cubicBezTo>
                  <a:cubicBezTo>
                    <a:pt x="15" y="15"/>
                    <a:pt x="11" y="17"/>
                    <a:pt x="10" y="16"/>
                  </a:cubicBezTo>
                  <a:cubicBezTo>
                    <a:pt x="7" y="16"/>
                    <a:pt x="6" y="13"/>
                    <a:pt x="5" y="11"/>
                  </a:cubicBezTo>
                  <a:cubicBezTo>
                    <a:pt x="3" y="8"/>
                    <a:pt x="1" y="6"/>
                    <a:pt x="0" y="3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3" y="0"/>
                    <a:pt x="3" y="1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50" name="Freeform 1087">
              <a:extLst>
                <a:ext uri="{FF2B5EF4-FFF2-40B4-BE49-F238E27FC236}">
                  <a16:creationId xmlns:a16="http://schemas.microsoft.com/office/drawing/2014/main" id="{6B0A0549-B911-454B-A7F4-0B28D7064A5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97079" y="1603529"/>
              <a:ext cx="36486" cy="19037"/>
            </a:xfrm>
            <a:custGeom>
              <a:avLst/>
              <a:gdLst>
                <a:gd name="T0" fmla="*/ 2147483647 w 19"/>
                <a:gd name="T1" fmla="*/ 2147483647 h 10"/>
                <a:gd name="T2" fmla="*/ 2147483647 w 19"/>
                <a:gd name="T3" fmla="*/ 2147483647 h 10"/>
                <a:gd name="T4" fmla="*/ 2147483647 w 19"/>
                <a:gd name="T5" fmla="*/ 2147483647 h 10"/>
                <a:gd name="T6" fmla="*/ 2147483647 w 19"/>
                <a:gd name="T7" fmla="*/ 2147483647 h 10"/>
                <a:gd name="T8" fmla="*/ 2147483647 w 19"/>
                <a:gd name="T9" fmla="*/ 2147483647 h 10"/>
                <a:gd name="T10" fmla="*/ 2147483647 w 19"/>
                <a:gd name="T11" fmla="*/ 2147483647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" h="10">
                  <a:moveTo>
                    <a:pt x="11" y="2"/>
                  </a:moveTo>
                  <a:cubicBezTo>
                    <a:pt x="14" y="3"/>
                    <a:pt x="18" y="5"/>
                    <a:pt x="18" y="8"/>
                  </a:cubicBezTo>
                  <a:cubicBezTo>
                    <a:pt x="19" y="10"/>
                    <a:pt x="15" y="10"/>
                    <a:pt x="13" y="10"/>
                  </a:cubicBezTo>
                  <a:cubicBezTo>
                    <a:pt x="11" y="10"/>
                    <a:pt x="8" y="10"/>
                    <a:pt x="6" y="8"/>
                  </a:cubicBezTo>
                  <a:cubicBezTo>
                    <a:pt x="4" y="7"/>
                    <a:pt x="0" y="4"/>
                    <a:pt x="1" y="2"/>
                  </a:cubicBezTo>
                  <a:cubicBezTo>
                    <a:pt x="4" y="0"/>
                    <a:pt x="8" y="1"/>
                    <a:pt x="11" y="2"/>
                  </a:cubicBezTo>
                  <a:close/>
                </a:path>
              </a:pathLst>
            </a:custGeom>
            <a:solidFill>
              <a:srgbClr val="C8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51" name="Freeform 1088">
              <a:extLst>
                <a:ext uri="{FF2B5EF4-FFF2-40B4-BE49-F238E27FC236}">
                  <a16:creationId xmlns:a16="http://schemas.microsoft.com/office/drawing/2014/main" id="{820C8916-1276-A540-B3BD-B5C72A4728E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00252" y="1622566"/>
              <a:ext cx="41246" cy="11104"/>
            </a:xfrm>
            <a:custGeom>
              <a:avLst/>
              <a:gdLst>
                <a:gd name="T0" fmla="*/ 2147483647 w 21"/>
                <a:gd name="T1" fmla="*/ 0 h 6"/>
                <a:gd name="T2" fmla="*/ 2147483647 w 21"/>
                <a:gd name="T3" fmla="*/ 2147483647 h 6"/>
                <a:gd name="T4" fmla="*/ 2147483647 w 21"/>
                <a:gd name="T5" fmla="*/ 2147483647 h 6"/>
                <a:gd name="T6" fmla="*/ 2147483647 w 21"/>
                <a:gd name="T7" fmla="*/ 2147483647 h 6"/>
                <a:gd name="T8" fmla="*/ 2147483647 w 21"/>
                <a:gd name="T9" fmla="*/ 2147483647 h 6"/>
                <a:gd name="T10" fmla="*/ 2147483647 w 21"/>
                <a:gd name="T11" fmla="*/ 2147483647 h 6"/>
                <a:gd name="T12" fmla="*/ 2147483647 w 21"/>
                <a:gd name="T13" fmla="*/ 2147483647 h 6"/>
                <a:gd name="T14" fmla="*/ 2147483647 w 21"/>
                <a:gd name="T15" fmla="*/ 0 h 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1" h="6">
                  <a:moveTo>
                    <a:pt x="19" y="0"/>
                  </a:moveTo>
                  <a:cubicBezTo>
                    <a:pt x="20" y="0"/>
                    <a:pt x="21" y="1"/>
                    <a:pt x="21" y="1"/>
                  </a:cubicBezTo>
                  <a:cubicBezTo>
                    <a:pt x="20" y="3"/>
                    <a:pt x="18" y="4"/>
                    <a:pt x="16" y="5"/>
                  </a:cubicBezTo>
                  <a:cubicBezTo>
                    <a:pt x="13" y="6"/>
                    <a:pt x="9" y="6"/>
                    <a:pt x="6" y="6"/>
                  </a:cubicBezTo>
                  <a:cubicBezTo>
                    <a:pt x="4" y="6"/>
                    <a:pt x="2" y="6"/>
                    <a:pt x="1" y="5"/>
                  </a:cubicBezTo>
                  <a:cubicBezTo>
                    <a:pt x="0" y="4"/>
                    <a:pt x="0" y="2"/>
                    <a:pt x="1" y="2"/>
                  </a:cubicBezTo>
                  <a:cubicBezTo>
                    <a:pt x="4" y="0"/>
                    <a:pt x="8" y="2"/>
                    <a:pt x="12" y="1"/>
                  </a:cubicBezTo>
                  <a:cubicBezTo>
                    <a:pt x="14" y="1"/>
                    <a:pt x="17" y="0"/>
                    <a:pt x="19" y="0"/>
                  </a:cubicBezTo>
                  <a:close/>
                </a:path>
              </a:pathLst>
            </a:custGeom>
            <a:solidFill>
              <a:srgbClr val="C8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52" name="Freeform 1089">
              <a:extLst>
                <a:ext uri="{FF2B5EF4-FFF2-40B4-BE49-F238E27FC236}">
                  <a16:creationId xmlns:a16="http://schemas.microsoft.com/office/drawing/2014/main" id="{70983853-19C4-4F46-B93D-6A01F3CEE6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06597" y="1633670"/>
              <a:ext cx="36486" cy="11105"/>
            </a:xfrm>
            <a:custGeom>
              <a:avLst/>
              <a:gdLst>
                <a:gd name="T0" fmla="*/ 2147483647 w 19"/>
                <a:gd name="T1" fmla="*/ 2147483647 h 6"/>
                <a:gd name="T2" fmla="*/ 2147483647 w 19"/>
                <a:gd name="T3" fmla="*/ 0 h 6"/>
                <a:gd name="T4" fmla="*/ 2147483647 w 19"/>
                <a:gd name="T5" fmla="*/ 2147483647 h 6"/>
                <a:gd name="T6" fmla="*/ 2147483647 w 19"/>
                <a:gd name="T7" fmla="*/ 2147483647 h 6"/>
                <a:gd name="T8" fmla="*/ 2147483647 w 19"/>
                <a:gd name="T9" fmla="*/ 2147483647 h 6"/>
                <a:gd name="T10" fmla="*/ 2147483647 w 19"/>
                <a:gd name="T11" fmla="*/ 2147483647 h 6"/>
                <a:gd name="T12" fmla="*/ 2147483647 w 19"/>
                <a:gd name="T13" fmla="*/ 2147483647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" h="6">
                  <a:moveTo>
                    <a:pt x="8" y="2"/>
                  </a:moveTo>
                  <a:cubicBezTo>
                    <a:pt x="10" y="2"/>
                    <a:pt x="13" y="0"/>
                    <a:pt x="15" y="0"/>
                  </a:cubicBezTo>
                  <a:cubicBezTo>
                    <a:pt x="16" y="0"/>
                    <a:pt x="19" y="0"/>
                    <a:pt x="18" y="1"/>
                  </a:cubicBezTo>
                  <a:cubicBezTo>
                    <a:pt x="16" y="2"/>
                    <a:pt x="13" y="2"/>
                    <a:pt x="10" y="3"/>
                  </a:cubicBezTo>
                  <a:cubicBezTo>
                    <a:pt x="8" y="4"/>
                    <a:pt x="6" y="6"/>
                    <a:pt x="4" y="6"/>
                  </a:cubicBezTo>
                  <a:cubicBezTo>
                    <a:pt x="3" y="6"/>
                    <a:pt x="0" y="4"/>
                    <a:pt x="1" y="4"/>
                  </a:cubicBezTo>
                  <a:cubicBezTo>
                    <a:pt x="3" y="2"/>
                    <a:pt x="6" y="3"/>
                    <a:pt x="8" y="2"/>
                  </a:cubicBezTo>
                  <a:close/>
                </a:path>
              </a:pathLst>
            </a:custGeom>
            <a:solidFill>
              <a:srgbClr val="7AA34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53" name="Freeform 1090">
              <a:extLst>
                <a:ext uri="{FF2B5EF4-FFF2-40B4-BE49-F238E27FC236}">
                  <a16:creationId xmlns:a16="http://schemas.microsoft.com/office/drawing/2014/main" id="{AF109AEC-97E5-8C4F-8220-1543B1112FF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19288" y="1638429"/>
              <a:ext cx="26968" cy="14277"/>
            </a:xfrm>
            <a:custGeom>
              <a:avLst/>
              <a:gdLst>
                <a:gd name="T0" fmla="*/ 0 w 14"/>
                <a:gd name="T1" fmla="*/ 2147483647 h 7"/>
                <a:gd name="T2" fmla="*/ 2147483647 w 14"/>
                <a:gd name="T3" fmla="*/ 2147483647 h 7"/>
                <a:gd name="T4" fmla="*/ 2147483647 w 14"/>
                <a:gd name="T5" fmla="*/ 2147483647 h 7"/>
                <a:gd name="T6" fmla="*/ 2147483647 w 14"/>
                <a:gd name="T7" fmla="*/ 2147483647 h 7"/>
                <a:gd name="T8" fmla="*/ 2147483647 w 14"/>
                <a:gd name="T9" fmla="*/ 0 h 7"/>
                <a:gd name="T10" fmla="*/ 2147483647 w 14"/>
                <a:gd name="T11" fmla="*/ 2147483647 h 7"/>
                <a:gd name="T12" fmla="*/ 0 w 14"/>
                <a:gd name="T13" fmla="*/ 2147483647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7">
                  <a:moveTo>
                    <a:pt x="0" y="5"/>
                  </a:moveTo>
                  <a:cubicBezTo>
                    <a:pt x="0" y="7"/>
                    <a:pt x="3" y="6"/>
                    <a:pt x="4" y="6"/>
                  </a:cubicBezTo>
                  <a:cubicBezTo>
                    <a:pt x="6" y="5"/>
                    <a:pt x="7" y="4"/>
                    <a:pt x="9" y="3"/>
                  </a:cubicBezTo>
                  <a:cubicBezTo>
                    <a:pt x="11" y="2"/>
                    <a:pt x="13" y="2"/>
                    <a:pt x="14" y="1"/>
                  </a:cubicBezTo>
                  <a:cubicBezTo>
                    <a:pt x="14" y="0"/>
                    <a:pt x="13" y="0"/>
                    <a:pt x="12" y="0"/>
                  </a:cubicBezTo>
                  <a:cubicBezTo>
                    <a:pt x="9" y="0"/>
                    <a:pt x="6" y="1"/>
                    <a:pt x="4" y="2"/>
                  </a:cubicBezTo>
                  <a:cubicBezTo>
                    <a:pt x="2" y="3"/>
                    <a:pt x="0" y="4"/>
                    <a:pt x="0" y="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54" name="Freeform 1091">
              <a:extLst>
                <a:ext uri="{FF2B5EF4-FFF2-40B4-BE49-F238E27FC236}">
                  <a16:creationId xmlns:a16="http://schemas.microsoft.com/office/drawing/2014/main" id="{0B4D53A4-0929-C64E-9605-99F2EC29479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27220" y="1606702"/>
              <a:ext cx="112633" cy="76146"/>
            </a:xfrm>
            <a:custGeom>
              <a:avLst/>
              <a:gdLst>
                <a:gd name="T0" fmla="*/ 2147483647 w 59"/>
                <a:gd name="T1" fmla="*/ 2147483647 h 40"/>
                <a:gd name="T2" fmla="*/ 2147483647 w 59"/>
                <a:gd name="T3" fmla="*/ 2147483647 h 40"/>
                <a:gd name="T4" fmla="*/ 2147483647 w 59"/>
                <a:gd name="T5" fmla="*/ 2147483647 h 40"/>
                <a:gd name="T6" fmla="*/ 2147483647 w 59"/>
                <a:gd name="T7" fmla="*/ 2147483647 h 40"/>
                <a:gd name="T8" fmla="*/ 2147483647 w 59"/>
                <a:gd name="T9" fmla="*/ 2147483647 h 40"/>
                <a:gd name="T10" fmla="*/ 2147483647 w 59"/>
                <a:gd name="T11" fmla="*/ 2147483647 h 40"/>
                <a:gd name="T12" fmla="*/ 2147483647 w 59"/>
                <a:gd name="T13" fmla="*/ 2147483647 h 40"/>
                <a:gd name="T14" fmla="*/ 2147483647 w 59"/>
                <a:gd name="T15" fmla="*/ 2147483647 h 40"/>
                <a:gd name="T16" fmla="*/ 2147483647 w 59"/>
                <a:gd name="T17" fmla="*/ 2147483647 h 40"/>
                <a:gd name="T18" fmla="*/ 2147483647 w 59"/>
                <a:gd name="T19" fmla="*/ 2147483647 h 40"/>
                <a:gd name="T20" fmla="*/ 2147483647 w 59"/>
                <a:gd name="T21" fmla="*/ 2147483647 h 40"/>
                <a:gd name="T22" fmla="*/ 2147483647 w 59"/>
                <a:gd name="T23" fmla="*/ 2147483647 h 40"/>
                <a:gd name="T24" fmla="*/ 2147483647 w 59"/>
                <a:gd name="T25" fmla="*/ 2147483647 h 40"/>
                <a:gd name="T26" fmla="*/ 2147483647 w 59"/>
                <a:gd name="T27" fmla="*/ 2147483647 h 40"/>
                <a:gd name="T28" fmla="*/ 2147483647 w 59"/>
                <a:gd name="T29" fmla="*/ 2147483647 h 40"/>
                <a:gd name="T30" fmla="*/ 2147483647 w 59"/>
                <a:gd name="T31" fmla="*/ 2147483647 h 40"/>
                <a:gd name="T32" fmla="*/ 2147483647 w 59"/>
                <a:gd name="T33" fmla="*/ 2147483647 h 40"/>
                <a:gd name="T34" fmla="*/ 2147483647 w 59"/>
                <a:gd name="T35" fmla="*/ 2147483647 h 40"/>
                <a:gd name="T36" fmla="*/ 2147483647 w 59"/>
                <a:gd name="T37" fmla="*/ 2147483647 h 40"/>
                <a:gd name="T38" fmla="*/ 2147483647 w 59"/>
                <a:gd name="T39" fmla="*/ 2147483647 h 40"/>
                <a:gd name="T40" fmla="*/ 2147483647 w 59"/>
                <a:gd name="T41" fmla="*/ 2147483647 h 40"/>
                <a:gd name="T42" fmla="*/ 2147483647 w 59"/>
                <a:gd name="T43" fmla="*/ 0 h 40"/>
                <a:gd name="T44" fmla="*/ 2147483647 w 59"/>
                <a:gd name="T45" fmla="*/ 2147483647 h 40"/>
                <a:gd name="T46" fmla="*/ 2147483647 w 59"/>
                <a:gd name="T47" fmla="*/ 2147483647 h 40"/>
                <a:gd name="T48" fmla="*/ 2147483647 w 59"/>
                <a:gd name="T49" fmla="*/ 2147483647 h 40"/>
                <a:gd name="T50" fmla="*/ 2147483647 w 59"/>
                <a:gd name="T51" fmla="*/ 2147483647 h 40"/>
                <a:gd name="T52" fmla="*/ 2147483647 w 59"/>
                <a:gd name="T53" fmla="*/ 2147483647 h 40"/>
                <a:gd name="T54" fmla="*/ 2147483647 w 59"/>
                <a:gd name="T55" fmla="*/ 2147483647 h 40"/>
                <a:gd name="T56" fmla="*/ 2147483647 w 59"/>
                <a:gd name="T57" fmla="*/ 2147483647 h 40"/>
                <a:gd name="T58" fmla="*/ 2147483647 w 59"/>
                <a:gd name="T59" fmla="*/ 2147483647 h 40"/>
                <a:gd name="T60" fmla="*/ 2147483647 w 59"/>
                <a:gd name="T61" fmla="*/ 2147483647 h 40"/>
                <a:gd name="T62" fmla="*/ 2147483647 w 59"/>
                <a:gd name="T63" fmla="*/ 2147483647 h 40"/>
                <a:gd name="T64" fmla="*/ 2147483647 w 59"/>
                <a:gd name="T65" fmla="*/ 2147483647 h 40"/>
                <a:gd name="T66" fmla="*/ 2147483647 w 59"/>
                <a:gd name="T67" fmla="*/ 2147483647 h 40"/>
                <a:gd name="T68" fmla="*/ 2147483647 w 59"/>
                <a:gd name="T69" fmla="*/ 2147483647 h 40"/>
                <a:gd name="T70" fmla="*/ 2147483647 w 59"/>
                <a:gd name="T71" fmla="*/ 2147483647 h 40"/>
                <a:gd name="T72" fmla="*/ 2147483647 w 59"/>
                <a:gd name="T73" fmla="*/ 2147483647 h 40"/>
                <a:gd name="T74" fmla="*/ 2147483647 w 59"/>
                <a:gd name="T75" fmla="*/ 2147483647 h 40"/>
                <a:gd name="T76" fmla="*/ 2147483647 w 59"/>
                <a:gd name="T77" fmla="*/ 2147483647 h 40"/>
                <a:gd name="T78" fmla="*/ 2147483647 w 59"/>
                <a:gd name="T79" fmla="*/ 2147483647 h 40"/>
                <a:gd name="T80" fmla="*/ 2147483647 w 59"/>
                <a:gd name="T81" fmla="*/ 2147483647 h 40"/>
                <a:gd name="T82" fmla="*/ 2147483647 w 59"/>
                <a:gd name="T83" fmla="*/ 2147483647 h 40"/>
                <a:gd name="T84" fmla="*/ 2147483647 w 59"/>
                <a:gd name="T85" fmla="*/ 2147483647 h 40"/>
                <a:gd name="T86" fmla="*/ 2147483647 w 59"/>
                <a:gd name="T87" fmla="*/ 2147483647 h 40"/>
                <a:gd name="T88" fmla="*/ 2147483647 w 59"/>
                <a:gd name="T89" fmla="*/ 2147483647 h 40"/>
                <a:gd name="T90" fmla="*/ 2147483647 w 59"/>
                <a:gd name="T91" fmla="*/ 2147483647 h 40"/>
                <a:gd name="T92" fmla="*/ 2147483647 w 59"/>
                <a:gd name="T93" fmla="*/ 2147483647 h 40"/>
                <a:gd name="T94" fmla="*/ 2147483647 w 59"/>
                <a:gd name="T95" fmla="*/ 2147483647 h 40"/>
                <a:gd name="T96" fmla="*/ 2147483647 w 59"/>
                <a:gd name="T97" fmla="*/ 2147483647 h 40"/>
                <a:gd name="T98" fmla="*/ 2147483647 w 59"/>
                <a:gd name="T99" fmla="*/ 2147483647 h 40"/>
                <a:gd name="T100" fmla="*/ 2147483647 w 59"/>
                <a:gd name="T101" fmla="*/ 2147483647 h 40"/>
                <a:gd name="T102" fmla="*/ 2147483647 w 59"/>
                <a:gd name="T103" fmla="*/ 2147483647 h 4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9" h="40">
                  <a:moveTo>
                    <a:pt x="22" y="28"/>
                  </a:moveTo>
                  <a:cubicBezTo>
                    <a:pt x="21" y="28"/>
                    <a:pt x="19" y="31"/>
                    <a:pt x="20" y="31"/>
                  </a:cubicBezTo>
                  <a:cubicBezTo>
                    <a:pt x="20" y="33"/>
                    <a:pt x="23" y="32"/>
                    <a:pt x="23" y="33"/>
                  </a:cubicBezTo>
                  <a:cubicBezTo>
                    <a:pt x="23" y="34"/>
                    <a:pt x="21" y="33"/>
                    <a:pt x="20" y="34"/>
                  </a:cubicBezTo>
                  <a:cubicBezTo>
                    <a:pt x="20" y="35"/>
                    <a:pt x="19" y="38"/>
                    <a:pt x="21" y="39"/>
                  </a:cubicBezTo>
                  <a:cubicBezTo>
                    <a:pt x="22" y="40"/>
                    <a:pt x="25" y="40"/>
                    <a:pt x="26" y="39"/>
                  </a:cubicBezTo>
                  <a:cubicBezTo>
                    <a:pt x="28" y="39"/>
                    <a:pt x="28" y="37"/>
                    <a:pt x="30" y="37"/>
                  </a:cubicBezTo>
                  <a:cubicBezTo>
                    <a:pt x="31" y="37"/>
                    <a:pt x="32" y="39"/>
                    <a:pt x="33" y="39"/>
                  </a:cubicBezTo>
                  <a:cubicBezTo>
                    <a:pt x="34" y="39"/>
                    <a:pt x="36" y="39"/>
                    <a:pt x="38" y="39"/>
                  </a:cubicBezTo>
                  <a:cubicBezTo>
                    <a:pt x="40" y="39"/>
                    <a:pt x="43" y="39"/>
                    <a:pt x="46" y="38"/>
                  </a:cubicBezTo>
                  <a:cubicBezTo>
                    <a:pt x="47" y="38"/>
                    <a:pt x="45" y="36"/>
                    <a:pt x="46" y="35"/>
                  </a:cubicBezTo>
                  <a:cubicBezTo>
                    <a:pt x="47" y="35"/>
                    <a:pt x="49" y="37"/>
                    <a:pt x="50" y="36"/>
                  </a:cubicBezTo>
                  <a:cubicBezTo>
                    <a:pt x="51" y="35"/>
                    <a:pt x="48" y="34"/>
                    <a:pt x="48" y="32"/>
                  </a:cubicBezTo>
                  <a:cubicBezTo>
                    <a:pt x="48" y="31"/>
                    <a:pt x="48" y="29"/>
                    <a:pt x="48" y="28"/>
                  </a:cubicBezTo>
                  <a:cubicBezTo>
                    <a:pt x="49" y="27"/>
                    <a:pt x="50" y="25"/>
                    <a:pt x="51" y="26"/>
                  </a:cubicBezTo>
                  <a:cubicBezTo>
                    <a:pt x="53" y="26"/>
                    <a:pt x="54" y="30"/>
                    <a:pt x="55" y="29"/>
                  </a:cubicBezTo>
                  <a:cubicBezTo>
                    <a:pt x="57" y="29"/>
                    <a:pt x="57" y="26"/>
                    <a:pt x="57" y="24"/>
                  </a:cubicBezTo>
                  <a:cubicBezTo>
                    <a:pt x="57" y="22"/>
                    <a:pt x="54" y="22"/>
                    <a:pt x="54" y="21"/>
                  </a:cubicBezTo>
                  <a:cubicBezTo>
                    <a:pt x="54" y="18"/>
                    <a:pt x="56" y="17"/>
                    <a:pt x="57" y="14"/>
                  </a:cubicBezTo>
                  <a:cubicBezTo>
                    <a:pt x="57" y="13"/>
                    <a:pt x="58" y="11"/>
                    <a:pt x="58" y="9"/>
                  </a:cubicBezTo>
                  <a:cubicBezTo>
                    <a:pt x="58" y="7"/>
                    <a:pt x="59" y="5"/>
                    <a:pt x="59" y="4"/>
                  </a:cubicBezTo>
                  <a:cubicBezTo>
                    <a:pt x="58" y="2"/>
                    <a:pt x="56" y="1"/>
                    <a:pt x="54" y="0"/>
                  </a:cubicBezTo>
                  <a:cubicBezTo>
                    <a:pt x="53" y="0"/>
                    <a:pt x="51" y="1"/>
                    <a:pt x="50" y="1"/>
                  </a:cubicBezTo>
                  <a:cubicBezTo>
                    <a:pt x="49" y="2"/>
                    <a:pt x="48" y="5"/>
                    <a:pt x="47" y="5"/>
                  </a:cubicBezTo>
                  <a:cubicBezTo>
                    <a:pt x="44" y="5"/>
                    <a:pt x="42" y="1"/>
                    <a:pt x="39" y="1"/>
                  </a:cubicBezTo>
                  <a:cubicBezTo>
                    <a:pt x="36" y="0"/>
                    <a:pt x="32" y="1"/>
                    <a:pt x="28" y="2"/>
                  </a:cubicBezTo>
                  <a:cubicBezTo>
                    <a:pt x="27" y="3"/>
                    <a:pt x="25" y="4"/>
                    <a:pt x="26" y="6"/>
                  </a:cubicBezTo>
                  <a:cubicBezTo>
                    <a:pt x="26" y="7"/>
                    <a:pt x="29" y="6"/>
                    <a:pt x="30" y="7"/>
                  </a:cubicBezTo>
                  <a:cubicBezTo>
                    <a:pt x="31" y="8"/>
                    <a:pt x="28" y="9"/>
                    <a:pt x="29" y="10"/>
                  </a:cubicBezTo>
                  <a:cubicBezTo>
                    <a:pt x="30" y="11"/>
                    <a:pt x="33" y="9"/>
                    <a:pt x="34" y="10"/>
                  </a:cubicBezTo>
                  <a:cubicBezTo>
                    <a:pt x="35" y="11"/>
                    <a:pt x="32" y="12"/>
                    <a:pt x="32" y="14"/>
                  </a:cubicBezTo>
                  <a:cubicBezTo>
                    <a:pt x="32" y="15"/>
                    <a:pt x="36" y="17"/>
                    <a:pt x="35" y="18"/>
                  </a:cubicBezTo>
                  <a:cubicBezTo>
                    <a:pt x="32" y="18"/>
                    <a:pt x="29" y="17"/>
                    <a:pt x="27" y="15"/>
                  </a:cubicBezTo>
                  <a:cubicBezTo>
                    <a:pt x="25" y="13"/>
                    <a:pt x="25" y="9"/>
                    <a:pt x="22" y="7"/>
                  </a:cubicBezTo>
                  <a:cubicBezTo>
                    <a:pt x="20" y="6"/>
                    <a:pt x="18" y="5"/>
                    <a:pt x="15" y="5"/>
                  </a:cubicBezTo>
                  <a:cubicBezTo>
                    <a:pt x="13" y="6"/>
                    <a:pt x="10" y="8"/>
                    <a:pt x="11" y="10"/>
                  </a:cubicBezTo>
                  <a:cubicBezTo>
                    <a:pt x="11" y="12"/>
                    <a:pt x="15" y="10"/>
                    <a:pt x="16" y="12"/>
                  </a:cubicBezTo>
                  <a:cubicBezTo>
                    <a:pt x="16" y="13"/>
                    <a:pt x="12" y="14"/>
                    <a:pt x="13" y="15"/>
                  </a:cubicBezTo>
                  <a:cubicBezTo>
                    <a:pt x="14" y="17"/>
                    <a:pt x="16" y="14"/>
                    <a:pt x="17" y="15"/>
                  </a:cubicBezTo>
                  <a:cubicBezTo>
                    <a:pt x="19" y="16"/>
                    <a:pt x="19" y="19"/>
                    <a:pt x="18" y="20"/>
                  </a:cubicBezTo>
                  <a:cubicBezTo>
                    <a:pt x="16" y="21"/>
                    <a:pt x="14" y="18"/>
                    <a:pt x="12" y="19"/>
                  </a:cubicBezTo>
                  <a:cubicBezTo>
                    <a:pt x="10" y="19"/>
                    <a:pt x="8" y="22"/>
                    <a:pt x="6" y="23"/>
                  </a:cubicBezTo>
                  <a:cubicBezTo>
                    <a:pt x="5" y="24"/>
                    <a:pt x="2" y="23"/>
                    <a:pt x="1" y="24"/>
                  </a:cubicBezTo>
                  <a:cubicBezTo>
                    <a:pt x="0" y="25"/>
                    <a:pt x="0" y="28"/>
                    <a:pt x="1" y="28"/>
                  </a:cubicBezTo>
                  <a:cubicBezTo>
                    <a:pt x="5" y="29"/>
                    <a:pt x="8" y="27"/>
                    <a:pt x="11" y="26"/>
                  </a:cubicBezTo>
                  <a:cubicBezTo>
                    <a:pt x="13" y="25"/>
                    <a:pt x="14" y="24"/>
                    <a:pt x="15" y="24"/>
                  </a:cubicBezTo>
                  <a:cubicBezTo>
                    <a:pt x="17" y="24"/>
                    <a:pt x="20" y="24"/>
                    <a:pt x="22" y="24"/>
                  </a:cubicBezTo>
                  <a:cubicBezTo>
                    <a:pt x="24" y="24"/>
                    <a:pt x="26" y="23"/>
                    <a:pt x="28" y="22"/>
                  </a:cubicBezTo>
                  <a:cubicBezTo>
                    <a:pt x="31" y="22"/>
                    <a:pt x="33" y="21"/>
                    <a:pt x="36" y="22"/>
                  </a:cubicBezTo>
                  <a:cubicBezTo>
                    <a:pt x="37" y="23"/>
                    <a:pt x="33" y="23"/>
                    <a:pt x="32" y="24"/>
                  </a:cubicBezTo>
                  <a:cubicBezTo>
                    <a:pt x="30" y="25"/>
                    <a:pt x="30" y="27"/>
                    <a:pt x="28" y="27"/>
                  </a:cubicBezTo>
                  <a:cubicBezTo>
                    <a:pt x="26" y="28"/>
                    <a:pt x="24" y="28"/>
                    <a:pt x="22" y="28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55" name="Freeform 1092">
              <a:extLst>
                <a:ext uri="{FF2B5EF4-FFF2-40B4-BE49-F238E27FC236}">
                  <a16:creationId xmlns:a16="http://schemas.microsoft.com/office/drawing/2014/main" id="{09676DBF-2150-4248-906B-ED838FA284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63707" y="1603529"/>
              <a:ext cx="25382" cy="9518"/>
            </a:xfrm>
            <a:custGeom>
              <a:avLst/>
              <a:gdLst>
                <a:gd name="T0" fmla="*/ 0 w 13"/>
                <a:gd name="T1" fmla="*/ 2147483647 h 5"/>
                <a:gd name="T2" fmla="*/ 0 w 13"/>
                <a:gd name="T3" fmla="*/ 2147483647 h 5"/>
                <a:gd name="T4" fmla="*/ 2147483647 w 13"/>
                <a:gd name="T5" fmla="*/ 2147483647 h 5"/>
                <a:gd name="T6" fmla="*/ 2147483647 w 13"/>
                <a:gd name="T7" fmla="*/ 2147483647 h 5"/>
                <a:gd name="T8" fmla="*/ 2147483647 w 13"/>
                <a:gd name="T9" fmla="*/ 2147483647 h 5"/>
                <a:gd name="T10" fmla="*/ 2147483647 w 13"/>
                <a:gd name="T11" fmla="*/ 2147483647 h 5"/>
                <a:gd name="T12" fmla="*/ 2147483647 w 13"/>
                <a:gd name="T13" fmla="*/ 2147483647 h 5"/>
                <a:gd name="T14" fmla="*/ 0 w 13"/>
                <a:gd name="T15" fmla="*/ 2147483647 h 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" h="5">
                  <a:moveTo>
                    <a:pt x="0" y="4"/>
                  </a:moveTo>
                  <a:cubicBezTo>
                    <a:pt x="0" y="4"/>
                    <a:pt x="0" y="5"/>
                    <a:pt x="0" y="5"/>
                  </a:cubicBezTo>
                  <a:cubicBezTo>
                    <a:pt x="2" y="5"/>
                    <a:pt x="3" y="5"/>
                    <a:pt x="5" y="5"/>
                  </a:cubicBezTo>
                  <a:cubicBezTo>
                    <a:pt x="7" y="4"/>
                    <a:pt x="10" y="3"/>
                    <a:pt x="12" y="1"/>
                  </a:cubicBezTo>
                  <a:cubicBezTo>
                    <a:pt x="13" y="1"/>
                    <a:pt x="11" y="1"/>
                    <a:pt x="10" y="1"/>
                  </a:cubicBezTo>
                  <a:cubicBezTo>
                    <a:pt x="9" y="1"/>
                    <a:pt x="7" y="0"/>
                    <a:pt x="5" y="1"/>
                  </a:cubicBezTo>
                  <a:cubicBezTo>
                    <a:pt x="4" y="1"/>
                    <a:pt x="4" y="3"/>
                    <a:pt x="3" y="3"/>
                  </a:cubicBezTo>
                  <a:cubicBezTo>
                    <a:pt x="2" y="4"/>
                    <a:pt x="1" y="3"/>
                    <a:pt x="0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56" name="Freeform 1093">
              <a:extLst>
                <a:ext uri="{FF2B5EF4-FFF2-40B4-BE49-F238E27FC236}">
                  <a16:creationId xmlns:a16="http://schemas.microsoft.com/office/drawing/2014/main" id="{9292618A-7291-9D4A-BBF9-31F58077617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60534" y="1549592"/>
              <a:ext cx="30141" cy="11104"/>
            </a:xfrm>
            <a:custGeom>
              <a:avLst/>
              <a:gdLst>
                <a:gd name="T0" fmla="*/ 0 w 16"/>
                <a:gd name="T1" fmla="*/ 2147483647 h 6"/>
                <a:gd name="T2" fmla="*/ 2147483647 w 16"/>
                <a:gd name="T3" fmla="*/ 2147483647 h 6"/>
                <a:gd name="T4" fmla="*/ 2147483647 w 16"/>
                <a:gd name="T5" fmla="*/ 2147483647 h 6"/>
                <a:gd name="T6" fmla="*/ 2147483647 w 16"/>
                <a:gd name="T7" fmla="*/ 2147483647 h 6"/>
                <a:gd name="T8" fmla="*/ 2147483647 w 16"/>
                <a:gd name="T9" fmla="*/ 2147483647 h 6"/>
                <a:gd name="T10" fmla="*/ 2147483647 w 16"/>
                <a:gd name="T11" fmla="*/ 2147483647 h 6"/>
                <a:gd name="T12" fmla="*/ 0 w 16"/>
                <a:gd name="T13" fmla="*/ 2147483647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" h="6">
                  <a:moveTo>
                    <a:pt x="0" y="3"/>
                  </a:moveTo>
                  <a:cubicBezTo>
                    <a:pt x="0" y="5"/>
                    <a:pt x="3" y="6"/>
                    <a:pt x="5" y="6"/>
                  </a:cubicBezTo>
                  <a:cubicBezTo>
                    <a:pt x="7" y="6"/>
                    <a:pt x="9" y="4"/>
                    <a:pt x="11" y="3"/>
                  </a:cubicBezTo>
                  <a:cubicBezTo>
                    <a:pt x="13" y="3"/>
                    <a:pt x="16" y="5"/>
                    <a:pt x="15" y="4"/>
                  </a:cubicBezTo>
                  <a:cubicBezTo>
                    <a:pt x="14" y="2"/>
                    <a:pt x="12" y="1"/>
                    <a:pt x="10" y="1"/>
                  </a:cubicBezTo>
                  <a:cubicBezTo>
                    <a:pt x="9" y="0"/>
                    <a:pt x="7" y="0"/>
                    <a:pt x="5" y="1"/>
                  </a:cubicBezTo>
                  <a:cubicBezTo>
                    <a:pt x="3" y="1"/>
                    <a:pt x="0" y="1"/>
                    <a:pt x="0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57" name="Freeform 1094">
              <a:extLst>
                <a:ext uri="{FF2B5EF4-FFF2-40B4-BE49-F238E27FC236}">
                  <a16:creationId xmlns:a16="http://schemas.microsoft.com/office/drawing/2014/main" id="{8CFF64EF-35D6-A749-AAFB-E8584E2331D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06597" y="1481377"/>
              <a:ext cx="123738" cy="79319"/>
            </a:xfrm>
            <a:custGeom>
              <a:avLst/>
              <a:gdLst>
                <a:gd name="T0" fmla="*/ 2147483647 w 65"/>
                <a:gd name="T1" fmla="*/ 2147483647 h 42"/>
                <a:gd name="T2" fmla="*/ 2147483647 w 65"/>
                <a:gd name="T3" fmla="*/ 2147483647 h 42"/>
                <a:gd name="T4" fmla="*/ 2147483647 w 65"/>
                <a:gd name="T5" fmla="*/ 2147483647 h 42"/>
                <a:gd name="T6" fmla="*/ 2147483647 w 65"/>
                <a:gd name="T7" fmla="*/ 2147483647 h 42"/>
                <a:gd name="T8" fmla="*/ 2147483647 w 65"/>
                <a:gd name="T9" fmla="*/ 2147483647 h 42"/>
                <a:gd name="T10" fmla="*/ 2147483647 w 65"/>
                <a:gd name="T11" fmla="*/ 2147483647 h 42"/>
                <a:gd name="T12" fmla="*/ 2147483647 w 65"/>
                <a:gd name="T13" fmla="*/ 2147483647 h 42"/>
                <a:gd name="T14" fmla="*/ 2147483647 w 65"/>
                <a:gd name="T15" fmla="*/ 2147483647 h 42"/>
                <a:gd name="T16" fmla="*/ 2147483647 w 65"/>
                <a:gd name="T17" fmla="*/ 2147483647 h 42"/>
                <a:gd name="T18" fmla="*/ 2147483647 w 65"/>
                <a:gd name="T19" fmla="*/ 2147483647 h 42"/>
                <a:gd name="T20" fmla="*/ 2147483647 w 65"/>
                <a:gd name="T21" fmla="*/ 2147483647 h 42"/>
                <a:gd name="T22" fmla="*/ 2147483647 w 65"/>
                <a:gd name="T23" fmla="*/ 2147483647 h 42"/>
                <a:gd name="T24" fmla="*/ 2147483647 w 65"/>
                <a:gd name="T25" fmla="*/ 2147483647 h 42"/>
                <a:gd name="T26" fmla="*/ 2147483647 w 65"/>
                <a:gd name="T27" fmla="*/ 2147483647 h 42"/>
                <a:gd name="T28" fmla="*/ 2147483647 w 65"/>
                <a:gd name="T29" fmla="*/ 2147483647 h 42"/>
                <a:gd name="T30" fmla="*/ 2147483647 w 65"/>
                <a:gd name="T31" fmla="*/ 2147483647 h 42"/>
                <a:gd name="T32" fmla="*/ 2147483647 w 65"/>
                <a:gd name="T33" fmla="*/ 2147483647 h 42"/>
                <a:gd name="T34" fmla="*/ 2147483647 w 65"/>
                <a:gd name="T35" fmla="*/ 2147483647 h 42"/>
                <a:gd name="T36" fmla="*/ 2147483647 w 65"/>
                <a:gd name="T37" fmla="*/ 2147483647 h 42"/>
                <a:gd name="T38" fmla="*/ 2147483647 w 65"/>
                <a:gd name="T39" fmla="*/ 2147483647 h 42"/>
                <a:gd name="T40" fmla="*/ 2147483647 w 65"/>
                <a:gd name="T41" fmla="*/ 2147483647 h 42"/>
                <a:gd name="T42" fmla="*/ 2147483647 w 65"/>
                <a:gd name="T43" fmla="*/ 2147483647 h 42"/>
                <a:gd name="T44" fmla="*/ 2147483647 w 65"/>
                <a:gd name="T45" fmla="*/ 2147483647 h 42"/>
                <a:gd name="T46" fmla="*/ 0 w 65"/>
                <a:gd name="T47" fmla="*/ 2147483647 h 42"/>
                <a:gd name="T48" fmla="*/ 2147483647 w 65"/>
                <a:gd name="T49" fmla="*/ 2147483647 h 42"/>
                <a:gd name="T50" fmla="*/ 2147483647 w 65"/>
                <a:gd name="T51" fmla="*/ 2147483647 h 42"/>
                <a:gd name="T52" fmla="*/ 2147483647 w 65"/>
                <a:gd name="T53" fmla="*/ 2147483647 h 42"/>
                <a:gd name="T54" fmla="*/ 2147483647 w 65"/>
                <a:gd name="T55" fmla="*/ 0 h 42"/>
                <a:gd name="T56" fmla="*/ 2147483647 w 65"/>
                <a:gd name="T57" fmla="*/ 2147483647 h 42"/>
                <a:gd name="T58" fmla="*/ 2147483647 w 65"/>
                <a:gd name="T59" fmla="*/ 2147483647 h 42"/>
                <a:gd name="T60" fmla="*/ 2147483647 w 65"/>
                <a:gd name="T61" fmla="*/ 2147483647 h 42"/>
                <a:gd name="T62" fmla="*/ 2147483647 w 65"/>
                <a:gd name="T63" fmla="*/ 2147483647 h 42"/>
                <a:gd name="T64" fmla="*/ 2147483647 w 65"/>
                <a:gd name="T65" fmla="*/ 2147483647 h 42"/>
                <a:gd name="T66" fmla="*/ 2147483647 w 65"/>
                <a:gd name="T67" fmla="*/ 2147483647 h 42"/>
                <a:gd name="T68" fmla="*/ 2147483647 w 65"/>
                <a:gd name="T69" fmla="*/ 2147483647 h 42"/>
                <a:gd name="T70" fmla="*/ 2147483647 w 65"/>
                <a:gd name="T71" fmla="*/ 2147483647 h 42"/>
                <a:gd name="T72" fmla="*/ 2147483647 w 65"/>
                <a:gd name="T73" fmla="*/ 2147483647 h 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65" h="42">
                  <a:moveTo>
                    <a:pt x="57" y="28"/>
                  </a:moveTo>
                  <a:cubicBezTo>
                    <a:pt x="59" y="30"/>
                    <a:pt x="63" y="30"/>
                    <a:pt x="64" y="33"/>
                  </a:cubicBezTo>
                  <a:cubicBezTo>
                    <a:pt x="65" y="35"/>
                    <a:pt x="63" y="38"/>
                    <a:pt x="61" y="38"/>
                  </a:cubicBezTo>
                  <a:cubicBezTo>
                    <a:pt x="58" y="38"/>
                    <a:pt x="54" y="39"/>
                    <a:pt x="52" y="41"/>
                  </a:cubicBezTo>
                  <a:cubicBezTo>
                    <a:pt x="50" y="42"/>
                    <a:pt x="48" y="38"/>
                    <a:pt x="47" y="37"/>
                  </a:cubicBezTo>
                  <a:cubicBezTo>
                    <a:pt x="45" y="35"/>
                    <a:pt x="45" y="31"/>
                    <a:pt x="43" y="30"/>
                  </a:cubicBezTo>
                  <a:cubicBezTo>
                    <a:pt x="42" y="28"/>
                    <a:pt x="39" y="29"/>
                    <a:pt x="37" y="29"/>
                  </a:cubicBezTo>
                  <a:cubicBezTo>
                    <a:pt x="34" y="29"/>
                    <a:pt x="31" y="29"/>
                    <a:pt x="28" y="29"/>
                  </a:cubicBezTo>
                  <a:cubicBezTo>
                    <a:pt x="26" y="28"/>
                    <a:pt x="26" y="26"/>
                    <a:pt x="24" y="26"/>
                  </a:cubicBezTo>
                  <a:cubicBezTo>
                    <a:pt x="20" y="27"/>
                    <a:pt x="17" y="30"/>
                    <a:pt x="13" y="30"/>
                  </a:cubicBezTo>
                  <a:cubicBezTo>
                    <a:pt x="10" y="30"/>
                    <a:pt x="7" y="27"/>
                    <a:pt x="5" y="25"/>
                  </a:cubicBezTo>
                  <a:cubicBezTo>
                    <a:pt x="4" y="24"/>
                    <a:pt x="5" y="21"/>
                    <a:pt x="7" y="21"/>
                  </a:cubicBezTo>
                  <a:cubicBezTo>
                    <a:pt x="10" y="21"/>
                    <a:pt x="13" y="23"/>
                    <a:pt x="16" y="23"/>
                  </a:cubicBezTo>
                  <a:cubicBezTo>
                    <a:pt x="18" y="24"/>
                    <a:pt x="20" y="24"/>
                    <a:pt x="22" y="23"/>
                  </a:cubicBezTo>
                  <a:cubicBezTo>
                    <a:pt x="23" y="22"/>
                    <a:pt x="21" y="20"/>
                    <a:pt x="21" y="19"/>
                  </a:cubicBezTo>
                  <a:cubicBezTo>
                    <a:pt x="21" y="18"/>
                    <a:pt x="24" y="17"/>
                    <a:pt x="23" y="17"/>
                  </a:cubicBezTo>
                  <a:cubicBezTo>
                    <a:pt x="20" y="16"/>
                    <a:pt x="17" y="18"/>
                    <a:pt x="15" y="16"/>
                  </a:cubicBezTo>
                  <a:cubicBezTo>
                    <a:pt x="14" y="15"/>
                    <a:pt x="17" y="14"/>
                    <a:pt x="17" y="13"/>
                  </a:cubicBezTo>
                  <a:cubicBezTo>
                    <a:pt x="17" y="12"/>
                    <a:pt x="15" y="12"/>
                    <a:pt x="13" y="13"/>
                  </a:cubicBezTo>
                  <a:cubicBezTo>
                    <a:pt x="11" y="14"/>
                    <a:pt x="10" y="17"/>
                    <a:pt x="8" y="16"/>
                  </a:cubicBezTo>
                  <a:cubicBezTo>
                    <a:pt x="6" y="16"/>
                    <a:pt x="9" y="13"/>
                    <a:pt x="9" y="11"/>
                  </a:cubicBezTo>
                  <a:cubicBezTo>
                    <a:pt x="9" y="10"/>
                    <a:pt x="9" y="9"/>
                    <a:pt x="8" y="10"/>
                  </a:cubicBezTo>
                  <a:cubicBezTo>
                    <a:pt x="6" y="10"/>
                    <a:pt x="5" y="13"/>
                    <a:pt x="4" y="13"/>
                  </a:cubicBezTo>
                  <a:cubicBezTo>
                    <a:pt x="2" y="12"/>
                    <a:pt x="0" y="9"/>
                    <a:pt x="0" y="7"/>
                  </a:cubicBezTo>
                  <a:cubicBezTo>
                    <a:pt x="1" y="5"/>
                    <a:pt x="4" y="6"/>
                    <a:pt x="5" y="4"/>
                  </a:cubicBezTo>
                  <a:cubicBezTo>
                    <a:pt x="6" y="3"/>
                    <a:pt x="4" y="1"/>
                    <a:pt x="5" y="1"/>
                  </a:cubicBezTo>
                  <a:cubicBezTo>
                    <a:pt x="7" y="1"/>
                    <a:pt x="8" y="4"/>
                    <a:pt x="11" y="4"/>
                  </a:cubicBezTo>
                  <a:cubicBezTo>
                    <a:pt x="14" y="4"/>
                    <a:pt x="17" y="0"/>
                    <a:pt x="20" y="0"/>
                  </a:cubicBezTo>
                  <a:cubicBezTo>
                    <a:pt x="23" y="0"/>
                    <a:pt x="26" y="0"/>
                    <a:pt x="29" y="2"/>
                  </a:cubicBezTo>
                  <a:cubicBezTo>
                    <a:pt x="31" y="4"/>
                    <a:pt x="31" y="6"/>
                    <a:pt x="32" y="9"/>
                  </a:cubicBezTo>
                  <a:cubicBezTo>
                    <a:pt x="33" y="10"/>
                    <a:pt x="32" y="12"/>
                    <a:pt x="33" y="12"/>
                  </a:cubicBezTo>
                  <a:cubicBezTo>
                    <a:pt x="35" y="12"/>
                    <a:pt x="38" y="9"/>
                    <a:pt x="40" y="9"/>
                  </a:cubicBezTo>
                  <a:cubicBezTo>
                    <a:pt x="43" y="9"/>
                    <a:pt x="45" y="12"/>
                    <a:pt x="47" y="14"/>
                  </a:cubicBezTo>
                  <a:cubicBezTo>
                    <a:pt x="48" y="15"/>
                    <a:pt x="47" y="16"/>
                    <a:pt x="47" y="17"/>
                  </a:cubicBezTo>
                  <a:cubicBezTo>
                    <a:pt x="50" y="17"/>
                    <a:pt x="53" y="15"/>
                    <a:pt x="55" y="16"/>
                  </a:cubicBezTo>
                  <a:cubicBezTo>
                    <a:pt x="57" y="17"/>
                    <a:pt x="58" y="20"/>
                    <a:pt x="59" y="22"/>
                  </a:cubicBezTo>
                  <a:cubicBezTo>
                    <a:pt x="59" y="24"/>
                    <a:pt x="56" y="26"/>
                    <a:pt x="57" y="28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58" name="Freeform 1095">
              <a:extLst>
                <a:ext uri="{FF2B5EF4-FFF2-40B4-BE49-F238E27FC236}">
                  <a16:creationId xmlns:a16="http://schemas.microsoft.com/office/drawing/2014/main" id="{6DB9D805-55DA-FE48-80A6-C5EFFBDECF9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43026" y="1446477"/>
              <a:ext cx="28555" cy="25382"/>
            </a:xfrm>
            <a:custGeom>
              <a:avLst/>
              <a:gdLst>
                <a:gd name="T0" fmla="*/ 2147483647 w 15"/>
                <a:gd name="T1" fmla="*/ 2147483647 h 13"/>
                <a:gd name="T2" fmla="*/ 2147483647 w 15"/>
                <a:gd name="T3" fmla="*/ 2147483647 h 13"/>
                <a:gd name="T4" fmla="*/ 2147483647 w 15"/>
                <a:gd name="T5" fmla="*/ 2147483647 h 13"/>
                <a:gd name="T6" fmla="*/ 2147483647 w 15"/>
                <a:gd name="T7" fmla="*/ 2147483647 h 13"/>
                <a:gd name="T8" fmla="*/ 2147483647 w 15"/>
                <a:gd name="T9" fmla="*/ 2147483647 h 13"/>
                <a:gd name="T10" fmla="*/ 2147483647 w 15"/>
                <a:gd name="T11" fmla="*/ 2147483647 h 13"/>
                <a:gd name="T12" fmla="*/ 2147483647 w 15"/>
                <a:gd name="T13" fmla="*/ 2147483647 h 13"/>
                <a:gd name="T14" fmla="*/ 2147483647 w 15"/>
                <a:gd name="T15" fmla="*/ 2147483647 h 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" h="13">
                  <a:moveTo>
                    <a:pt x="5" y="1"/>
                  </a:moveTo>
                  <a:cubicBezTo>
                    <a:pt x="2" y="2"/>
                    <a:pt x="0" y="5"/>
                    <a:pt x="1" y="8"/>
                  </a:cubicBezTo>
                  <a:cubicBezTo>
                    <a:pt x="1" y="10"/>
                    <a:pt x="5" y="9"/>
                    <a:pt x="7" y="10"/>
                  </a:cubicBezTo>
                  <a:cubicBezTo>
                    <a:pt x="8" y="11"/>
                    <a:pt x="9" y="13"/>
                    <a:pt x="10" y="13"/>
                  </a:cubicBezTo>
                  <a:cubicBezTo>
                    <a:pt x="12" y="13"/>
                    <a:pt x="13" y="11"/>
                    <a:pt x="13" y="10"/>
                  </a:cubicBezTo>
                  <a:cubicBezTo>
                    <a:pt x="14" y="8"/>
                    <a:pt x="15" y="5"/>
                    <a:pt x="13" y="3"/>
                  </a:cubicBezTo>
                  <a:cubicBezTo>
                    <a:pt x="12" y="2"/>
                    <a:pt x="10" y="4"/>
                    <a:pt x="8" y="3"/>
                  </a:cubicBezTo>
                  <a:cubicBezTo>
                    <a:pt x="7" y="3"/>
                    <a:pt x="6" y="0"/>
                    <a:pt x="5" y="1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59" name="Freeform 1096">
              <a:extLst>
                <a:ext uri="{FF2B5EF4-FFF2-40B4-BE49-F238E27FC236}">
                  <a16:creationId xmlns:a16="http://schemas.microsoft.com/office/drawing/2014/main" id="{1ED6A671-0A45-D94A-BCBC-FB190783EC4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50958" y="1505174"/>
              <a:ext cx="66628" cy="55523"/>
            </a:xfrm>
            <a:custGeom>
              <a:avLst/>
              <a:gdLst>
                <a:gd name="T0" fmla="*/ 2147483647 w 35"/>
                <a:gd name="T1" fmla="*/ 0 h 29"/>
                <a:gd name="T2" fmla="*/ 2147483647 w 35"/>
                <a:gd name="T3" fmla="*/ 2147483647 h 29"/>
                <a:gd name="T4" fmla="*/ 2147483647 w 35"/>
                <a:gd name="T5" fmla="*/ 2147483647 h 29"/>
                <a:gd name="T6" fmla="*/ 2147483647 w 35"/>
                <a:gd name="T7" fmla="*/ 2147483647 h 29"/>
                <a:gd name="T8" fmla="*/ 2147483647 w 35"/>
                <a:gd name="T9" fmla="*/ 2147483647 h 29"/>
                <a:gd name="T10" fmla="*/ 2147483647 w 35"/>
                <a:gd name="T11" fmla="*/ 2147483647 h 29"/>
                <a:gd name="T12" fmla="*/ 2147483647 w 35"/>
                <a:gd name="T13" fmla="*/ 2147483647 h 29"/>
                <a:gd name="T14" fmla="*/ 2147483647 w 35"/>
                <a:gd name="T15" fmla="*/ 2147483647 h 29"/>
                <a:gd name="T16" fmla="*/ 2147483647 w 35"/>
                <a:gd name="T17" fmla="*/ 2147483647 h 29"/>
                <a:gd name="T18" fmla="*/ 2147483647 w 35"/>
                <a:gd name="T19" fmla="*/ 2147483647 h 29"/>
                <a:gd name="T20" fmla="*/ 2147483647 w 35"/>
                <a:gd name="T21" fmla="*/ 2147483647 h 29"/>
                <a:gd name="T22" fmla="*/ 2147483647 w 35"/>
                <a:gd name="T23" fmla="*/ 2147483647 h 29"/>
                <a:gd name="T24" fmla="*/ 0 w 35"/>
                <a:gd name="T25" fmla="*/ 2147483647 h 29"/>
                <a:gd name="T26" fmla="*/ 2147483647 w 35"/>
                <a:gd name="T27" fmla="*/ 2147483647 h 29"/>
                <a:gd name="T28" fmla="*/ 2147483647 w 35"/>
                <a:gd name="T29" fmla="*/ 0 h 2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5" h="29">
                  <a:moveTo>
                    <a:pt x="5" y="0"/>
                  </a:moveTo>
                  <a:cubicBezTo>
                    <a:pt x="10" y="0"/>
                    <a:pt x="14" y="2"/>
                    <a:pt x="18" y="4"/>
                  </a:cubicBezTo>
                  <a:cubicBezTo>
                    <a:pt x="20" y="5"/>
                    <a:pt x="21" y="6"/>
                    <a:pt x="23" y="7"/>
                  </a:cubicBezTo>
                  <a:cubicBezTo>
                    <a:pt x="25" y="8"/>
                    <a:pt x="26" y="9"/>
                    <a:pt x="28" y="9"/>
                  </a:cubicBezTo>
                  <a:cubicBezTo>
                    <a:pt x="30" y="10"/>
                    <a:pt x="33" y="10"/>
                    <a:pt x="34" y="13"/>
                  </a:cubicBezTo>
                  <a:cubicBezTo>
                    <a:pt x="35" y="14"/>
                    <a:pt x="31" y="15"/>
                    <a:pt x="30" y="17"/>
                  </a:cubicBezTo>
                  <a:cubicBezTo>
                    <a:pt x="30" y="19"/>
                    <a:pt x="32" y="22"/>
                    <a:pt x="31" y="23"/>
                  </a:cubicBezTo>
                  <a:cubicBezTo>
                    <a:pt x="28" y="26"/>
                    <a:pt x="24" y="26"/>
                    <a:pt x="20" y="27"/>
                  </a:cubicBezTo>
                  <a:cubicBezTo>
                    <a:pt x="18" y="27"/>
                    <a:pt x="16" y="25"/>
                    <a:pt x="15" y="25"/>
                  </a:cubicBezTo>
                  <a:cubicBezTo>
                    <a:pt x="12" y="26"/>
                    <a:pt x="11" y="29"/>
                    <a:pt x="8" y="29"/>
                  </a:cubicBezTo>
                  <a:cubicBezTo>
                    <a:pt x="7" y="29"/>
                    <a:pt x="8" y="26"/>
                    <a:pt x="7" y="24"/>
                  </a:cubicBezTo>
                  <a:cubicBezTo>
                    <a:pt x="6" y="23"/>
                    <a:pt x="4" y="22"/>
                    <a:pt x="3" y="20"/>
                  </a:cubicBezTo>
                  <a:cubicBezTo>
                    <a:pt x="1" y="17"/>
                    <a:pt x="0" y="14"/>
                    <a:pt x="0" y="10"/>
                  </a:cubicBezTo>
                  <a:cubicBezTo>
                    <a:pt x="0" y="8"/>
                    <a:pt x="1" y="5"/>
                    <a:pt x="2" y="2"/>
                  </a:cubicBezTo>
                  <a:cubicBezTo>
                    <a:pt x="2" y="1"/>
                    <a:pt x="4" y="0"/>
                    <a:pt x="5" y="0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60" name="Freeform 1097">
              <a:extLst>
                <a:ext uri="{FF2B5EF4-FFF2-40B4-BE49-F238E27FC236}">
                  <a16:creationId xmlns:a16="http://schemas.microsoft.com/office/drawing/2014/main" id="{03F98D06-EE55-404F-93AD-D3F961FD76A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79512" y="1562283"/>
              <a:ext cx="66628" cy="17450"/>
            </a:xfrm>
            <a:custGeom>
              <a:avLst/>
              <a:gdLst>
                <a:gd name="T0" fmla="*/ 2147483647 w 35"/>
                <a:gd name="T1" fmla="*/ 0 h 9"/>
                <a:gd name="T2" fmla="*/ 2147483647 w 35"/>
                <a:gd name="T3" fmla="*/ 2147483647 h 9"/>
                <a:gd name="T4" fmla="*/ 2147483647 w 35"/>
                <a:gd name="T5" fmla="*/ 2147483647 h 9"/>
                <a:gd name="T6" fmla="*/ 2147483647 w 35"/>
                <a:gd name="T7" fmla="*/ 2147483647 h 9"/>
                <a:gd name="T8" fmla="*/ 2147483647 w 35"/>
                <a:gd name="T9" fmla="*/ 2147483647 h 9"/>
                <a:gd name="T10" fmla="*/ 2147483647 w 35"/>
                <a:gd name="T11" fmla="*/ 2147483647 h 9"/>
                <a:gd name="T12" fmla="*/ 2147483647 w 35"/>
                <a:gd name="T13" fmla="*/ 2147483647 h 9"/>
                <a:gd name="T14" fmla="*/ 2147483647 w 35"/>
                <a:gd name="T15" fmla="*/ 0 h 9"/>
                <a:gd name="T16" fmla="*/ 2147483647 w 35"/>
                <a:gd name="T17" fmla="*/ 2147483647 h 9"/>
                <a:gd name="T18" fmla="*/ 2147483647 w 35"/>
                <a:gd name="T19" fmla="*/ 0 h 9"/>
                <a:gd name="T20" fmla="*/ 2147483647 w 35"/>
                <a:gd name="T21" fmla="*/ 0 h 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5" h="9">
                  <a:moveTo>
                    <a:pt x="9" y="0"/>
                  </a:moveTo>
                  <a:cubicBezTo>
                    <a:pt x="6" y="0"/>
                    <a:pt x="3" y="0"/>
                    <a:pt x="1" y="2"/>
                  </a:cubicBezTo>
                  <a:cubicBezTo>
                    <a:pt x="0" y="3"/>
                    <a:pt x="0" y="6"/>
                    <a:pt x="2" y="7"/>
                  </a:cubicBezTo>
                  <a:cubicBezTo>
                    <a:pt x="7" y="8"/>
                    <a:pt x="13" y="7"/>
                    <a:pt x="18" y="7"/>
                  </a:cubicBezTo>
                  <a:cubicBezTo>
                    <a:pt x="22" y="7"/>
                    <a:pt x="25" y="9"/>
                    <a:pt x="29" y="8"/>
                  </a:cubicBezTo>
                  <a:cubicBezTo>
                    <a:pt x="30" y="7"/>
                    <a:pt x="31" y="5"/>
                    <a:pt x="32" y="4"/>
                  </a:cubicBezTo>
                  <a:cubicBezTo>
                    <a:pt x="33" y="3"/>
                    <a:pt x="35" y="3"/>
                    <a:pt x="34" y="2"/>
                  </a:cubicBezTo>
                  <a:cubicBezTo>
                    <a:pt x="34" y="0"/>
                    <a:pt x="32" y="0"/>
                    <a:pt x="30" y="0"/>
                  </a:cubicBezTo>
                  <a:cubicBezTo>
                    <a:pt x="28" y="0"/>
                    <a:pt x="27" y="1"/>
                    <a:pt x="25" y="1"/>
                  </a:cubicBezTo>
                  <a:cubicBezTo>
                    <a:pt x="21" y="1"/>
                    <a:pt x="17" y="0"/>
                    <a:pt x="13" y="0"/>
                  </a:cubicBezTo>
                  <a:cubicBezTo>
                    <a:pt x="11" y="0"/>
                    <a:pt x="10" y="0"/>
                    <a:pt x="9" y="0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61" name="Freeform 1098">
              <a:extLst>
                <a:ext uri="{FF2B5EF4-FFF2-40B4-BE49-F238E27FC236}">
                  <a16:creationId xmlns:a16="http://schemas.microsoft.com/office/drawing/2014/main" id="{BF368736-4A80-7C4B-BEC3-C32600D114C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84213" y="1567042"/>
              <a:ext cx="23796" cy="17451"/>
            </a:xfrm>
            <a:custGeom>
              <a:avLst/>
              <a:gdLst>
                <a:gd name="T0" fmla="*/ 2147483647 w 12"/>
                <a:gd name="T1" fmla="*/ 2147483647 h 9"/>
                <a:gd name="T2" fmla="*/ 0 w 12"/>
                <a:gd name="T3" fmla="*/ 2147483647 h 9"/>
                <a:gd name="T4" fmla="*/ 2147483647 w 12"/>
                <a:gd name="T5" fmla="*/ 2147483647 h 9"/>
                <a:gd name="T6" fmla="*/ 2147483647 w 12"/>
                <a:gd name="T7" fmla="*/ 2147483647 h 9"/>
                <a:gd name="T8" fmla="*/ 2147483647 w 12"/>
                <a:gd name="T9" fmla="*/ 2147483647 h 9"/>
                <a:gd name="T10" fmla="*/ 2147483647 w 12"/>
                <a:gd name="T11" fmla="*/ 2147483647 h 9"/>
                <a:gd name="T12" fmla="*/ 2147483647 w 12"/>
                <a:gd name="T13" fmla="*/ 2147483647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" h="9">
                  <a:moveTo>
                    <a:pt x="3" y="1"/>
                  </a:moveTo>
                  <a:cubicBezTo>
                    <a:pt x="2" y="1"/>
                    <a:pt x="0" y="3"/>
                    <a:pt x="0" y="4"/>
                  </a:cubicBezTo>
                  <a:cubicBezTo>
                    <a:pt x="0" y="6"/>
                    <a:pt x="2" y="8"/>
                    <a:pt x="4" y="8"/>
                  </a:cubicBezTo>
                  <a:cubicBezTo>
                    <a:pt x="5" y="9"/>
                    <a:pt x="8" y="9"/>
                    <a:pt x="9" y="8"/>
                  </a:cubicBezTo>
                  <a:cubicBezTo>
                    <a:pt x="11" y="7"/>
                    <a:pt x="12" y="5"/>
                    <a:pt x="11" y="3"/>
                  </a:cubicBezTo>
                  <a:cubicBezTo>
                    <a:pt x="10" y="2"/>
                    <a:pt x="8" y="2"/>
                    <a:pt x="6" y="2"/>
                  </a:cubicBezTo>
                  <a:cubicBezTo>
                    <a:pt x="5" y="1"/>
                    <a:pt x="4" y="0"/>
                    <a:pt x="3" y="1"/>
                  </a:cubicBezTo>
                  <a:close/>
                </a:path>
              </a:pathLst>
            </a:custGeom>
            <a:solidFill>
              <a:srgbClr val="C8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62" name="Freeform 1099">
              <a:extLst>
                <a:ext uri="{FF2B5EF4-FFF2-40B4-BE49-F238E27FC236}">
                  <a16:creationId xmlns:a16="http://schemas.microsoft.com/office/drawing/2014/main" id="{6BD87829-6403-5943-BBF9-29D250D9C86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55717" y="1590838"/>
              <a:ext cx="336313" cy="120565"/>
            </a:xfrm>
            <a:custGeom>
              <a:avLst/>
              <a:gdLst>
                <a:gd name="T0" fmla="*/ 2147483647 w 177"/>
                <a:gd name="T1" fmla="*/ 2147483647 h 63"/>
                <a:gd name="T2" fmla="*/ 2147483647 w 177"/>
                <a:gd name="T3" fmla="*/ 2147483647 h 63"/>
                <a:gd name="T4" fmla="*/ 2147483647 w 177"/>
                <a:gd name="T5" fmla="*/ 2147483647 h 63"/>
                <a:gd name="T6" fmla="*/ 2147483647 w 177"/>
                <a:gd name="T7" fmla="*/ 2147483647 h 63"/>
                <a:gd name="T8" fmla="*/ 2147483647 w 177"/>
                <a:gd name="T9" fmla="*/ 2147483647 h 63"/>
                <a:gd name="T10" fmla="*/ 2147483647 w 177"/>
                <a:gd name="T11" fmla="*/ 2147483647 h 63"/>
                <a:gd name="T12" fmla="*/ 2147483647 w 177"/>
                <a:gd name="T13" fmla="*/ 2147483647 h 63"/>
                <a:gd name="T14" fmla="*/ 2147483647 w 177"/>
                <a:gd name="T15" fmla="*/ 2147483647 h 63"/>
                <a:gd name="T16" fmla="*/ 2147483647 w 177"/>
                <a:gd name="T17" fmla="*/ 2147483647 h 63"/>
                <a:gd name="T18" fmla="*/ 2147483647 w 177"/>
                <a:gd name="T19" fmla="*/ 2147483647 h 63"/>
                <a:gd name="T20" fmla="*/ 2147483647 w 177"/>
                <a:gd name="T21" fmla="*/ 2147483647 h 63"/>
                <a:gd name="T22" fmla="*/ 2147483647 w 177"/>
                <a:gd name="T23" fmla="*/ 2147483647 h 63"/>
                <a:gd name="T24" fmla="*/ 2147483647 w 177"/>
                <a:gd name="T25" fmla="*/ 2147483647 h 63"/>
                <a:gd name="T26" fmla="*/ 2147483647 w 177"/>
                <a:gd name="T27" fmla="*/ 2147483647 h 63"/>
                <a:gd name="T28" fmla="*/ 2147483647 w 177"/>
                <a:gd name="T29" fmla="*/ 2147483647 h 63"/>
                <a:gd name="T30" fmla="*/ 2147483647 w 177"/>
                <a:gd name="T31" fmla="*/ 2147483647 h 63"/>
                <a:gd name="T32" fmla="*/ 2147483647 w 177"/>
                <a:gd name="T33" fmla="*/ 2147483647 h 63"/>
                <a:gd name="T34" fmla="*/ 2147483647 w 177"/>
                <a:gd name="T35" fmla="*/ 2147483647 h 63"/>
                <a:gd name="T36" fmla="*/ 2147483647 w 177"/>
                <a:gd name="T37" fmla="*/ 2147483647 h 63"/>
                <a:gd name="T38" fmla="*/ 2147483647 w 177"/>
                <a:gd name="T39" fmla="*/ 2147483647 h 63"/>
                <a:gd name="T40" fmla="*/ 2147483647 w 177"/>
                <a:gd name="T41" fmla="*/ 2147483647 h 63"/>
                <a:gd name="T42" fmla="*/ 2147483647 w 177"/>
                <a:gd name="T43" fmla="*/ 2147483647 h 63"/>
                <a:gd name="T44" fmla="*/ 2147483647 w 177"/>
                <a:gd name="T45" fmla="*/ 2147483647 h 63"/>
                <a:gd name="T46" fmla="*/ 2147483647 w 177"/>
                <a:gd name="T47" fmla="*/ 2147483647 h 63"/>
                <a:gd name="T48" fmla="*/ 2147483647 w 177"/>
                <a:gd name="T49" fmla="*/ 2147483647 h 63"/>
                <a:gd name="T50" fmla="*/ 2147483647 w 177"/>
                <a:gd name="T51" fmla="*/ 2147483647 h 63"/>
                <a:gd name="T52" fmla="*/ 2147483647 w 177"/>
                <a:gd name="T53" fmla="*/ 2147483647 h 63"/>
                <a:gd name="T54" fmla="*/ 2147483647 w 177"/>
                <a:gd name="T55" fmla="*/ 2147483647 h 63"/>
                <a:gd name="T56" fmla="*/ 2147483647 w 177"/>
                <a:gd name="T57" fmla="*/ 2147483647 h 63"/>
                <a:gd name="T58" fmla="*/ 2147483647 w 177"/>
                <a:gd name="T59" fmla="*/ 2147483647 h 63"/>
                <a:gd name="T60" fmla="*/ 2147483647 w 177"/>
                <a:gd name="T61" fmla="*/ 2147483647 h 63"/>
                <a:gd name="T62" fmla="*/ 2147483647 w 177"/>
                <a:gd name="T63" fmla="*/ 2147483647 h 63"/>
                <a:gd name="T64" fmla="*/ 2147483647 w 177"/>
                <a:gd name="T65" fmla="*/ 2147483647 h 63"/>
                <a:gd name="T66" fmla="*/ 2147483647 w 177"/>
                <a:gd name="T67" fmla="*/ 2147483647 h 63"/>
                <a:gd name="T68" fmla="*/ 2147483647 w 177"/>
                <a:gd name="T69" fmla="*/ 2147483647 h 63"/>
                <a:gd name="T70" fmla="*/ 2147483647 w 177"/>
                <a:gd name="T71" fmla="*/ 2147483647 h 63"/>
                <a:gd name="T72" fmla="*/ 2147483647 w 177"/>
                <a:gd name="T73" fmla="*/ 2147483647 h 63"/>
                <a:gd name="T74" fmla="*/ 2147483647 w 177"/>
                <a:gd name="T75" fmla="*/ 2147483647 h 63"/>
                <a:gd name="T76" fmla="*/ 2147483647 w 177"/>
                <a:gd name="T77" fmla="*/ 2147483647 h 63"/>
                <a:gd name="T78" fmla="*/ 2147483647 w 177"/>
                <a:gd name="T79" fmla="*/ 2147483647 h 63"/>
                <a:gd name="T80" fmla="*/ 2147483647 w 177"/>
                <a:gd name="T81" fmla="*/ 2147483647 h 63"/>
                <a:gd name="T82" fmla="*/ 2147483647 w 177"/>
                <a:gd name="T83" fmla="*/ 2147483647 h 63"/>
                <a:gd name="T84" fmla="*/ 2147483647 w 177"/>
                <a:gd name="T85" fmla="*/ 2147483647 h 63"/>
                <a:gd name="T86" fmla="*/ 2147483647 w 177"/>
                <a:gd name="T87" fmla="*/ 2147483647 h 63"/>
                <a:gd name="T88" fmla="*/ 2147483647 w 177"/>
                <a:gd name="T89" fmla="*/ 2147483647 h 63"/>
                <a:gd name="T90" fmla="*/ 2147483647 w 177"/>
                <a:gd name="T91" fmla="*/ 2147483647 h 63"/>
                <a:gd name="T92" fmla="*/ 2147483647 w 177"/>
                <a:gd name="T93" fmla="*/ 2147483647 h 63"/>
                <a:gd name="T94" fmla="*/ 2147483647 w 177"/>
                <a:gd name="T95" fmla="*/ 2147483647 h 63"/>
                <a:gd name="T96" fmla="*/ 2147483647 w 177"/>
                <a:gd name="T97" fmla="*/ 2147483647 h 63"/>
                <a:gd name="T98" fmla="*/ 2147483647 w 177"/>
                <a:gd name="T99" fmla="*/ 2147483647 h 63"/>
                <a:gd name="T100" fmla="*/ 2147483647 w 177"/>
                <a:gd name="T101" fmla="*/ 2147483647 h 63"/>
                <a:gd name="T102" fmla="*/ 2147483647 w 177"/>
                <a:gd name="T103" fmla="*/ 2147483647 h 63"/>
                <a:gd name="T104" fmla="*/ 2147483647 w 177"/>
                <a:gd name="T105" fmla="*/ 2147483647 h 63"/>
                <a:gd name="T106" fmla="*/ 2147483647 w 177"/>
                <a:gd name="T107" fmla="*/ 2147483647 h 6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77" h="63">
                  <a:moveTo>
                    <a:pt x="173" y="33"/>
                  </a:moveTo>
                  <a:cubicBezTo>
                    <a:pt x="174" y="33"/>
                    <a:pt x="170" y="35"/>
                    <a:pt x="171" y="35"/>
                  </a:cubicBezTo>
                  <a:cubicBezTo>
                    <a:pt x="173" y="36"/>
                    <a:pt x="176" y="34"/>
                    <a:pt x="176" y="35"/>
                  </a:cubicBezTo>
                  <a:cubicBezTo>
                    <a:pt x="177" y="37"/>
                    <a:pt x="176" y="40"/>
                    <a:pt x="175" y="42"/>
                  </a:cubicBezTo>
                  <a:cubicBezTo>
                    <a:pt x="173" y="44"/>
                    <a:pt x="169" y="44"/>
                    <a:pt x="168" y="46"/>
                  </a:cubicBezTo>
                  <a:cubicBezTo>
                    <a:pt x="167" y="47"/>
                    <a:pt x="168" y="49"/>
                    <a:pt x="169" y="49"/>
                  </a:cubicBezTo>
                  <a:cubicBezTo>
                    <a:pt x="171" y="49"/>
                    <a:pt x="173" y="45"/>
                    <a:pt x="174" y="46"/>
                  </a:cubicBezTo>
                  <a:cubicBezTo>
                    <a:pt x="176" y="46"/>
                    <a:pt x="176" y="49"/>
                    <a:pt x="175" y="51"/>
                  </a:cubicBezTo>
                  <a:cubicBezTo>
                    <a:pt x="174" y="52"/>
                    <a:pt x="172" y="54"/>
                    <a:pt x="171" y="54"/>
                  </a:cubicBezTo>
                  <a:cubicBezTo>
                    <a:pt x="169" y="54"/>
                    <a:pt x="169" y="50"/>
                    <a:pt x="167" y="51"/>
                  </a:cubicBezTo>
                  <a:cubicBezTo>
                    <a:pt x="166" y="51"/>
                    <a:pt x="167" y="53"/>
                    <a:pt x="167" y="54"/>
                  </a:cubicBezTo>
                  <a:cubicBezTo>
                    <a:pt x="168" y="55"/>
                    <a:pt x="169" y="57"/>
                    <a:pt x="168" y="58"/>
                  </a:cubicBezTo>
                  <a:cubicBezTo>
                    <a:pt x="167" y="59"/>
                    <a:pt x="164" y="58"/>
                    <a:pt x="162" y="58"/>
                  </a:cubicBezTo>
                  <a:cubicBezTo>
                    <a:pt x="160" y="58"/>
                    <a:pt x="158" y="57"/>
                    <a:pt x="156" y="57"/>
                  </a:cubicBezTo>
                  <a:cubicBezTo>
                    <a:pt x="154" y="57"/>
                    <a:pt x="152" y="59"/>
                    <a:pt x="150" y="60"/>
                  </a:cubicBezTo>
                  <a:cubicBezTo>
                    <a:pt x="147" y="60"/>
                    <a:pt x="143" y="61"/>
                    <a:pt x="140" y="60"/>
                  </a:cubicBezTo>
                  <a:cubicBezTo>
                    <a:pt x="137" y="58"/>
                    <a:pt x="138" y="52"/>
                    <a:pt x="135" y="52"/>
                  </a:cubicBezTo>
                  <a:cubicBezTo>
                    <a:pt x="133" y="52"/>
                    <a:pt x="135" y="58"/>
                    <a:pt x="132" y="59"/>
                  </a:cubicBezTo>
                  <a:cubicBezTo>
                    <a:pt x="130" y="61"/>
                    <a:pt x="126" y="59"/>
                    <a:pt x="123" y="59"/>
                  </a:cubicBezTo>
                  <a:cubicBezTo>
                    <a:pt x="121" y="59"/>
                    <a:pt x="119" y="60"/>
                    <a:pt x="117" y="59"/>
                  </a:cubicBezTo>
                  <a:cubicBezTo>
                    <a:pt x="116" y="59"/>
                    <a:pt x="116" y="56"/>
                    <a:pt x="115" y="56"/>
                  </a:cubicBezTo>
                  <a:cubicBezTo>
                    <a:pt x="114" y="56"/>
                    <a:pt x="114" y="59"/>
                    <a:pt x="113" y="59"/>
                  </a:cubicBezTo>
                  <a:cubicBezTo>
                    <a:pt x="111" y="59"/>
                    <a:pt x="111" y="55"/>
                    <a:pt x="110" y="56"/>
                  </a:cubicBezTo>
                  <a:cubicBezTo>
                    <a:pt x="108" y="57"/>
                    <a:pt x="109" y="61"/>
                    <a:pt x="107" y="61"/>
                  </a:cubicBezTo>
                  <a:cubicBezTo>
                    <a:pt x="105" y="61"/>
                    <a:pt x="105" y="58"/>
                    <a:pt x="103" y="58"/>
                  </a:cubicBezTo>
                  <a:cubicBezTo>
                    <a:pt x="102" y="57"/>
                    <a:pt x="102" y="60"/>
                    <a:pt x="101" y="60"/>
                  </a:cubicBezTo>
                  <a:cubicBezTo>
                    <a:pt x="99" y="60"/>
                    <a:pt x="98" y="57"/>
                    <a:pt x="96" y="58"/>
                  </a:cubicBezTo>
                  <a:cubicBezTo>
                    <a:pt x="95" y="58"/>
                    <a:pt x="97" y="61"/>
                    <a:pt x="96" y="61"/>
                  </a:cubicBezTo>
                  <a:cubicBezTo>
                    <a:pt x="90" y="62"/>
                    <a:pt x="83" y="63"/>
                    <a:pt x="78" y="61"/>
                  </a:cubicBezTo>
                  <a:cubicBezTo>
                    <a:pt x="76" y="60"/>
                    <a:pt x="80" y="54"/>
                    <a:pt x="78" y="52"/>
                  </a:cubicBezTo>
                  <a:cubicBezTo>
                    <a:pt x="76" y="51"/>
                    <a:pt x="76" y="56"/>
                    <a:pt x="74" y="56"/>
                  </a:cubicBezTo>
                  <a:cubicBezTo>
                    <a:pt x="73" y="57"/>
                    <a:pt x="73" y="53"/>
                    <a:pt x="72" y="54"/>
                  </a:cubicBezTo>
                  <a:cubicBezTo>
                    <a:pt x="70" y="54"/>
                    <a:pt x="72" y="58"/>
                    <a:pt x="70" y="58"/>
                  </a:cubicBezTo>
                  <a:cubicBezTo>
                    <a:pt x="67" y="59"/>
                    <a:pt x="63" y="59"/>
                    <a:pt x="60" y="58"/>
                  </a:cubicBezTo>
                  <a:cubicBezTo>
                    <a:pt x="57" y="57"/>
                    <a:pt x="56" y="52"/>
                    <a:pt x="53" y="52"/>
                  </a:cubicBezTo>
                  <a:cubicBezTo>
                    <a:pt x="52" y="52"/>
                    <a:pt x="52" y="57"/>
                    <a:pt x="50" y="57"/>
                  </a:cubicBezTo>
                  <a:cubicBezTo>
                    <a:pt x="48" y="57"/>
                    <a:pt x="45" y="55"/>
                    <a:pt x="43" y="53"/>
                  </a:cubicBezTo>
                  <a:cubicBezTo>
                    <a:pt x="42" y="51"/>
                    <a:pt x="42" y="48"/>
                    <a:pt x="42" y="46"/>
                  </a:cubicBezTo>
                  <a:cubicBezTo>
                    <a:pt x="43" y="45"/>
                    <a:pt x="45" y="45"/>
                    <a:pt x="45" y="44"/>
                  </a:cubicBezTo>
                  <a:cubicBezTo>
                    <a:pt x="45" y="43"/>
                    <a:pt x="42" y="44"/>
                    <a:pt x="42" y="43"/>
                  </a:cubicBezTo>
                  <a:cubicBezTo>
                    <a:pt x="41" y="41"/>
                    <a:pt x="42" y="38"/>
                    <a:pt x="43" y="36"/>
                  </a:cubicBezTo>
                  <a:cubicBezTo>
                    <a:pt x="44" y="35"/>
                    <a:pt x="46" y="35"/>
                    <a:pt x="47" y="34"/>
                  </a:cubicBezTo>
                  <a:cubicBezTo>
                    <a:pt x="47" y="32"/>
                    <a:pt x="47" y="30"/>
                    <a:pt x="47" y="29"/>
                  </a:cubicBezTo>
                  <a:cubicBezTo>
                    <a:pt x="46" y="27"/>
                    <a:pt x="44" y="26"/>
                    <a:pt x="42" y="24"/>
                  </a:cubicBezTo>
                  <a:cubicBezTo>
                    <a:pt x="41" y="23"/>
                    <a:pt x="42" y="20"/>
                    <a:pt x="41" y="19"/>
                  </a:cubicBezTo>
                  <a:cubicBezTo>
                    <a:pt x="39" y="18"/>
                    <a:pt x="37" y="20"/>
                    <a:pt x="35" y="20"/>
                  </a:cubicBezTo>
                  <a:cubicBezTo>
                    <a:pt x="30" y="19"/>
                    <a:pt x="25" y="18"/>
                    <a:pt x="20" y="18"/>
                  </a:cubicBezTo>
                  <a:cubicBezTo>
                    <a:pt x="19" y="18"/>
                    <a:pt x="18" y="20"/>
                    <a:pt x="17" y="20"/>
                  </a:cubicBezTo>
                  <a:cubicBezTo>
                    <a:pt x="16" y="20"/>
                    <a:pt x="14" y="19"/>
                    <a:pt x="14" y="18"/>
                  </a:cubicBezTo>
                  <a:cubicBezTo>
                    <a:pt x="15" y="17"/>
                    <a:pt x="19" y="17"/>
                    <a:pt x="18" y="16"/>
                  </a:cubicBezTo>
                  <a:cubicBezTo>
                    <a:pt x="16" y="14"/>
                    <a:pt x="13" y="16"/>
                    <a:pt x="10" y="15"/>
                  </a:cubicBezTo>
                  <a:cubicBezTo>
                    <a:pt x="9" y="15"/>
                    <a:pt x="7" y="15"/>
                    <a:pt x="7" y="13"/>
                  </a:cubicBezTo>
                  <a:cubicBezTo>
                    <a:pt x="6" y="12"/>
                    <a:pt x="10" y="12"/>
                    <a:pt x="9" y="12"/>
                  </a:cubicBezTo>
                  <a:cubicBezTo>
                    <a:pt x="8" y="10"/>
                    <a:pt x="5" y="12"/>
                    <a:pt x="3" y="11"/>
                  </a:cubicBezTo>
                  <a:cubicBezTo>
                    <a:pt x="2" y="10"/>
                    <a:pt x="0" y="9"/>
                    <a:pt x="0" y="8"/>
                  </a:cubicBezTo>
                  <a:cubicBezTo>
                    <a:pt x="1" y="6"/>
                    <a:pt x="5" y="9"/>
                    <a:pt x="5" y="7"/>
                  </a:cubicBezTo>
                  <a:cubicBezTo>
                    <a:pt x="6" y="6"/>
                    <a:pt x="1" y="5"/>
                    <a:pt x="2" y="4"/>
                  </a:cubicBezTo>
                  <a:cubicBezTo>
                    <a:pt x="3" y="2"/>
                    <a:pt x="6" y="2"/>
                    <a:pt x="8" y="1"/>
                  </a:cubicBezTo>
                  <a:cubicBezTo>
                    <a:pt x="10" y="1"/>
                    <a:pt x="13" y="0"/>
                    <a:pt x="15" y="0"/>
                  </a:cubicBezTo>
                  <a:cubicBezTo>
                    <a:pt x="18" y="0"/>
                    <a:pt x="21" y="0"/>
                    <a:pt x="24" y="1"/>
                  </a:cubicBezTo>
                  <a:cubicBezTo>
                    <a:pt x="27" y="2"/>
                    <a:pt x="29" y="4"/>
                    <a:pt x="32" y="4"/>
                  </a:cubicBezTo>
                  <a:cubicBezTo>
                    <a:pt x="33" y="4"/>
                    <a:pt x="34" y="3"/>
                    <a:pt x="36" y="3"/>
                  </a:cubicBezTo>
                  <a:cubicBezTo>
                    <a:pt x="37" y="4"/>
                    <a:pt x="39" y="5"/>
                    <a:pt x="40" y="6"/>
                  </a:cubicBezTo>
                  <a:cubicBezTo>
                    <a:pt x="41" y="7"/>
                    <a:pt x="40" y="8"/>
                    <a:pt x="40" y="9"/>
                  </a:cubicBezTo>
                  <a:cubicBezTo>
                    <a:pt x="39" y="11"/>
                    <a:pt x="35" y="14"/>
                    <a:pt x="37" y="15"/>
                  </a:cubicBezTo>
                  <a:cubicBezTo>
                    <a:pt x="40" y="15"/>
                    <a:pt x="41" y="11"/>
                    <a:pt x="43" y="10"/>
                  </a:cubicBezTo>
                  <a:cubicBezTo>
                    <a:pt x="45" y="9"/>
                    <a:pt x="48" y="11"/>
                    <a:pt x="50" y="11"/>
                  </a:cubicBezTo>
                  <a:cubicBezTo>
                    <a:pt x="53" y="11"/>
                    <a:pt x="56" y="8"/>
                    <a:pt x="60" y="8"/>
                  </a:cubicBezTo>
                  <a:cubicBezTo>
                    <a:pt x="63" y="8"/>
                    <a:pt x="66" y="11"/>
                    <a:pt x="68" y="13"/>
                  </a:cubicBezTo>
                  <a:cubicBezTo>
                    <a:pt x="69" y="14"/>
                    <a:pt x="67" y="15"/>
                    <a:pt x="67" y="15"/>
                  </a:cubicBezTo>
                  <a:cubicBezTo>
                    <a:pt x="64" y="15"/>
                    <a:pt x="62" y="13"/>
                    <a:pt x="59" y="13"/>
                  </a:cubicBezTo>
                  <a:cubicBezTo>
                    <a:pt x="59" y="13"/>
                    <a:pt x="59" y="15"/>
                    <a:pt x="59" y="15"/>
                  </a:cubicBezTo>
                  <a:cubicBezTo>
                    <a:pt x="64" y="17"/>
                    <a:pt x="68" y="17"/>
                    <a:pt x="72" y="17"/>
                  </a:cubicBezTo>
                  <a:cubicBezTo>
                    <a:pt x="74" y="17"/>
                    <a:pt x="75" y="17"/>
                    <a:pt x="76" y="17"/>
                  </a:cubicBezTo>
                  <a:cubicBezTo>
                    <a:pt x="77" y="17"/>
                    <a:pt x="79" y="17"/>
                    <a:pt x="79" y="17"/>
                  </a:cubicBezTo>
                  <a:cubicBezTo>
                    <a:pt x="80" y="19"/>
                    <a:pt x="80" y="21"/>
                    <a:pt x="78" y="22"/>
                  </a:cubicBezTo>
                  <a:cubicBezTo>
                    <a:pt x="75" y="23"/>
                    <a:pt x="71" y="22"/>
                    <a:pt x="67" y="21"/>
                  </a:cubicBezTo>
                  <a:cubicBezTo>
                    <a:pt x="63" y="21"/>
                    <a:pt x="59" y="18"/>
                    <a:pt x="55" y="17"/>
                  </a:cubicBezTo>
                  <a:cubicBezTo>
                    <a:pt x="55" y="17"/>
                    <a:pt x="55" y="19"/>
                    <a:pt x="55" y="20"/>
                  </a:cubicBezTo>
                  <a:cubicBezTo>
                    <a:pt x="58" y="22"/>
                    <a:pt x="63" y="21"/>
                    <a:pt x="64" y="24"/>
                  </a:cubicBezTo>
                  <a:cubicBezTo>
                    <a:pt x="65" y="26"/>
                    <a:pt x="59" y="25"/>
                    <a:pt x="57" y="27"/>
                  </a:cubicBezTo>
                  <a:cubicBezTo>
                    <a:pt x="56" y="27"/>
                    <a:pt x="58" y="29"/>
                    <a:pt x="59" y="29"/>
                  </a:cubicBezTo>
                  <a:cubicBezTo>
                    <a:pt x="62" y="29"/>
                    <a:pt x="65" y="26"/>
                    <a:pt x="68" y="26"/>
                  </a:cubicBezTo>
                  <a:cubicBezTo>
                    <a:pt x="70" y="26"/>
                    <a:pt x="70" y="28"/>
                    <a:pt x="71" y="29"/>
                  </a:cubicBezTo>
                  <a:cubicBezTo>
                    <a:pt x="73" y="30"/>
                    <a:pt x="76" y="29"/>
                    <a:pt x="77" y="31"/>
                  </a:cubicBezTo>
                  <a:cubicBezTo>
                    <a:pt x="77" y="32"/>
                    <a:pt x="75" y="34"/>
                    <a:pt x="73" y="34"/>
                  </a:cubicBezTo>
                  <a:cubicBezTo>
                    <a:pt x="72" y="35"/>
                    <a:pt x="71" y="34"/>
                    <a:pt x="70" y="35"/>
                  </a:cubicBezTo>
                  <a:cubicBezTo>
                    <a:pt x="70" y="35"/>
                    <a:pt x="70" y="37"/>
                    <a:pt x="70" y="37"/>
                  </a:cubicBezTo>
                  <a:cubicBezTo>
                    <a:pt x="72" y="37"/>
                    <a:pt x="74" y="35"/>
                    <a:pt x="75" y="36"/>
                  </a:cubicBezTo>
                  <a:cubicBezTo>
                    <a:pt x="77" y="37"/>
                    <a:pt x="75" y="39"/>
                    <a:pt x="76" y="40"/>
                  </a:cubicBezTo>
                  <a:cubicBezTo>
                    <a:pt x="77" y="40"/>
                    <a:pt x="79" y="41"/>
                    <a:pt x="79" y="40"/>
                  </a:cubicBezTo>
                  <a:cubicBezTo>
                    <a:pt x="80" y="39"/>
                    <a:pt x="79" y="37"/>
                    <a:pt x="79" y="36"/>
                  </a:cubicBezTo>
                  <a:cubicBezTo>
                    <a:pt x="80" y="35"/>
                    <a:pt x="81" y="34"/>
                    <a:pt x="82" y="34"/>
                  </a:cubicBezTo>
                  <a:cubicBezTo>
                    <a:pt x="84" y="35"/>
                    <a:pt x="85" y="38"/>
                    <a:pt x="87" y="38"/>
                  </a:cubicBezTo>
                  <a:cubicBezTo>
                    <a:pt x="89" y="39"/>
                    <a:pt x="89" y="36"/>
                    <a:pt x="90" y="36"/>
                  </a:cubicBezTo>
                  <a:cubicBezTo>
                    <a:pt x="91" y="36"/>
                    <a:pt x="92" y="38"/>
                    <a:pt x="93" y="38"/>
                  </a:cubicBezTo>
                  <a:cubicBezTo>
                    <a:pt x="94" y="37"/>
                    <a:pt x="94" y="34"/>
                    <a:pt x="95" y="34"/>
                  </a:cubicBezTo>
                  <a:cubicBezTo>
                    <a:pt x="98" y="35"/>
                    <a:pt x="101" y="37"/>
                    <a:pt x="104" y="39"/>
                  </a:cubicBezTo>
                  <a:cubicBezTo>
                    <a:pt x="104" y="39"/>
                    <a:pt x="103" y="41"/>
                    <a:pt x="104" y="41"/>
                  </a:cubicBezTo>
                  <a:cubicBezTo>
                    <a:pt x="107" y="42"/>
                    <a:pt x="111" y="43"/>
                    <a:pt x="113" y="41"/>
                  </a:cubicBezTo>
                  <a:cubicBezTo>
                    <a:pt x="114" y="40"/>
                    <a:pt x="107" y="38"/>
                    <a:pt x="108" y="37"/>
                  </a:cubicBezTo>
                  <a:cubicBezTo>
                    <a:pt x="111" y="34"/>
                    <a:pt x="116" y="35"/>
                    <a:pt x="120" y="34"/>
                  </a:cubicBezTo>
                  <a:cubicBezTo>
                    <a:pt x="124" y="33"/>
                    <a:pt x="129" y="31"/>
                    <a:pt x="133" y="30"/>
                  </a:cubicBezTo>
                  <a:cubicBezTo>
                    <a:pt x="134" y="29"/>
                    <a:pt x="135" y="29"/>
                    <a:pt x="135" y="29"/>
                  </a:cubicBezTo>
                  <a:cubicBezTo>
                    <a:pt x="137" y="29"/>
                    <a:pt x="139" y="30"/>
                    <a:pt x="141" y="30"/>
                  </a:cubicBezTo>
                  <a:cubicBezTo>
                    <a:pt x="144" y="30"/>
                    <a:pt x="148" y="28"/>
                    <a:pt x="151" y="28"/>
                  </a:cubicBezTo>
                  <a:cubicBezTo>
                    <a:pt x="155" y="28"/>
                    <a:pt x="160" y="28"/>
                    <a:pt x="164" y="29"/>
                  </a:cubicBezTo>
                  <a:cubicBezTo>
                    <a:pt x="165" y="29"/>
                    <a:pt x="164" y="31"/>
                    <a:pt x="164" y="31"/>
                  </a:cubicBezTo>
                  <a:cubicBezTo>
                    <a:pt x="167" y="32"/>
                    <a:pt x="171" y="31"/>
                    <a:pt x="173" y="33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63" name="Freeform 1100">
              <a:extLst>
                <a:ext uri="{FF2B5EF4-FFF2-40B4-BE49-F238E27FC236}">
                  <a16:creationId xmlns:a16="http://schemas.microsoft.com/office/drawing/2014/main" id="{14F69B7C-70F7-BA4E-91CB-966F0166090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85800" y="1595597"/>
              <a:ext cx="14277" cy="23796"/>
            </a:xfrm>
            <a:custGeom>
              <a:avLst/>
              <a:gdLst>
                <a:gd name="T0" fmla="*/ 0 w 7"/>
                <a:gd name="T1" fmla="*/ 2147483647 h 13"/>
                <a:gd name="T2" fmla="*/ 2147483647 w 7"/>
                <a:gd name="T3" fmla="*/ 2147483647 h 13"/>
                <a:gd name="T4" fmla="*/ 2147483647 w 7"/>
                <a:gd name="T5" fmla="*/ 2147483647 h 13"/>
                <a:gd name="T6" fmla="*/ 2147483647 w 7"/>
                <a:gd name="T7" fmla="*/ 2147483647 h 13"/>
                <a:gd name="T8" fmla="*/ 0 w 7"/>
                <a:gd name="T9" fmla="*/ 2147483647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13">
                  <a:moveTo>
                    <a:pt x="0" y="2"/>
                  </a:moveTo>
                  <a:cubicBezTo>
                    <a:pt x="1" y="2"/>
                    <a:pt x="5" y="0"/>
                    <a:pt x="6" y="1"/>
                  </a:cubicBezTo>
                  <a:cubicBezTo>
                    <a:pt x="6" y="4"/>
                    <a:pt x="7" y="8"/>
                    <a:pt x="5" y="12"/>
                  </a:cubicBezTo>
                  <a:cubicBezTo>
                    <a:pt x="5" y="13"/>
                    <a:pt x="3" y="12"/>
                    <a:pt x="3" y="11"/>
                  </a:cubicBezTo>
                  <a:cubicBezTo>
                    <a:pt x="1" y="8"/>
                    <a:pt x="0" y="5"/>
                    <a:pt x="0" y="2"/>
                  </a:cubicBezTo>
                  <a:close/>
                </a:path>
              </a:pathLst>
            </a:custGeom>
            <a:solidFill>
              <a:srgbClr val="C8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64" name="Freeform 1101">
              <a:extLst>
                <a:ext uri="{FF2B5EF4-FFF2-40B4-BE49-F238E27FC236}">
                  <a16:creationId xmlns:a16="http://schemas.microsoft.com/office/drawing/2014/main" id="{4EBA3892-0248-0441-B8F0-E05A480350F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12827" y="1379849"/>
              <a:ext cx="214161" cy="166570"/>
            </a:xfrm>
            <a:custGeom>
              <a:avLst/>
              <a:gdLst>
                <a:gd name="T0" fmla="*/ 2147483647 w 113"/>
                <a:gd name="T1" fmla="*/ 2147483647 h 87"/>
                <a:gd name="T2" fmla="*/ 2147483647 w 113"/>
                <a:gd name="T3" fmla="*/ 2147483647 h 87"/>
                <a:gd name="T4" fmla="*/ 2147483647 w 113"/>
                <a:gd name="T5" fmla="*/ 2147483647 h 87"/>
                <a:gd name="T6" fmla="*/ 2147483647 w 113"/>
                <a:gd name="T7" fmla="*/ 2147483647 h 87"/>
                <a:gd name="T8" fmla="*/ 2147483647 w 113"/>
                <a:gd name="T9" fmla="*/ 2147483647 h 87"/>
                <a:gd name="T10" fmla="*/ 2147483647 w 113"/>
                <a:gd name="T11" fmla="*/ 2147483647 h 87"/>
                <a:gd name="T12" fmla="*/ 2147483647 w 113"/>
                <a:gd name="T13" fmla="*/ 2147483647 h 87"/>
                <a:gd name="T14" fmla="*/ 2147483647 w 113"/>
                <a:gd name="T15" fmla="*/ 2147483647 h 87"/>
                <a:gd name="T16" fmla="*/ 2147483647 w 113"/>
                <a:gd name="T17" fmla="*/ 2147483647 h 87"/>
                <a:gd name="T18" fmla="*/ 2147483647 w 113"/>
                <a:gd name="T19" fmla="*/ 2147483647 h 87"/>
                <a:gd name="T20" fmla="*/ 2147483647 w 113"/>
                <a:gd name="T21" fmla="*/ 2147483647 h 87"/>
                <a:gd name="T22" fmla="*/ 2147483647 w 113"/>
                <a:gd name="T23" fmla="*/ 2147483647 h 87"/>
                <a:gd name="T24" fmla="*/ 2147483647 w 113"/>
                <a:gd name="T25" fmla="*/ 2147483647 h 87"/>
                <a:gd name="T26" fmla="*/ 2147483647 w 113"/>
                <a:gd name="T27" fmla="*/ 2147483647 h 87"/>
                <a:gd name="T28" fmla="*/ 2147483647 w 113"/>
                <a:gd name="T29" fmla="*/ 2147483647 h 87"/>
                <a:gd name="T30" fmla="*/ 2147483647 w 113"/>
                <a:gd name="T31" fmla="*/ 2147483647 h 87"/>
                <a:gd name="T32" fmla="*/ 2147483647 w 113"/>
                <a:gd name="T33" fmla="*/ 2147483647 h 87"/>
                <a:gd name="T34" fmla="*/ 2147483647 w 113"/>
                <a:gd name="T35" fmla="*/ 2147483647 h 87"/>
                <a:gd name="T36" fmla="*/ 2147483647 w 113"/>
                <a:gd name="T37" fmla="*/ 2147483647 h 87"/>
                <a:gd name="T38" fmla="*/ 2147483647 w 113"/>
                <a:gd name="T39" fmla="*/ 2147483647 h 87"/>
                <a:gd name="T40" fmla="*/ 2147483647 w 113"/>
                <a:gd name="T41" fmla="*/ 2147483647 h 87"/>
                <a:gd name="T42" fmla="*/ 2147483647 w 113"/>
                <a:gd name="T43" fmla="*/ 2147483647 h 87"/>
                <a:gd name="T44" fmla="*/ 2147483647 w 113"/>
                <a:gd name="T45" fmla="*/ 2147483647 h 87"/>
                <a:gd name="T46" fmla="*/ 2147483647 w 113"/>
                <a:gd name="T47" fmla="*/ 2147483647 h 87"/>
                <a:gd name="T48" fmla="*/ 2147483647 w 113"/>
                <a:gd name="T49" fmla="*/ 2147483647 h 87"/>
                <a:gd name="T50" fmla="*/ 2147483647 w 113"/>
                <a:gd name="T51" fmla="*/ 2147483647 h 87"/>
                <a:gd name="T52" fmla="*/ 2147483647 w 113"/>
                <a:gd name="T53" fmla="*/ 2147483647 h 87"/>
                <a:gd name="T54" fmla="*/ 2147483647 w 113"/>
                <a:gd name="T55" fmla="*/ 2147483647 h 87"/>
                <a:gd name="T56" fmla="*/ 2147483647 w 113"/>
                <a:gd name="T57" fmla="*/ 2147483647 h 87"/>
                <a:gd name="T58" fmla="*/ 2147483647 w 113"/>
                <a:gd name="T59" fmla="*/ 2147483647 h 87"/>
                <a:gd name="T60" fmla="*/ 2147483647 w 113"/>
                <a:gd name="T61" fmla="*/ 2147483647 h 87"/>
                <a:gd name="T62" fmla="*/ 2147483647 w 113"/>
                <a:gd name="T63" fmla="*/ 2147483647 h 87"/>
                <a:gd name="T64" fmla="*/ 2147483647 w 113"/>
                <a:gd name="T65" fmla="*/ 2147483647 h 8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3" h="87">
                  <a:moveTo>
                    <a:pt x="31" y="2"/>
                  </a:moveTo>
                  <a:cubicBezTo>
                    <a:pt x="39" y="2"/>
                    <a:pt x="47" y="0"/>
                    <a:pt x="53" y="4"/>
                  </a:cubicBezTo>
                  <a:cubicBezTo>
                    <a:pt x="59" y="7"/>
                    <a:pt x="59" y="16"/>
                    <a:pt x="62" y="21"/>
                  </a:cubicBezTo>
                  <a:cubicBezTo>
                    <a:pt x="64" y="23"/>
                    <a:pt x="66" y="25"/>
                    <a:pt x="68" y="26"/>
                  </a:cubicBezTo>
                  <a:cubicBezTo>
                    <a:pt x="71" y="27"/>
                    <a:pt x="74" y="25"/>
                    <a:pt x="76" y="26"/>
                  </a:cubicBezTo>
                  <a:cubicBezTo>
                    <a:pt x="80" y="28"/>
                    <a:pt x="80" y="35"/>
                    <a:pt x="84" y="36"/>
                  </a:cubicBezTo>
                  <a:cubicBezTo>
                    <a:pt x="86" y="37"/>
                    <a:pt x="83" y="30"/>
                    <a:pt x="85" y="29"/>
                  </a:cubicBezTo>
                  <a:cubicBezTo>
                    <a:pt x="88" y="28"/>
                    <a:pt x="92" y="28"/>
                    <a:pt x="93" y="31"/>
                  </a:cubicBezTo>
                  <a:cubicBezTo>
                    <a:pt x="94" y="33"/>
                    <a:pt x="89" y="34"/>
                    <a:pt x="89" y="36"/>
                  </a:cubicBezTo>
                  <a:cubicBezTo>
                    <a:pt x="89" y="38"/>
                    <a:pt x="94" y="39"/>
                    <a:pt x="93" y="41"/>
                  </a:cubicBezTo>
                  <a:cubicBezTo>
                    <a:pt x="93" y="44"/>
                    <a:pt x="84" y="47"/>
                    <a:pt x="87" y="49"/>
                  </a:cubicBezTo>
                  <a:cubicBezTo>
                    <a:pt x="90" y="51"/>
                    <a:pt x="94" y="45"/>
                    <a:pt x="99" y="45"/>
                  </a:cubicBezTo>
                  <a:cubicBezTo>
                    <a:pt x="100" y="45"/>
                    <a:pt x="101" y="48"/>
                    <a:pt x="103" y="48"/>
                  </a:cubicBezTo>
                  <a:cubicBezTo>
                    <a:pt x="104" y="49"/>
                    <a:pt x="105" y="47"/>
                    <a:pt x="106" y="48"/>
                  </a:cubicBezTo>
                  <a:cubicBezTo>
                    <a:pt x="108" y="50"/>
                    <a:pt x="113" y="54"/>
                    <a:pt x="111" y="56"/>
                  </a:cubicBezTo>
                  <a:cubicBezTo>
                    <a:pt x="107" y="60"/>
                    <a:pt x="100" y="59"/>
                    <a:pt x="94" y="61"/>
                  </a:cubicBezTo>
                  <a:cubicBezTo>
                    <a:pt x="92" y="62"/>
                    <a:pt x="91" y="64"/>
                    <a:pt x="90" y="65"/>
                  </a:cubicBezTo>
                  <a:cubicBezTo>
                    <a:pt x="89" y="65"/>
                    <a:pt x="88" y="62"/>
                    <a:pt x="87" y="63"/>
                  </a:cubicBezTo>
                  <a:cubicBezTo>
                    <a:pt x="84" y="66"/>
                    <a:pt x="84" y="73"/>
                    <a:pt x="80" y="73"/>
                  </a:cubicBezTo>
                  <a:cubicBezTo>
                    <a:pt x="76" y="73"/>
                    <a:pt x="79" y="66"/>
                    <a:pt x="77" y="63"/>
                  </a:cubicBezTo>
                  <a:cubicBezTo>
                    <a:pt x="76" y="62"/>
                    <a:pt x="75" y="65"/>
                    <a:pt x="75" y="66"/>
                  </a:cubicBezTo>
                  <a:cubicBezTo>
                    <a:pt x="74" y="70"/>
                    <a:pt x="77" y="74"/>
                    <a:pt x="75" y="76"/>
                  </a:cubicBezTo>
                  <a:cubicBezTo>
                    <a:pt x="74" y="78"/>
                    <a:pt x="71" y="73"/>
                    <a:pt x="69" y="74"/>
                  </a:cubicBezTo>
                  <a:cubicBezTo>
                    <a:pt x="66" y="76"/>
                    <a:pt x="69" y="82"/>
                    <a:pt x="66" y="82"/>
                  </a:cubicBezTo>
                  <a:cubicBezTo>
                    <a:pt x="62" y="83"/>
                    <a:pt x="60" y="78"/>
                    <a:pt x="57" y="76"/>
                  </a:cubicBezTo>
                  <a:cubicBezTo>
                    <a:pt x="55" y="75"/>
                    <a:pt x="52" y="74"/>
                    <a:pt x="53" y="76"/>
                  </a:cubicBezTo>
                  <a:cubicBezTo>
                    <a:pt x="54" y="79"/>
                    <a:pt x="62" y="80"/>
                    <a:pt x="60" y="83"/>
                  </a:cubicBezTo>
                  <a:cubicBezTo>
                    <a:pt x="58" y="86"/>
                    <a:pt x="53" y="79"/>
                    <a:pt x="49" y="80"/>
                  </a:cubicBezTo>
                  <a:cubicBezTo>
                    <a:pt x="47" y="80"/>
                    <a:pt x="51" y="85"/>
                    <a:pt x="49" y="86"/>
                  </a:cubicBezTo>
                  <a:cubicBezTo>
                    <a:pt x="45" y="87"/>
                    <a:pt x="40" y="85"/>
                    <a:pt x="35" y="84"/>
                  </a:cubicBezTo>
                  <a:cubicBezTo>
                    <a:pt x="32" y="83"/>
                    <a:pt x="26" y="83"/>
                    <a:pt x="26" y="79"/>
                  </a:cubicBezTo>
                  <a:cubicBezTo>
                    <a:pt x="25" y="76"/>
                    <a:pt x="35" y="79"/>
                    <a:pt x="34" y="76"/>
                  </a:cubicBezTo>
                  <a:cubicBezTo>
                    <a:pt x="34" y="73"/>
                    <a:pt x="28" y="76"/>
                    <a:pt x="25" y="74"/>
                  </a:cubicBezTo>
                  <a:cubicBezTo>
                    <a:pt x="24" y="73"/>
                    <a:pt x="24" y="72"/>
                    <a:pt x="24" y="70"/>
                  </a:cubicBezTo>
                  <a:cubicBezTo>
                    <a:pt x="24" y="69"/>
                    <a:pt x="27" y="69"/>
                    <a:pt x="26" y="68"/>
                  </a:cubicBezTo>
                  <a:cubicBezTo>
                    <a:pt x="25" y="66"/>
                    <a:pt x="19" y="67"/>
                    <a:pt x="20" y="65"/>
                  </a:cubicBezTo>
                  <a:cubicBezTo>
                    <a:pt x="22" y="61"/>
                    <a:pt x="27" y="59"/>
                    <a:pt x="31" y="58"/>
                  </a:cubicBezTo>
                  <a:cubicBezTo>
                    <a:pt x="35" y="57"/>
                    <a:pt x="40" y="58"/>
                    <a:pt x="45" y="58"/>
                  </a:cubicBezTo>
                  <a:cubicBezTo>
                    <a:pt x="46" y="58"/>
                    <a:pt x="50" y="57"/>
                    <a:pt x="49" y="56"/>
                  </a:cubicBezTo>
                  <a:cubicBezTo>
                    <a:pt x="46" y="55"/>
                    <a:pt x="42" y="57"/>
                    <a:pt x="39" y="56"/>
                  </a:cubicBezTo>
                  <a:cubicBezTo>
                    <a:pt x="38" y="55"/>
                    <a:pt x="42" y="54"/>
                    <a:pt x="41" y="52"/>
                  </a:cubicBezTo>
                  <a:cubicBezTo>
                    <a:pt x="40" y="51"/>
                    <a:pt x="37" y="50"/>
                    <a:pt x="34" y="51"/>
                  </a:cubicBezTo>
                  <a:cubicBezTo>
                    <a:pt x="31" y="51"/>
                    <a:pt x="29" y="54"/>
                    <a:pt x="26" y="55"/>
                  </a:cubicBezTo>
                  <a:cubicBezTo>
                    <a:pt x="24" y="55"/>
                    <a:pt x="23" y="53"/>
                    <a:pt x="21" y="53"/>
                  </a:cubicBezTo>
                  <a:cubicBezTo>
                    <a:pt x="18" y="53"/>
                    <a:pt x="15" y="57"/>
                    <a:pt x="12" y="56"/>
                  </a:cubicBezTo>
                  <a:cubicBezTo>
                    <a:pt x="9" y="55"/>
                    <a:pt x="5" y="51"/>
                    <a:pt x="7" y="49"/>
                  </a:cubicBezTo>
                  <a:cubicBezTo>
                    <a:pt x="10" y="46"/>
                    <a:pt x="16" y="49"/>
                    <a:pt x="20" y="48"/>
                  </a:cubicBezTo>
                  <a:cubicBezTo>
                    <a:pt x="22" y="47"/>
                    <a:pt x="19" y="45"/>
                    <a:pt x="17" y="45"/>
                  </a:cubicBezTo>
                  <a:cubicBezTo>
                    <a:pt x="14" y="45"/>
                    <a:pt x="10" y="48"/>
                    <a:pt x="6" y="47"/>
                  </a:cubicBezTo>
                  <a:cubicBezTo>
                    <a:pt x="3" y="46"/>
                    <a:pt x="2" y="42"/>
                    <a:pt x="1" y="39"/>
                  </a:cubicBezTo>
                  <a:cubicBezTo>
                    <a:pt x="0" y="38"/>
                    <a:pt x="0" y="35"/>
                    <a:pt x="2" y="35"/>
                  </a:cubicBezTo>
                  <a:cubicBezTo>
                    <a:pt x="8" y="35"/>
                    <a:pt x="14" y="40"/>
                    <a:pt x="20" y="39"/>
                  </a:cubicBezTo>
                  <a:cubicBezTo>
                    <a:pt x="22" y="39"/>
                    <a:pt x="25" y="35"/>
                    <a:pt x="23" y="34"/>
                  </a:cubicBezTo>
                  <a:cubicBezTo>
                    <a:pt x="20" y="32"/>
                    <a:pt x="17" y="35"/>
                    <a:pt x="14" y="35"/>
                  </a:cubicBezTo>
                  <a:cubicBezTo>
                    <a:pt x="11" y="34"/>
                    <a:pt x="9" y="33"/>
                    <a:pt x="8" y="31"/>
                  </a:cubicBezTo>
                  <a:cubicBezTo>
                    <a:pt x="7" y="30"/>
                    <a:pt x="8" y="28"/>
                    <a:pt x="9" y="27"/>
                  </a:cubicBezTo>
                  <a:cubicBezTo>
                    <a:pt x="12" y="25"/>
                    <a:pt x="16" y="25"/>
                    <a:pt x="20" y="25"/>
                  </a:cubicBezTo>
                  <a:cubicBezTo>
                    <a:pt x="23" y="25"/>
                    <a:pt x="27" y="27"/>
                    <a:pt x="29" y="25"/>
                  </a:cubicBezTo>
                  <a:cubicBezTo>
                    <a:pt x="30" y="23"/>
                    <a:pt x="26" y="22"/>
                    <a:pt x="24" y="21"/>
                  </a:cubicBezTo>
                  <a:cubicBezTo>
                    <a:pt x="22" y="20"/>
                    <a:pt x="18" y="20"/>
                    <a:pt x="18" y="18"/>
                  </a:cubicBezTo>
                  <a:cubicBezTo>
                    <a:pt x="19" y="15"/>
                    <a:pt x="22" y="13"/>
                    <a:pt x="25" y="13"/>
                  </a:cubicBezTo>
                  <a:cubicBezTo>
                    <a:pt x="28" y="12"/>
                    <a:pt x="30" y="15"/>
                    <a:pt x="32" y="14"/>
                  </a:cubicBezTo>
                  <a:cubicBezTo>
                    <a:pt x="36" y="14"/>
                    <a:pt x="40" y="12"/>
                    <a:pt x="43" y="10"/>
                  </a:cubicBezTo>
                  <a:cubicBezTo>
                    <a:pt x="44" y="9"/>
                    <a:pt x="42" y="8"/>
                    <a:pt x="41" y="8"/>
                  </a:cubicBezTo>
                  <a:cubicBezTo>
                    <a:pt x="37" y="7"/>
                    <a:pt x="33" y="9"/>
                    <a:pt x="29" y="8"/>
                  </a:cubicBezTo>
                  <a:cubicBezTo>
                    <a:pt x="28" y="8"/>
                    <a:pt x="28" y="5"/>
                    <a:pt x="28" y="4"/>
                  </a:cubicBezTo>
                  <a:cubicBezTo>
                    <a:pt x="28" y="3"/>
                    <a:pt x="30" y="2"/>
                    <a:pt x="31" y="2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65" name="Freeform 1102">
              <a:extLst>
                <a:ext uri="{FF2B5EF4-FFF2-40B4-BE49-F238E27FC236}">
                  <a16:creationId xmlns:a16="http://schemas.microsoft.com/office/drawing/2014/main" id="{F7189707-D556-014C-8CEF-A2082E268ED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01664" y="1295771"/>
              <a:ext cx="625034" cy="339485"/>
            </a:xfrm>
            <a:custGeom>
              <a:avLst/>
              <a:gdLst>
                <a:gd name="T0" fmla="*/ 2147483647 w 328"/>
                <a:gd name="T1" fmla="*/ 2147483647 h 178"/>
                <a:gd name="T2" fmla="*/ 2147483647 w 328"/>
                <a:gd name="T3" fmla="*/ 2147483647 h 178"/>
                <a:gd name="T4" fmla="*/ 2147483647 w 328"/>
                <a:gd name="T5" fmla="*/ 2147483647 h 178"/>
                <a:gd name="T6" fmla="*/ 2147483647 w 328"/>
                <a:gd name="T7" fmla="*/ 2147483647 h 178"/>
                <a:gd name="T8" fmla="*/ 2147483647 w 328"/>
                <a:gd name="T9" fmla="*/ 2147483647 h 178"/>
                <a:gd name="T10" fmla="*/ 2147483647 w 328"/>
                <a:gd name="T11" fmla="*/ 2147483647 h 178"/>
                <a:gd name="T12" fmla="*/ 2147483647 w 328"/>
                <a:gd name="T13" fmla="*/ 2147483647 h 178"/>
                <a:gd name="T14" fmla="*/ 2147483647 w 328"/>
                <a:gd name="T15" fmla="*/ 2147483647 h 178"/>
                <a:gd name="T16" fmla="*/ 2147483647 w 328"/>
                <a:gd name="T17" fmla="*/ 2147483647 h 178"/>
                <a:gd name="T18" fmla="*/ 2147483647 w 328"/>
                <a:gd name="T19" fmla="*/ 2147483647 h 178"/>
                <a:gd name="T20" fmla="*/ 2147483647 w 328"/>
                <a:gd name="T21" fmla="*/ 2147483647 h 178"/>
                <a:gd name="T22" fmla="*/ 2147483647 w 328"/>
                <a:gd name="T23" fmla="*/ 2147483647 h 178"/>
                <a:gd name="T24" fmla="*/ 2147483647 w 328"/>
                <a:gd name="T25" fmla="*/ 2147483647 h 178"/>
                <a:gd name="T26" fmla="*/ 2147483647 w 328"/>
                <a:gd name="T27" fmla="*/ 2147483647 h 178"/>
                <a:gd name="T28" fmla="*/ 2147483647 w 328"/>
                <a:gd name="T29" fmla="*/ 2147483647 h 178"/>
                <a:gd name="T30" fmla="*/ 2147483647 w 328"/>
                <a:gd name="T31" fmla="*/ 2147483647 h 178"/>
                <a:gd name="T32" fmla="*/ 2147483647 w 328"/>
                <a:gd name="T33" fmla="*/ 2147483647 h 178"/>
                <a:gd name="T34" fmla="*/ 2147483647 w 328"/>
                <a:gd name="T35" fmla="*/ 2147483647 h 178"/>
                <a:gd name="T36" fmla="*/ 2147483647 w 328"/>
                <a:gd name="T37" fmla="*/ 2147483647 h 178"/>
                <a:gd name="T38" fmla="*/ 2147483647 w 328"/>
                <a:gd name="T39" fmla="*/ 2147483647 h 178"/>
                <a:gd name="T40" fmla="*/ 2147483647 w 328"/>
                <a:gd name="T41" fmla="*/ 2147483647 h 178"/>
                <a:gd name="T42" fmla="*/ 2147483647 w 328"/>
                <a:gd name="T43" fmla="*/ 2147483647 h 178"/>
                <a:gd name="T44" fmla="*/ 2147483647 w 328"/>
                <a:gd name="T45" fmla="*/ 2147483647 h 178"/>
                <a:gd name="T46" fmla="*/ 2147483647 w 328"/>
                <a:gd name="T47" fmla="*/ 2147483647 h 178"/>
                <a:gd name="T48" fmla="*/ 2147483647 w 328"/>
                <a:gd name="T49" fmla="*/ 2147483647 h 178"/>
                <a:gd name="T50" fmla="*/ 2147483647 w 328"/>
                <a:gd name="T51" fmla="*/ 2147483647 h 178"/>
                <a:gd name="T52" fmla="*/ 2147483647 w 328"/>
                <a:gd name="T53" fmla="*/ 2147483647 h 178"/>
                <a:gd name="T54" fmla="*/ 2147483647 w 328"/>
                <a:gd name="T55" fmla="*/ 2147483647 h 178"/>
                <a:gd name="T56" fmla="*/ 2147483647 w 328"/>
                <a:gd name="T57" fmla="*/ 2147483647 h 178"/>
                <a:gd name="T58" fmla="*/ 2147483647 w 328"/>
                <a:gd name="T59" fmla="*/ 2147483647 h 178"/>
                <a:gd name="T60" fmla="*/ 2147483647 w 328"/>
                <a:gd name="T61" fmla="*/ 2147483647 h 178"/>
                <a:gd name="T62" fmla="*/ 2147483647 w 328"/>
                <a:gd name="T63" fmla="*/ 2147483647 h 178"/>
                <a:gd name="T64" fmla="*/ 2147483647 w 328"/>
                <a:gd name="T65" fmla="*/ 2147483647 h 178"/>
                <a:gd name="T66" fmla="*/ 2147483647 w 328"/>
                <a:gd name="T67" fmla="*/ 2147483647 h 178"/>
                <a:gd name="T68" fmla="*/ 2147483647 w 328"/>
                <a:gd name="T69" fmla="*/ 2147483647 h 178"/>
                <a:gd name="T70" fmla="*/ 2147483647 w 328"/>
                <a:gd name="T71" fmla="*/ 2147483647 h 178"/>
                <a:gd name="T72" fmla="*/ 2147483647 w 328"/>
                <a:gd name="T73" fmla="*/ 2147483647 h 178"/>
                <a:gd name="T74" fmla="*/ 2147483647 w 328"/>
                <a:gd name="T75" fmla="*/ 2147483647 h 178"/>
                <a:gd name="T76" fmla="*/ 2147483647 w 328"/>
                <a:gd name="T77" fmla="*/ 2147483647 h 178"/>
                <a:gd name="T78" fmla="*/ 2147483647 w 328"/>
                <a:gd name="T79" fmla="*/ 2147483647 h 178"/>
                <a:gd name="T80" fmla="*/ 2147483647 w 328"/>
                <a:gd name="T81" fmla="*/ 2147483647 h 178"/>
                <a:gd name="T82" fmla="*/ 2147483647 w 328"/>
                <a:gd name="T83" fmla="*/ 2147483647 h 178"/>
                <a:gd name="T84" fmla="*/ 2147483647 w 328"/>
                <a:gd name="T85" fmla="*/ 2147483647 h 178"/>
                <a:gd name="T86" fmla="*/ 2147483647 w 328"/>
                <a:gd name="T87" fmla="*/ 2147483647 h 178"/>
                <a:gd name="T88" fmla="*/ 2147483647 w 328"/>
                <a:gd name="T89" fmla="*/ 2147483647 h 178"/>
                <a:gd name="T90" fmla="*/ 2147483647 w 328"/>
                <a:gd name="T91" fmla="*/ 2147483647 h 178"/>
                <a:gd name="T92" fmla="*/ 2147483647 w 328"/>
                <a:gd name="T93" fmla="*/ 2147483647 h 178"/>
                <a:gd name="T94" fmla="*/ 2147483647 w 328"/>
                <a:gd name="T95" fmla="*/ 2147483647 h 178"/>
                <a:gd name="T96" fmla="*/ 2147483647 w 328"/>
                <a:gd name="T97" fmla="*/ 2147483647 h 178"/>
                <a:gd name="T98" fmla="*/ 2147483647 w 328"/>
                <a:gd name="T99" fmla="*/ 2147483647 h 178"/>
                <a:gd name="T100" fmla="*/ 2147483647 w 328"/>
                <a:gd name="T101" fmla="*/ 2147483647 h 178"/>
                <a:gd name="T102" fmla="*/ 2147483647 w 328"/>
                <a:gd name="T103" fmla="*/ 2147483647 h 178"/>
                <a:gd name="T104" fmla="*/ 2147483647 w 328"/>
                <a:gd name="T105" fmla="*/ 2147483647 h 178"/>
                <a:gd name="T106" fmla="*/ 2147483647 w 328"/>
                <a:gd name="T107" fmla="*/ 2147483647 h 178"/>
                <a:gd name="T108" fmla="*/ 2147483647 w 328"/>
                <a:gd name="T109" fmla="*/ 2147483647 h 178"/>
                <a:gd name="T110" fmla="*/ 2147483647 w 328"/>
                <a:gd name="T111" fmla="*/ 2147483647 h 178"/>
                <a:gd name="T112" fmla="*/ 2147483647 w 328"/>
                <a:gd name="T113" fmla="*/ 2147483647 h 178"/>
                <a:gd name="T114" fmla="*/ 2147483647 w 328"/>
                <a:gd name="T115" fmla="*/ 2147483647 h 178"/>
                <a:gd name="T116" fmla="*/ 2147483647 w 328"/>
                <a:gd name="T117" fmla="*/ 2147483647 h 17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328" h="178">
                  <a:moveTo>
                    <a:pt x="82" y="78"/>
                  </a:moveTo>
                  <a:cubicBezTo>
                    <a:pt x="78" y="76"/>
                    <a:pt x="75" y="76"/>
                    <a:pt x="71" y="76"/>
                  </a:cubicBezTo>
                  <a:cubicBezTo>
                    <a:pt x="67" y="76"/>
                    <a:pt x="63" y="74"/>
                    <a:pt x="58" y="75"/>
                  </a:cubicBezTo>
                  <a:cubicBezTo>
                    <a:pt x="57" y="75"/>
                    <a:pt x="56" y="77"/>
                    <a:pt x="55" y="78"/>
                  </a:cubicBezTo>
                  <a:cubicBezTo>
                    <a:pt x="55" y="79"/>
                    <a:pt x="57" y="81"/>
                    <a:pt x="57" y="82"/>
                  </a:cubicBezTo>
                  <a:cubicBezTo>
                    <a:pt x="57" y="83"/>
                    <a:pt x="55" y="83"/>
                    <a:pt x="54" y="84"/>
                  </a:cubicBezTo>
                  <a:cubicBezTo>
                    <a:pt x="54" y="85"/>
                    <a:pt x="53" y="87"/>
                    <a:pt x="54" y="88"/>
                  </a:cubicBezTo>
                  <a:cubicBezTo>
                    <a:pt x="57" y="90"/>
                    <a:pt x="60" y="90"/>
                    <a:pt x="63" y="91"/>
                  </a:cubicBezTo>
                  <a:cubicBezTo>
                    <a:pt x="65" y="92"/>
                    <a:pt x="67" y="93"/>
                    <a:pt x="69" y="95"/>
                  </a:cubicBezTo>
                  <a:cubicBezTo>
                    <a:pt x="70" y="96"/>
                    <a:pt x="71" y="98"/>
                    <a:pt x="73" y="100"/>
                  </a:cubicBezTo>
                  <a:cubicBezTo>
                    <a:pt x="74" y="101"/>
                    <a:pt x="76" y="102"/>
                    <a:pt x="78" y="104"/>
                  </a:cubicBezTo>
                  <a:cubicBezTo>
                    <a:pt x="79" y="105"/>
                    <a:pt x="82" y="107"/>
                    <a:pt x="80" y="107"/>
                  </a:cubicBezTo>
                  <a:cubicBezTo>
                    <a:pt x="78" y="108"/>
                    <a:pt x="75" y="106"/>
                    <a:pt x="72" y="105"/>
                  </a:cubicBezTo>
                  <a:cubicBezTo>
                    <a:pt x="70" y="105"/>
                    <a:pt x="67" y="104"/>
                    <a:pt x="65" y="104"/>
                  </a:cubicBezTo>
                  <a:cubicBezTo>
                    <a:pt x="64" y="105"/>
                    <a:pt x="63" y="107"/>
                    <a:pt x="64" y="108"/>
                  </a:cubicBezTo>
                  <a:cubicBezTo>
                    <a:pt x="66" y="110"/>
                    <a:pt x="69" y="111"/>
                    <a:pt x="71" y="111"/>
                  </a:cubicBezTo>
                  <a:cubicBezTo>
                    <a:pt x="76" y="111"/>
                    <a:pt x="81" y="110"/>
                    <a:pt x="86" y="110"/>
                  </a:cubicBezTo>
                  <a:cubicBezTo>
                    <a:pt x="89" y="110"/>
                    <a:pt x="92" y="109"/>
                    <a:pt x="95" y="110"/>
                  </a:cubicBezTo>
                  <a:cubicBezTo>
                    <a:pt x="96" y="110"/>
                    <a:pt x="96" y="113"/>
                    <a:pt x="95" y="113"/>
                  </a:cubicBezTo>
                  <a:cubicBezTo>
                    <a:pt x="91" y="115"/>
                    <a:pt x="87" y="113"/>
                    <a:pt x="83" y="114"/>
                  </a:cubicBezTo>
                  <a:cubicBezTo>
                    <a:pt x="82" y="115"/>
                    <a:pt x="87" y="115"/>
                    <a:pt x="88" y="117"/>
                  </a:cubicBezTo>
                  <a:cubicBezTo>
                    <a:pt x="88" y="117"/>
                    <a:pt x="88" y="119"/>
                    <a:pt x="87" y="119"/>
                  </a:cubicBezTo>
                  <a:cubicBezTo>
                    <a:pt x="84" y="119"/>
                    <a:pt x="81" y="116"/>
                    <a:pt x="77" y="115"/>
                  </a:cubicBezTo>
                  <a:cubicBezTo>
                    <a:pt x="73" y="114"/>
                    <a:pt x="69" y="115"/>
                    <a:pt x="66" y="114"/>
                  </a:cubicBezTo>
                  <a:cubicBezTo>
                    <a:pt x="63" y="113"/>
                    <a:pt x="61" y="111"/>
                    <a:pt x="58" y="111"/>
                  </a:cubicBezTo>
                  <a:cubicBezTo>
                    <a:pt x="57" y="111"/>
                    <a:pt x="55" y="112"/>
                    <a:pt x="53" y="113"/>
                  </a:cubicBezTo>
                  <a:cubicBezTo>
                    <a:pt x="49" y="114"/>
                    <a:pt x="44" y="113"/>
                    <a:pt x="40" y="114"/>
                  </a:cubicBezTo>
                  <a:cubicBezTo>
                    <a:pt x="39" y="115"/>
                    <a:pt x="40" y="118"/>
                    <a:pt x="40" y="119"/>
                  </a:cubicBezTo>
                  <a:cubicBezTo>
                    <a:pt x="38" y="121"/>
                    <a:pt x="35" y="121"/>
                    <a:pt x="33" y="123"/>
                  </a:cubicBezTo>
                  <a:cubicBezTo>
                    <a:pt x="32" y="125"/>
                    <a:pt x="32" y="127"/>
                    <a:pt x="33" y="129"/>
                  </a:cubicBezTo>
                  <a:cubicBezTo>
                    <a:pt x="35" y="130"/>
                    <a:pt x="37" y="130"/>
                    <a:pt x="39" y="130"/>
                  </a:cubicBezTo>
                  <a:cubicBezTo>
                    <a:pt x="41" y="130"/>
                    <a:pt x="42" y="128"/>
                    <a:pt x="44" y="128"/>
                  </a:cubicBezTo>
                  <a:cubicBezTo>
                    <a:pt x="45" y="128"/>
                    <a:pt x="44" y="130"/>
                    <a:pt x="45" y="130"/>
                  </a:cubicBezTo>
                  <a:cubicBezTo>
                    <a:pt x="47" y="130"/>
                    <a:pt x="49" y="129"/>
                    <a:pt x="51" y="128"/>
                  </a:cubicBezTo>
                  <a:cubicBezTo>
                    <a:pt x="54" y="126"/>
                    <a:pt x="56" y="123"/>
                    <a:pt x="59" y="121"/>
                  </a:cubicBezTo>
                  <a:cubicBezTo>
                    <a:pt x="60" y="120"/>
                    <a:pt x="61" y="120"/>
                    <a:pt x="61" y="121"/>
                  </a:cubicBezTo>
                  <a:cubicBezTo>
                    <a:pt x="61" y="123"/>
                    <a:pt x="58" y="125"/>
                    <a:pt x="58" y="126"/>
                  </a:cubicBezTo>
                  <a:cubicBezTo>
                    <a:pt x="59" y="128"/>
                    <a:pt x="65" y="126"/>
                    <a:pt x="64" y="128"/>
                  </a:cubicBezTo>
                  <a:cubicBezTo>
                    <a:pt x="62" y="129"/>
                    <a:pt x="58" y="127"/>
                    <a:pt x="56" y="129"/>
                  </a:cubicBezTo>
                  <a:cubicBezTo>
                    <a:pt x="53" y="130"/>
                    <a:pt x="51" y="133"/>
                    <a:pt x="50" y="136"/>
                  </a:cubicBezTo>
                  <a:cubicBezTo>
                    <a:pt x="50" y="137"/>
                    <a:pt x="53" y="135"/>
                    <a:pt x="53" y="136"/>
                  </a:cubicBezTo>
                  <a:cubicBezTo>
                    <a:pt x="54" y="137"/>
                    <a:pt x="53" y="138"/>
                    <a:pt x="53" y="139"/>
                  </a:cubicBezTo>
                  <a:cubicBezTo>
                    <a:pt x="53" y="140"/>
                    <a:pt x="52" y="141"/>
                    <a:pt x="53" y="142"/>
                  </a:cubicBezTo>
                  <a:cubicBezTo>
                    <a:pt x="53" y="143"/>
                    <a:pt x="55" y="141"/>
                    <a:pt x="55" y="142"/>
                  </a:cubicBezTo>
                  <a:cubicBezTo>
                    <a:pt x="56" y="143"/>
                    <a:pt x="56" y="145"/>
                    <a:pt x="57" y="145"/>
                  </a:cubicBezTo>
                  <a:cubicBezTo>
                    <a:pt x="59" y="146"/>
                    <a:pt x="62" y="146"/>
                    <a:pt x="64" y="146"/>
                  </a:cubicBezTo>
                  <a:cubicBezTo>
                    <a:pt x="68" y="145"/>
                    <a:pt x="71" y="143"/>
                    <a:pt x="74" y="142"/>
                  </a:cubicBezTo>
                  <a:cubicBezTo>
                    <a:pt x="77" y="139"/>
                    <a:pt x="80" y="135"/>
                    <a:pt x="84" y="132"/>
                  </a:cubicBezTo>
                  <a:cubicBezTo>
                    <a:pt x="84" y="132"/>
                    <a:pt x="86" y="131"/>
                    <a:pt x="86" y="132"/>
                  </a:cubicBezTo>
                  <a:cubicBezTo>
                    <a:pt x="85" y="135"/>
                    <a:pt x="82" y="137"/>
                    <a:pt x="80" y="139"/>
                  </a:cubicBezTo>
                  <a:cubicBezTo>
                    <a:pt x="78" y="141"/>
                    <a:pt x="76" y="143"/>
                    <a:pt x="74" y="145"/>
                  </a:cubicBezTo>
                  <a:cubicBezTo>
                    <a:pt x="73" y="146"/>
                    <a:pt x="71" y="147"/>
                    <a:pt x="69" y="148"/>
                  </a:cubicBezTo>
                  <a:cubicBezTo>
                    <a:pt x="66" y="148"/>
                    <a:pt x="62" y="147"/>
                    <a:pt x="59" y="148"/>
                  </a:cubicBezTo>
                  <a:cubicBezTo>
                    <a:pt x="58" y="149"/>
                    <a:pt x="60" y="152"/>
                    <a:pt x="59" y="151"/>
                  </a:cubicBezTo>
                  <a:cubicBezTo>
                    <a:pt x="54" y="151"/>
                    <a:pt x="49" y="150"/>
                    <a:pt x="45" y="147"/>
                  </a:cubicBezTo>
                  <a:cubicBezTo>
                    <a:pt x="42" y="145"/>
                    <a:pt x="42" y="139"/>
                    <a:pt x="39" y="136"/>
                  </a:cubicBezTo>
                  <a:cubicBezTo>
                    <a:pt x="37" y="134"/>
                    <a:pt x="34" y="135"/>
                    <a:pt x="32" y="135"/>
                  </a:cubicBezTo>
                  <a:cubicBezTo>
                    <a:pt x="28" y="136"/>
                    <a:pt x="25" y="136"/>
                    <a:pt x="22" y="138"/>
                  </a:cubicBezTo>
                  <a:cubicBezTo>
                    <a:pt x="20" y="139"/>
                    <a:pt x="21" y="142"/>
                    <a:pt x="22" y="143"/>
                  </a:cubicBezTo>
                  <a:cubicBezTo>
                    <a:pt x="22" y="145"/>
                    <a:pt x="24" y="145"/>
                    <a:pt x="25" y="146"/>
                  </a:cubicBezTo>
                  <a:cubicBezTo>
                    <a:pt x="25" y="147"/>
                    <a:pt x="25" y="149"/>
                    <a:pt x="26" y="149"/>
                  </a:cubicBezTo>
                  <a:cubicBezTo>
                    <a:pt x="28" y="150"/>
                    <a:pt x="30" y="148"/>
                    <a:pt x="31" y="149"/>
                  </a:cubicBezTo>
                  <a:cubicBezTo>
                    <a:pt x="32" y="150"/>
                    <a:pt x="34" y="151"/>
                    <a:pt x="33" y="153"/>
                  </a:cubicBezTo>
                  <a:cubicBezTo>
                    <a:pt x="32" y="154"/>
                    <a:pt x="30" y="153"/>
                    <a:pt x="29" y="153"/>
                  </a:cubicBezTo>
                  <a:cubicBezTo>
                    <a:pt x="25" y="154"/>
                    <a:pt x="21" y="153"/>
                    <a:pt x="18" y="154"/>
                  </a:cubicBezTo>
                  <a:cubicBezTo>
                    <a:pt x="16" y="154"/>
                    <a:pt x="14" y="155"/>
                    <a:pt x="13" y="155"/>
                  </a:cubicBezTo>
                  <a:cubicBezTo>
                    <a:pt x="9" y="157"/>
                    <a:pt x="4" y="158"/>
                    <a:pt x="1" y="161"/>
                  </a:cubicBezTo>
                  <a:cubicBezTo>
                    <a:pt x="0" y="163"/>
                    <a:pt x="0" y="165"/>
                    <a:pt x="1" y="167"/>
                  </a:cubicBezTo>
                  <a:cubicBezTo>
                    <a:pt x="2" y="169"/>
                    <a:pt x="5" y="172"/>
                    <a:pt x="8" y="172"/>
                  </a:cubicBezTo>
                  <a:cubicBezTo>
                    <a:pt x="9" y="172"/>
                    <a:pt x="8" y="167"/>
                    <a:pt x="9" y="167"/>
                  </a:cubicBezTo>
                  <a:cubicBezTo>
                    <a:pt x="11" y="168"/>
                    <a:pt x="9" y="174"/>
                    <a:pt x="10" y="172"/>
                  </a:cubicBezTo>
                  <a:cubicBezTo>
                    <a:pt x="12" y="170"/>
                    <a:pt x="10" y="167"/>
                    <a:pt x="12" y="164"/>
                  </a:cubicBezTo>
                  <a:cubicBezTo>
                    <a:pt x="12" y="164"/>
                    <a:pt x="13" y="165"/>
                    <a:pt x="13" y="166"/>
                  </a:cubicBezTo>
                  <a:cubicBezTo>
                    <a:pt x="14" y="168"/>
                    <a:pt x="12" y="171"/>
                    <a:pt x="13" y="173"/>
                  </a:cubicBezTo>
                  <a:cubicBezTo>
                    <a:pt x="13" y="174"/>
                    <a:pt x="16" y="174"/>
                    <a:pt x="17" y="173"/>
                  </a:cubicBezTo>
                  <a:cubicBezTo>
                    <a:pt x="19" y="172"/>
                    <a:pt x="21" y="169"/>
                    <a:pt x="23" y="169"/>
                  </a:cubicBezTo>
                  <a:cubicBezTo>
                    <a:pt x="25" y="169"/>
                    <a:pt x="26" y="173"/>
                    <a:pt x="27" y="173"/>
                  </a:cubicBezTo>
                  <a:cubicBezTo>
                    <a:pt x="30" y="173"/>
                    <a:pt x="31" y="169"/>
                    <a:pt x="33" y="169"/>
                  </a:cubicBezTo>
                  <a:cubicBezTo>
                    <a:pt x="34" y="169"/>
                    <a:pt x="32" y="172"/>
                    <a:pt x="33" y="173"/>
                  </a:cubicBezTo>
                  <a:cubicBezTo>
                    <a:pt x="35" y="174"/>
                    <a:pt x="38" y="173"/>
                    <a:pt x="40" y="173"/>
                  </a:cubicBezTo>
                  <a:cubicBezTo>
                    <a:pt x="41" y="174"/>
                    <a:pt x="41" y="176"/>
                    <a:pt x="42" y="176"/>
                  </a:cubicBezTo>
                  <a:cubicBezTo>
                    <a:pt x="45" y="176"/>
                    <a:pt x="48" y="176"/>
                    <a:pt x="51" y="175"/>
                  </a:cubicBezTo>
                  <a:cubicBezTo>
                    <a:pt x="52" y="174"/>
                    <a:pt x="48" y="174"/>
                    <a:pt x="48" y="173"/>
                  </a:cubicBezTo>
                  <a:cubicBezTo>
                    <a:pt x="47" y="172"/>
                    <a:pt x="47" y="170"/>
                    <a:pt x="48" y="169"/>
                  </a:cubicBezTo>
                  <a:cubicBezTo>
                    <a:pt x="49" y="169"/>
                    <a:pt x="49" y="171"/>
                    <a:pt x="50" y="171"/>
                  </a:cubicBezTo>
                  <a:cubicBezTo>
                    <a:pt x="53" y="171"/>
                    <a:pt x="55" y="169"/>
                    <a:pt x="58" y="169"/>
                  </a:cubicBezTo>
                  <a:cubicBezTo>
                    <a:pt x="59" y="169"/>
                    <a:pt x="59" y="171"/>
                    <a:pt x="60" y="171"/>
                  </a:cubicBezTo>
                  <a:cubicBezTo>
                    <a:pt x="63" y="172"/>
                    <a:pt x="66" y="173"/>
                    <a:pt x="69" y="171"/>
                  </a:cubicBezTo>
                  <a:cubicBezTo>
                    <a:pt x="70" y="170"/>
                    <a:pt x="68" y="166"/>
                    <a:pt x="69" y="164"/>
                  </a:cubicBezTo>
                  <a:cubicBezTo>
                    <a:pt x="70" y="164"/>
                    <a:pt x="71" y="164"/>
                    <a:pt x="71" y="165"/>
                  </a:cubicBezTo>
                  <a:cubicBezTo>
                    <a:pt x="72" y="167"/>
                    <a:pt x="71" y="171"/>
                    <a:pt x="72" y="173"/>
                  </a:cubicBezTo>
                  <a:cubicBezTo>
                    <a:pt x="73" y="174"/>
                    <a:pt x="76" y="173"/>
                    <a:pt x="77" y="173"/>
                  </a:cubicBezTo>
                  <a:cubicBezTo>
                    <a:pt x="79" y="172"/>
                    <a:pt x="81" y="170"/>
                    <a:pt x="81" y="168"/>
                  </a:cubicBezTo>
                  <a:cubicBezTo>
                    <a:pt x="81" y="167"/>
                    <a:pt x="79" y="167"/>
                    <a:pt x="78" y="166"/>
                  </a:cubicBezTo>
                  <a:cubicBezTo>
                    <a:pt x="78" y="165"/>
                    <a:pt x="77" y="163"/>
                    <a:pt x="78" y="163"/>
                  </a:cubicBezTo>
                  <a:cubicBezTo>
                    <a:pt x="80" y="163"/>
                    <a:pt x="83" y="164"/>
                    <a:pt x="84" y="166"/>
                  </a:cubicBezTo>
                  <a:cubicBezTo>
                    <a:pt x="85" y="167"/>
                    <a:pt x="82" y="170"/>
                    <a:pt x="83" y="171"/>
                  </a:cubicBezTo>
                  <a:cubicBezTo>
                    <a:pt x="85" y="173"/>
                    <a:pt x="88" y="171"/>
                    <a:pt x="90" y="171"/>
                  </a:cubicBezTo>
                  <a:cubicBezTo>
                    <a:pt x="91" y="171"/>
                    <a:pt x="93" y="171"/>
                    <a:pt x="93" y="172"/>
                  </a:cubicBezTo>
                  <a:cubicBezTo>
                    <a:pt x="93" y="173"/>
                    <a:pt x="88" y="176"/>
                    <a:pt x="90" y="177"/>
                  </a:cubicBezTo>
                  <a:cubicBezTo>
                    <a:pt x="93" y="178"/>
                    <a:pt x="95" y="175"/>
                    <a:pt x="98" y="175"/>
                  </a:cubicBezTo>
                  <a:cubicBezTo>
                    <a:pt x="101" y="174"/>
                    <a:pt x="105" y="174"/>
                    <a:pt x="108" y="173"/>
                  </a:cubicBezTo>
                  <a:cubicBezTo>
                    <a:pt x="110" y="173"/>
                    <a:pt x="112" y="169"/>
                    <a:pt x="114" y="169"/>
                  </a:cubicBezTo>
                  <a:cubicBezTo>
                    <a:pt x="116" y="169"/>
                    <a:pt x="116" y="174"/>
                    <a:pt x="117" y="173"/>
                  </a:cubicBezTo>
                  <a:cubicBezTo>
                    <a:pt x="121" y="172"/>
                    <a:pt x="124" y="168"/>
                    <a:pt x="126" y="165"/>
                  </a:cubicBezTo>
                  <a:cubicBezTo>
                    <a:pt x="127" y="162"/>
                    <a:pt x="128" y="157"/>
                    <a:pt x="126" y="157"/>
                  </a:cubicBezTo>
                  <a:cubicBezTo>
                    <a:pt x="122" y="156"/>
                    <a:pt x="120" y="162"/>
                    <a:pt x="116" y="163"/>
                  </a:cubicBezTo>
                  <a:cubicBezTo>
                    <a:pt x="114" y="163"/>
                    <a:pt x="113" y="160"/>
                    <a:pt x="113" y="159"/>
                  </a:cubicBezTo>
                  <a:cubicBezTo>
                    <a:pt x="113" y="157"/>
                    <a:pt x="116" y="155"/>
                    <a:pt x="115" y="154"/>
                  </a:cubicBezTo>
                  <a:cubicBezTo>
                    <a:pt x="114" y="152"/>
                    <a:pt x="111" y="151"/>
                    <a:pt x="109" y="151"/>
                  </a:cubicBezTo>
                  <a:cubicBezTo>
                    <a:pt x="107" y="151"/>
                    <a:pt x="106" y="153"/>
                    <a:pt x="104" y="153"/>
                  </a:cubicBezTo>
                  <a:cubicBezTo>
                    <a:pt x="104" y="153"/>
                    <a:pt x="105" y="151"/>
                    <a:pt x="104" y="151"/>
                  </a:cubicBezTo>
                  <a:cubicBezTo>
                    <a:pt x="101" y="150"/>
                    <a:pt x="98" y="149"/>
                    <a:pt x="95" y="150"/>
                  </a:cubicBezTo>
                  <a:cubicBezTo>
                    <a:pt x="92" y="150"/>
                    <a:pt x="90" y="154"/>
                    <a:pt x="87" y="154"/>
                  </a:cubicBezTo>
                  <a:cubicBezTo>
                    <a:pt x="85" y="154"/>
                    <a:pt x="85" y="151"/>
                    <a:pt x="86" y="150"/>
                  </a:cubicBezTo>
                  <a:cubicBezTo>
                    <a:pt x="87" y="148"/>
                    <a:pt x="90" y="150"/>
                    <a:pt x="92" y="148"/>
                  </a:cubicBezTo>
                  <a:cubicBezTo>
                    <a:pt x="92" y="148"/>
                    <a:pt x="89" y="148"/>
                    <a:pt x="89" y="147"/>
                  </a:cubicBezTo>
                  <a:cubicBezTo>
                    <a:pt x="88" y="146"/>
                    <a:pt x="88" y="142"/>
                    <a:pt x="90" y="142"/>
                  </a:cubicBezTo>
                  <a:cubicBezTo>
                    <a:pt x="92" y="142"/>
                    <a:pt x="93" y="146"/>
                    <a:pt x="95" y="147"/>
                  </a:cubicBezTo>
                  <a:cubicBezTo>
                    <a:pt x="98" y="148"/>
                    <a:pt x="102" y="149"/>
                    <a:pt x="105" y="149"/>
                  </a:cubicBezTo>
                  <a:cubicBezTo>
                    <a:pt x="109" y="150"/>
                    <a:pt x="113" y="150"/>
                    <a:pt x="117" y="150"/>
                  </a:cubicBezTo>
                  <a:cubicBezTo>
                    <a:pt x="121" y="149"/>
                    <a:pt x="126" y="148"/>
                    <a:pt x="129" y="145"/>
                  </a:cubicBezTo>
                  <a:cubicBezTo>
                    <a:pt x="130" y="144"/>
                    <a:pt x="127" y="142"/>
                    <a:pt x="127" y="140"/>
                  </a:cubicBezTo>
                  <a:cubicBezTo>
                    <a:pt x="128" y="138"/>
                    <a:pt x="130" y="134"/>
                    <a:pt x="132" y="133"/>
                  </a:cubicBezTo>
                  <a:cubicBezTo>
                    <a:pt x="136" y="132"/>
                    <a:pt x="140" y="134"/>
                    <a:pt x="143" y="134"/>
                  </a:cubicBezTo>
                  <a:cubicBezTo>
                    <a:pt x="145" y="134"/>
                    <a:pt x="147" y="132"/>
                    <a:pt x="149" y="132"/>
                  </a:cubicBezTo>
                  <a:cubicBezTo>
                    <a:pt x="151" y="132"/>
                    <a:pt x="152" y="134"/>
                    <a:pt x="153" y="134"/>
                  </a:cubicBezTo>
                  <a:cubicBezTo>
                    <a:pt x="157" y="131"/>
                    <a:pt x="163" y="128"/>
                    <a:pt x="163" y="123"/>
                  </a:cubicBezTo>
                  <a:cubicBezTo>
                    <a:pt x="162" y="119"/>
                    <a:pt x="148" y="122"/>
                    <a:pt x="151" y="118"/>
                  </a:cubicBezTo>
                  <a:cubicBezTo>
                    <a:pt x="154" y="114"/>
                    <a:pt x="162" y="121"/>
                    <a:pt x="166" y="118"/>
                  </a:cubicBezTo>
                  <a:cubicBezTo>
                    <a:pt x="169" y="117"/>
                    <a:pt x="171" y="113"/>
                    <a:pt x="169" y="111"/>
                  </a:cubicBezTo>
                  <a:cubicBezTo>
                    <a:pt x="167" y="108"/>
                    <a:pt x="162" y="111"/>
                    <a:pt x="158" y="110"/>
                  </a:cubicBezTo>
                  <a:cubicBezTo>
                    <a:pt x="158" y="109"/>
                    <a:pt x="159" y="107"/>
                    <a:pt x="158" y="107"/>
                  </a:cubicBezTo>
                  <a:cubicBezTo>
                    <a:pt x="154" y="106"/>
                    <a:pt x="149" y="108"/>
                    <a:pt x="145" y="107"/>
                  </a:cubicBezTo>
                  <a:cubicBezTo>
                    <a:pt x="143" y="107"/>
                    <a:pt x="141" y="106"/>
                    <a:pt x="142" y="106"/>
                  </a:cubicBezTo>
                  <a:cubicBezTo>
                    <a:pt x="146" y="105"/>
                    <a:pt x="154" y="108"/>
                    <a:pt x="154" y="104"/>
                  </a:cubicBezTo>
                  <a:cubicBezTo>
                    <a:pt x="155" y="100"/>
                    <a:pt x="146" y="104"/>
                    <a:pt x="142" y="102"/>
                  </a:cubicBezTo>
                  <a:cubicBezTo>
                    <a:pt x="140" y="101"/>
                    <a:pt x="148" y="102"/>
                    <a:pt x="151" y="102"/>
                  </a:cubicBezTo>
                  <a:cubicBezTo>
                    <a:pt x="154" y="102"/>
                    <a:pt x="158" y="103"/>
                    <a:pt x="161" y="104"/>
                  </a:cubicBezTo>
                  <a:cubicBezTo>
                    <a:pt x="166" y="105"/>
                    <a:pt x="170" y="108"/>
                    <a:pt x="174" y="107"/>
                  </a:cubicBezTo>
                  <a:cubicBezTo>
                    <a:pt x="176" y="106"/>
                    <a:pt x="174" y="101"/>
                    <a:pt x="172" y="101"/>
                  </a:cubicBezTo>
                  <a:cubicBezTo>
                    <a:pt x="167" y="99"/>
                    <a:pt x="160" y="102"/>
                    <a:pt x="154" y="100"/>
                  </a:cubicBezTo>
                  <a:cubicBezTo>
                    <a:pt x="152" y="100"/>
                    <a:pt x="153" y="96"/>
                    <a:pt x="154" y="96"/>
                  </a:cubicBezTo>
                  <a:cubicBezTo>
                    <a:pt x="156" y="95"/>
                    <a:pt x="159" y="96"/>
                    <a:pt x="162" y="96"/>
                  </a:cubicBezTo>
                  <a:cubicBezTo>
                    <a:pt x="166" y="96"/>
                    <a:pt x="170" y="96"/>
                    <a:pt x="174" y="96"/>
                  </a:cubicBezTo>
                  <a:cubicBezTo>
                    <a:pt x="177" y="96"/>
                    <a:pt x="181" y="96"/>
                    <a:pt x="184" y="95"/>
                  </a:cubicBezTo>
                  <a:cubicBezTo>
                    <a:pt x="186" y="94"/>
                    <a:pt x="185" y="90"/>
                    <a:pt x="184" y="90"/>
                  </a:cubicBezTo>
                  <a:cubicBezTo>
                    <a:pt x="180" y="88"/>
                    <a:pt x="175" y="91"/>
                    <a:pt x="171" y="89"/>
                  </a:cubicBezTo>
                  <a:cubicBezTo>
                    <a:pt x="169" y="88"/>
                    <a:pt x="173" y="85"/>
                    <a:pt x="175" y="85"/>
                  </a:cubicBezTo>
                  <a:cubicBezTo>
                    <a:pt x="179" y="84"/>
                    <a:pt x="183" y="86"/>
                    <a:pt x="187" y="88"/>
                  </a:cubicBezTo>
                  <a:cubicBezTo>
                    <a:pt x="190" y="89"/>
                    <a:pt x="192" y="93"/>
                    <a:pt x="195" y="93"/>
                  </a:cubicBezTo>
                  <a:cubicBezTo>
                    <a:pt x="201" y="93"/>
                    <a:pt x="206" y="91"/>
                    <a:pt x="210" y="89"/>
                  </a:cubicBezTo>
                  <a:cubicBezTo>
                    <a:pt x="212" y="88"/>
                    <a:pt x="216" y="85"/>
                    <a:pt x="214" y="83"/>
                  </a:cubicBezTo>
                  <a:cubicBezTo>
                    <a:pt x="212" y="81"/>
                    <a:pt x="207" y="83"/>
                    <a:pt x="204" y="82"/>
                  </a:cubicBezTo>
                  <a:cubicBezTo>
                    <a:pt x="204" y="82"/>
                    <a:pt x="204" y="80"/>
                    <a:pt x="204" y="80"/>
                  </a:cubicBezTo>
                  <a:cubicBezTo>
                    <a:pt x="210" y="79"/>
                    <a:pt x="217" y="82"/>
                    <a:pt x="222" y="79"/>
                  </a:cubicBezTo>
                  <a:cubicBezTo>
                    <a:pt x="225" y="77"/>
                    <a:pt x="214" y="75"/>
                    <a:pt x="217" y="73"/>
                  </a:cubicBezTo>
                  <a:cubicBezTo>
                    <a:pt x="220" y="72"/>
                    <a:pt x="223" y="76"/>
                    <a:pt x="227" y="76"/>
                  </a:cubicBezTo>
                  <a:cubicBezTo>
                    <a:pt x="230" y="76"/>
                    <a:pt x="232" y="73"/>
                    <a:pt x="235" y="71"/>
                  </a:cubicBezTo>
                  <a:cubicBezTo>
                    <a:pt x="242" y="68"/>
                    <a:pt x="249" y="64"/>
                    <a:pt x="256" y="60"/>
                  </a:cubicBezTo>
                  <a:cubicBezTo>
                    <a:pt x="261" y="57"/>
                    <a:pt x="266" y="54"/>
                    <a:pt x="271" y="52"/>
                  </a:cubicBezTo>
                  <a:cubicBezTo>
                    <a:pt x="274" y="51"/>
                    <a:pt x="277" y="51"/>
                    <a:pt x="280" y="50"/>
                  </a:cubicBezTo>
                  <a:cubicBezTo>
                    <a:pt x="283" y="49"/>
                    <a:pt x="286" y="47"/>
                    <a:pt x="287" y="45"/>
                  </a:cubicBezTo>
                  <a:cubicBezTo>
                    <a:pt x="288" y="43"/>
                    <a:pt x="284" y="45"/>
                    <a:pt x="283" y="45"/>
                  </a:cubicBezTo>
                  <a:cubicBezTo>
                    <a:pt x="280" y="45"/>
                    <a:pt x="278" y="45"/>
                    <a:pt x="276" y="45"/>
                  </a:cubicBezTo>
                  <a:cubicBezTo>
                    <a:pt x="270" y="46"/>
                    <a:pt x="264" y="48"/>
                    <a:pt x="258" y="49"/>
                  </a:cubicBezTo>
                  <a:cubicBezTo>
                    <a:pt x="250" y="51"/>
                    <a:pt x="242" y="52"/>
                    <a:pt x="233" y="53"/>
                  </a:cubicBezTo>
                  <a:cubicBezTo>
                    <a:pt x="232" y="53"/>
                    <a:pt x="234" y="51"/>
                    <a:pt x="236" y="50"/>
                  </a:cubicBezTo>
                  <a:cubicBezTo>
                    <a:pt x="246" y="47"/>
                    <a:pt x="257" y="45"/>
                    <a:pt x="268" y="43"/>
                  </a:cubicBezTo>
                  <a:cubicBezTo>
                    <a:pt x="274" y="41"/>
                    <a:pt x="280" y="40"/>
                    <a:pt x="285" y="39"/>
                  </a:cubicBezTo>
                  <a:cubicBezTo>
                    <a:pt x="289" y="38"/>
                    <a:pt x="294" y="38"/>
                    <a:pt x="297" y="37"/>
                  </a:cubicBezTo>
                  <a:cubicBezTo>
                    <a:pt x="302" y="35"/>
                    <a:pt x="306" y="33"/>
                    <a:pt x="310" y="31"/>
                  </a:cubicBezTo>
                  <a:cubicBezTo>
                    <a:pt x="314" y="29"/>
                    <a:pt x="319" y="27"/>
                    <a:pt x="322" y="25"/>
                  </a:cubicBezTo>
                  <a:cubicBezTo>
                    <a:pt x="325" y="23"/>
                    <a:pt x="328" y="20"/>
                    <a:pt x="327" y="18"/>
                  </a:cubicBezTo>
                  <a:cubicBezTo>
                    <a:pt x="327" y="16"/>
                    <a:pt x="323" y="18"/>
                    <a:pt x="320" y="18"/>
                  </a:cubicBezTo>
                  <a:cubicBezTo>
                    <a:pt x="317" y="17"/>
                    <a:pt x="313" y="14"/>
                    <a:pt x="310" y="13"/>
                  </a:cubicBezTo>
                  <a:cubicBezTo>
                    <a:pt x="305" y="12"/>
                    <a:pt x="301" y="13"/>
                    <a:pt x="296" y="12"/>
                  </a:cubicBezTo>
                  <a:cubicBezTo>
                    <a:pt x="295" y="12"/>
                    <a:pt x="293" y="10"/>
                    <a:pt x="292" y="9"/>
                  </a:cubicBezTo>
                  <a:cubicBezTo>
                    <a:pt x="291" y="8"/>
                    <a:pt x="292" y="5"/>
                    <a:pt x="291" y="5"/>
                  </a:cubicBezTo>
                  <a:cubicBezTo>
                    <a:pt x="288" y="5"/>
                    <a:pt x="287" y="8"/>
                    <a:pt x="285" y="9"/>
                  </a:cubicBezTo>
                  <a:cubicBezTo>
                    <a:pt x="282" y="10"/>
                    <a:pt x="279" y="10"/>
                    <a:pt x="276" y="11"/>
                  </a:cubicBezTo>
                  <a:cubicBezTo>
                    <a:pt x="267" y="12"/>
                    <a:pt x="257" y="14"/>
                    <a:pt x="248" y="14"/>
                  </a:cubicBezTo>
                  <a:cubicBezTo>
                    <a:pt x="246" y="14"/>
                    <a:pt x="250" y="11"/>
                    <a:pt x="252" y="11"/>
                  </a:cubicBezTo>
                  <a:cubicBezTo>
                    <a:pt x="258" y="9"/>
                    <a:pt x="265" y="9"/>
                    <a:pt x="272" y="7"/>
                  </a:cubicBezTo>
                  <a:cubicBezTo>
                    <a:pt x="273" y="7"/>
                    <a:pt x="271" y="5"/>
                    <a:pt x="270" y="5"/>
                  </a:cubicBezTo>
                  <a:cubicBezTo>
                    <a:pt x="264" y="4"/>
                    <a:pt x="258" y="4"/>
                    <a:pt x="253" y="4"/>
                  </a:cubicBezTo>
                  <a:cubicBezTo>
                    <a:pt x="248" y="4"/>
                    <a:pt x="244" y="3"/>
                    <a:pt x="240" y="3"/>
                  </a:cubicBezTo>
                  <a:cubicBezTo>
                    <a:pt x="238" y="2"/>
                    <a:pt x="236" y="0"/>
                    <a:pt x="234" y="0"/>
                  </a:cubicBezTo>
                  <a:cubicBezTo>
                    <a:pt x="230" y="0"/>
                    <a:pt x="225" y="0"/>
                    <a:pt x="222" y="1"/>
                  </a:cubicBezTo>
                  <a:cubicBezTo>
                    <a:pt x="220" y="2"/>
                    <a:pt x="225" y="5"/>
                    <a:pt x="223" y="6"/>
                  </a:cubicBezTo>
                  <a:cubicBezTo>
                    <a:pt x="221" y="7"/>
                    <a:pt x="218" y="6"/>
                    <a:pt x="216" y="5"/>
                  </a:cubicBezTo>
                  <a:cubicBezTo>
                    <a:pt x="214" y="5"/>
                    <a:pt x="213" y="2"/>
                    <a:pt x="211" y="2"/>
                  </a:cubicBezTo>
                  <a:cubicBezTo>
                    <a:pt x="208" y="1"/>
                    <a:pt x="204" y="3"/>
                    <a:pt x="200" y="4"/>
                  </a:cubicBezTo>
                  <a:cubicBezTo>
                    <a:pt x="199" y="4"/>
                    <a:pt x="197" y="5"/>
                    <a:pt x="197" y="7"/>
                  </a:cubicBezTo>
                  <a:cubicBezTo>
                    <a:pt x="197" y="9"/>
                    <a:pt x="201" y="10"/>
                    <a:pt x="200" y="12"/>
                  </a:cubicBezTo>
                  <a:cubicBezTo>
                    <a:pt x="200" y="14"/>
                    <a:pt x="197" y="14"/>
                    <a:pt x="196" y="13"/>
                  </a:cubicBezTo>
                  <a:cubicBezTo>
                    <a:pt x="193" y="11"/>
                    <a:pt x="191" y="8"/>
                    <a:pt x="188" y="6"/>
                  </a:cubicBezTo>
                  <a:cubicBezTo>
                    <a:pt x="187" y="4"/>
                    <a:pt x="185" y="3"/>
                    <a:pt x="183" y="2"/>
                  </a:cubicBezTo>
                  <a:cubicBezTo>
                    <a:pt x="179" y="1"/>
                    <a:pt x="176" y="2"/>
                    <a:pt x="172" y="2"/>
                  </a:cubicBezTo>
                  <a:cubicBezTo>
                    <a:pt x="168" y="2"/>
                    <a:pt x="164" y="1"/>
                    <a:pt x="160" y="2"/>
                  </a:cubicBezTo>
                  <a:cubicBezTo>
                    <a:pt x="159" y="3"/>
                    <a:pt x="157" y="5"/>
                    <a:pt x="158" y="6"/>
                  </a:cubicBezTo>
                  <a:cubicBezTo>
                    <a:pt x="163" y="10"/>
                    <a:pt x="171" y="11"/>
                    <a:pt x="176" y="16"/>
                  </a:cubicBezTo>
                  <a:cubicBezTo>
                    <a:pt x="178" y="18"/>
                    <a:pt x="172" y="18"/>
                    <a:pt x="170" y="17"/>
                  </a:cubicBezTo>
                  <a:cubicBezTo>
                    <a:pt x="164" y="15"/>
                    <a:pt x="158" y="9"/>
                    <a:pt x="152" y="7"/>
                  </a:cubicBezTo>
                  <a:cubicBezTo>
                    <a:pt x="149" y="6"/>
                    <a:pt x="147" y="10"/>
                    <a:pt x="145" y="10"/>
                  </a:cubicBezTo>
                  <a:cubicBezTo>
                    <a:pt x="142" y="10"/>
                    <a:pt x="140" y="8"/>
                    <a:pt x="137" y="7"/>
                  </a:cubicBezTo>
                  <a:cubicBezTo>
                    <a:pt x="136" y="6"/>
                    <a:pt x="134" y="4"/>
                    <a:pt x="132" y="4"/>
                  </a:cubicBezTo>
                  <a:cubicBezTo>
                    <a:pt x="130" y="5"/>
                    <a:pt x="128" y="7"/>
                    <a:pt x="129" y="8"/>
                  </a:cubicBezTo>
                  <a:cubicBezTo>
                    <a:pt x="129" y="11"/>
                    <a:pt x="134" y="12"/>
                    <a:pt x="134" y="15"/>
                  </a:cubicBezTo>
                  <a:cubicBezTo>
                    <a:pt x="134" y="17"/>
                    <a:pt x="130" y="16"/>
                    <a:pt x="129" y="15"/>
                  </a:cubicBezTo>
                  <a:cubicBezTo>
                    <a:pt x="127" y="14"/>
                    <a:pt x="127" y="10"/>
                    <a:pt x="124" y="9"/>
                  </a:cubicBezTo>
                  <a:cubicBezTo>
                    <a:pt x="122" y="8"/>
                    <a:pt x="116" y="6"/>
                    <a:pt x="115" y="9"/>
                  </a:cubicBezTo>
                  <a:cubicBezTo>
                    <a:pt x="114" y="12"/>
                    <a:pt x="120" y="14"/>
                    <a:pt x="122" y="17"/>
                  </a:cubicBezTo>
                  <a:cubicBezTo>
                    <a:pt x="123" y="17"/>
                    <a:pt x="122" y="19"/>
                    <a:pt x="121" y="19"/>
                  </a:cubicBezTo>
                  <a:cubicBezTo>
                    <a:pt x="117" y="18"/>
                    <a:pt x="114" y="15"/>
                    <a:pt x="111" y="15"/>
                  </a:cubicBezTo>
                  <a:cubicBezTo>
                    <a:pt x="109" y="15"/>
                    <a:pt x="107" y="16"/>
                    <a:pt x="106" y="18"/>
                  </a:cubicBezTo>
                  <a:cubicBezTo>
                    <a:pt x="106" y="18"/>
                    <a:pt x="108" y="19"/>
                    <a:pt x="107" y="20"/>
                  </a:cubicBezTo>
                  <a:cubicBezTo>
                    <a:pt x="106" y="21"/>
                    <a:pt x="104" y="19"/>
                    <a:pt x="103" y="20"/>
                  </a:cubicBezTo>
                  <a:cubicBezTo>
                    <a:pt x="103" y="22"/>
                    <a:pt x="105" y="23"/>
                    <a:pt x="106" y="23"/>
                  </a:cubicBezTo>
                  <a:cubicBezTo>
                    <a:pt x="112" y="26"/>
                    <a:pt x="119" y="27"/>
                    <a:pt x="125" y="29"/>
                  </a:cubicBezTo>
                  <a:cubicBezTo>
                    <a:pt x="126" y="30"/>
                    <a:pt x="126" y="32"/>
                    <a:pt x="125" y="32"/>
                  </a:cubicBezTo>
                  <a:cubicBezTo>
                    <a:pt x="119" y="32"/>
                    <a:pt x="114" y="31"/>
                    <a:pt x="108" y="30"/>
                  </a:cubicBezTo>
                  <a:cubicBezTo>
                    <a:pt x="106" y="29"/>
                    <a:pt x="104" y="26"/>
                    <a:pt x="102" y="25"/>
                  </a:cubicBezTo>
                  <a:cubicBezTo>
                    <a:pt x="101" y="25"/>
                    <a:pt x="99" y="24"/>
                    <a:pt x="99" y="25"/>
                  </a:cubicBezTo>
                  <a:cubicBezTo>
                    <a:pt x="99" y="27"/>
                    <a:pt x="103" y="28"/>
                    <a:pt x="101" y="29"/>
                  </a:cubicBezTo>
                  <a:cubicBezTo>
                    <a:pt x="99" y="31"/>
                    <a:pt x="96" y="31"/>
                    <a:pt x="94" y="29"/>
                  </a:cubicBezTo>
                  <a:cubicBezTo>
                    <a:pt x="92" y="29"/>
                    <a:pt x="94" y="26"/>
                    <a:pt x="94" y="25"/>
                  </a:cubicBezTo>
                  <a:cubicBezTo>
                    <a:pt x="92" y="24"/>
                    <a:pt x="90" y="23"/>
                    <a:pt x="88" y="22"/>
                  </a:cubicBezTo>
                  <a:cubicBezTo>
                    <a:pt x="84" y="21"/>
                    <a:pt x="79" y="20"/>
                    <a:pt x="75" y="19"/>
                  </a:cubicBezTo>
                  <a:cubicBezTo>
                    <a:pt x="71" y="19"/>
                    <a:pt x="68" y="18"/>
                    <a:pt x="65" y="19"/>
                  </a:cubicBezTo>
                  <a:cubicBezTo>
                    <a:pt x="62" y="19"/>
                    <a:pt x="60" y="19"/>
                    <a:pt x="58" y="21"/>
                  </a:cubicBezTo>
                  <a:cubicBezTo>
                    <a:pt x="57" y="22"/>
                    <a:pt x="58" y="25"/>
                    <a:pt x="59" y="26"/>
                  </a:cubicBezTo>
                  <a:cubicBezTo>
                    <a:pt x="61" y="27"/>
                    <a:pt x="65" y="27"/>
                    <a:pt x="67" y="28"/>
                  </a:cubicBezTo>
                  <a:cubicBezTo>
                    <a:pt x="70" y="29"/>
                    <a:pt x="78" y="30"/>
                    <a:pt x="75" y="31"/>
                  </a:cubicBezTo>
                  <a:cubicBezTo>
                    <a:pt x="70" y="33"/>
                    <a:pt x="64" y="32"/>
                    <a:pt x="58" y="32"/>
                  </a:cubicBezTo>
                  <a:cubicBezTo>
                    <a:pt x="54" y="32"/>
                    <a:pt x="51" y="32"/>
                    <a:pt x="48" y="33"/>
                  </a:cubicBezTo>
                  <a:cubicBezTo>
                    <a:pt x="45" y="35"/>
                    <a:pt x="44" y="37"/>
                    <a:pt x="43" y="40"/>
                  </a:cubicBezTo>
                  <a:cubicBezTo>
                    <a:pt x="41" y="42"/>
                    <a:pt x="39" y="46"/>
                    <a:pt x="41" y="48"/>
                  </a:cubicBezTo>
                  <a:cubicBezTo>
                    <a:pt x="44" y="52"/>
                    <a:pt x="50" y="54"/>
                    <a:pt x="56" y="54"/>
                  </a:cubicBezTo>
                  <a:cubicBezTo>
                    <a:pt x="61" y="55"/>
                    <a:pt x="65" y="51"/>
                    <a:pt x="70" y="50"/>
                  </a:cubicBezTo>
                  <a:cubicBezTo>
                    <a:pt x="72" y="50"/>
                    <a:pt x="78" y="49"/>
                    <a:pt x="77" y="50"/>
                  </a:cubicBezTo>
                  <a:cubicBezTo>
                    <a:pt x="73" y="53"/>
                    <a:pt x="68" y="53"/>
                    <a:pt x="64" y="55"/>
                  </a:cubicBezTo>
                  <a:cubicBezTo>
                    <a:pt x="61" y="56"/>
                    <a:pt x="58" y="58"/>
                    <a:pt x="55" y="59"/>
                  </a:cubicBezTo>
                  <a:cubicBezTo>
                    <a:pt x="51" y="59"/>
                    <a:pt x="47" y="58"/>
                    <a:pt x="43" y="58"/>
                  </a:cubicBezTo>
                  <a:cubicBezTo>
                    <a:pt x="40" y="58"/>
                    <a:pt x="37" y="57"/>
                    <a:pt x="35" y="58"/>
                  </a:cubicBezTo>
                  <a:cubicBezTo>
                    <a:pt x="34" y="58"/>
                    <a:pt x="33" y="61"/>
                    <a:pt x="34" y="61"/>
                  </a:cubicBezTo>
                  <a:cubicBezTo>
                    <a:pt x="38" y="64"/>
                    <a:pt x="44" y="66"/>
                    <a:pt x="49" y="68"/>
                  </a:cubicBezTo>
                  <a:cubicBezTo>
                    <a:pt x="51" y="69"/>
                    <a:pt x="53" y="69"/>
                    <a:pt x="55" y="68"/>
                  </a:cubicBezTo>
                  <a:cubicBezTo>
                    <a:pt x="60" y="65"/>
                    <a:pt x="63" y="60"/>
                    <a:pt x="68" y="57"/>
                  </a:cubicBezTo>
                  <a:cubicBezTo>
                    <a:pt x="70" y="55"/>
                    <a:pt x="73" y="55"/>
                    <a:pt x="76" y="55"/>
                  </a:cubicBezTo>
                  <a:cubicBezTo>
                    <a:pt x="82" y="55"/>
                    <a:pt x="88" y="54"/>
                    <a:pt x="94" y="54"/>
                  </a:cubicBezTo>
                  <a:cubicBezTo>
                    <a:pt x="96" y="54"/>
                    <a:pt x="100" y="54"/>
                    <a:pt x="99" y="55"/>
                  </a:cubicBezTo>
                  <a:cubicBezTo>
                    <a:pt x="96" y="57"/>
                    <a:pt x="92" y="56"/>
                    <a:pt x="89" y="56"/>
                  </a:cubicBezTo>
                  <a:cubicBezTo>
                    <a:pt x="84" y="57"/>
                    <a:pt x="79" y="56"/>
                    <a:pt x="75" y="58"/>
                  </a:cubicBezTo>
                  <a:cubicBezTo>
                    <a:pt x="70" y="59"/>
                    <a:pt x="66" y="62"/>
                    <a:pt x="63" y="66"/>
                  </a:cubicBezTo>
                  <a:cubicBezTo>
                    <a:pt x="62" y="67"/>
                    <a:pt x="62" y="70"/>
                    <a:pt x="63" y="70"/>
                  </a:cubicBezTo>
                  <a:cubicBezTo>
                    <a:pt x="66" y="72"/>
                    <a:pt x="70" y="70"/>
                    <a:pt x="74" y="71"/>
                  </a:cubicBezTo>
                  <a:cubicBezTo>
                    <a:pt x="76" y="71"/>
                    <a:pt x="78" y="74"/>
                    <a:pt x="81" y="73"/>
                  </a:cubicBezTo>
                  <a:cubicBezTo>
                    <a:pt x="83" y="71"/>
                    <a:pt x="82" y="67"/>
                    <a:pt x="85" y="65"/>
                  </a:cubicBezTo>
                  <a:cubicBezTo>
                    <a:pt x="86" y="65"/>
                    <a:pt x="88" y="67"/>
                    <a:pt x="90" y="67"/>
                  </a:cubicBezTo>
                  <a:cubicBezTo>
                    <a:pt x="93" y="67"/>
                    <a:pt x="96" y="65"/>
                    <a:pt x="100" y="66"/>
                  </a:cubicBezTo>
                  <a:cubicBezTo>
                    <a:pt x="101" y="66"/>
                    <a:pt x="98" y="68"/>
                    <a:pt x="97" y="68"/>
                  </a:cubicBezTo>
                  <a:cubicBezTo>
                    <a:pt x="95" y="69"/>
                    <a:pt x="91" y="68"/>
                    <a:pt x="89" y="70"/>
                  </a:cubicBezTo>
                  <a:cubicBezTo>
                    <a:pt x="88" y="70"/>
                    <a:pt x="89" y="72"/>
                    <a:pt x="90" y="72"/>
                  </a:cubicBezTo>
                  <a:cubicBezTo>
                    <a:pt x="95" y="72"/>
                    <a:pt x="101" y="72"/>
                    <a:pt x="106" y="71"/>
                  </a:cubicBezTo>
                  <a:cubicBezTo>
                    <a:pt x="113" y="68"/>
                    <a:pt x="121" y="66"/>
                    <a:pt x="127" y="60"/>
                  </a:cubicBezTo>
                  <a:cubicBezTo>
                    <a:pt x="129" y="59"/>
                    <a:pt x="126" y="54"/>
                    <a:pt x="127" y="52"/>
                  </a:cubicBezTo>
                  <a:cubicBezTo>
                    <a:pt x="128" y="50"/>
                    <a:pt x="131" y="52"/>
                    <a:pt x="132" y="52"/>
                  </a:cubicBezTo>
                  <a:cubicBezTo>
                    <a:pt x="137" y="50"/>
                    <a:pt x="141" y="47"/>
                    <a:pt x="146" y="45"/>
                  </a:cubicBezTo>
                  <a:cubicBezTo>
                    <a:pt x="148" y="45"/>
                    <a:pt x="150" y="44"/>
                    <a:pt x="152" y="45"/>
                  </a:cubicBezTo>
                  <a:cubicBezTo>
                    <a:pt x="153" y="47"/>
                    <a:pt x="149" y="46"/>
                    <a:pt x="147" y="47"/>
                  </a:cubicBezTo>
                  <a:cubicBezTo>
                    <a:pt x="143" y="49"/>
                    <a:pt x="139" y="52"/>
                    <a:pt x="136" y="54"/>
                  </a:cubicBezTo>
                  <a:cubicBezTo>
                    <a:pt x="134" y="56"/>
                    <a:pt x="128" y="60"/>
                    <a:pt x="131" y="62"/>
                  </a:cubicBezTo>
                  <a:cubicBezTo>
                    <a:pt x="135" y="64"/>
                    <a:pt x="140" y="60"/>
                    <a:pt x="145" y="60"/>
                  </a:cubicBezTo>
                  <a:cubicBezTo>
                    <a:pt x="151" y="59"/>
                    <a:pt x="158" y="59"/>
                    <a:pt x="164" y="59"/>
                  </a:cubicBezTo>
                  <a:cubicBezTo>
                    <a:pt x="166" y="59"/>
                    <a:pt x="172" y="57"/>
                    <a:pt x="171" y="59"/>
                  </a:cubicBezTo>
                  <a:cubicBezTo>
                    <a:pt x="168" y="62"/>
                    <a:pt x="164" y="62"/>
                    <a:pt x="161" y="63"/>
                  </a:cubicBezTo>
                  <a:cubicBezTo>
                    <a:pt x="156" y="64"/>
                    <a:pt x="150" y="62"/>
                    <a:pt x="145" y="63"/>
                  </a:cubicBezTo>
                  <a:cubicBezTo>
                    <a:pt x="140" y="63"/>
                    <a:pt x="136" y="64"/>
                    <a:pt x="131" y="65"/>
                  </a:cubicBezTo>
                  <a:cubicBezTo>
                    <a:pt x="128" y="66"/>
                    <a:pt x="124" y="66"/>
                    <a:pt x="121" y="68"/>
                  </a:cubicBezTo>
                  <a:cubicBezTo>
                    <a:pt x="120" y="68"/>
                    <a:pt x="122" y="70"/>
                    <a:pt x="123" y="70"/>
                  </a:cubicBezTo>
                  <a:cubicBezTo>
                    <a:pt x="127" y="70"/>
                    <a:pt x="131" y="68"/>
                    <a:pt x="135" y="68"/>
                  </a:cubicBezTo>
                  <a:cubicBezTo>
                    <a:pt x="136" y="68"/>
                    <a:pt x="139" y="69"/>
                    <a:pt x="138" y="70"/>
                  </a:cubicBezTo>
                  <a:cubicBezTo>
                    <a:pt x="135" y="71"/>
                    <a:pt x="131" y="71"/>
                    <a:pt x="128" y="72"/>
                  </a:cubicBezTo>
                  <a:cubicBezTo>
                    <a:pt x="125" y="73"/>
                    <a:pt x="121" y="73"/>
                    <a:pt x="117" y="73"/>
                  </a:cubicBezTo>
                  <a:cubicBezTo>
                    <a:pt x="113" y="74"/>
                    <a:pt x="110" y="74"/>
                    <a:pt x="106" y="75"/>
                  </a:cubicBezTo>
                  <a:cubicBezTo>
                    <a:pt x="101" y="75"/>
                    <a:pt x="95" y="74"/>
                    <a:pt x="90" y="76"/>
                  </a:cubicBezTo>
                  <a:cubicBezTo>
                    <a:pt x="89" y="76"/>
                    <a:pt x="92" y="77"/>
                    <a:pt x="94" y="78"/>
                  </a:cubicBezTo>
                  <a:cubicBezTo>
                    <a:pt x="96" y="80"/>
                    <a:pt x="99" y="82"/>
                    <a:pt x="101" y="84"/>
                  </a:cubicBezTo>
                  <a:cubicBezTo>
                    <a:pt x="102" y="85"/>
                    <a:pt x="101" y="88"/>
                    <a:pt x="102" y="89"/>
                  </a:cubicBezTo>
                  <a:cubicBezTo>
                    <a:pt x="108" y="91"/>
                    <a:pt x="115" y="90"/>
                    <a:pt x="121" y="91"/>
                  </a:cubicBezTo>
                  <a:cubicBezTo>
                    <a:pt x="123" y="91"/>
                    <a:pt x="127" y="91"/>
                    <a:pt x="126" y="92"/>
                  </a:cubicBezTo>
                  <a:cubicBezTo>
                    <a:pt x="121" y="93"/>
                    <a:pt x="117" y="92"/>
                    <a:pt x="112" y="93"/>
                  </a:cubicBezTo>
                  <a:cubicBezTo>
                    <a:pt x="109" y="93"/>
                    <a:pt x="106" y="94"/>
                    <a:pt x="102" y="94"/>
                  </a:cubicBezTo>
                  <a:cubicBezTo>
                    <a:pt x="101" y="94"/>
                    <a:pt x="99" y="93"/>
                    <a:pt x="98" y="92"/>
                  </a:cubicBezTo>
                  <a:cubicBezTo>
                    <a:pt x="95" y="89"/>
                    <a:pt x="93" y="86"/>
                    <a:pt x="90" y="83"/>
                  </a:cubicBezTo>
                  <a:cubicBezTo>
                    <a:pt x="87" y="81"/>
                    <a:pt x="85" y="79"/>
                    <a:pt x="82" y="78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66" name="Freeform 1103">
              <a:extLst>
                <a:ext uri="{FF2B5EF4-FFF2-40B4-BE49-F238E27FC236}">
                  <a16:creationId xmlns:a16="http://schemas.microsoft.com/office/drawing/2014/main" id="{D6DCA84E-4765-6147-BEA5-B078A4FDCB9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90443" y="1627324"/>
              <a:ext cx="20623" cy="23796"/>
            </a:xfrm>
            <a:custGeom>
              <a:avLst/>
              <a:gdLst>
                <a:gd name="T0" fmla="*/ 2147483647 w 11"/>
                <a:gd name="T1" fmla="*/ 2147483647 h 12"/>
                <a:gd name="T2" fmla="*/ 2147483647 w 11"/>
                <a:gd name="T3" fmla="*/ 2147483647 h 12"/>
                <a:gd name="T4" fmla="*/ 2147483647 w 11"/>
                <a:gd name="T5" fmla="*/ 2147483647 h 12"/>
                <a:gd name="T6" fmla="*/ 2147483647 w 11"/>
                <a:gd name="T7" fmla="*/ 2147483647 h 12"/>
                <a:gd name="T8" fmla="*/ 2147483647 w 11"/>
                <a:gd name="T9" fmla="*/ 2147483647 h 12"/>
                <a:gd name="T10" fmla="*/ 2147483647 w 11"/>
                <a:gd name="T11" fmla="*/ 2147483647 h 12"/>
                <a:gd name="T12" fmla="*/ 2147483647 w 11"/>
                <a:gd name="T13" fmla="*/ 2147483647 h 12"/>
                <a:gd name="T14" fmla="*/ 2147483647 w 11"/>
                <a:gd name="T15" fmla="*/ 2147483647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" h="12">
                  <a:moveTo>
                    <a:pt x="9" y="1"/>
                  </a:moveTo>
                  <a:cubicBezTo>
                    <a:pt x="6" y="3"/>
                    <a:pt x="3" y="6"/>
                    <a:pt x="1" y="9"/>
                  </a:cubicBezTo>
                  <a:cubicBezTo>
                    <a:pt x="0" y="10"/>
                    <a:pt x="2" y="12"/>
                    <a:pt x="3" y="12"/>
                  </a:cubicBezTo>
                  <a:cubicBezTo>
                    <a:pt x="4" y="11"/>
                    <a:pt x="5" y="9"/>
                    <a:pt x="6" y="8"/>
                  </a:cubicBezTo>
                  <a:cubicBezTo>
                    <a:pt x="7" y="8"/>
                    <a:pt x="9" y="11"/>
                    <a:pt x="10" y="10"/>
                  </a:cubicBezTo>
                  <a:cubicBezTo>
                    <a:pt x="11" y="9"/>
                    <a:pt x="8" y="8"/>
                    <a:pt x="8" y="6"/>
                  </a:cubicBezTo>
                  <a:cubicBezTo>
                    <a:pt x="9" y="5"/>
                    <a:pt x="11" y="4"/>
                    <a:pt x="11" y="2"/>
                  </a:cubicBezTo>
                  <a:cubicBezTo>
                    <a:pt x="11" y="1"/>
                    <a:pt x="10" y="0"/>
                    <a:pt x="9" y="1"/>
                  </a:cubicBezTo>
                  <a:close/>
                </a:path>
              </a:pathLst>
            </a:custGeom>
            <a:solidFill>
              <a:srgbClr val="7AA34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67" name="Freeform 1104">
              <a:extLst>
                <a:ext uri="{FF2B5EF4-FFF2-40B4-BE49-F238E27FC236}">
                  <a16:creationId xmlns:a16="http://schemas.microsoft.com/office/drawing/2014/main" id="{C7C8C9A2-C181-2846-8D3D-F42D0748661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90501" y="1495655"/>
              <a:ext cx="25382" cy="14277"/>
            </a:xfrm>
            <a:custGeom>
              <a:avLst/>
              <a:gdLst>
                <a:gd name="T0" fmla="*/ 2147483647 w 13"/>
                <a:gd name="T1" fmla="*/ 0 h 7"/>
                <a:gd name="T2" fmla="*/ 2147483647 w 13"/>
                <a:gd name="T3" fmla="*/ 2147483647 h 7"/>
                <a:gd name="T4" fmla="*/ 2147483647 w 13"/>
                <a:gd name="T5" fmla="*/ 2147483647 h 7"/>
                <a:gd name="T6" fmla="*/ 2147483647 w 13"/>
                <a:gd name="T7" fmla="*/ 2147483647 h 7"/>
                <a:gd name="T8" fmla="*/ 2147483647 w 13"/>
                <a:gd name="T9" fmla="*/ 2147483647 h 7"/>
                <a:gd name="T10" fmla="*/ 2147483647 w 13"/>
                <a:gd name="T11" fmla="*/ 0 h 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" h="7">
                  <a:moveTo>
                    <a:pt x="8" y="0"/>
                  </a:moveTo>
                  <a:cubicBezTo>
                    <a:pt x="10" y="0"/>
                    <a:pt x="13" y="1"/>
                    <a:pt x="12" y="2"/>
                  </a:cubicBezTo>
                  <a:cubicBezTo>
                    <a:pt x="10" y="4"/>
                    <a:pt x="7" y="4"/>
                    <a:pt x="4" y="5"/>
                  </a:cubicBezTo>
                  <a:cubicBezTo>
                    <a:pt x="3" y="5"/>
                    <a:pt x="1" y="7"/>
                    <a:pt x="1" y="6"/>
                  </a:cubicBezTo>
                  <a:cubicBezTo>
                    <a:pt x="0" y="4"/>
                    <a:pt x="2" y="3"/>
                    <a:pt x="3" y="2"/>
                  </a:cubicBezTo>
                  <a:cubicBezTo>
                    <a:pt x="5" y="1"/>
                    <a:pt x="6" y="0"/>
                    <a:pt x="8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68" name="Freeform 1105">
              <a:extLst>
                <a:ext uri="{FF2B5EF4-FFF2-40B4-BE49-F238E27FC236}">
                  <a16:creationId xmlns:a16="http://schemas.microsoft.com/office/drawing/2014/main" id="{2CD3BD5D-008F-FB43-A42F-49EB45589A0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25518" y="1419509"/>
              <a:ext cx="25382" cy="6346"/>
            </a:xfrm>
            <a:custGeom>
              <a:avLst/>
              <a:gdLst>
                <a:gd name="T0" fmla="*/ 2147483647 w 13"/>
                <a:gd name="T1" fmla="*/ 0 h 3"/>
                <a:gd name="T2" fmla="*/ 2147483647 w 13"/>
                <a:gd name="T3" fmla="*/ 2147483647 h 3"/>
                <a:gd name="T4" fmla="*/ 2147483647 w 13"/>
                <a:gd name="T5" fmla="*/ 2147483647 h 3"/>
                <a:gd name="T6" fmla="*/ 2147483647 w 13"/>
                <a:gd name="T7" fmla="*/ 2147483647 h 3"/>
                <a:gd name="T8" fmla="*/ 2147483647 w 13"/>
                <a:gd name="T9" fmla="*/ 0 h 3"/>
                <a:gd name="T10" fmla="*/ 2147483647 w 13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" h="3">
                  <a:moveTo>
                    <a:pt x="10" y="0"/>
                  </a:moveTo>
                  <a:cubicBezTo>
                    <a:pt x="11" y="0"/>
                    <a:pt x="13" y="2"/>
                    <a:pt x="12" y="2"/>
                  </a:cubicBezTo>
                  <a:cubicBezTo>
                    <a:pt x="11" y="3"/>
                    <a:pt x="8" y="2"/>
                    <a:pt x="6" y="2"/>
                  </a:cubicBezTo>
                  <a:cubicBezTo>
                    <a:pt x="5" y="2"/>
                    <a:pt x="2" y="3"/>
                    <a:pt x="1" y="2"/>
                  </a:cubicBezTo>
                  <a:cubicBezTo>
                    <a:pt x="0" y="1"/>
                    <a:pt x="3" y="0"/>
                    <a:pt x="4" y="0"/>
                  </a:cubicBezTo>
                  <a:cubicBezTo>
                    <a:pt x="6" y="0"/>
                    <a:pt x="8" y="0"/>
                    <a:pt x="10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69" name="Freeform 1106">
              <a:extLst>
                <a:ext uri="{FF2B5EF4-FFF2-40B4-BE49-F238E27FC236}">
                  <a16:creationId xmlns:a16="http://schemas.microsoft.com/office/drawing/2014/main" id="{A0E48CEB-429E-CD45-8EF2-6C38C0AF6BD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60186" y="1275148"/>
              <a:ext cx="1227858" cy="1013697"/>
            </a:xfrm>
            <a:custGeom>
              <a:avLst/>
              <a:gdLst>
                <a:gd name="T0" fmla="*/ 2147483647 w 645"/>
                <a:gd name="T1" fmla="*/ 2147483647 h 532"/>
                <a:gd name="T2" fmla="*/ 2147483647 w 645"/>
                <a:gd name="T3" fmla="*/ 2147483647 h 532"/>
                <a:gd name="T4" fmla="*/ 2147483647 w 645"/>
                <a:gd name="T5" fmla="*/ 2147483647 h 532"/>
                <a:gd name="T6" fmla="*/ 2147483647 w 645"/>
                <a:gd name="T7" fmla="*/ 2147483647 h 532"/>
                <a:gd name="T8" fmla="*/ 2147483647 w 645"/>
                <a:gd name="T9" fmla="*/ 2147483647 h 532"/>
                <a:gd name="T10" fmla="*/ 2147483647 w 645"/>
                <a:gd name="T11" fmla="*/ 2147483647 h 532"/>
                <a:gd name="T12" fmla="*/ 2147483647 w 645"/>
                <a:gd name="T13" fmla="*/ 2147483647 h 532"/>
                <a:gd name="T14" fmla="*/ 2147483647 w 645"/>
                <a:gd name="T15" fmla="*/ 2147483647 h 532"/>
                <a:gd name="T16" fmla="*/ 2147483647 w 645"/>
                <a:gd name="T17" fmla="*/ 2147483647 h 532"/>
                <a:gd name="T18" fmla="*/ 2147483647 w 645"/>
                <a:gd name="T19" fmla="*/ 2147483647 h 532"/>
                <a:gd name="T20" fmla="*/ 2147483647 w 645"/>
                <a:gd name="T21" fmla="*/ 2147483647 h 532"/>
                <a:gd name="T22" fmla="*/ 2147483647 w 645"/>
                <a:gd name="T23" fmla="*/ 2147483647 h 532"/>
                <a:gd name="T24" fmla="*/ 2147483647 w 645"/>
                <a:gd name="T25" fmla="*/ 2147483647 h 532"/>
                <a:gd name="T26" fmla="*/ 2147483647 w 645"/>
                <a:gd name="T27" fmla="*/ 2147483647 h 532"/>
                <a:gd name="T28" fmla="*/ 2147483647 w 645"/>
                <a:gd name="T29" fmla="*/ 2147483647 h 532"/>
                <a:gd name="T30" fmla="*/ 2147483647 w 645"/>
                <a:gd name="T31" fmla="*/ 2147483647 h 532"/>
                <a:gd name="T32" fmla="*/ 2147483647 w 645"/>
                <a:gd name="T33" fmla="*/ 2147483647 h 532"/>
                <a:gd name="T34" fmla="*/ 2147483647 w 645"/>
                <a:gd name="T35" fmla="*/ 2147483647 h 532"/>
                <a:gd name="T36" fmla="*/ 2147483647 w 645"/>
                <a:gd name="T37" fmla="*/ 2147483647 h 532"/>
                <a:gd name="T38" fmla="*/ 2147483647 w 645"/>
                <a:gd name="T39" fmla="*/ 2147483647 h 532"/>
                <a:gd name="T40" fmla="*/ 2147483647 w 645"/>
                <a:gd name="T41" fmla="*/ 2147483647 h 532"/>
                <a:gd name="T42" fmla="*/ 2147483647 w 645"/>
                <a:gd name="T43" fmla="*/ 2147483647 h 532"/>
                <a:gd name="T44" fmla="*/ 2147483647 w 645"/>
                <a:gd name="T45" fmla="*/ 2147483647 h 532"/>
                <a:gd name="T46" fmla="*/ 2147483647 w 645"/>
                <a:gd name="T47" fmla="*/ 2147483647 h 532"/>
                <a:gd name="T48" fmla="*/ 2147483647 w 645"/>
                <a:gd name="T49" fmla="*/ 2147483647 h 532"/>
                <a:gd name="T50" fmla="*/ 2147483647 w 645"/>
                <a:gd name="T51" fmla="*/ 2147483647 h 532"/>
                <a:gd name="T52" fmla="*/ 2147483647 w 645"/>
                <a:gd name="T53" fmla="*/ 2147483647 h 532"/>
                <a:gd name="T54" fmla="*/ 2147483647 w 645"/>
                <a:gd name="T55" fmla="*/ 2147483647 h 532"/>
                <a:gd name="T56" fmla="*/ 2147483647 w 645"/>
                <a:gd name="T57" fmla="*/ 2147483647 h 532"/>
                <a:gd name="T58" fmla="*/ 2147483647 w 645"/>
                <a:gd name="T59" fmla="*/ 2147483647 h 532"/>
                <a:gd name="T60" fmla="*/ 2147483647 w 645"/>
                <a:gd name="T61" fmla="*/ 2147483647 h 532"/>
                <a:gd name="T62" fmla="*/ 2147483647 w 645"/>
                <a:gd name="T63" fmla="*/ 2147483647 h 532"/>
                <a:gd name="T64" fmla="*/ 2147483647 w 645"/>
                <a:gd name="T65" fmla="*/ 2147483647 h 532"/>
                <a:gd name="T66" fmla="*/ 2147483647 w 645"/>
                <a:gd name="T67" fmla="*/ 2147483647 h 532"/>
                <a:gd name="T68" fmla="*/ 2147483647 w 645"/>
                <a:gd name="T69" fmla="*/ 2147483647 h 532"/>
                <a:gd name="T70" fmla="*/ 2147483647 w 645"/>
                <a:gd name="T71" fmla="*/ 2147483647 h 532"/>
                <a:gd name="T72" fmla="*/ 2147483647 w 645"/>
                <a:gd name="T73" fmla="*/ 2147483647 h 532"/>
                <a:gd name="T74" fmla="*/ 2147483647 w 645"/>
                <a:gd name="T75" fmla="*/ 2147483647 h 532"/>
                <a:gd name="T76" fmla="*/ 2147483647 w 645"/>
                <a:gd name="T77" fmla="*/ 2147483647 h 532"/>
                <a:gd name="T78" fmla="*/ 2147483647 w 645"/>
                <a:gd name="T79" fmla="*/ 2147483647 h 532"/>
                <a:gd name="T80" fmla="*/ 2147483647 w 645"/>
                <a:gd name="T81" fmla="*/ 2147483647 h 532"/>
                <a:gd name="T82" fmla="*/ 2147483647 w 645"/>
                <a:gd name="T83" fmla="*/ 2147483647 h 532"/>
                <a:gd name="T84" fmla="*/ 2147483647 w 645"/>
                <a:gd name="T85" fmla="*/ 2147483647 h 532"/>
                <a:gd name="T86" fmla="*/ 2147483647 w 645"/>
                <a:gd name="T87" fmla="*/ 2147483647 h 532"/>
                <a:gd name="T88" fmla="*/ 2147483647 w 645"/>
                <a:gd name="T89" fmla="*/ 2147483647 h 532"/>
                <a:gd name="T90" fmla="*/ 2147483647 w 645"/>
                <a:gd name="T91" fmla="*/ 2147483647 h 532"/>
                <a:gd name="T92" fmla="*/ 2147483647 w 645"/>
                <a:gd name="T93" fmla="*/ 2147483647 h 532"/>
                <a:gd name="T94" fmla="*/ 2147483647 w 645"/>
                <a:gd name="T95" fmla="*/ 2147483647 h 532"/>
                <a:gd name="T96" fmla="*/ 2147483647 w 645"/>
                <a:gd name="T97" fmla="*/ 2147483647 h 532"/>
                <a:gd name="T98" fmla="*/ 2147483647 w 645"/>
                <a:gd name="T99" fmla="*/ 2147483647 h 532"/>
                <a:gd name="T100" fmla="*/ 2147483647 w 645"/>
                <a:gd name="T101" fmla="*/ 2147483647 h 532"/>
                <a:gd name="T102" fmla="*/ 2147483647 w 645"/>
                <a:gd name="T103" fmla="*/ 2147483647 h 532"/>
                <a:gd name="T104" fmla="*/ 2147483647 w 645"/>
                <a:gd name="T105" fmla="*/ 2147483647 h 532"/>
                <a:gd name="T106" fmla="*/ 2147483647 w 645"/>
                <a:gd name="T107" fmla="*/ 2147483647 h 532"/>
                <a:gd name="T108" fmla="*/ 2147483647 w 645"/>
                <a:gd name="T109" fmla="*/ 2147483647 h 532"/>
                <a:gd name="T110" fmla="*/ 2147483647 w 645"/>
                <a:gd name="T111" fmla="*/ 2147483647 h 532"/>
                <a:gd name="T112" fmla="*/ 2147483647 w 645"/>
                <a:gd name="T113" fmla="*/ 2147483647 h 53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645" h="532">
                  <a:moveTo>
                    <a:pt x="645" y="54"/>
                  </a:moveTo>
                  <a:cubicBezTo>
                    <a:pt x="638" y="61"/>
                    <a:pt x="627" y="60"/>
                    <a:pt x="618" y="65"/>
                  </a:cubicBezTo>
                  <a:cubicBezTo>
                    <a:pt x="616" y="66"/>
                    <a:pt x="619" y="70"/>
                    <a:pt x="616" y="70"/>
                  </a:cubicBezTo>
                  <a:cubicBezTo>
                    <a:pt x="610" y="72"/>
                    <a:pt x="605" y="74"/>
                    <a:pt x="601" y="75"/>
                  </a:cubicBezTo>
                  <a:cubicBezTo>
                    <a:pt x="596" y="76"/>
                    <a:pt x="590" y="73"/>
                    <a:pt x="585" y="73"/>
                  </a:cubicBezTo>
                  <a:cubicBezTo>
                    <a:pt x="579" y="80"/>
                    <a:pt x="567" y="73"/>
                    <a:pt x="558" y="76"/>
                  </a:cubicBezTo>
                  <a:cubicBezTo>
                    <a:pt x="556" y="76"/>
                    <a:pt x="556" y="80"/>
                    <a:pt x="558" y="80"/>
                  </a:cubicBezTo>
                  <a:cubicBezTo>
                    <a:pt x="563" y="78"/>
                    <a:pt x="569" y="81"/>
                    <a:pt x="574" y="80"/>
                  </a:cubicBezTo>
                  <a:cubicBezTo>
                    <a:pt x="579" y="80"/>
                    <a:pt x="583" y="78"/>
                    <a:pt x="588" y="78"/>
                  </a:cubicBezTo>
                  <a:cubicBezTo>
                    <a:pt x="594" y="78"/>
                    <a:pt x="601" y="79"/>
                    <a:pt x="605" y="82"/>
                  </a:cubicBezTo>
                  <a:cubicBezTo>
                    <a:pt x="601" y="86"/>
                    <a:pt x="594" y="87"/>
                    <a:pt x="589" y="88"/>
                  </a:cubicBezTo>
                  <a:cubicBezTo>
                    <a:pt x="584" y="89"/>
                    <a:pt x="579" y="88"/>
                    <a:pt x="574" y="88"/>
                  </a:cubicBezTo>
                  <a:cubicBezTo>
                    <a:pt x="571" y="88"/>
                    <a:pt x="566" y="86"/>
                    <a:pt x="563" y="88"/>
                  </a:cubicBezTo>
                  <a:cubicBezTo>
                    <a:pt x="560" y="90"/>
                    <a:pt x="555" y="95"/>
                    <a:pt x="558" y="97"/>
                  </a:cubicBezTo>
                  <a:cubicBezTo>
                    <a:pt x="562" y="99"/>
                    <a:pt x="566" y="93"/>
                    <a:pt x="571" y="93"/>
                  </a:cubicBezTo>
                  <a:cubicBezTo>
                    <a:pt x="576" y="92"/>
                    <a:pt x="583" y="89"/>
                    <a:pt x="586" y="92"/>
                  </a:cubicBezTo>
                  <a:cubicBezTo>
                    <a:pt x="589" y="94"/>
                    <a:pt x="583" y="99"/>
                    <a:pt x="580" y="100"/>
                  </a:cubicBezTo>
                  <a:cubicBezTo>
                    <a:pt x="578" y="101"/>
                    <a:pt x="574" y="98"/>
                    <a:pt x="571" y="99"/>
                  </a:cubicBezTo>
                  <a:cubicBezTo>
                    <a:pt x="568" y="101"/>
                    <a:pt x="566" y="105"/>
                    <a:pt x="565" y="109"/>
                  </a:cubicBezTo>
                  <a:cubicBezTo>
                    <a:pt x="565" y="111"/>
                    <a:pt x="570" y="111"/>
                    <a:pt x="569" y="113"/>
                  </a:cubicBezTo>
                  <a:cubicBezTo>
                    <a:pt x="567" y="117"/>
                    <a:pt x="564" y="120"/>
                    <a:pt x="560" y="122"/>
                  </a:cubicBezTo>
                  <a:cubicBezTo>
                    <a:pt x="558" y="123"/>
                    <a:pt x="554" y="119"/>
                    <a:pt x="553" y="121"/>
                  </a:cubicBezTo>
                  <a:cubicBezTo>
                    <a:pt x="550" y="126"/>
                    <a:pt x="549" y="132"/>
                    <a:pt x="547" y="137"/>
                  </a:cubicBezTo>
                  <a:cubicBezTo>
                    <a:pt x="546" y="141"/>
                    <a:pt x="542" y="144"/>
                    <a:pt x="542" y="148"/>
                  </a:cubicBezTo>
                  <a:cubicBezTo>
                    <a:pt x="542" y="151"/>
                    <a:pt x="548" y="145"/>
                    <a:pt x="551" y="145"/>
                  </a:cubicBezTo>
                  <a:cubicBezTo>
                    <a:pt x="557" y="145"/>
                    <a:pt x="562" y="147"/>
                    <a:pt x="568" y="150"/>
                  </a:cubicBezTo>
                  <a:cubicBezTo>
                    <a:pt x="569" y="151"/>
                    <a:pt x="570" y="154"/>
                    <a:pt x="568" y="154"/>
                  </a:cubicBezTo>
                  <a:cubicBezTo>
                    <a:pt x="563" y="154"/>
                    <a:pt x="558" y="149"/>
                    <a:pt x="553" y="150"/>
                  </a:cubicBezTo>
                  <a:cubicBezTo>
                    <a:pt x="551" y="150"/>
                    <a:pt x="552" y="155"/>
                    <a:pt x="554" y="156"/>
                  </a:cubicBezTo>
                  <a:cubicBezTo>
                    <a:pt x="559" y="159"/>
                    <a:pt x="564" y="160"/>
                    <a:pt x="570" y="161"/>
                  </a:cubicBezTo>
                  <a:cubicBezTo>
                    <a:pt x="572" y="162"/>
                    <a:pt x="574" y="158"/>
                    <a:pt x="576" y="160"/>
                  </a:cubicBezTo>
                  <a:cubicBezTo>
                    <a:pt x="578" y="163"/>
                    <a:pt x="580" y="170"/>
                    <a:pt x="577" y="171"/>
                  </a:cubicBezTo>
                  <a:cubicBezTo>
                    <a:pt x="570" y="172"/>
                    <a:pt x="564" y="170"/>
                    <a:pt x="557" y="169"/>
                  </a:cubicBezTo>
                  <a:cubicBezTo>
                    <a:pt x="553" y="169"/>
                    <a:pt x="542" y="167"/>
                    <a:pt x="539" y="168"/>
                  </a:cubicBezTo>
                  <a:cubicBezTo>
                    <a:pt x="537" y="169"/>
                    <a:pt x="551" y="170"/>
                    <a:pt x="554" y="172"/>
                  </a:cubicBezTo>
                  <a:cubicBezTo>
                    <a:pt x="555" y="173"/>
                    <a:pt x="545" y="174"/>
                    <a:pt x="542" y="175"/>
                  </a:cubicBezTo>
                  <a:cubicBezTo>
                    <a:pt x="539" y="175"/>
                    <a:pt x="540" y="172"/>
                    <a:pt x="537" y="172"/>
                  </a:cubicBezTo>
                  <a:cubicBezTo>
                    <a:pt x="534" y="172"/>
                    <a:pt x="530" y="173"/>
                    <a:pt x="531" y="175"/>
                  </a:cubicBezTo>
                  <a:cubicBezTo>
                    <a:pt x="532" y="179"/>
                    <a:pt x="541" y="180"/>
                    <a:pt x="541" y="184"/>
                  </a:cubicBezTo>
                  <a:cubicBezTo>
                    <a:pt x="547" y="186"/>
                    <a:pt x="554" y="184"/>
                    <a:pt x="559" y="186"/>
                  </a:cubicBezTo>
                  <a:cubicBezTo>
                    <a:pt x="561" y="187"/>
                    <a:pt x="559" y="190"/>
                    <a:pt x="557" y="191"/>
                  </a:cubicBezTo>
                  <a:cubicBezTo>
                    <a:pt x="551" y="191"/>
                    <a:pt x="546" y="189"/>
                    <a:pt x="540" y="190"/>
                  </a:cubicBezTo>
                  <a:cubicBezTo>
                    <a:pt x="539" y="191"/>
                    <a:pt x="539" y="193"/>
                    <a:pt x="540" y="194"/>
                  </a:cubicBezTo>
                  <a:cubicBezTo>
                    <a:pt x="546" y="196"/>
                    <a:pt x="556" y="192"/>
                    <a:pt x="561" y="196"/>
                  </a:cubicBezTo>
                  <a:cubicBezTo>
                    <a:pt x="564" y="198"/>
                    <a:pt x="564" y="206"/>
                    <a:pt x="562" y="209"/>
                  </a:cubicBezTo>
                  <a:cubicBezTo>
                    <a:pt x="559" y="212"/>
                    <a:pt x="555" y="207"/>
                    <a:pt x="551" y="205"/>
                  </a:cubicBezTo>
                  <a:cubicBezTo>
                    <a:pt x="546" y="203"/>
                    <a:pt x="542" y="199"/>
                    <a:pt x="536" y="198"/>
                  </a:cubicBezTo>
                  <a:cubicBezTo>
                    <a:pt x="534" y="198"/>
                    <a:pt x="531" y="201"/>
                    <a:pt x="532" y="202"/>
                  </a:cubicBezTo>
                  <a:cubicBezTo>
                    <a:pt x="537" y="206"/>
                    <a:pt x="547" y="204"/>
                    <a:pt x="550" y="210"/>
                  </a:cubicBezTo>
                  <a:cubicBezTo>
                    <a:pt x="552" y="214"/>
                    <a:pt x="539" y="209"/>
                    <a:pt x="538" y="213"/>
                  </a:cubicBezTo>
                  <a:cubicBezTo>
                    <a:pt x="537" y="217"/>
                    <a:pt x="546" y="211"/>
                    <a:pt x="549" y="213"/>
                  </a:cubicBezTo>
                  <a:cubicBezTo>
                    <a:pt x="551" y="214"/>
                    <a:pt x="549" y="217"/>
                    <a:pt x="549" y="219"/>
                  </a:cubicBezTo>
                  <a:cubicBezTo>
                    <a:pt x="548" y="220"/>
                    <a:pt x="545" y="222"/>
                    <a:pt x="546" y="222"/>
                  </a:cubicBezTo>
                  <a:cubicBezTo>
                    <a:pt x="551" y="224"/>
                    <a:pt x="557" y="222"/>
                    <a:pt x="562" y="224"/>
                  </a:cubicBezTo>
                  <a:cubicBezTo>
                    <a:pt x="563" y="224"/>
                    <a:pt x="565" y="227"/>
                    <a:pt x="565" y="228"/>
                  </a:cubicBezTo>
                  <a:cubicBezTo>
                    <a:pt x="564" y="230"/>
                    <a:pt x="561" y="231"/>
                    <a:pt x="559" y="231"/>
                  </a:cubicBezTo>
                  <a:cubicBezTo>
                    <a:pt x="554" y="230"/>
                    <a:pt x="550" y="227"/>
                    <a:pt x="546" y="226"/>
                  </a:cubicBezTo>
                  <a:cubicBezTo>
                    <a:pt x="543" y="225"/>
                    <a:pt x="539" y="226"/>
                    <a:pt x="536" y="225"/>
                  </a:cubicBezTo>
                  <a:cubicBezTo>
                    <a:pt x="534" y="225"/>
                    <a:pt x="533" y="228"/>
                    <a:pt x="533" y="230"/>
                  </a:cubicBezTo>
                  <a:cubicBezTo>
                    <a:pt x="532" y="234"/>
                    <a:pt x="531" y="239"/>
                    <a:pt x="534" y="242"/>
                  </a:cubicBezTo>
                  <a:cubicBezTo>
                    <a:pt x="536" y="244"/>
                    <a:pt x="534" y="235"/>
                    <a:pt x="537" y="235"/>
                  </a:cubicBezTo>
                  <a:cubicBezTo>
                    <a:pt x="542" y="235"/>
                    <a:pt x="544" y="239"/>
                    <a:pt x="551" y="240"/>
                  </a:cubicBezTo>
                  <a:cubicBezTo>
                    <a:pt x="552" y="242"/>
                    <a:pt x="549" y="246"/>
                    <a:pt x="549" y="248"/>
                  </a:cubicBezTo>
                  <a:cubicBezTo>
                    <a:pt x="545" y="250"/>
                    <a:pt x="541" y="248"/>
                    <a:pt x="537" y="249"/>
                  </a:cubicBezTo>
                  <a:cubicBezTo>
                    <a:pt x="535" y="250"/>
                    <a:pt x="533" y="253"/>
                    <a:pt x="531" y="252"/>
                  </a:cubicBezTo>
                  <a:cubicBezTo>
                    <a:pt x="524" y="252"/>
                    <a:pt x="516" y="249"/>
                    <a:pt x="510" y="246"/>
                  </a:cubicBezTo>
                  <a:cubicBezTo>
                    <a:pt x="508" y="245"/>
                    <a:pt x="510" y="241"/>
                    <a:pt x="507" y="241"/>
                  </a:cubicBezTo>
                  <a:cubicBezTo>
                    <a:pt x="505" y="241"/>
                    <a:pt x="505" y="247"/>
                    <a:pt x="503" y="246"/>
                  </a:cubicBezTo>
                  <a:cubicBezTo>
                    <a:pt x="499" y="246"/>
                    <a:pt x="498" y="238"/>
                    <a:pt x="494" y="238"/>
                  </a:cubicBezTo>
                  <a:cubicBezTo>
                    <a:pt x="492" y="241"/>
                    <a:pt x="497" y="244"/>
                    <a:pt x="498" y="247"/>
                  </a:cubicBezTo>
                  <a:cubicBezTo>
                    <a:pt x="498" y="248"/>
                    <a:pt x="493" y="250"/>
                    <a:pt x="490" y="253"/>
                  </a:cubicBezTo>
                  <a:cubicBezTo>
                    <a:pt x="485" y="256"/>
                    <a:pt x="478" y="246"/>
                    <a:pt x="473" y="249"/>
                  </a:cubicBezTo>
                  <a:cubicBezTo>
                    <a:pt x="470" y="251"/>
                    <a:pt x="478" y="252"/>
                    <a:pt x="484" y="254"/>
                  </a:cubicBezTo>
                  <a:cubicBezTo>
                    <a:pt x="480" y="255"/>
                    <a:pt x="474" y="253"/>
                    <a:pt x="472" y="256"/>
                  </a:cubicBezTo>
                  <a:cubicBezTo>
                    <a:pt x="478" y="257"/>
                    <a:pt x="490" y="256"/>
                    <a:pt x="495" y="258"/>
                  </a:cubicBezTo>
                  <a:cubicBezTo>
                    <a:pt x="497" y="258"/>
                    <a:pt x="495" y="260"/>
                    <a:pt x="494" y="261"/>
                  </a:cubicBezTo>
                  <a:cubicBezTo>
                    <a:pt x="488" y="262"/>
                    <a:pt x="478" y="259"/>
                    <a:pt x="472" y="261"/>
                  </a:cubicBezTo>
                  <a:cubicBezTo>
                    <a:pt x="474" y="264"/>
                    <a:pt x="478" y="263"/>
                    <a:pt x="480" y="264"/>
                  </a:cubicBezTo>
                  <a:cubicBezTo>
                    <a:pt x="483" y="264"/>
                    <a:pt x="480" y="268"/>
                    <a:pt x="491" y="264"/>
                  </a:cubicBezTo>
                  <a:cubicBezTo>
                    <a:pt x="495" y="265"/>
                    <a:pt x="501" y="266"/>
                    <a:pt x="499" y="270"/>
                  </a:cubicBezTo>
                  <a:cubicBezTo>
                    <a:pt x="496" y="274"/>
                    <a:pt x="489" y="270"/>
                    <a:pt x="484" y="271"/>
                  </a:cubicBezTo>
                  <a:cubicBezTo>
                    <a:pt x="483" y="274"/>
                    <a:pt x="490" y="272"/>
                    <a:pt x="491" y="274"/>
                  </a:cubicBezTo>
                  <a:cubicBezTo>
                    <a:pt x="492" y="275"/>
                    <a:pt x="488" y="278"/>
                    <a:pt x="490" y="278"/>
                  </a:cubicBezTo>
                  <a:cubicBezTo>
                    <a:pt x="493" y="279"/>
                    <a:pt x="496" y="273"/>
                    <a:pt x="498" y="273"/>
                  </a:cubicBezTo>
                  <a:cubicBezTo>
                    <a:pt x="508" y="275"/>
                    <a:pt x="516" y="278"/>
                    <a:pt x="524" y="283"/>
                  </a:cubicBezTo>
                  <a:cubicBezTo>
                    <a:pt x="526" y="284"/>
                    <a:pt x="519" y="286"/>
                    <a:pt x="518" y="289"/>
                  </a:cubicBezTo>
                  <a:cubicBezTo>
                    <a:pt x="519" y="292"/>
                    <a:pt x="529" y="286"/>
                    <a:pt x="530" y="288"/>
                  </a:cubicBezTo>
                  <a:cubicBezTo>
                    <a:pt x="532" y="291"/>
                    <a:pt x="523" y="296"/>
                    <a:pt x="525" y="299"/>
                  </a:cubicBezTo>
                  <a:cubicBezTo>
                    <a:pt x="527" y="301"/>
                    <a:pt x="530" y="294"/>
                    <a:pt x="533" y="295"/>
                  </a:cubicBezTo>
                  <a:cubicBezTo>
                    <a:pt x="535" y="295"/>
                    <a:pt x="534" y="299"/>
                    <a:pt x="533" y="301"/>
                  </a:cubicBezTo>
                  <a:cubicBezTo>
                    <a:pt x="532" y="302"/>
                    <a:pt x="527" y="299"/>
                    <a:pt x="528" y="301"/>
                  </a:cubicBezTo>
                  <a:cubicBezTo>
                    <a:pt x="528" y="305"/>
                    <a:pt x="535" y="307"/>
                    <a:pt x="534" y="311"/>
                  </a:cubicBezTo>
                  <a:cubicBezTo>
                    <a:pt x="534" y="313"/>
                    <a:pt x="529" y="314"/>
                    <a:pt x="526" y="313"/>
                  </a:cubicBezTo>
                  <a:cubicBezTo>
                    <a:pt x="523" y="312"/>
                    <a:pt x="525" y="305"/>
                    <a:pt x="522" y="305"/>
                  </a:cubicBezTo>
                  <a:cubicBezTo>
                    <a:pt x="519" y="305"/>
                    <a:pt x="521" y="312"/>
                    <a:pt x="518" y="313"/>
                  </a:cubicBezTo>
                  <a:cubicBezTo>
                    <a:pt x="514" y="314"/>
                    <a:pt x="509" y="312"/>
                    <a:pt x="506" y="309"/>
                  </a:cubicBezTo>
                  <a:cubicBezTo>
                    <a:pt x="502" y="305"/>
                    <a:pt x="503" y="298"/>
                    <a:pt x="499" y="294"/>
                  </a:cubicBezTo>
                  <a:cubicBezTo>
                    <a:pt x="497" y="292"/>
                    <a:pt x="494" y="294"/>
                    <a:pt x="491" y="293"/>
                  </a:cubicBezTo>
                  <a:cubicBezTo>
                    <a:pt x="486" y="292"/>
                    <a:pt x="479" y="289"/>
                    <a:pt x="474" y="287"/>
                  </a:cubicBezTo>
                  <a:cubicBezTo>
                    <a:pt x="470" y="285"/>
                    <a:pt x="467" y="280"/>
                    <a:pt x="462" y="280"/>
                  </a:cubicBezTo>
                  <a:cubicBezTo>
                    <a:pt x="460" y="280"/>
                    <a:pt x="466" y="285"/>
                    <a:pt x="465" y="286"/>
                  </a:cubicBezTo>
                  <a:cubicBezTo>
                    <a:pt x="464" y="288"/>
                    <a:pt x="460" y="288"/>
                    <a:pt x="461" y="289"/>
                  </a:cubicBezTo>
                  <a:cubicBezTo>
                    <a:pt x="464" y="291"/>
                    <a:pt x="468" y="292"/>
                    <a:pt x="472" y="293"/>
                  </a:cubicBezTo>
                  <a:cubicBezTo>
                    <a:pt x="477" y="294"/>
                    <a:pt x="481" y="293"/>
                    <a:pt x="485" y="294"/>
                  </a:cubicBezTo>
                  <a:cubicBezTo>
                    <a:pt x="487" y="295"/>
                    <a:pt x="488" y="298"/>
                    <a:pt x="487" y="299"/>
                  </a:cubicBezTo>
                  <a:cubicBezTo>
                    <a:pt x="482" y="301"/>
                    <a:pt x="474" y="303"/>
                    <a:pt x="469" y="303"/>
                  </a:cubicBezTo>
                  <a:cubicBezTo>
                    <a:pt x="467" y="303"/>
                    <a:pt x="468" y="299"/>
                    <a:pt x="466" y="299"/>
                  </a:cubicBezTo>
                  <a:cubicBezTo>
                    <a:pt x="463" y="300"/>
                    <a:pt x="459" y="302"/>
                    <a:pt x="458" y="305"/>
                  </a:cubicBezTo>
                  <a:cubicBezTo>
                    <a:pt x="464" y="306"/>
                    <a:pt x="461" y="309"/>
                    <a:pt x="460" y="311"/>
                  </a:cubicBezTo>
                  <a:cubicBezTo>
                    <a:pt x="458" y="314"/>
                    <a:pt x="447" y="314"/>
                    <a:pt x="450" y="316"/>
                  </a:cubicBezTo>
                  <a:cubicBezTo>
                    <a:pt x="455" y="316"/>
                    <a:pt x="462" y="316"/>
                    <a:pt x="468" y="316"/>
                  </a:cubicBezTo>
                  <a:cubicBezTo>
                    <a:pt x="469" y="316"/>
                    <a:pt x="479" y="316"/>
                    <a:pt x="478" y="317"/>
                  </a:cubicBezTo>
                  <a:cubicBezTo>
                    <a:pt x="474" y="319"/>
                    <a:pt x="458" y="318"/>
                    <a:pt x="456" y="323"/>
                  </a:cubicBezTo>
                  <a:cubicBezTo>
                    <a:pt x="460" y="324"/>
                    <a:pt x="466" y="324"/>
                    <a:pt x="468" y="325"/>
                  </a:cubicBezTo>
                  <a:cubicBezTo>
                    <a:pt x="471" y="321"/>
                    <a:pt x="478" y="320"/>
                    <a:pt x="483" y="319"/>
                  </a:cubicBezTo>
                  <a:cubicBezTo>
                    <a:pt x="488" y="318"/>
                    <a:pt x="493" y="318"/>
                    <a:pt x="497" y="318"/>
                  </a:cubicBezTo>
                  <a:cubicBezTo>
                    <a:pt x="505" y="319"/>
                    <a:pt x="513" y="321"/>
                    <a:pt x="521" y="322"/>
                  </a:cubicBezTo>
                  <a:cubicBezTo>
                    <a:pt x="523" y="323"/>
                    <a:pt x="529" y="320"/>
                    <a:pt x="527" y="323"/>
                  </a:cubicBezTo>
                  <a:cubicBezTo>
                    <a:pt x="521" y="328"/>
                    <a:pt x="515" y="327"/>
                    <a:pt x="508" y="330"/>
                  </a:cubicBezTo>
                  <a:cubicBezTo>
                    <a:pt x="508" y="335"/>
                    <a:pt x="501" y="334"/>
                    <a:pt x="498" y="337"/>
                  </a:cubicBezTo>
                  <a:cubicBezTo>
                    <a:pt x="493" y="342"/>
                    <a:pt x="488" y="348"/>
                    <a:pt x="481" y="351"/>
                  </a:cubicBezTo>
                  <a:cubicBezTo>
                    <a:pt x="472" y="355"/>
                    <a:pt x="461" y="355"/>
                    <a:pt x="451" y="357"/>
                  </a:cubicBezTo>
                  <a:cubicBezTo>
                    <a:pt x="444" y="359"/>
                    <a:pt x="437" y="362"/>
                    <a:pt x="430" y="363"/>
                  </a:cubicBezTo>
                  <a:cubicBezTo>
                    <a:pt x="426" y="364"/>
                    <a:pt x="422" y="364"/>
                    <a:pt x="418" y="363"/>
                  </a:cubicBezTo>
                  <a:cubicBezTo>
                    <a:pt x="414" y="362"/>
                    <a:pt x="410" y="356"/>
                    <a:pt x="406" y="357"/>
                  </a:cubicBezTo>
                  <a:cubicBezTo>
                    <a:pt x="403" y="358"/>
                    <a:pt x="413" y="363"/>
                    <a:pt x="411" y="366"/>
                  </a:cubicBezTo>
                  <a:cubicBezTo>
                    <a:pt x="409" y="370"/>
                    <a:pt x="400" y="369"/>
                    <a:pt x="397" y="373"/>
                  </a:cubicBezTo>
                  <a:cubicBezTo>
                    <a:pt x="391" y="379"/>
                    <a:pt x="391" y="389"/>
                    <a:pt x="386" y="395"/>
                  </a:cubicBezTo>
                  <a:cubicBezTo>
                    <a:pt x="382" y="400"/>
                    <a:pt x="375" y="400"/>
                    <a:pt x="370" y="403"/>
                  </a:cubicBezTo>
                  <a:cubicBezTo>
                    <a:pt x="367" y="405"/>
                    <a:pt x="366" y="411"/>
                    <a:pt x="362" y="410"/>
                  </a:cubicBezTo>
                  <a:cubicBezTo>
                    <a:pt x="358" y="409"/>
                    <a:pt x="348" y="413"/>
                    <a:pt x="344" y="410"/>
                  </a:cubicBezTo>
                  <a:cubicBezTo>
                    <a:pt x="342" y="408"/>
                    <a:pt x="354" y="404"/>
                    <a:pt x="352" y="402"/>
                  </a:cubicBezTo>
                  <a:cubicBezTo>
                    <a:pt x="349" y="399"/>
                    <a:pt x="344" y="400"/>
                    <a:pt x="341" y="402"/>
                  </a:cubicBezTo>
                  <a:cubicBezTo>
                    <a:pt x="338" y="404"/>
                    <a:pt x="339" y="408"/>
                    <a:pt x="338" y="411"/>
                  </a:cubicBezTo>
                  <a:cubicBezTo>
                    <a:pt x="338" y="413"/>
                    <a:pt x="339" y="415"/>
                    <a:pt x="338" y="416"/>
                  </a:cubicBezTo>
                  <a:cubicBezTo>
                    <a:pt x="335" y="417"/>
                    <a:pt x="330" y="415"/>
                    <a:pt x="327" y="416"/>
                  </a:cubicBezTo>
                  <a:cubicBezTo>
                    <a:pt x="323" y="416"/>
                    <a:pt x="318" y="416"/>
                    <a:pt x="316" y="419"/>
                  </a:cubicBezTo>
                  <a:cubicBezTo>
                    <a:pt x="315" y="421"/>
                    <a:pt x="321" y="424"/>
                    <a:pt x="319" y="425"/>
                  </a:cubicBezTo>
                  <a:cubicBezTo>
                    <a:pt x="316" y="428"/>
                    <a:pt x="308" y="423"/>
                    <a:pt x="307" y="427"/>
                  </a:cubicBezTo>
                  <a:cubicBezTo>
                    <a:pt x="305" y="432"/>
                    <a:pt x="316" y="437"/>
                    <a:pt x="314" y="442"/>
                  </a:cubicBezTo>
                  <a:cubicBezTo>
                    <a:pt x="313" y="446"/>
                    <a:pt x="303" y="438"/>
                    <a:pt x="302" y="442"/>
                  </a:cubicBezTo>
                  <a:cubicBezTo>
                    <a:pt x="300" y="447"/>
                    <a:pt x="310" y="450"/>
                    <a:pt x="309" y="456"/>
                  </a:cubicBezTo>
                  <a:cubicBezTo>
                    <a:pt x="309" y="460"/>
                    <a:pt x="302" y="459"/>
                    <a:pt x="299" y="462"/>
                  </a:cubicBezTo>
                  <a:cubicBezTo>
                    <a:pt x="295" y="466"/>
                    <a:pt x="292" y="470"/>
                    <a:pt x="290" y="474"/>
                  </a:cubicBezTo>
                  <a:cubicBezTo>
                    <a:pt x="288" y="480"/>
                    <a:pt x="289" y="486"/>
                    <a:pt x="287" y="491"/>
                  </a:cubicBezTo>
                  <a:cubicBezTo>
                    <a:pt x="285" y="496"/>
                    <a:pt x="280" y="499"/>
                    <a:pt x="278" y="503"/>
                  </a:cubicBezTo>
                  <a:cubicBezTo>
                    <a:pt x="276" y="507"/>
                    <a:pt x="275" y="512"/>
                    <a:pt x="274" y="517"/>
                  </a:cubicBezTo>
                  <a:cubicBezTo>
                    <a:pt x="273" y="521"/>
                    <a:pt x="275" y="527"/>
                    <a:pt x="271" y="530"/>
                  </a:cubicBezTo>
                  <a:cubicBezTo>
                    <a:pt x="266" y="532"/>
                    <a:pt x="259" y="531"/>
                    <a:pt x="254" y="527"/>
                  </a:cubicBezTo>
                  <a:cubicBezTo>
                    <a:pt x="250" y="524"/>
                    <a:pt x="252" y="516"/>
                    <a:pt x="249" y="511"/>
                  </a:cubicBezTo>
                  <a:cubicBezTo>
                    <a:pt x="247" y="509"/>
                    <a:pt x="244" y="511"/>
                    <a:pt x="241" y="511"/>
                  </a:cubicBezTo>
                  <a:cubicBezTo>
                    <a:pt x="235" y="511"/>
                    <a:pt x="227" y="515"/>
                    <a:pt x="221" y="512"/>
                  </a:cubicBezTo>
                  <a:cubicBezTo>
                    <a:pt x="216" y="510"/>
                    <a:pt x="214" y="504"/>
                    <a:pt x="211" y="499"/>
                  </a:cubicBezTo>
                  <a:cubicBezTo>
                    <a:pt x="206" y="493"/>
                    <a:pt x="200" y="488"/>
                    <a:pt x="197" y="481"/>
                  </a:cubicBezTo>
                  <a:cubicBezTo>
                    <a:pt x="195" y="478"/>
                    <a:pt x="199" y="474"/>
                    <a:pt x="198" y="470"/>
                  </a:cubicBezTo>
                  <a:cubicBezTo>
                    <a:pt x="197" y="467"/>
                    <a:pt x="193" y="466"/>
                    <a:pt x="192" y="463"/>
                  </a:cubicBezTo>
                  <a:cubicBezTo>
                    <a:pt x="189" y="460"/>
                    <a:pt x="189" y="456"/>
                    <a:pt x="187" y="452"/>
                  </a:cubicBezTo>
                  <a:cubicBezTo>
                    <a:pt x="185" y="447"/>
                    <a:pt x="182" y="442"/>
                    <a:pt x="181" y="437"/>
                  </a:cubicBezTo>
                  <a:cubicBezTo>
                    <a:pt x="180" y="431"/>
                    <a:pt x="184" y="426"/>
                    <a:pt x="182" y="421"/>
                  </a:cubicBezTo>
                  <a:cubicBezTo>
                    <a:pt x="182" y="417"/>
                    <a:pt x="177" y="415"/>
                    <a:pt x="175" y="411"/>
                  </a:cubicBezTo>
                  <a:cubicBezTo>
                    <a:pt x="173" y="408"/>
                    <a:pt x="171" y="404"/>
                    <a:pt x="172" y="400"/>
                  </a:cubicBezTo>
                  <a:cubicBezTo>
                    <a:pt x="173" y="396"/>
                    <a:pt x="180" y="394"/>
                    <a:pt x="179" y="390"/>
                  </a:cubicBezTo>
                  <a:cubicBezTo>
                    <a:pt x="179" y="386"/>
                    <a:pt x="172" y="388"/>
                    <a:pt x="170" y="385"/>
                  </a:cubicBezTo>
                  <a:cubicBezTo>
                    <a:pt x="169" y="382"/>
                    <a:pt x="170" y="379"/>
                    <a:pt x="170" y="376"/>
                  </a:cubicBezTo>
                  <a:cubicBezTo>
                    <a:pt x="171" y="372"/>
                    <a:pt x="170" y="367"/>
                    <a:pt x="173" y="364"/>
                  </a:cubicBezTo>
                  <a:cubicBezTo>
                    <a:pt x="175" y="362"/>
                    <a:pt x="181" y="365"/>
                    <a:pt x="184" y="363"/>
                  </a:cubicBezTo>
                  <a:cubicBezTo>
                    <a:pt x="186" y="361"/>
                    <a:pt x="184" y="356"/>
                    <a:pt x="187" y="354"/>
                  </a:cubicBezTo>
                  <a:cubicBezTo>
                    <a:pt x="192" y="352"/>
                    <a:pt x="198" y="357"/>
                    <a:pt x="202" y="354"/>
                  </a:cubicBezTo>
                  <a:cubicBezTo>
                    <a:pt x="206" y="351"/>
                    <a:pt x="206" y="344"/>
                    <a:pt x="207" y="339"/>
                  </a:cubicBezTo>
                  <a:cubicBezTo>
                    <a:pt x="209" y="335"/>
                    <a:pt x="212" y="330"/>
                    <a:pt x="211" y="326"/>
                  </a:cubicBezTo>
                  <a:cubicBezTo>
                    <a:pt x="211" y="324"/>
                    <a:pt x="208" y="323"/>
                    <a:pt x="206" y="323"/>
                  </a:cubicBezTo>
                  <a:cubicBezTo>
                    <a:pt x="202" y="322"/>
                    <a:pt x="198" y="323"/>
                    <a:pt x="195" y="322"/>
                  </a:cubicBezTo>
                  <a:cubicBezTo>
                    <a:pt x="188" y="321"/>
                    <a:pt x="182" y="319"/>
                    <a:pt x="176" y="317"/>
                  </a:cubicBezTo>
                  <a:cubicBezTo>
                    <a:pt x="174" y="315"/>
                    <a:pt x="168" y="312"/>
                    <a:pt x="170" y="310"/>
                  </a:cubicBezTo>
                  <a:cubicBezTo>
                    <a:pt x="174" y="306"/>
                    <a:pt x="180" y="308"/>
                    <a:pt x="185" y="308"/>
                  </a:cubicBezTo>
                  <a:cubicBezTo>
                    <a:pt x="195" y="310"/>
                    <a:pt x="204" y="320"/>
                    <a:pt x="213" y="317"/>
                  </a:cubicBezTo>
                  <a:cubicBezTo>
                    <a:pt x="219" y="315"/>
                    <a:pt x="208" y="306"/>
                    <a:pt x="204" y="302"/>
                  </a:cubicBezTo>
                  <a:cubicBezTo>
                    <a:pt x="201" y="298"/>
                    <a:pt x="196" y="296"/>
                    <a:pt x="193" y="293"/>
                  </a:cubicBezTo>
                  <a:cubicBezTo>
                    <a:pt x="190" y="291"/>
                    <a:pt x="190" y="285"/>
                    <a:pt x="186" y="285"/>
                  </a:cubicBezTo>
                  <a:cubicBezTo>
                    <a:pt x="183" y="285"/>
                    <a:pt x="184" y="292"/>
                    <a:pt x="181" y="293"/>
                  </a:cubicBezTo>
                  <a:cubicBezTo>
                    <a:pt x="174" y="293"/>
                    <a:pt x="166" y="292"/>
                    <a:pt x="161" y="287"/>
                  </a:cubicBezTo>
                  <a:cubicBezTo>
                    <a:pt x="158" y="284"/>
                    <a:pt x="162" y="279"/>
                    <a:pt x="164" y="275"/>
                  </a:cubicBezTo>
                  <a:cubicBezTo>
                    <a:pt x="165" y="271"/>
                    <a:pt x="171" y="268"/>
                    <a:pt x="171" y="264"/>
                  </a:cubicBezTo>
                  <a:cubicBezTo>
                    <a:pt x="172" y="258"/>
                    <a:pt x="169" y="253"/>
                    <a:pt x="167" y="247"/>
                  </a:cubicBezTo>
                  <a:cubicBezTo>
                    <a:pt x="165" y="240"/>
                    <a:pt x="164" y="232"/>
                    <a:pt x="161" y="225"/>
                  </a:cubicBezTo>
                  <a:cubicBezTo>
                    <a:pt x="156" y="217"/>
                    <a:pt x="148" y="212"/>
                    <a:pt x="142" y="204"/>
                  </a:cubicBezTo>
                  <a:cubicBezTo>
                    <a:pt x="141" y="202"/>
                    <a:pt x="142" y="198"/>
                    <a:pt x="139" y="197"/>
                  </a:cubicBezTo>
                  <a:cubicBezTo>
                    <a:pt x="133" y="193"/>
                    <a:pt x="125" y="191"/>
                    <a:pt x="118" y="189"/>
                  </a:cubicBezTo>
                  <a:cubicBezTo>
                    <a:pt x="110" y="187"/>
                    <a:pt x="102" y="184"/>
                    <a:pt x="93" y="183"/>
                  </a:cubicBezTo>
                  <a:cubicBezTo>
                    <a:pt x="86" y="182"/>
                    <a:pt x="79" y="183"/>
                    <a:pt x="71" y="184"/>
                  </a:cubicBezTo>
                  <a:cubicBezTo>
                    <a:pt x="67" y="184"/>
                    <a:pt x="61" y="183"/>
                    <a:pt x="57" y="185"/>
                  </a:cubicBezTo>
                  <a:cubicBezTo>
                    <a:pt x="55" y="186"/>
                    <a:pt x="58" y="191"/>
                    <a:pt x="56" y="191"/>
                  </a:cubicBezTo>
                  <a:cubicBezTo>
                    <a:pt x="49" y="193"/>
                    <a:pt x="41" y="192"/>
                    <a:pt x="34" y="189"/>
                  </a:cubicBezTo>
                  <a:cubicBezTo>
                    <a:pt x="31" y="188"/>
                    <a:pt x="28" y="184"/>
                    <a:pt x="29" y="182"/>
                  </a:cubicBezTo>
                  <a:cubicBezTo>
                    <a:pt x="32" y="178"/>
                    <a:pt x="43" y="181"/>
                    <a:pt x="42" y="176"/>
                  </a:cubicBezTo>
                  <a:cubicBezTo>
                    <a:pt x="41" y="171"/>
                    <a:pt x="32" y="175"/>
                    <a:pt x="28" y="173"/>
                  </a:cubicBezTo>
                  <a:cubicBezTo>
                    <a:pt x="26" y="172"/>
                    <a:pt x="27" y="168"/>
                    <a:pt x="25" y="168"/>
                  </a:cubicBezTo>
                  <a:cubicBezTo>
                    <a:pt x="22" y="168"/>
                    <a:pt x="20" y="175"/>
                    <a:pt x="17" y="174"/>
                  </a:cubicBezTo>
                  <a:cubicBezTo>
                    <a:pt x="14" y="173"/>
                    <a:pt x="11" y="168"/>
                    <a:pt x="13" y="166"/>
                  </a:cubicBezTo>
                  <a:cubicBezTo>
                    <a:pt x="17" y="162"/>
                    <a:pt x="23" y="162"/>
                    <a:pt x="28" y="162"/>
                  </a:cubicBezTo>
                  <a:cubicBezTo>
                    <a:pt x="34" y="161"/>
                    <a:pt x="40" y="163"/>
                    <a:pt x="47" y="163"/>
                  </a:cubicBezTo>
                  <a:cubicBezTo>
                    <a:pt x="54" y="164"/>
                    <a:pt x="62" y="167"/>
                    <a:pt x="68" y="163"/>
                  </a:cubicBezTo>
                  <a:cubicBezTo>
                    <a:pt x="71" y="162"/>
                    <a:pt x="63" y="158"/>
                    <a:pt x="64" y="155"/>
                  </a:cubicBezTo>
                  <a:cubicBezTo>
                    <a:pt x="65" y="151"/>
                    <a:pt x="77" y="149"/>
                    <a:pt x="74" y="148"/>
                  </a:cubicBezTo>
                  <a:cubicBezTo>
                    <a:pt x="68" y="145"/>
                    <a:pt x="61" y="150"/>
                    <a:pt x="54" y="151"/>
                  </a:cubicBezTo>
                  <a:cubicBezTo>
                    <a:pt x="49" y="151"/>
                    <a:pt x="43" y="152"/>
                    <a:pt x="37" y="151"/>
                  </a:cubicBezTo>
                  <a:cubicBezTo>
                    <a:pt x="31" y="151"/>
                    <a:pt x="24" y="150"/>
                    <a:pt x="18" y="148"/>
                  </a:cubicBezTo>
                  <a:cubicBezTo>
                    <a:pt x="12" y="147"/>
                    <a:pt x="6" y="145"/>
                    <a:pt x="2" y="140"/>
                  </a:cubicBezTo>
                  <a:cubicBezTo>
                    <a:pt x="0" y="138"/>
                    <a:pt x="0" y="132"/>
                    <a:pt x="3" y="131"/>
                  </a:cubicBezTo>
                  <a:cubicBezTo>
                    <a:pt x="11" y="126"/>
                    <a:pt x="22" y="125"/>
                    <a:pt x="31" y="123"/>
                  </a:cubicBezTo>
                  <a:cubicBezTo>
                    <a:pt x="36" y="121"/>
                    <a:pt x="41" y="119"/>
                    <a:pt x="47" y="118"/>
                  </a:cubicBezTo>
                  <a:cubicBezTo>
                    <a:pt x="56" y="117"/>
                    <a:pt x="66" y="119"/>
                    <a:pt x="75" y="116"/>
                  </a:cubicBezTo>
                  <a:cubicBezTo>
                    <a:pt x="81" y="114"/>
                    <a:pt x="86" y="110"/>
                    <a:pt x="90" y="105"/>
                  </a:cubicBezTo>
                  <a:cubicBezTo>
                    <a:pt x="92" y="103"/>
                    <a:pt x="89" y="100"/>
                    <a:pt x="90" y="98"/>
                  </a:cubicBezTo>
                  <a:cubicBezTo>
                    <a:pt x="93" y="94"/>
                    <a:pt x="104" y="92"/>
                    <a:pt x="102" y="88"/>
                  </a:cubicBezTo>
                  <a:cubicBezTo>
                    <a:pt x="99" y="83"/>
                    <a:pt x="92" y="90"/>
                    <a:pt x="87" y="91"/>
                  </a:cubicBezTo>
                  <a:cubicBezTo>
                    <a:pt x="83" y="91"/>
                    <a:pt x="80" y="91"/>
                    <a:pt x="77" y="91"/>
                  </a:cubicBezTo>
                  <a:cubicBezTo>
                    <a:pt x="74" y="91"/>
                    <a:pt x="66" y="91"/>
                    <a:pt x="68" y="89"/>
                  </a:cubicBezTo>
                  <a:cubicBezTo>
                    <a:pt x="73" y="82"/>
                    <a:pt x="82" y="80"/>
                    <a:pt x="89" y="77"/>
                  </a:cubicBezTo>
                  <a:cubicBezTo>
                    <a:pt x="96" y="73"/>
                    <a:pt x="102" y="68"/>
                    <a:pt x="110" y="66"/>
                  </a:cubicBezTo>
                  <a:cubicBezTo>
                    <a:pt x="115" y="64"/>
                    <a:pt x="122" y="68"/>
                    <a:pt x="127" y="65"/>
                  </a:cubicBezTo>
                  <a:cubicBezTo>
                    <a:pt x="134" y="62"/>
                    <a:pt x="138" y="54"/>
                    <a:pt x="145" y="50"/>
                  </a:cubicBezTo>
                  <a:cubicBezTo>
                    <a:pt x="153" y="46"/>
                    <a:pt x="163" y="44"/>
                    <a:pt x="172" y="41"/>
                  </a:cubicBezTo>
                  <a:cubicBezTo>
                    <a:pt x="181" y="39"/>
                    <a:pt x="189" y="36"/>
                    <a:pt x="198" y="35"/>
                  </a:cubicBezTo>
                  <a:cubicBezTo>
                    <a:pt x="203" y="34"/>
                    <a:pt x="209" y="32"/>
                    <a:pt x="212" y="36"/>
                  </a:cubicBezTo>
                  <a:cubicBezTo>
                    <a:pt x="215" y="40"/>
                    <a:pt x="208" y="48"/>
                    <a:pt x="213" y="51"/>
                  </a:cubicBezTo>
                  <a:cubicBezTo>
                    <a:pt x="216" y="53"/>
                    <a:pt x="217" y="42"/>
                    <a:pt x="221" y="42"/>
                  </a:cubicBezTo>
                  <a:cubicBezTo>
                    <a:pt x="229" y="42"/>
                    <a:pt x="234" y="50"/>
                    <a:pt x="241" y="52"/>
                  </a:cubicBezTo>
                  <a:cubicBezTo>
                    <a:pt x="243" y="52"/>
                    <a:pt x="238" y="47"/>
                    <a:pt x="240" y="46"/>
                  </a:cubicBezTo>
                  <a:cubicBezTo>
                    <a:pt x="243" y="44"/>
                    <a:pt x="250" y="50"/>
                    <a:pt x="250" y="46"/>
                  </a:cubicBezTo>
                  <a:cubicBezTo>
                    <a:pt x="250" y="40"/>
                    <a:pt x="238" y="38"/>
                    <a:pt x="240" y="32"/>
                  </a:cubicBezTo>
                  <a:cubicBezTo>
                    <a:pt x="241" y="27"/>
                    <a:pt x="250" y="32"/>
                    <a:pt x="255" y="33"/>
                  </a:cubicBezTo>
                  <a:cubicBezTo>
                    <a:pt x="264" y="35"/>
                    <a:pt x="274" y="36"/>
                    <a:pt x="282" y="40"/>
                  </a:cubicBezTo>
                  <a:cubicBezTo>
                    <a:pt x="286" y="42"/>
                    <a:pt x="287" y="48"/>
                    <a:pt x="291" y="49"/>
                  </a:cubicBezTo>
                  <a:cubicBezTo>
                    <a:pt x="294" y="51"/>
                    <a:pt x="299" y="53"/>
                    <a:pt x="302" y="51"/>
                  </a:cubicBezTo>
                  <a:cubicBezTo>
                    <a:pt x="304" y="50"/>
                    <a:pt x="300" y="45"/>
                    <a:pt x="300" y="43"/>
                  </a:cubicBezTo>
                  <a:cubicBezTo>
                    <a:pt x="301" y="40"/>
                    <a:pt x="301" y="37"/>
                    <a:pt x="303" y="37"/>
                  </a:cubicBezTo>
                  <a:cubicBezTo>
                    <a:pt x="306" y="35"/>
                    <a:pt x="319" y="40"/>
                    <a:pt x="317" y="37"/>
                  </a:cubicBezTo>
                  <a:cubicBezTo>
                    <a:pt x="312" y="32"/>
                    <a:pt x="292" y="32"/>
                    <a:pt x="296" y="27"/>
                  </a:cubicBezTo>
                  <a:cubicBezTo>
                    <a:pt x="303" y="26"/>
                    <a:pt x="314" y="27"/>
                    <a:pt x="323" y="27"/>
                  </a:cubicBezTo>
                  <a:cubicBezTo>
                    <a:pt x="328" y="26"/>
                    <a:pt x="344" y="26"/>
                    <a:pt x="339" y="25"/>
                  </a:cubicBezTo>
                  <a:cubicBezTo>
                    <a:pt x="330" y="23"/>
                    <a:pt x="320" y="26"/>
                    <a:pt x="312" y="24"/>
                  </a:cubicBezTo>
                  <a:cubicBezTo>
                    <a:pt x="306" y="22"/>
                    <a:pt x="291" y="20"/>
                    <a:pt x="293" y="14"/>
                  </a:cubicBezTo>
                  <a:cubicBezTo>
                    <a:pt x="301" y="12"/>
                    <a:pt x="313" y="17"/>
                    <a:pt x="319" y="11"/>
                  </a:cubicBezTo>
                  <a:cubicBezTo>
                    <a:pt x="327" y="11"/>
                    <a:pt x="331" y="16"/>
                    <a:pt x="339" y="17"/>
                  </a:cubicBezTo>
                  <a:cubicBezTo>
                    <a:pt x="345" y="18"/>
                    <a:pt x="351" y="18"/>
                    <a:pt x="358" y="18"/>
                  </a:cubicBezTo>
                  <a:cubicBezTo>
                    <a:pt x="362" y="17"/>
                    <a:pt x="369" y="18"/>
                    <a:pt x="370" y="14"/>
                  </a:cubicBezTo>
                  <a:cubicBezTo>
                    <a:pt x="372" y="11"/>
                    <a:pt x="359" y="15"/>
                    <a:pt x="361" y="12"/>
                  </a:cubicBezTo>
                  <a:cubicBezTo>
                    <a:pt x="364" y="7"/>
                    <a:pt x="368" y="6"/>
                    <a:pt x="373" y="6"/>
                  </a:cubicBezTo>
                  <a:cubicBezTo>
                    <a:pt x="376" y="5"/>
                    <a:pt x="380" y="9"/>
                    <a:pt x="382" y="9"/>
                  </a:cubicBezTo>
                  <a:cubicBezTo>
                    <a:pt x="385" y="8"/>
                    <a:pt x="378" y="4"/>
                    <a:pt x="381" y="3"/>
                  </a:cubicBezTo>
                  <a:cubicBezTo>
                    <a:pt x="388" y="1"/>
                    <a:pt x="403" y="2"/>
                    <a:pt x="410" y="2"/>
                  </a:cubicBezTo>
                  <a:cubicBezTo>
                    <a:pt x="416" y="2"/>
                    <a:pt x="422" y="2"/>
                    <a:pt x="429" y="2"/>
                  </a:cubicBezTo>
                  <a:cubicBezTo>
                    <a:pt x="440" y="2"/>
                    <a:pt x="451" y="0"/>
                    <a:pt x="463" y="1"/>
                  </a:cubicBezTo>
                  <a:cubicBezTo>
                    <a:pt x="473" y="2"/>
                    <a:pt x="483" y="3"/>
                    <a:pt x="493" y="6"/>
                  </a:cubicBezTo>
                  <a:cubicBezTo>
                    <a:pt x="497" y="7"/>
                    <a:pt x="507" y="11"/>
                    <a:pt x="507" y="15"/>
                  </a:cubicBezTo>
                  <a:cubicBezTo>
                    <a:pt x="503" y="19"/>
                    <a:pt x="496" y="18"/>
                    <a:pt x="492" y="19"/>
                  </a:cubicBezTo>
                  <a:cubicBezTo>
                    <a:pt x="485" y="21"/>
                    <a:pt x="477" y="19"/>
                    <a:pt x="470" y="19"/>
                  </a:cubicBezTo>
                  <a:cubicBezTo>
                    <a:pt x="461" y="19"/>
                    <a:pt x="453" y="19"/>
                    <a:pt x="444" y="19"/>
                  </a:cubicBezTo>
                  <a:cubicBezTo>
                    <a:pt x="441" y="19"/>
                    <a:pt x="432" y="20"/>
                    <a:pt x="435" y="21"/>
                  </a:cubicBezTo>
                  <a:cubicBezTo>
                    <a:pt x="444" y="22"/>
                    <a:pt x="453" y="22"/>
                    <a:pt x="462" y="22"/>
                  </a:cubicBezTo>
                  <a:cubicBezTo>
                    <a:pt x="475" y="23"/>
                    <a:pt x="488" y="24"/>
                    <a:pt x="500" y="24"/>
                  </a:cubicBezTo>
                  <a:cubicBezTo>
                    <a:pt x="506" y="24"/>
                    <a:pt x="511" y="20"/>
                    <a:pt x="517" y="20"/>
                  </a:cubicBezTo>
                  <a:cubicBezTo>
                    <a:pt x="523" y="20"/>
                    <a:pt x="529" y="20"/>
                    <a:pt x="534" y="20"/>
                  </a:cubicBezTo>
                  <a:cubicBezTo>
                    <a:pt x="538" y="21"/>
                    <a:pt x="544" y="21"/>
                    <a:pt x="546" y="25"/>
                  </a:cubicBezTo>
                  <a:cubicBezTo>
                    <a:pt x="545" y="31"/>
                    <a:pt x="537" y="32"/>
                    <a:pt x="531" y="34"/>
                  </a:cubicBezTo>
                  <a:cubicBezTo>
                    <a:pt x="524" y="36"/>
                    <a:pt x="517" y="35"/>
                    <a:pt x="509" y="36"/>
                  </a:cubicBezTo>
                  <a:cubicBezTo>
                    <a:pt x="502" y="37"/>
                    <a:pt x="495" y="39"/>
                    <a:pt x="488" y="40"/>
                  </a:cubicBezTo>
                  <a:cubicBezTo>
                    <a:pt x="475" y="40"/>
                    <a:pt x="463" y="38"/>
                    <a:pt x="450" y="40"/>
                  </a:cubicBezTo>
                  <a:cubicBezTo>
                    <a:pt x="441" y="40"/>
                    <a:pt x="431" y="43"/>
                    <a:pt x="423" y="46"/>
                  </a:cubicBezTo>
                  <a:cubicBezTo>
                    <a:pt x="420" y="46"/>
                    <a:pt x="416" y="50"/>
                    <a:pt x="418" y="51"/>
                  </a:cubicBezTo>
                  <a:cubicBezTo>
                    <a:pt x="431" y="54"/>
                    <a:pt x="444" y="53"/>
                    <a:pt x="457" y="53"/>
                  </a:cubicBezTo>
                  <a:cubicBezTo>
                    <a:pt x="469" y="54"/>
                    <a:pt x="482" y="55"/>
                    <a:pt x="494" y="55"/>
                  </a:cubicBezTo>
                  <a:cubicBezTo>
                    <a:pt x="501" y="54"/>
                    <a:pt x="507" y="53"/>
                    <a:pt x="513" y="50"/>
                  </a:cubicBezTo>
                  <a:cubicBezTo>
                    <a:pt x="516" y="49"/>
                    <a:pt x="516" y="45"/>
                    <a:pt x="518" y="43"/>
                  </a:cubicBezTo>
                  <a:cubicBezTo>
                    <a:pt x="523" y="41"/>
                    <a:pt x="529" y="39"/>
                    <a:pt x="534" y="41"/>
                  </a:cubicBezTo>
                  <a:cubicBezTo>
                    <a:pt x="537" y="43"/>
                    <a:pt x="540" y="48"/>
                    <a:pt x="539" y="52"/>
                  </a:cubicBezTo>
                  <a:cubicBezTo>
                    <a:pt x="537" y="57"/>
                    <a:pt x="530" y="60"/>
                    <a:pt x="525" y="64"/>
                  </a:cubicBezTo>
                  <a:cubicBezTo>
                    <a:pt x="519" y="79"/>
                    <a:pt x="507" y="80"/>
                    <a:pt x="500" y="89"/>
                  </a:cubicBezTo>
                  <a:cubicBezTo>
                    <a:pt x="507" y="90"/>
                    <a:pt x="519" y="77"/>
                    <a:pt x="528" y="71"/>
                  </a:cubicBezTo>
                  <a:cubicBezTo>
                    <a:pt x="537" y="66"/>
                    <a:pt x="544" y="62"/>
                    <a:pt x="552" y="56"/>
                  </a:cubicBezTo>
                  <a:cubicBezTo>
                    <a:pt x="555" y="54"/>
                    <a:pt x="556" y="49"/>
                    <a:pt x="559" y="50"/>
                  </a:cubicBezTo>
                  <a:cubicBezTo>
                    <a:pt x="563" y="50"/>
                    <a:pt x="557" y="57"/>
                    <a:pt x="560" y="58"/>
                  </a:cubicBezTo>
                  <a:cubicBezTo>
                    <a:pt x="564" y="60"/>
                    <a:pt x="567" y="54"/>
                    <a:pt x="571" y="54"/>
                  </a:cubicBezTo>
                  <a:cubicBezTo>
                    <a:pt x="574" y="54"/>
                    <a:pt x="581" y="57"/>
                    <a:pt x="584" y="55"/>
                  </a:cubicBezTo>
                  <a:cubicBezTo>
                    <a:pt x="591" y="54"/>
                    <a:pt x="595" y="47"/>
                    <a:pt x="602" y="46"/>
                  </a:cubicBezTo>
                  <a:cubicBezTo>
                    <a:pt x="609" y="44"/>
                    <a:pt x="617" y="46"/>
                    <a:pt x="624" y="47"/>
                  </a:cubicBezTo>
                  <a:cubicBezTo>
                    <a:pt x="631" y="48"/>
                    <a:pt x="635" y="50"/>
                    <a:pt x="645" y="5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70" name="Freeform 1107">
              <a:extLst>
                <a:ext uri="{FF2B5EF4-FFF2-40B4-BE49-F238E27FC236}">
                  <a16:creationId xmlns:a16="http://schemas.microsoft.com/office/drawing/2014/main" id="{9D283E18-C935-C740-ADF8-581B3CB194C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67944" y="1879559"/>
              <a:ext cx="66628" cy="47591"/>
            </a:xfrm>
            <a:custGeom>
              <a:avLst/>
              <a:gdLst>
                <a:gd name="T0" fmla="*/ 2147483647 w 35"/>
                <a:gd name="T1" fmla="*/ 0 h 25"/>
                <a:gd name="T2" fmla="*/ 2147483647 w 35"/>
                <a:gd name="T3" fmla="*/ 2147483647 h 25"/>
                <a:gd name="T4" fmla="*/ 2147483647 w 35"/>
                <a:gd name="T5" fmla="*/ 2147483647 h 25"/>
                <a:gd name="T6" fmla="*/ 2147483647 w 35"/>
                <a:gd name="T7" fmla="*/ 2147483647 h 25"/>
                <a:gd name="T8" fmla="*/ 2147483647 w 35"/>
                <a:gd name="T9" fmla="*/ 2147483647 h 25"/>
                <a:gd name="T10" fmla="*/ 2147483647 w 35"/>
                <a:gd name="T11" fmla="*/ 2147483647 h 25"/>
                <a:gd name="T12" fmla="*/ 2147483647 w 35"/>
                <a:gd name="T13" fmla="*/ 2147483647 h 25"/>
                <a:gd name="T14" fmla="*/ 2147483647 w 35"/>
                <a:gd name="T15" fmla="*/ 2147483647 h 25"/>
                <a:gd name="T16" fmla="*/ 2147483647 w 35"/>
                <a:gd name="T17" fmla="*/ 2147483647 h 25"/>
                <a:gd name="T18" fmla="*/ 2147483647 w 35"/>
                <a:gd name="T19" fmla="*/ 2147483647 h 25"/>
                <a:gd name="T20" fmla="*/ 2147483647 w 35"/>
                <a:gd name="T21" fmla="*/ 2147483647 h 25"/>
                <a:gd name="T22" fmla="*/ 2147483647 w 35"/>
                <a:gd name="T23" fmla="*/ 2147483647 h 25"/>
                <a:gd name="T24" fmla="*/ 2147483647 w 35"/>
                <a:gd name="T25" fmla="*/ 2147483647 h 25"/>
                <a:gd name="T26" fmla="*/ 2147483647 w 35"/>
                <a:gd name="T27" fmla="*/ 0 h 2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5" h="25">
                  <a:moveTo>
                    <a:pt x="6" y="0"/>
                  </a:moveTo>
                  <a:cubicBezTo>
                    <a:pt x="11" y="0"/>
                    <a:pt x="15" y="1"/>
                    <a:pt x="19" y="3"/>
                  </a:cubicBezTo>
                  <a:cubicBezTo>
                    <a:pt x="22" y="4"/>
                    <a:pt x="24" y="7"/>
                    <a:pt x="28" y="9"/>
                  </a:cubicBezTo>
                  <a:cubicBezTo>
                    <a:pt x="30" y="11"/>
                    <a:pt x="34" y="10"/>
                    <a:pt x="34" y="12"/>
                  </a:cubicBezTo>
                  <a:cubicBezTo>
                    <a:pt x="35" y="15"/>
                    <a:pt x="33" y="19"/>
                    <a:pt x="30" y="21"/>
                  </a:cubicBezTo>
                  <a:cubicBezTo>
                    <a:pt x="26" y="24"/>
                    <a:pt x="20" y="24"/>
                    <a:pt x="15" y="24"/>
                  </a:cubicBezTo>
                  <a:cubicBezTo>
                    <a:pt x="13" y="25"/>
                    <a:pt x="8" y="25"/>
                    <a:pt x="8" y="22"/>
                  </a:cubicBezTo>
                  <a:cubicBezTo>
                    <a:pt x="8" y="20"/>
                    <a:pt x="17" y="20"/>
                    <a:pt x="15" y="18"/>
                  </a:cubicBezTo>
                  <a:cubicBezTo>
                    <a:pt x="12" y="15"/>
                    <a:pt x="6" y="18"/>
                    <a:pt x="2" y="16"/>
                  </a:cubicBezTo>
                  <a:cubicBezTo>
                    <a:pt x="0" y="15"/>
                    <a:pt x="3" y="13"/>
                    <a:pt x="3" y="12"/>
                  </a:cubicBezTo>
                  <a:cubicBezTo>
                    <a:pt x="3" y="10"/>
                    <a:pt x="3" y="9"/>
                    <a:pt x="3" y="8"/>
                  </a:cubicBezTo>
                  <a:cubicBezTo>
                    <a:pt x="4" y="7"/>
                    <a:pt x="7" y="9"/>
                    <a:pt x="7" y="8"/>
                  </a:cubicBezTo>
                  <a:cubicBezTo>
                    <a:pt x="7" y="6"/>
                    <a:pt x="3" y="6"/>
                    <a:pt x="3" y="4"/>
                  </a:cubicBezTo>
                  <a:cubicBezTo>
                    <a:pt x="3" y="2"/>
                    <a:pt x="5" y="0"/>
                    <a:pt x="6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71" name="Freeform 1108">
              <a:extLst>
                <a:ext uri="{FF2B5EF4-FFF2-40B4-BE49-F238E27FC236}">
                  <a16:creationId xmlns:a16="http://schemas.microsoft.com/office/drawing/2014/main" id="{AE7D5A78-2FA7-1A43-B89C-C91BED8CD01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28400" y="1571801"/>
              <a:ext cx="55524" cy="14277"/>
            </a:xfrm>
            <a:custGeom>
              <a:avLst/>
              <a:gdLst>
                <a:gd name="T0" fmla="*/ 2147483647 w 29"/>
                <a:gd name="T1" fmla="*/ 2147483647 h 7"/>
                <a:gd name="T2" fmla="*/ 2147483647 w 29"/>
                <a:gd name="T3" fmla="*/ 2147483647 h 7"/>
                <a:gd name="T4" fmla="*/ 2147483647 w 29"/>
                <a:gd name="T5" fmla="*/ 2147483647 h 7"/>
                <a:gd name="T6" fmla="*/ 2147483647 w 29"/>
                <a:gd name="T7" fmla="*/ 2147483647 h 7"/>
                <a:gd name="T8" fmla="*/ 2147483647 w 29"/>
                <a:gd name="T9" fmla="*/ 2147483647 h 7"/>
                <a:gd name="T10" fmla="*/ 2147483647 w 29"/>
                <a:gd name="T11" fmla="*/ 2147483647 h 7"/>
                <a:gd name="T12" fmla="*/ 2147483647 w 29"/>
                <a:gd name="T13" fmla="*/ 2147483647 h 7"/>
                <a:gd name="T14" fmla="*/ 2147483647 w 29"/>
                <a:gd name="T15" fmla="*/ 2147483647 h 7"/>
                <a:gd name="T16" fmla="*/ 2147483647 w 29"/>
                <a:gd name="T17" fmla="*/ 2147483647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9" h="7">
                  <a:moveTo>
                    <a:pt x="5" y="1"/>
                  </a:moveTo>
                  <a:cubicBezTo>
                    <a:pt x="4" y="2"/>
                    <a:pt x="0" y="2"/>
                    <a:pt x="1" y="3"/>
                  </a:cubicBezTo>
                  <a:cubicBezTo>
                    <a:pt x="4" y="5"/>
                    <a:pt x="7" y="4"/>
                    <a:pt x="10" y="5"/>
                  </a:cubicBezTo>
                  <a:cubicBezTo>
                    <a:pt x="14" y="5"/>
                    <a:pt x="17" y="6"/>
                    <a:pt x="21" y="6"/>
                  </a:cubicBezTo>
                  <a:cubicBezTo>
                    <a:pt x="24" y="6"/>
                    <a:pt x="26" y="7"/>
                    <a:pt x="29" y="7"/>
                  </a:cubicBezTo>
                  <a:cubicBezTo>
                    <a:pt x="29" y="6"/>
                    <a:pt x="29" y="5"/>
                    <a:pt x="29" y="5"/>
                  </a:cubicBezTo>
                  <a:cubicBezTo>
                    <a:pt x="26" y="3"/>
                    <a:pt x="23" y="1"/>
                    <a:pt x="20" y="1"/>
                  </a:cubicBezTo>
                  <a:cubicBezTo>
                    <a:pt x="17" y="0"/>
                    <a:pt x="14" y="2"/>
                    <a:pt x="11" y="2"/>
                  </a:cubicBezTo>
                  <a:cubicBezTo>
                    <a:pt x="9" y="2"/>
                    <a:pt x="7" y="1"/>
                    <a:pt x="5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72" name="Freeform 1109">
              <a:extLst>
                <a:ext uri="{FF2B5EF4-FFF2-40B4-BE49-F238E27FC236}">
                  <a16:creationId xmlns:a16="http://schemas.microsoft.com/office/drawing/2014/main" id="{9B341FE5-710A-924A-9543-EAAAC600BCE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80808" y="1570215"/>
              <a:ext cx="26969" cy="7932"/>
            </a:xfrm>
            <a:custGeom>
              <a:avLst/>
              <a:gdLst>
                <a:gd name="T0" fmla="*/ 2147483647 w 14"/>
                <a:gd name="T1" fmla="*/ 2147483647 h 4"/>
                <a:gd name="T2" fmla="*/ 2147483647 w 14"/>
                <a:gd name="T3" fmla="*/ 2147483647 h 4"/>
                <a:gd name="T4" fmla="*/ 2147483647 w 14"/>
                <a:gd name="T5" fmla="*/ 2147483647 h 4"/>
                <a:gd name="T6" fmla="*/ 2147483647 w 14"/>
                <a:gd name="T7" fmla="*/ 2147483647 h 4"/>
                <a:gd name="T8" fmla="*/ 2147483647 w 14"/>
                <a:gd name="T9" fmla="*/ 2147483647 h 4"/>
                <a:gd name="T10" fmla="*/ 2147483647 w 14"/>
                <a:gd name="T11" fmla="*/ 2147483647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" h="4">
                  <a:moveTo>
                    <a:pt x="7" y="1"/>
                  </a:moveTo>
                  <a:cubicBezTo>
                    <a:pt x="9" y="1"/>
                    <a:pt x="11" y="1"/>
                    <a:pt x="13" y="2"/>
                  </a:cubicBezTo>
                  <a:cubicBezTo>
                    <a:pt x="14" y="2"/>
                    <a:pt x="14" y="4"/>
                    <a:pt x="13" y="4"/>
                  </a:cubicBezTo>
                  <a:cubicBezTo>
                    <a:pt x="10" y="4"/>
                    <a:pt x="7" y="4"/>
                    <a:pt x="4" y="4"/>
                  </a:cubicBezTo>
                  <a:cubicBezTo>
                    <a:pt x="3" y="4"/>
                    <a:pt x="0" y="2"/>
                    <a:pt x="1" y="2"/>
                  </a:cubicBezTo>
                  <a:cubicBezTo>
                    <a:pt x="2" y="0"/>
                    <a:pt x="5" y="1"/>
                    <a:pt x="7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73" name="Freeform 1110">
              <a:extLst>
                <a:ext uri="{FF2B5EF4-FFF2-40B4-BE49-F238E27FC236}">
                  <a16:creationId xmlns:a16="http://schemas.microsoft.com/office/drawing/2014/main" id="{570E22FA-A2FF-A549-8558-7842E11AF68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53841" y="1576560"/>
              <a:ext cx="25382" cy="7932"/>
            </a:xfrm>
            <a:custGeom>
              <a:avLst/>
              <a:gdLst>
                <a:gd name="T0" fmla="*/ 2147483647 w 13"/>
                <a:gd name="T1" fmla="*/ 0 h 4"/>
                <a:gd name="T2" fmla="*/ 2147483647 w 13"/>
                <a:gd name="T3" fmla="*/ 2147483647 h 4"/>
                <a:gd name="T4" fmla="*/ 2147483647 w 13"/>
                <a:gd name="T5" fmla="*/ 2147483647 h 4"/>
                <a:gd name="T6" fmla="*/ 2147483647 w 13"/>
                <a:gd name="T7" fmla="*/ 2147483647 h 4"/>
                <a:gd name="T8" fmla="*/ 2147483647 w 13"/>
                <a:gd name="T9" fmla="*/ 2147483647 h 4"/>
                <a:gd name="T10" fmla="*/ 0 w 13"/>
                <a:gd name="T11" fmla="*/ 2147483647 h 4"/>
                <a:gd name="T12" fmla="*/ 2147483647 w 13"/>
                <a:gd name="T13" fmla="*/ 0 h 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" h="4">
                  <a:moveTo>
                    <a:pt x="3" y="0"/>
                  </a:moveTo>
                  <a:cubicBezTo>
                    <a:pt x="5" y="0"/>
                    <a:pt x="8" y="0"/>
                    <a:pt x="10" y="1"/>
                  </a:cubicBezTo>
                  <a:cubicBezTo>
                    <a:pt x="11" y="1"/>
                    <a:pt x="13" y="1"/>
                    <a:pt x="13" y="2"/>
                  </a:cubicBezTo>
                  <a:cubicBezTo>
                    <a:pt x="13" y="3"/>
                    <a:pt x="11" y="4"/>
                    <a:pt x="10" y="4"/>
                  </a:cubicBezTo>
                  <a:cubicBezTo>
                    <a:pt x="8" y="4"/>
                    <a:pt x="6" y="3"/>
                    <a:pt x="4" y="2"/>
                  </a:cubicBezTo>
                  <a:cubicBezTo>
                    <a:pt x="3" y="2"/>
                    <a:pt x="1" y="2"/>
                    <a:pt x="0" y="1"/>
                  </a:cubicBezTo>
                  <a:cubicBezTo>
                    <a:pt x="0" y="0"/>
                    <a:pt x="2" y="0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74" name="Freeform 1111">
              <a:extLst>
                <a:ext uri="{FF2B5EF4-FFF2-40B4-BE49-F238E27FC236}">
                  <a16:creationId xmlns:a16="http://schemas.microsoft.com/office/drawing/2014/main" id="{09695ADD-CF4B-E447-B69B-32B1E548AE3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471058" y="1337017"/>
              <a:ext cx="34900" cy="22209"/>
            </a:xfrm>
            <a:custGeom>
              <a:avLst/>
              <a:gdLst>
                <a:gd name="T0" fmla="*/ 2147483647 w 18"/>
                <a:gd name="T1" fmla="*/ 0 h 12"/>
                <a:gd name="T2" fmla="*/ 2147483647 w 18"/>
                <a:gd name="T3" fmla="*/ 2147483647 h 12"/>
                <a:gd name="T4" fmla="*/ 2147483647 w 18"/>
                <a:gd name="T5" fmla="*/ 2147483647 h 12"/>
                <a:gd name="T6" fmla="*/ 2147483647 w 18"/>
                <a:gd name="T7" fmla="*/ 2147483647 h 12"/>
                <a:gd name="T8" fmla="*/ 2147483647 w 18"/>
                <a:gd name="T9" fmla="*/ 2147483647 h 12"/>
                <a:gd name="T10" fmla="*/ 2147483647 w 18"/>
                <a:gd name="T11" fmla="*/ 2147483647 h 12"/>
                <a:gd name="T12" fmla="*/ 2147483647 w 18"/>
                <a:gd name="T13" fmla="*/ 0 h 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" h="12">
                  <a:moveTo>
                    <a:pt x="1" y="0"/>
                  </a:moveTo>
                  <a:cubicBezTo>
                    <a:pt x="0" y="1"/>
                    <a:pt x="0" y="4"/>
                    <a:pt x="1" y="5"/>
                  </a:cubicBezTo>
                  <a:cubicBezTo>
                    <a:pt x="5" y="8"/>
                    <a:pt x="9" y="9"/>
                    <a:pt x="13" y="10"/>
                  </a:cubicBezTo>
                  <a:cubicBezTo>
                    <a:pt x="14" y="11"/>
                    <a:pt x="17" y="12"/>
                    <a:pt x="18" y="10"/>
                  </a:cubicBezTo>
                  <a:cubicBezTo>
                    <a:pt x="18" y="9"/>
                    <a:pt x="16" y="8"/>
                    <a:pt x="14" y="7"/>
                  </a:cubicBezTo>
                  <a:cubicBezTo>
                    <a:pt x="12" y="6"/>
                    <a:pt x="10" y="5"/>
                    <a:pt x="7" y="4"/>
                  </a:cubicBezTo>
                  <a:cubicBezTo>
                    <a:pt x="5" y="3"/>
                    <a:pt x="4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75" name="Freeform 1112">
              <a:extLst>
                <a:ext uri="{FF2B5EF4-FFF2-40B4-BE49-F238E27FC236}">
                  <a16:creationId xmlns:a16="http://schemas.microsoft.com/office/drawing/2014/main" id="{38B3C4EF-6FB5-4948-B585-7EA0276BFD4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7346" y="1330672"/>
              <a:ext cx="55523" cy="26968"/>
            </a:xfrm>
            <a:custGeom>
              <a:avLst/>
              <a:gdLst>
                <a:gd name="T0" fmla="*/ 2147483647 w 29"/>
                <a:gd name="T1" fmla="*/ 0 h 14"/>
                <a:gd name="T2" fmla="*/ 2147483647 w 29"/>
                <a:gd name="T3" fmla="*/ 0 h 14"/>
                <a:gd name="T4" fmla="*/ 2147483647 w 29"/>
                <a:gd name="T5" fmla="*/ 2147483647 h 14"/>
                <a:gd name="T6" fmla="*/ 2147483647 w 29"/>
                <a:gd name="T7" fmla="*/ 2147483647 h 14"/>
                <a:gd name="T8" fmla="*/ 2147483647 w 29"/>
                <a:gd name="T9" fmla="*/ 2147483647 h 14"/>
                <a:gd name="T10" fmla="*/ 2147483647 w 29"/>
                <a:gd name="T11" fmla="*/ 2147483647 h 14"/>
                <a:gd name="T12" fmla="*/ 2147483647 w 29"/>
                <a:gd name="T13" fmla="*/ 2147483647 h 14"/>
                <a:gd name="T14" fmla="*/ 2147483647 w 29"/>
                <a:gd name="T15" fmla="*/ 2147483647 h 14"/>
                <a:gd name="T16" fmla="*/ 2147483647 w 29"/>
                <a:gd name="T17" fmla="*/ 2147483647 h 14"/>
                <a:gd name="T18" fmla="*/ 2147483647 w 29"/>
                <a:gd name="T19" fmla="*/ 2147483647 h 14"/>
                <a:gd name="T20" fmla="*/ 2147483647 w 29"/>
                <a:gd name="T21" fmla="*/ 0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9" h="14">
                  <a:moveTo>
                    <a:pt x="2" y="0"/>
                  </a:moveTo>
                  <a:cubicBezTo>
                    <a:pt x="4" y="0"/>
                    <a:pt x="6" y="0"/>
                    <a:pt x="8" y="0"/>
                  </a:cubicBezTo>
                  <a:cubicBezTo>
                    <a:pt x="11" y="0"/>
                    <a:pt x="14" y="0"/>
                    <a:pt x="17" y="1"/>
                  </a:cubicBezTo>
                  <a:cubicBezTo>
                    <a:pt x="21" y="2"/>
                    <a:pt x="24" y="3"/>
                    <a:pt x="28" y="4"/>
                  </a:cubicBezTo>
                  <a:cubicBezTo>
                    <a:pt x="28" y="4"/>
                    <a:pt x="29" y="5"/>
                    <a:pt x="29" y="6"/>
                  </a:cubicBezTo>
                  <a:cubicBezTo>
                    <a:pt x="28" y="7"/>
                    <a:pt x="25" y="6"/>
                    <a:pt x="24" y="8"/>
                  </a:cubicBezTo>
                  <a:cubicBezTo>
                    <a:pt x="23" y="9"/>
                    <a:pt x="26" y="10"/>
                    <a:pt x="26" y="11"/>
                  </a:cubicBezTo>
                  <a:cubicBezTo>
                    <a:pt x="25" y="12"/>
                    <a:pt x="24" y="14"/>
                    <a:pt x="23" y="14"/>
                  </a:cubicBezTo>
                  <a:cubicBezTo>
                    <a:pt x="17" y="12"/>
                    <a:pt x="12" y="8"/>
                    <a:pt x="7" y="5"/>
                  </a:cubicBezTo>
                  <a:cubicBezTo>
                    <a:pt x="5" y="4"/>
                    <a:pt x="2" y="3"/>
                    <a:pt x="1" y="1"/>
                  </a:cubicBezTo>
                  <a:cubicBezTo>
                    <a:pt x="0" y="1"/>
                    <a:pt x="1" y="1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76" name="Freeform 1113">
              <a:extLst>
                <a:ext uri="{FF2B5EF4-FFF2-40B4-BE49-F238E27FC236}">
                  <a16:creationId xmlns:a16="http://schemas.microsoft.com/office/drawing/2014/main" id="{5C675C85-7164-8D45-99B8-FFD89D2B8A7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64655" y="1314808"/>
              <a:ext cx="12691" cy="12691"/>
            </a:xfrm>
            <a:custGeom>
              <a:avLst/>
              <a:gdLst>
                <a:gd name="T0" fmla="*/ 2147483647 w 7"/>
                <a:gd name="T1" fmla="*/ 0 h 6"/>
                <a:gd name="T2" fmla="*/ 2147483647 w 7"/>
                <a:gd name="T3" fmla="*/ 2147483647 h 6"/>
                <a:gd name="T4" fmla="*/ 2147483647 w 7"/>
                <a:gd name="T5" fmla="*/ 2147483647 h 6"/>
                <a:gd name="T6" fmla="*/ 2147483647 w 7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" h="6">
                  <a:moveTo>
                    <a:pt x="1" y="0"/>
                  </a:moveTo>
                  <a:cubicBezTo>
                    <a:pt x="0" y="1"/>
                    <a:pt x="0" y="3"/>
                    <a:pt x="1" y="4"/>
                  </a:cubicBezTo>
                  <a:cubicBezTo>
                    <a:pt x="3" y="5"/>
                    <a:pt x="7" y="6"/>
                    <a:pt x="7" y="4"/>
                  </a:cubicBezTo>
                  <a:cubicBezTo>
                    <a:pt x="7" y="1"/>
                    <a:pt x="4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77" name="Freeform 1114">
              <a:extLst>
                <a:ext uri="{FF2B5EF4-FFF2-40B4-BE49-F238E27FC236}">
                  <a16:creationId xmlns:a16="http://schemas.microsoft.com/office/drawing/2014/main" id="{18CB1F3E-6C7B-734B-8BCF-3C4CEC194FD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91623" y="1300530"/>
              <a:ext cx="38073" cy="26969"/>
            </a:xfrm>
            <a:custGeom>
              <a:avLst/>
              <a:gdLst>
                <a:gd name="T0" fmla="*/ 2147483647 w 20"/>
                <a:gd name="T1" fmla="*/ 2147483647 h 14"/>
                <a:gd name="T2" fmla="*/ 2147483647 w 20"/>
                <a:gd name="T3" fmla="*/ 2147483647 h 14"/>
                <a:gd name="T4" fmla="*/ 2147483647 w 20"/>
                <a:gd name="T5" fmla="*/ 2147483647 h 14"/>
                <a:gd name="T6" fmla="*/ 2147483647 w 20"/>
                <a:gd name="T7" fmla="*/ 2147483647 h 14"/>
                <a:gd name="T8" fmla="*/ 2147483647 w 20"/>
                <a:gd name="T9" fmla="*/ 2147483647 h 14"/>
                <a:gd name="T10" fmla="*/ 2147483647 w 20"/>
                <a:gd name="T11" fmla="*/ 2147483647 h 14"/>
                <a:gd name="T12" fmla="*/ 2147483647 w 20"/>
                <a:gd name="T13" fmla="*/ 2147483647 h 14"/>
                <a:gd name="T14" fmla="*/ 2147483647 w 20"/>
                <a:gd name="T15" fmla="*/ 2147483647 h 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" h="14">
                  <a:moveTo>
                    <a:pt x="1" y="7"/>
                  </a:moveTo>
                  <a:cubicBezTo>
                    <a:pt x="2" y="10"/>
                    <a:pt x="6" y="13"/>
                    <a:pt x="9" y="14"/>
                  </a:cubicBezTo>
                  <a:cubicBezTo>
                    <a:pt x="12" y="14"/>
                    <a:pt x="17" y="14"/>
                    <a:pt x="19" y="11"/>
                  </a:cubicBezTo>
                  <a:cubicBezTo>
                    <a:pt x="20" y="9"/>
                    <a:pt x="15" y="8"/>
                    <a:pt x="13" y="6"/>
                  </a:cubicBezTo>
                  <a:cubicBezTo>
                    <a:pt x="12" y="4"/>
                    <a:pt x="11" y="1"/>
                    <a:pt x="9" y="1"/>
                  </a:cubicBezTo>
                  <a:cubicBezTo>
                    <a:pt x="7" y="0"/>
                    <a:pt x="5" y="2"/>
                    <a:pt x="4" y="4"/>
                  </a:cubicBezTo>
                  <a:cubicBezTo>
                    <a:pt x="4" y="6"/>
                    <a:pt x="8" y="7"/>
                    <a:pt x="7" y="8"/>
                  </a:cubicBezTo>
                  <a:cubicBezTo>
                    <a:pt x="5" y="9"/>
                    <a:pt x="0" y="5"/>
                    <a:pt x="1" y="7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78" name="Freeform 1115">
              <a:extLst>
                <a:ext uri="{FF2B5EF4-FFF2-40B4-BE49-F238E27FC236}">
                  <a16:creationId xmlns:a16="http://schemas.microsoft.com/office/drawing/2014/main" id="{9A3BE693-FD72-3946-BEE5-40CCFD12777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994563" y="1754235"/>
              <a:ext cx="60282" cy="11105"/>
            </a:xfrm>
            <a:custGeom>
              <a:avLst/>
              <a:gdLst>
                <a:gd name="T0" fmla="*/ 2147483647 w 32"/>
                <a:gd name="T1" fmla="*/ 2147483647 h 6"/>
                <a:gd name="T2" fmla="*/ 2147483647 w 32"/>
                <a:gd name="T3" fmla="*/ 2147483647 h 6"/>
                <a:gd name="T4" fmla="*/ 2147483647 w 32"/>
                <a:gd name="T5" fmla="*/ 2147483647 h 6"/>
                <a:gd name="T6" fmla="*/ 2147483647 w 32"/>
                <a:gd name="T7" fmla="*/ 2147483647 h 6"/>
                <a:gd name="T8" fmla="*/ 2147483647 w 32"/>
                <a:gd name="T9" fmla="*/ 2147483647 h 6"/>
                <a:gd name="T10" fmla="*/ 2147483647 w 32"/>
                <a:gd name="T11" fmla="*/ 2147483647 h 6"/>
                <a:gd name="T12" fmla="*/ 2147483647 w 32"/>
                <a:gd name="T13" fmla="*/ 2147483647 h 6"/>
                <a:gd name="T14" fmla="*/ 2147483647 w 32"/>
                <a:gd name="T15" fmla="*/ 2147483647 h 6"/>
                <a:gd name="T16" fmla="*/ 2147483647 w 32"/>
                <a:gd name="T17" fmla="*/ 2147483647 h 6"/>
                <a:gd name="T18" fmla="*/ 2147483647 w 32"/>
                <a:gd name="T19" fmla="*/ 2147483647 h 6"/>
                <a:gd name="T20" fmla="*/ 2147483647 w 32"/>
                <a:gd name="T21" fmla="*/ 0 h 6"/>
                <a:gd name="T22" fmla="*/ 2147483647 w 32"/>
                <a:gd name="T23" fmla="*/ 2147483647 h 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2" h="6">
                  <a:moveTo>
                    <a:pt x="4" y="1"/>
                  </a:moveTo>
                  <a:cubicBezTo>
                    <a:pt x="3" y="2"/>
                    <a:pt x="0" y="4"/>
                    <a:pt x="1" y="4"/>
                  </a:cubicBezTo>
                  <a:cubicBezTo>
                    <a:pt x="5" y="6"/>
                    <a:pt x="9" y="6"/>
                    <a:pt x="12" y="6"/>
                  </a:cubicBezTo>
                  <a:cubicBezTo>
                    <a:pt x="17" y="6"/>
                    <a:pt x="21" y="6"/>
                    <a:pt x="26" y="6"/>
                  </a:cubicBezTo>
                  <a:cubicBezTo>
                    <a:pt x="28" y="6"/>
                    <a:pt x="32" y="6"/>
                    <a:pt x="31" y="5"/>
                  </a:cubicBezTo>
                  <a:cubicBezTo>
                    <a:pt x="29" y="4"/>
                    <a:pt x="27" y="4"/>
                    <a:pt x="25" y="4"/>
                  </a:cubicBezTo>
                  <a:cubicBezTo>
                    <a:pt x="21" y="4"/>
                    <a:pt x="16" y="4"/>
                    <a:pt x="12" y="3"/>
                  </a:cubicBezTo>
                  <a:cubicBezTo>
                    <a:pt x="11" y="3"/>
                    <a:pt x="10" y="2"/>
                    <a:pt x="11" y="2"/>
                  </a:cubicBezTo>
                  <a:cubicBezTo>
                    <a:pt x="15" y="1"/>
                    <a:pt x="20" y="3"/>
                    <a:pt x="24" y="3"/>
                  </a:cubicBezTo>
                  <a:cubicBezTo>
                    <a:pt x="25" y="3"/>
                    <a:pt x="25" y="1"/>
                    <a:pt x="24" y="1"/>
                  </a:cubicBezTo>
                  <a:cubicBezTo>
                    <a:pt x="20" y="0"/>
                    <a:pt x="16" y="0"/>
                    <a:pt x="12" y="0"/>
                  </a:cubicBezTo>
                  <a:cubicBezTo>
                    <a:pt x="9" y="0"/>
                    <a:pt x="6" y="0"/>
                    <a:pt x="4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79" name="Freeform 1116">
              <a:extLst>
                <a:ext uri="{FF2B5EF4-FFF2-40B4-BE49-F238E27FC236}">
                  <a16:creationId xmlns:a16="http://schemas.microsoft.com/office/drawing/2014/main" id="{7930F2E4-338F-BF4E-954B-449D4A5B7E2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937454" y="1851004"/>
              <a:ext cx="63455" cy="23795"/>
            </a:xfrm>
            <a:custGeom>
              <a:avLst/>
              <a:gdLst>
                <a:gd name="T0" fmla="*/ 2147483647 w 33"/>
                <a:gd name="T1" fmla="*/ 2147483647 h 13"/>
                <a:gd name="T2" fmla="*/ 2147483647 w 33"/>
                <a:gd name="T3" fmla="*/ 2147483647 h 13"/>
                <a:gd name="T4" fmla="*/ 2147483647 w 33"/>
                <a:gd name="T5" fmla="*/ 2147483647 h 13"/>
                <a:gd name="T6" fmla="*/ 2147483647 w 33"/>
                <a:gd name="T7" fmla="*/ 0 h 13"/>
                <a:gd name="T8" fmla="*/ 2147483647 w 33"/>
                <a:gd name="T9" fmla="*/ 2147483647 h 13"/>
                <a:gd name="T10" fmla="*/ 2147483647 w 33"/>
                <a:gd name="T11" fmla="*/ 2147483647 h 13"/>
                <a:gd name="T12" fmla="*/ 2147483647 w 33"/>
                <a:gd name="T13" fmla="*/ 2147483647 h 13"/>
                <a:gd name="T14" fmla="*/ 2147483647 w 33"/>
                <a:gd name="T15" fmla="*/ 2147483647 h 13"/>
                <a:gd name="T16" fmla="*/ 2147483647 w 33"/>
                <a:gd name="T17" fmla="*/ 2147483647 h 13"/>
                <a:gd name="T18" fmla="*/ 2147483647 w 33"/>
                <a:gd name="T19" fmla="*/ 2147483647 h 13"/>
                <a:gd name="T20" fmla="*/ 2147483647 w 33"/>
                <a:gd name="T21" fmla="*/ 2147483647 h 13"/>
                <a:gd name="T22" fmla="*/ 2147483647 w 33"/>
                <a:gd name="T23" fmla="*/ 2147483647 h 13"/>
                <a:gd name="T24" fmla="*/ 2147483647 w 33"/>
                <a:gd name="T25" fmla="*/ 2147483647 h 13"/>
                <a:gd name="T26" fmla="*/ 2147483647 w 33"/>
                <a:gd name="T27" fmla="*/ 2147483647 h 1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" h="13">
                  <a:moveTo>
                    <a:pt x="5" y="9"/>
                  </a:moveTo>
                  <a:cubicBezTo>
                    <a:pt x="7" y="8"/>
                    <a:pt x="8" y="5"/>
                    <a:pt x="11" y="4"/>
                  </a:cubicBezTo>
                  <a:cubicBezTo>
                    <a:pt x="13" y="3"/>
                    <a:pt x="16" y="4"/>
                    <a:pt x="18" y="3"/>
                  </a:cubicBezTo>
                  <a:cubicBezTo>
                    <a:pt x="20" y="3"/>
                    <a:pt x="22" y="0"/>
                    <a:pt x="24" y="0"/>
                  </a:cubicBezTo>
                  <a:cubicBezTo>
                    <a:pt x="26" y="0"/>
                    <a:pt x="29" y="1"/>
                    <a:pt x="30" y="2"/>
                  </a:cubicBezTo>
                  <a:cubicBezTo>
                    <a:pt x="31" y="3"/>
                    <a:pt x="28" y="4"/>
                    <a:pt x="28" y="5"/>
                  </a:cubicBezTo>
                  <a:cubicBezTo>
                    <a:pt x="29" y="7"/>
                    <a:pt x="33" y="8"/>
                    <a:pt x="32" y="9"/>
                  </a:cubicBezTo>
                  <a:cubicBezTo>
                    <a:pt x="29" y="11"/>
                    <a:pt x="25" y="10"/>
                    <a:pt x="21" y="11"/>
                  </a:cubicBezTo>
                  <a:cubicBezTo>
                    <a:pt x="20" y="11"/>
                    <a:pt x="19" y="10"/>
                    <a:pt x="18" y="10"/>
                  </a:cubicBezTo>
                  <a:cubicBezTo>
                    <a:pt x="16" y="10"/>
                    <a:pt x="14" y="11"/>
                    <a:pt x="12" y="12"/>
                  </a:cubicBezTo>
                  <a:cubicBezTo>
                    <a:pt x="10" y="12"/>
                    <a:pt x="9" y="12"/>
                    <a:pt x="7" y="13"/>
                  </a:cubicBezTo>
                  <a:cubicBezTo>
                    <a:pt x="5" y="13"/>
                    <a:pt x="3" y="13"/>
                    <a:pt x="1" y="12"/>
                  </a:cubicBezTo>
                  <a:cubicBezTo>
                    <a:pt x="0" y="12"/>
                    <a:pt x="1" y="10"/>
                    <a:pt x="2" y="10"/>
                  </a:cubicBezTo>
                  <a:cubicBezTo>
                    <a:pt x="3" y="9"/>
                    <a:pt x="4" y="10"/>
                    <a:pt x="5" y="9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80" name="Freeform 1117">
              <a:extLst>
                <a:ext uri="{FF2B5EF4-FFF2-40B4-BE49-F238E27FC236}">
                  <a16:creationId xmlns:a16="http://schemas.microsoft.com/office/drawing/2014/main" id="{FFF88675-B90A-E747-8E90-93EF1A1249B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6098" y="2595016"/>
              <a:ext cx="93596" cy="88837"/>
            </a:xfrm>
            <a:custGeom>
              <a:avLst/>
              <a:gdLst>
                <a:gd name="T0" fmla="*/ 2147483647 w 49"/>
                <a:gd name="T1" fmla="*/ 2147483647 h 47"/>
                <a:gd name="T2" fmla="*/ 2147483647 w 49"/>
                <a:gd name="T3" fmla="*/ 2147483647 h 47"/>
                <a:gd name="T4" fmla="*/ 2147483647 w 49"/>
                <a:gd name="T5" fmla="*/ 2147483647 h 47"/>
                <a:gd name="T6" fmla="*/ 2147483647 w 49"/>
                <a:gd name="T7" fmla="*/ 2147483647 h 47"/>
                <a:gd name="T8" fmla="*/ 2147483647 w 49"/>
                <a:gd name="T9" fmla="*/ 2147483647 h 47"/>
                <a:gd name="T10" fmla="*/ 2147483647 w 49"/>
                <a:gd name="T11" fmla="*/ 2147483647 h 47"/>
                <a:gd name="T12" fmla="*/ 2147483647 w 49"/>
                <a:gd name="T13" fmla="*/ 2147483647 h 47"/>
                <a:gd name="T14" fmla="*/ 2147483647 w 49"/>
                <a:gd name="T15" fmla="*/ 2147483647 h 47"/>
                <a:gd name="T16" fmla="*/ 2147483647 w 49"/>
                <a:gd name="T17" fmla="*/ 2147483647 h 47"/>
                <a:gd name="T18" fmla="*/ 2147483647 w 49"/>
                <a:gd name="T19" fmla="*/ 2147483647 h 47"/>
                <a:gd name="T20" fmla="*/ 2147483647 w 49"/>
                <a:gd name="T21" fmla="*/ 2147483647 h 47"/>
                <a:gd name="T22" fmla="*/ 2147483647 w 49"/>
                <a:gd name="T23" fmla="*/ 2147483647 h 47"/>
                <a:gd name="T24" fmla="*/ 2147483647 w 49"/>
                <a:gd name="T25" fmla="*/ 2147483647 h 47"/>
                <a:gd name="T26" fmla="*/ 2147483647 w 49"/>
                <a:gd name="T27" fmla="*/ 2147483647 h 47"/>
                <a:gd name="T28" fmla="*/ 2147483647 w 49"/>
                <a:gd name="T29" fmla="*/ 2147483647 h 47"/>
                <a:gd name="T30" fmla="*/ 2147483647 w 49"/>
                <a:gd name="T31" fmla="*/ 2147483647 h 47"/>
                <a:gd name="T32" fmla="*/ 2147483647 w 49"/>
                <a:gd name="T33" fmla="*/ 2147483647 h 47"/>
                <a:gd name="T34" fmla="*/ 2147483647 w 49"/>
                <a:gd name="T35" fmla="*/ 2147483647 h 47"/>
                <a:gd name="T36" fmla="*/ 2147483647 w 49"/>
                <a:gd name="T37" fmla="*/ 2147483647 h 47"/>
                <a:gd name="T38" fmla="*/ 2147483647 w 49"/>
                <a:gd name="T39" fmla="*/ 2147483647 h 47"/>
                <a:gd name="T40" fmla="*/ 0 w 49"/>
                <a:gd name="T41" fmla="*/ 2147483647 h 47"/>
                <a:gd name="T42" fmla="*/ 2147483647 w 49"/>
                <a:gd name="T43" fmla="*/ 2147483647 h 4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9" h="47">
                  <a:moveTo>
                    <a:pt x="3" y="1"/>
                  </a:moveTo>
                  <a:cubicBezTo>
                    <a:pt x="11" y="3"/>
                    <a:pt x="18" y="7"/>
                    <a:pt x="25" y="10"/>
                  </a:cubicBezTo>
                  <a:cubicBezTo>
                    <a:pt x="27" y="11"/>
                    <a:pt x="29" y="10"/>
                    <a:pt x="30" y="11"/>
                  </a:cubicBezTo>
                  <a:cubicBezTo>
                    <a:pt x="33" y="14"/>
                    <a:pt x="33" y="18"/>
                    <a:pt x="34" y="21"/>
                  </a:cubicBezTo>
                  <a:cubicBezTo>
                    <a:pt x="34" y="23"/>
                    <a:pt x="33" y="24"/>
                    <a:pt x="34" y="25"/>
                  </a:cubicBezTo>
                  <a:cubicBezTo>
                    <a:pt x="37" y="27"/>
                    <a:pt x="41" y="26"/>
                    <a:pt x="43" y="28"/>
                  </a:cubicBezTo>
                  <a:cubicBezTo>
                    <a:pt x="46" y="31"/>
                    <a:pt x="47" y="35"/>
                    <a:pt x="47" y="39"/>
                  </a:cubicBezTo>
                  <a:cubicBezTo>
                    <a:pt x="48" y="41"/>
                    <a:pt x="49" y="44"/>
                    <a:pt x="47" y="45"/>
                  </a:cubicBezTo>
                  <a:cubicBezTo>
                    <a:pt x="45" y="47"/>
                    <a:pt x="42" y="47"/>
                    <a:pt x="39" y="46"/>
                  </a:cubicBezTo>
                  <a:cubicBezTo>
                    <a:pt x="35" y="45"/>
                    <a:pt x="31" y="43"/>
                    <a:pt x="29" y="40"/>
                  </a:cubicBezTo>
                  <a:cubicBezTo>
                    <a:pt x="28" y="38"/>
                    <a:pt x="33" y="36"/>
                    <a:pt x="32" y="35"/>
                  </a:cubicBezTo>
                  <a:cubicBezTo>
                    <a:pt x="30" y="33"/>
                    <a:pt x="26" y="35"/>
                    <a:pt x="24" y="35"/>
                  </a:cubicBezTo>
                  <a:cubicBezTo>
                    <a:pt x="22" y="34"/>
                    <a:pt x="20" y="33"/>
                    <a:pt x="20" y="32"/>
                  </a:cubicBezTo>
                  <a:cubicBezTo>
                    <a:pt x="19" y="30"/>
                    <a:pt x="20" y="28"/>
                    <a:pt x="19" y="27"/>
                  </a:cubicBezTo>
                  <a:cubicBezTo>
                    <a:pt x="18" y="25"/>
                    <a:pt x="15" y="24"/>
                    <a:pt x="14" y="23"/>
                  </a:cubicBezTo>
                  <a:cubicBezTo>
                    <a:pt x="12" y="21"/>
                    <a:pt x="11" y="19"/>
                    <a:pt x="10" y="17"/>
                  </a:cubicBezTo>
                  <a:cubicBezTo>
                    <a:pt x="9" y="16"/>
                    <a:pt x="11" y="14"/>
                    <a:pt x="10" y="13"/>
                  </a:cubicBezTo>
                  <a:cubicBezTo>
                    <a:pt x="8" y="12"/>
                    <a:pt x="5" y="15"/>
                    <a:pt x="4" y="13"/>
                  </a:cubicBezTo>
                  <a:cubicBezTo>
                    <a:pt x="3" y="12"/>
                    <a:pt x="7" y="10"/>
                    <a:pt x="7" y="8"/>
                  </a:cubicBezTo>
                  <a:cubicBezTo>
                    <a:pt x="6" y="7"/>
                    <a:pt x="3" y="8"/>
                    <a:pt x="2" y="6"/>
                  </a:cubicBezTo>
                  <a:cubicBezTo>
                    <a:pt x="1" y="5"/>
                    <a:pt x="0" y="4"/>
                    <a:pt x="0" y="2"/>
                  </a:cubicBezTo>
                  <a:cubicBezTo>
                    <a:pt x="0" y="2"/>
                    <a:pt x="3" y="0"/>
                    <a:pt x="3" y="1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81" name="Freeform 1118">
              <a:extLst>
                <a:ext uri="{FF2B5EF4-FFF2-40B4-BE49-F238E27FC236}">
                  <a16:creationId xmlns:a16="http://schemas.microsoft.com/office/drawing/2014/main" id="{67713881-E287-5940-8F98-A2A133E2AD6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3607" y="2482383"/>
              <a:ext cx="33313" cy="36486"/>
            </a:xfrm>
            <a:custGeom>
              <a:avLst/>
              <a:gdLst>
                <a:gd name="T0" fmla="*/ 2147483647 w 17"/>
                <a:gd name="T1" fmla="*/ 2147483647 h 19"/>
                <a:gd name="T2" fmla="*/ 2147483647 w 17"/>
                <a:gd name="T3" fmla="*/ 2147483647 h 19"/>
                <a:gd name="T4" fmla="*/ 2147483647 w 17"/>
                <a:gd name="T5" fmla="*/ 2147483647 h 19"/>
                <a:gd name="T6" fmla="*/ 2147483647 w 17"/>
                <a:gd name="T7" fmla="*/ 2147483647 h 19"/>
                <a:gd name="T8" fmla="*/ 2147483647 w 17"/>
                <a:gd name="T9" fmla="*/ 2147483647 h 19"/>
                <a:gd name="T10" fmla="*/ 2147483647 w 17"/>
                <a:gd name="T11" fmla="*/ 2147483647 h 19"/>
                <a:gd name="T12" fmla="*/ 2147483647 w 17"/>
                <a:gd name="T13" fmla="*/ 2147483647 h 19"/>
                <a:gd name="T14" fmla="*/ 2147483647 w 17"/>
                <a:gd name="T15" fmla="*/ 2147483647 h 19"/>
                <a:gd name="T16" fmla="*/ 2147483647 w 17"/>
                <a:gd name="T17" fmla="*/ 2147483647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" h="19">
                  <a:moveTo>
                    <a:pt x="17" y="3"/>
                  </a:moveTo>
                  <a:cubicBezTo>
                    <a:pt x="17" y="6"/>
                    <a:pt x="14" y="8"/>
                    <a:pt x="13" y="11"/>
                  </a:cubicBezTo>
                  <a:cubicBezTo>
                    <a:pt x="12" y="13"/>
                    <a:pt x="12" y="16"/>
                    <a:pt x="10" y="18"/>
                  </a:cubicBezTo>
                  <a:cubicBezTo>
                    <a:pt x="9" y="19"/>
                    <a:pt x="6" y="19"/>
                    <a:pt x="4" y="19"/>
                  </a:cubicBezTo>
                  <a:cubicBezTo>
                    <a:pt x="3" y="18"/>
                    <a:pt x="1" y="17"/>
                    <a:pt x="1" y="15"/>
                  </a:cubicBezTo>
                  <a:cubicBezTo>
                    <a:pt x="1" y="12"/>
                    <a:pt x="2" y="9"/>
                    <a:pt x="2" y="6"/>
                  </a:cubicBezTo>
                  <a:cubicBezTo>
                    <a:pt x="2" y="5"/>
                    <a:pt x="0" y="2"/>
                    <a:pt x="2" y="1"/>
                  </a:cubicBezTo>
                  <a:cubicBezTo>
                    <a:pt x="5" y="0"/>
                    <a:pt x="9" y="2"/>
                    <a:pt x="12" y="3"/>
                  </a:cubicBezTo>
                  <a:cubicBezTo>
                    <a:pt x="13" y="3"/>
                    <a:pt x="16" y="2"/>
                    <a:pt x="17" y="3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82" name="Freeform 1119">
              <a:extLst>
                <a:ext uri="{FF2B5EF4-FFF2-40B4-BE49-F238E27FC236}">
                  <a16:creationId xmlns:a16="http://schemas.microsoft.com/office/drawing/2014/main" id="{C82C67DA-B26A-3D4A-A193-6225B260EFD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9952" y="2517284"/>
              <a:ext cx="28555" cy="42832"/>
            </a:xfrm>
            <a:custGeom>
              <a:avLst/>
              <a:gdLst>
                <a:gd name="T0" fmla="*/ 2147483647 w 15"/>
                <a:gd name="T1" fmla="*/ 2147483647 h 23"/>
                <a:gd name="T2" fmla="*/ 2147483647 w 15"/>
                <a:gd name="T3" fmla="*/ 2147483647 h 23"/>
                <a:gd name="T4" fmla="*/ 2147483647 w 15"/>
                <a:gd name="T5" fmla="*/ 2147483647 h 23"/>
                <a:gd name="T6" fmla="*/ 2147483647 w 15"/>
                <a:gd name="T7" fmla="*/ 2147483647 h 23"/>
                <a:gd name="T8" fmla="*/ 2147483647 w 15"/>
                <a:gd name="T9" fmla="*/ 2147483647 h 23"/>
                <a:gd name="T10" fmla="*/ 2147483647 w 15"/>
                <a:gd name="T11" fmla="*/ 2147483647 h 23"/>
                <a:gd name="T12" fmla="*/ 2147483647 w 15"/>
                <a:gd name="T13" fmla="*/ 2147483647 h 23"/>
                <a:gd name="T14" fmla="*/ 2147483647 w 15"/>
                <a:gd name="T15" fmla="*/ 2147483647 h 23"/>
                <a:gd name="T16" fmla="*/ 2147483647 w 15"/>
                <a:gd name="T17" fmla="*/ 2147483647 h 2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23">
                  <a:moveTo>
                    <a:pt x="10" y="1"/>
                  </a:moveTo>
                  <a:cubicBezTo>
                    <a:pt x="7" y="0"/>
                    <a:pt x="3" y="1"/>
                    <a:pt x="1" y="3"/>
                  </a:cubicBezTo>
                  <a:cubicBezTo>
                    <a:pt x="0" y="4"/>
                    <a:pt x="4" y="4"/>
                    <a:pt x="5" y="6"/>
                  </a:cubicBezTo>
                  <a:cubicBezTo>
                    <a:pt x="6" y="8"/>
                    <a:pt x="5" y="11"/>
                    <a:pt x="6" y="13"/>
                  </a:cubicBezTo>
                  <a:cubicBezTo>
                    <a:pt x="8" y="17"/>
                    <a:pt x="10" y="20"/>
                    <a:pt x="13" y="22"/>
                  </a:cubicBezTo>
                  <a:cubicBezTo>
                    <a:pt x="13" y="23"/>
                    <a:pt x="15" y="21"/>
                    <a:pt x="14" y="20"/>
                  </a:cubicBezTo>
                  <a:cubicBezTo>
                    <a:pt x="13" y="18"/>
                    <a:pt x="11" y="17"/>
                    <a:pt x="10" y="15"/>
                  </a:cubicBezTo>
                  <a:cubicBezTo>
                    <a:pt x="9" y="12"/>
                    <a:pt x="8" y="9"/>
                    <a:pt x="8" y="6"/>
                  </a:cubicBezTo>
                  <a:cubicBezTo>
                    <a:pt x="8" y="4"/>
                    <a:pt x="11" y="2"/>
                    <a:pt x="10" y="1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83" name="Freeform 1121">
              <a:extLst>
                <a:ext uri="{FF2B5EF4-FFF2-40B4-BE49-F238E27FC236}">
                  <a16:creationId xmlns:a16="http://schemas.microsoft.com/office/drawing/2014/main" id="{E36CF969-B0E3-654E-A7CB-B5C66D715C2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2020" y="2410996"/>
              <a:ext cx="34900" cy="57110"/>
            </a:xfrm>
            <a:custGeom>
              <a:avLst/>
              <a:gdLst>
                <a:gd name="T0" fmla="*/ 2147483647 w 18"/>
                <a:gd name="T1" fmla="*/ 2147483647 h 30"/>
                <a:gd name="T2" fmla="*/ 2147483647 w 18"/>
                <a:gd name="T3" fmla="*/ 2147483647 h 30"/>
                <a:gd name="T4" fmla="*/ 2147483647 w 18"/>
                <a:gd name="T5" fmla="*/ 2147483647 h 30"/>
                <a:gd name="T6" fmla="*/ 2147483647 w 18"/>
                <a:gd name="T7" fmla="*/ 2147483647 h 30"/>
                <a:gd name="T8" fmla="*/ 2147483647 w 18"/>
                <a:gd name="T9" fmla="*/ 2147483647 h 30"/>
                <a:gd name="T10" fmla="*/ 2147483647 w 18"/>
                <a:gd name="T11" fmla="*/ 2147483647 h 30"/>
                <a:gd name="T12" fmla="*/ 2147483647 w 18"/>
                <a:gd name="T13" fmla="*/ 2147483647 h 30"/>
                <a:gd name="T14" fmla="*/ 2147483647 w 18"/>
                <a:gd name="T15" fmla="*/ 2147483647 h 30"/>
                <a:gd name="T16" fmla="*/ 2147483647 w 18"/>
                <a:gd name="T17" fmla="*/ 2147483647 h 30"/>
                <a:gd name="T18" fmla="*/ 2147483647 w 18"/>
                <a:gd name="T19" fmla="*/ 2147483647 h 30"/>
                <a:gd name="T20" fmla="*/ 2147483647 w 18"/>
                <a:gd name="T21" fmla="*/ 2147483647 h 30"/>
                <a:gd name="T22" fmla="*/ 2147483647 w 18"/>
                <a:gd name="T23" fmla="*/ 2147483647 h 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" h="30">
                  <a:moveTo>
                    <a:pt x="11" y="3"/>
                  </a:moveTo>
                  <a:cubicBezTo>
                    <a:pt x="14" y="6"/>
                    <a:pt x="15" y="10"/>
                    <a:pt x="17" y="14"/>
                  </a:cubicBezTo>
                  <a:cubicBezTo>
                    <a:pt x="18" y="18"/>
                    <a:pt x="18" y="22"/>
                    <a:pt x="18" y="26"/>
                  </a:cubicBezTo>
                  <a:cubicBezTo>
                    <a:pt x="18" y="27"/>
                    <a:pt x="17" y="30"/>
                    <a:pt x="16" y="29"/>
                  </a:cubicBezTo>
                  <a:cubicBezTo>
                    <a:pt x="13" y="28"/>
                    <a:pt x="12" y="24"/>
                    <a:pt x="10" y="22"/>
                  </a:cubicBezTo>
                  <a:cubicBezTo>
                    <a:pt x="8" y="21"/>
                    <a:pt x="6" y="22"/>
                    <a:pt x="6" y="20"/>
                  </a:cubicBezTo>
                  <a:cubicBezTo>
                    <a:pt x="5" y="18"/>
                    <a:pt x="8" y="16"/>
                    <a:pt x="8" y="14"/>
                  </a:cubicBezTo>
                  <a:cubicBezTo>
                    <a:pt x="8" y="12"/>
                    <a:pt x="4" y="13"/>
                    <a:pt x="5" y="12"/>
                  </a:cubicBezTo>
                  <a:cubicBezTo>
                    <a:pt x="5" y="10"/>
                    <a:pt x="10" y="9"/>
                    <a:pt x="9" y="7"/>
                  </a:cubicBezTo>
                  <a:cubicBezTo>
                    <a:pt x="7" y="5"/>
                    <a:pt x="3" y="10"/>
                    <a:pt x="1" y="8"/>
                  </a:cubicBezTo>
                  <a:cubicBezTo>
                    <a:pt x="0" y="6"/>
                    <a:pt x="3" y="2"/>
                    <a:pt x="5" y="1"/>
                  </a:cubicBezTo>
                  <a:cubicBezTo>
                    <a:pt x="7" y="0"/>
                    <a:pt x="10" y="1"/>
                    <a:pt x="11" y="3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84" name="Freeform 1122">
              <a:extLst>
                <a:ext uri="{FF2B5EF4-FFF2-40B4-BE49-F238E27FC236}">
                  <a16:creationId xmlns:a16="http://schemas.microsoft.com/office/drawing/2014/main" id="{2DD2F5A0-1112-FD4C-9344-6A5397A141A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51538" y="2385614"/>
              <a:ext cx="28555" cy="25382"/>
            </a:xfrm>
            <a:custGeom>
              <a:avLst/>
              <a:gdLst>
                <a:gd name="T0" fmla="*/ 2147483647 w 15"/>
                <a:gd name="T1" fmla="*/ 2147483647 h 13"/>
                <a:gd name="T2" fmla="*/ 2147483647 w 15"/>
                <a:gd name="T3" fmla="*/ 2147483647 h 13"/>
                <a:gd name="T4" fmla="*/ 2147483647 w 15"/>
                <a:gd name="T5" fmla="*/ 2147483647 h 13"/>
                <a:gd name="T6" fmla="*/ 2147483647 w 15"/>
                <a:gd name="T7" fmla="*/ 2147483647 h 13"/>
                <a:gd name="T8" fmla="*/ 2147483647 w 15"/>
                <a:gd name="T9" fmla="*/ 2147483647 h 13"/>
                <a:gd name="T10" fmla="*/ 2147483647 w 15"/>
                <a:gd name="T11" fmla="*/ 2147483647 h 13"/>
                <a:gd name="T12" fmla="*/ 2147483647 w 15"/>
                <a:gd name="T13" fmla="*/ 2147483647 h 13"/>
                <a:gd name="T14" fmla="*/ 2147483647 w 15"/>
                <a:gd name="T15" fmla="*/ 2147483647 h 13"/>
                <a:gd name="T16" fmla="*/ 2147483647 w 15"/>
                <a:gd name="T17" fmla="*/ 2147483647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13">
                  <a:moveTo>
                    <a:pt x="1" y="2"/>
                  </a:moveTo>
                  <a:cubicBezTo>
                    <a:pt x="0" y="5"/>
                    <a:pt x="0" y="9"/>
                    <a:pt x="1" y="12"/>
                  </a:cubicBezTo>
                  <a:cubicBezTo>
                    <a:pt x="2" y="13"/>
                    <a:pt x="6" y="12"/>
                    <a:pt x="8" y="11"/>
                  </a:cubicBezTo>
                  <a:cubicBezTo>
                    <a:pt x="9" y="10"/>
                    <a:pt x="6" y="8"/>
                    <a:pt x="8" y="8"/>
                  </a:cubicBezTo>
                  <a:cubicBezTo>
                    <a:pt x="9" y="7"/>
                    <a:pt x="10" y="10"/>
                    <a:pt x="12" y="10"/>
                  </a:cubicBezTo>
                  <a:cubicBezTo>
                    <a:pt x="12" y="10"/>
                    <a:pt x="15" y="11"/>
                    <a:pt x="14" y="10"/>
                  </a:cubicBezTo>
                  <a:cubicBezTo>
                    <a:pt x="14" y="7"/>
                    <a:pt x="12" y="5"/>
                    <a:pt x="10" y="4"/>
                  </a:cubicBezTo>
                  <a:cubicBezTo>
                    <a:pt x="9" y="3"/>
                    <a:pt x="7" y="3"/>
                    <a:pt x="5" y="3"/>
                  </a:cubicBezTo>
                  <a:cubicBezTo>
                    <a:pt x="4" y="3"/>
                    <a:pt x="2" y="0"/>
                    <a:pt x="1" y="2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85" name="Freeform 1123">
              <a:extLst>
                <a:ext uri="{FF2B5EF4-FFF2-40B4-BE49-F238E27FC236}">
                  <a16:creationId xmlns:a16="http://schemas.microsoft.com/office/drawing/2014/main" id="{95B08B21-767A-3C40-BEE6-6EED25AF976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35674" y="2391959"/>
              <a:ext cx="14278" cy="28555"/>
            </a:xfrm>
            <a:custGeom>
              <a:avLst/>
              <a:gdLst>
                <a:gd name="T0" fmla="*/ 2147483647 w 7"/>
                <a:gd name="T1" fmla="*/ 2147483647 h 15"/>
                <a:gd name="T2" fmla="*/ 2147483647 w 7"/>
                <a:gd name="T3" fmla="*/ 2147483647 h 15"/>
                <a:gd name="T4" fmla="*/ 2147483647 w 7"/>
                <a:gd name="T5" fmla="*/ 2147483647 h 15"/>
                <a:gd name="T6" fmla="*/ 2147483647 w 7"/>
                <a:gd name="T7" fmla="*/ 2147483647 h 15"/>
                <a:gd name="T8" fmla="*/ 2147483647 w 7"/>
                <a:gd name="T9" fmla="*/ 2147483647 h 15"/>
                <a:gd name="T10" fmla="*/ 2147483647 w 7"/>
                <a:gd name="T11" fmla="*/ 2147483647 h 15"/>
                <a:gd name="T12" fmla="*/ 2147483647 w 7"/>
                <a:gd name="T13" fmla="*/ 2147483647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" h="15">
                  <a:moveTo>
                    <a:pt x="3" y="1"/>
                  </a:moveTo>
                  <a:cubicBezTo>
                    <a:pt x="2" y="4"/>
                    <a:pt x="2" y="6"/>
                    <a:pt x="2" y="9"/>
                  </a:cubicBezTo>
                  <a:cubicBezTo>
                    <a:pt x="2" y="11"/>
                    <a:pt x="0" y="15"/>
                    <a:pt x="2" y="15"/>
                  </a:cubicBezTo>
                  <a:cubicBezTo>
                    <a:pt x="4" y="14"/>
                    <a:pt x="5" y="11"/>
                    <a:pt x="6" y="9"/>
                  </a:cubicBezTo>
                  <a:cubicBezTo>
                    <a:pt x="7" y="7"/>
                    <a:pt x="6" y="5"/>
                    <a:pt x="6" y="4"/>
                  </a:cubicBezTo>
                  <a:cubicBezTo>
                    <a:pt x="6" y="3"/>
                    <a:pt x="6" y="2"/>
                    <a:pt x="5" y="1"/>
                  </a:cubicBezTo>
                  <a:cubicBezTo>
                    <a:pt x="5" y="0"/>
                    <a:pt x="3" y="0"/>
                    <a:pt x="3" y="1"/>
                  </a:cubicBezTo>
                  <a:close/>
                </a:path>
              </a:pathLst>
            </a:custGeom>
            <a:solidFill>
              <a:srgbClr val="C8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86" name="Freeform 1124">
              <a:extLst>
                <a:ext uri="{FF2B5EF4-FFF2-40B4-BE49-F238E27FC236}">
                  <a16:creationId xmlns:a16="http://schemas.microsoft.com/office/drawing/2014/main" id="{23AB0325-9377-1544-A58E-35121616BAA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19810" y="2376095"/>
              <a:ext cx="15864" cy="38073"/>
            </a:xfrm>
            <a:custGeom>
              <a:avLst/>
              <a:gdLst>
                <a:gd name="T0" fmla="*/ 2147483647 w 9"/>
                <a:gd name="T1" fmla="*/ 0 h 20"/>
                <a:gd name="T2" fmla="*/ 2147483647 w 9"/>
                <a:gd name="T3" fmla="*/ 2147483647 h 20"/>
                <a:gd name="T4" fmla="*/ 2147483647 w 9"/>
                <a:gd name="T5" fmla="*/ 2147483647 h 20"/>
                <a:gd name="T6" fmla="*/ 2147483647 w 9"/>
                <a:gd name="T7" fmla="*/ 2147483647 h 20"/>
                <a:gd name="T8" fmla="*/ 2147483647 w 9"/>
                <a:gd name="T9" fmla="*/ 2147483647 h 20"/>
                <a:gd name="T10" fmla="*/ 2147483647 w 9"/>
                <a:gd name="T11" fmla="*/ 2147483647 h 20"/>
                <a:gd name="T12" fmla="*/ 2147483647 w 9"/>
                <a:gd name="T13" fmla="*/ 2147483647 h 20"/>
                <a:gd name="T14" fmla="*/ 2147483647 w 9"/>
                <a:gd name="T15" fmla="*/ 0 h 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" h="20">
                  <a:moveTo>
                    <a:pt x="1" y="0"/>
                  </a:moveTo>
                  <a:cubicBezTo>
                    <a:pt x="0" y="1"/>
                    <a:pt x="1" y="2"/>
                    <a:pt x="1" y="3"/>
                  </a:cubicBezTo>
                  <a:cubicBezTo>
                    <a:pt x="1" y="7"/>
                    <a:pt x="3" y="10"/>
                    <a:pt x="3" y="14"/>
                  </a:cubicBezTo>
                  <a:cubicBezTo>
                    <a:pt x="4" y="16"/>
                    <a:pt x="3" y="20"/>
                    <a:pt x="5" y="20"/>
                  </a:cubicBezTo>
                  <a:cubicBezTo>
                    <a:pt x="7" y="19"/>
                    <a:pt x="8" y="15"/>
                    <a:pt x="9" y="13"/>
                  </a:cubicBezTo>
                  <a:cubicBezTo>
                    <a:pt x="9" y="10"/>
                    <a:pt x="8" y="6"/>
                    <a:pt x="7" y="3"/>
                  </a:cubicBezTo>
                  <a:cubicBezTo>
                    <a:pt x="7" y="2"/>
                    <a:pt x="6" y="2"/>
                    <a:pt x="4" y="1"/>
                  </a:cubicBezTo>
                  <a:cubicBezTo>
                    <a:pt x="3" y="0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87" name="Freeform 1125">
              <a:extLst>
                <a:ext uri="{FF2B5EF4-FFF2-40B4-BE49-F238E27FC236}">
                  <a16:creationId xmlns:a16="http://schemas.microsoft.com/office/drawing/2014/main" id="{89E332E4-E333-344D-AAA0-2E64A29E95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02361" y="2350713"/>
              <a:ext cx="38073" cy="28555"/>
            </a:xfrm>
            <a:custGeom>
              <a:avLst/>
              <a:gdLst>
                <a:gd name="T0" fmla="*/ 2147483647 w 20"/>
                <a:gd name="T1" fmla="*/ 2147483647 h 15"/>
                <a:gd name="T2" fmla="*/ 2147483647 w 20"/>
                <a:gd name="T3" fmla="*/ 2147483647 h 15"/>
                <a:gd name="T4" fmla="*/ 2147483647 w 20"/>
                <a:gd name="T5" fmla="*/ 2147483647 h 15"/>
                <a:gd name="T6" fmla="*/ 2147483647 w 20"/>
                <a:gd name="T7" fmla="*/ 2147483647 h 15"/>
                <a:gd name="T8" fmla="*/ 2147483647 w 20"/>
                <a:gd name="T9" fmla="*/ 2147483647 h 15"/>
                <a:gd name="T10" fmla="*/ 2147483647 w 20"/>
                <a:gd name="T11" fmla="*/ 2147483647 h 15"/>
                <a:gd name="T12" fmla="*/ 2147483647 w 20"/>
                <a:gd name="T13" fmla="*/ 2147483647 h 15"/>
                <a:gd name="T14" fmla="*/ 2147483647 w 20"/>
                <a:gd name="T15" fmla="*/ 2147483647 h 15"/>
                <a:gd name="T16" fmla="*/ 2147483647 w 20"/>
                <a:gd name="T17" fmla="*/ 2147483647 h 15"/>
                <a:gd name="T18" fmla="*/ 2147483647 w 20"/>
                <a:gd name="T19" fmla="*/ 2147483647 h 15"/>
                <a:gd name="T20" fmla="*/ 2147483647 w 20"/>
                <a:gd name="T21" fmla="*/ 2147483647 h 15"/>
                <a:gd name="T22" fmla="*/ 2147483647 w 20"/>
                <a:gd name="T23" fmla="*/ 0 h 15"/>
                <a:gd name="T24" fmla="*/ 2147483647 w 20"/>
                <a:gd name="T25" fmla="*/ 2147483647 h 15"/>
                <a:gd name="T26" fmla="*/ 2147483647 w 20"/>
                <a:gd name="T27" fmla="*/ 2147483647 h 1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0" h="15">
                  <a:moveTo>
                    <a:pt x="1" y="2"/>
                  </a:moveTo>
                  <a:cubicBezTo>
                    <a:pt x="0" y="3"/>
                    <a:pt x="0" y="4"/>
                    <a:pt x="1" y="5"/>
                  </a:cubicBezTo>
                  <a:cubicBezTo>
                    <a:pt x="3" y="8"/>
                    <a:pt x="5" y="12"/>
                    <a:pt x="8" y="14"/>
                  </a:cubicBezTo>
                  <a:cubicBezTo>
                    <a:pt x="9" y="15"/>
                    <a:pt x="9" y="12"/>
                    <a:pt x="9" y="11"/>
                  </a:cubicBezTo>
                  <a:cubicBezTo>
                    <a:pt x="9" y="11"/>
                    <a:pt x="8" y="9"/>
                    <a:pt x="9" y="9"/>
                  </a:cubicBezTo>
                  <a:cubicBezTo>
                    <a:pt x="12" y="10"/>
                    <a:pt x="15" y="12"/>
                    <a:pt x="18" y="12"/>
                  </a:cubicBezTo>
                  <a:cubicBezTo>
                    <a:pt x="19" y="12"/>
                    <a:pt x="19" y="9"/>
                    <a:pt x="18" y="8"/>
                  </a:cubicBezTo>
                  <a:cubicBezTo>
                    <a:pt x="16" y="6"/>
                    <a:pt x="13" y="6"/>
                    <a:pt x="11" y="5"/>
                  </a:cubicBezTo>
                  <a:cubicBezTo>
                    <a:pt x="10" y="4"/>
                    <a:pt x="13" y="5"/>
                    <a:pt x="14" y="5"/>
                  </a:cubicBezTo>
                  <a:cubicBezTo>
                    <a:pt x="16" y="5"/>
                    <a:pt x="17" y="7"/>
                    <a:pt x="19" y="6"/>
                  </a:cubicBezTo>
                  <a:cubicBezTo>
                    <a:pt x="20" y="6"/>
                    <a:pt x="19" y="3"/>
                    <a:pt x="18" y="2"/>
                  </a:cubicBezTo>
                  <a:cubicBezTo>
                    <a:pt x="17" y="1"/>
                    <a:pt x="14" y="0"/>
                    <a:pt x="11" y="0"/>
                  </a:cubicBezTo>
                  <a:cubicBezTo>
                    <a:pt x="9" y="0"/>
                    <a:pt x="7" y="2"/>
                    <a:pt x="4" y="2"/>
                  </a:cubicBezTo>
                  <a:cubicBezTo>
                    <a:pt x="3" y="3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88" name="Freeform 1126">
              <a:extLst>
                <a:ext uri="{FF2B5EF4-FFF2-40B4-BE49-F238E27FC236}">
                  <a16:creationId xmlns:a16="http://schemas.microsoft.com/office/drawing/2014/main" id="{C830044F-F93D-F540-8B35-474D43D146E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8025" y="2423687"/>
              <a:ext cx="19037" cy="26969"/>
            </a:xfrm>
            <a:custGeom>
              <a:avLst/>
              <a:gdLst>
                <a:gd name="T0" fmla="*/ 2147483647 w 10"/>
                <a:gd name="T1" fmla="*/ 2147483647 h 14"/>
                <a:gd name="T2" fmla="*/ 2147483647 w 10"/>
                <a:gd name="T3" fmla="*/ 2147483647 h 14"/>
                <a:gd name="T4" fmla="*/ 2147483647 w 10"/>
                <a:gd name="T5" fmla="*/ 2147483647 h 14"/>
                <a:gd name="T6" fmla="*/ 2147483647 w 10"/>
                <a:gd name="T7" fmla="*/ 2147483647 h 14"/>
                <a:gd name="T8" fmla="*/ 2147483647 w 10"/>
                <a:gd name="T9" fmla="*/ 2147483647 h 14"/>
                <a:gd name="T10" fmla="*/ 2147483647 w 10"/>
                <a:gd name="T11" fmla="*/ 2147483647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" h="14">
                  <a:moveTo>
                    <a:pt x="3" y="3"/>
                  </a:moveTo>
                  <a:cubicBezTo>
                    <a:pt x="1" y="5"/>
                    <a:pt x="0" y="8"/>
                    <a:pt x="1" y="10"/>
                  </a:cubicBezTo>
                  <a:cubicBezTo>
                    <a:pt x="2" y="12"/>
                    <a:pt x="5" y="14"/>
                    <a:pt x="7" y="13"/>
                  </a:cubicBezTo>
                  <a:cubicBezTo>
                    <a:pt x="10" y="12"/>
                    <a:pt x="9" y="8"/>
                    <a:pt x="10" y="5"/>
                  </a:cubicBezTo>
                  <a:cubicBezTo>
                    <a:pt x="10" y="4"/>
                    <a:pt x="10" y="1"/>
                    <a:pt x="9" y="1"/>
                  </a:cubicBezTo>
                  <a:cubicBezTo>
                    <a:pt x="7" y="0"/>
                    <a:pt x="4" y="1"/>
                    <a:pt x="3" y="3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89" name="Freeform 1127">
              <a:extLst>
                <a:ext uri="{FF2B5EF4-FFF2-40B4-BE49-F238E27FC236}">
                  <a16:creationId xmlns:a16="http://schemas.microsoft.com/office/drawing/2014/main" id="{3FAEB156-88D0-0A42-8EFB-A0B44DF1D37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68989" y="2412583"/>
              <a:ext cx="11104" cy="12691"/>
            </a:xfrm>
            <a:custGeom>
              <a:avLst/>
              <a:gdLst>
                <a:gd name="T0" fmla="*/ 2147483647 w 6"/>
                <a:gd name="T1" fmla="*/ 2147483647 h 7"/>
                <a:gd name="T2" fmla="*/ 0 w 6"/>
                <a:gd name="T3" fmla="*/ 2147483647 h 7"/>
                <a:gd name="T4" fmla="*/ 2147483647 w 6"/>
                <a:gd name="T5" fmla="*/ 2147483647 h 7"/>
                <a:gd name="T6" fmla="*/ 2147483647 w 6"/>
                <a:gd name="T7" fmla="*/ 2147483647 h 7"/>
                <a:gd name="T8" fmla="*/ 2147483647 w 6"/>
                <a:gd name="T9" fmla="*/ 214748364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7">
                  <a:moveTo>
                    <a:pt x="3" y="1"/>
                  </a:moveTo>
                  <a:cubicBezTo>
                    <a:pt x="2" y="0"/>
                    <a:pt x="0" y="2"/>
                    <a:pt x="0" y="3"/>
                  </a:cubicBezTo>
                  <a:cubicBezTo>
                    <a:pt x="0" y="4"/>
                    <a:pt x="2" y="6"/>
                    <a:pt x="3" y="6"/>
                  </a:cubicBezTo>
                  <a:cubicBezTo>
                    <a:pt x="4" y="7"/>
                    <a:pt x="6" y="5"/>
                    <a:pt x="6" y="4"/>
                  </a:cubicBezTo>
                  <a:cubicBezTo>
                    <a:pt x="6" y="2"/>
                    <a:pt x="5" y="1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90" name="Freeform 1128">
              <a:extLst>
                <a:ext uri="{FF2B5EF4-FFF2-40B4-BE49-F238E27FC236}">
                  <a16:creationId xmlns:a16="http://schemas.microsoft.com/office/drawing/2014/main" id="{FDBB3BC2-ED78-EA4C-9D02-3017E83BB0E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3922" y="2268222"/>
              <a:ext cx="28555" cy="23796"/>
            </a:xfrm>
            <a:custGeom>
              <a:avLst/>
              <a:gdLst>
                <a:gd name="T0" fmla="*/ 2147483647 w 15"/>
                <a:gd name="T1" fmla="*/ 2147483647 h 13"/>
                <a:gd name="T2" fmla="*/ 2147483647 w 15"/>
                <a:gd name="T3" fmla="*/ 2147483647 h 13"/>
                <a:gd name="T4" fmla="*/ 2147483647 w 15"/>
                <a:gd name="T5" fmla="*/ 2147483647 h 13"/>
                <a:gd name="T6" fmla="*/ 2147483647 w 15"/>
                <a:gd name="T7" fmla="*/ 0 h 13"/>
                <a:gd name="T8" fmla="*/ 2147483647 w 15"/>
                <a:gd name="T9" fmla="*/ 2147483647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" h="13">
                  <a:moveTo>
                    <a:pt x="1" y="10"/>
                  </a:moveTo>
                  <a:cubicBezTo>
                    <a:pt x="0" y="11"/>
                    <a:pt x="3" y="13"/>
                    <a:pt x="4" y="13"/>
                  </a:cubicBezTo>
                  <a:cubicBezTo>
                    <a:pt x="8" y="10"/>
                    <a:pt x="11" y="5"/>
                    <a:pt x="15" y="1"/>
                  </a:cubicBezTo>
                  <a:cubicBezTo>
                    <a:pt x="15" y="1"/>
                    <a:pt x="15" y="0"/>
                    <a:pt x="14" y="0"/>
                  </a:cubicBezTo>
                  <a:cubicBezTo>
                    <a:pt x="10" y="3"/>
                    <a:pt x="5" y="6"/>
                    <a:pt x="1" y="10"/>
                  </a:cubicBezTo>
                  <a:close/>
                </a:path>
              </a:pathLst>
            </a:custGeom>
            <a:solidFill>
              <a:srgbClr val="7AA34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91" name="Freeform 1129">
              <a:extLst>
                <a:ext uri="{FF2B5EF4-FFF2-40B4-BE49-F238E27FC236}">
                  <a16:creationId xmlns:a16="http://schemas.microsoft.com/office/drawing/2014/main" id="{5AE01743-1AF2-3C4F-9072-6C9ACA6ED91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3075" y="2360232"/>
              <a:ext cx="65041" cy="41246"/>
            </a:xfrm>
            <a:custGeom>
              <a:avLst/>
              <a:gdLst>
                <a:gd name="T0" fmla="*/ 2147483647 w 34"/>
                <a:gd name="T1" fmla="*/ 2147483647 h 21"/>
                <a:gd name="T2" fmla="*/ 0 w 34"/>
                <a:gd name="T3" fmla="*/ 2147483647 h 21"/>
                <a:gd name="T4" fmla="*/ 2147483647 w 34"/>
                <a:gd name="T5" fmla="*/ 2147483647 h 21"/>
                <a:gd name="T6" fmla="*/ 2147483647 w 34"/>
                <a:gd name="T7" fmla="*/ 2147483647 h 21"/>
                <a:gd name="T8" fmla="*/ 2147483647 w 34"/>
                <a:gd name="T9" fmla="*/ 2147483647 h 21"/>
                <a:gd name="T10" fmla="*/ 2147483647 w 34"/>
                <a:gd name="T11" fmla="*/ 2147483647 h 21"/>
                <a:gd name="T12" fmla="*/ 2147483647 w 34"/>
                <a:gd name="T13" fmla="*/ 2147483647 h 21"/>
                <a:gd name="T14" fmla="*/ 2147483647 w 34"/>
                <a:gd name="T15" fmla="*/ 2147483647 h 21"/>
                <a:gd name="T16" fmla="*/ 2147483647 w 34"/>
                <a:gd name="T17" fmla="*/ 2147483647 h 21"/>
                <a:gd name="T18" fmla="*/ 2147483647 w 34"/>
                <a:gd name="T19" fmla="*/ 2147483647 h 21"/>
                <a:gd name="T20" fmla="*/ 2147483647 w 34"/>
                <a:gd name="T21" fmla="*/ 2147483647 h 21"/>
                <a:gd name="T22" fmla="*/ 2147483647 w 34"/>
                <a:gd name="T23" fmla="*/ 2147483647 h 21"/>
                <a:gd name="T24" fmla="*/ 2147483647 w 34"/>
                <a:gd name="T25" fmla="*/ 2147483647 h 21"/>
                <a:gd name="T26" fmla="*/ 2147483647 w 34"/>
                <a:gd name="T27" fmla="*/ 2147483647 h 21"/>
                <a:gd name="T28" fmla="*/ 2147483647 w 34"/>
                <a:gd name="T29" fmla="*/ 2147483647 h 21"/>
                <a:gd name="T30" fmla="*/ 2147483647 w 34"/>
                <a:gd name="T31" fmla="*/ 2147483647 h 21"/>
                <a:gd name="T32" fmla="*/ 2147483647 w 34"/>
                <a:gd name="T33" fmla="*/ 2147483647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4" h="21">
                  <a:moveTo>
                    <a:pt x="1" y="6"/>
                  </a:moveTo>
                  <a:cubicBezTo>
                    <a:pt x="0" y="8"/>
                    <a:pt x="0" y="9"/>
                    <a:pt x="0" y="11"/>
                  </a:cubicBezTo>
                  <a:cubicBezTo>
                    <a:pt x="0" y="13"/>
                    <a:pt x="1" y="14"/>
                    <a:pt x="2" y="16"/>
                  </a:cubicBezTo>
                  <a:cubicBezTo>
                    <a:pt x="2" y="17"/>
                    <a:pt x="0" y="20"/>
                    <a:pt x="2" y="21"/>
                  </a:cubicBezTo>
                  <a:cubicBezTo>
                    <a:pt x="4" y="21"/>
                    <a:pt x="5" y="18"/>
                    <a:pt x="7" y="18"/>
                  </a:cubicBezTo>
                  <a:cubicBezTo>
                    <a:pt x="9" y="18"/>
                    <a:pt x="10" y="21"/>
                    <a:pt x="12" y="20"/>
                  </a:cubicBezTo>
                  <a:cubicBezTo>
                    <a:pt x="15" y="19"/>
                    <a:pt x="18" y="15"/>
                    <a:pt x="21" y="13"/>
                  </a:cubicBezTo>
                  <a:cubicBezTo>
                    <a:pt x="25" y="11"/>
                    <a:pt x="30" y="11"/>
                    <a:pt x="32" y="8"/>
                  </a:cubicBezTo>
                  <a:cubicBezTo>
                    <a:pt x="34" y="7"/>
                    <a:pt x="33" y="3"/>
                    <a:pt x="31" y="1"/>
                  </a:cubicBezTo>
                  <a:cubicBezTo>
                    <a:pt x="30" y="0"/>
                    <a:pt x="27" y="0"/>
                    <a:pt x="25" y="1"/>
                  </a:cubicBezTo>
                  <a:cubicBezTo>
                    <a:pt x="23" y="1"/>
                    <a:pt x="21" y="3"/>
                    <a:pt x="19" y="3"/>
                  </a:cubicBezTo>
                  <a:cubicBezTo>
                    <a:pt x="18" y="3"/>
                    <a:pt x="16" y="0"/>
                    <a:pt x="15" y="1"/>
                  </a:cubicBezTo>
                  <a:cubicBezTo>
                    <a:pt x="13" y="2"/>
                    <a:pt x="14" y="5"/>
                    <a:pt x="13" y="7"/>
                  </a:cubicBezTo>
                  <a:cubicBezTo>
                    <a:pt x="13" y="8"/>
                    <a:pt x="13" y="11"/>
                    <a:pt x="11" y="10"/>
                  </a:cubicBezTo>
                  <a:cubicBezTo>
                    <a:pt x="10" y="9"/>
                    <a:pt x="12" y="6"/>
                    <a:pt x="11" y="5"/>
                  </a:cubicBezTo>
                  <a:cubicBezTo>
                    <a:pt x="9" y="4"/>
                    <a:pt x="7" y="5"/>
                    <a:pt x="5" y="5"/>
                  </a:cubicBezTo>
                  <a:cubicBezTo>
                    <a:pt x="4" y="6"/>
                    <a:pt x="2" y="5"/>
                    <a:pt x="1" y="6"/>
                  </a:cubicBezTo>
                  <a:close/>
                </a:path>
              </a:pathLst>
            </a:custGeom>
            <a:solidFill>
              <a:srgbClr val="016D2C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92" name="Freeform 1130">
              <a:extLst>
                <a:ext uri="{FF2B5EF4-FFF2-40B4-BE49-F238E27FC236}">
                  <a16:creationId xmlns:a16="http://schemas.microsoft.com/office/drawing/2014/main" id="{BEFC2164-025A-3B49-9AE7-6B0C51872F2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9079" y="2341195"/>
              <a:ext cx="30142" cy="17451"/>
            </a:xfrm>
            <a:custGeom>
              <a:avLst/>
              <a:gdLst>
                <a:gd name="T0" fmla="*/ 2147483647 w 16"/>
                <a:gd name="T1" fmla="*/ 0 h 9"/>
                <a:gd name="T2" fmla="*/ 2147483647 w 16"/>
                <a:gd name="T3" fmla="*/ 2147483647 h 9"/>
                <a:gd name="T4" fmla="*/ 2147483647 w 16"/>
                <a:gd name="T5" fmla="*/ 2147483647 h 9"/>
                <a:gd name="T6" fmla="*/ 2147483647 w 16"/>
                <a:gd name="T7" fmla="*/ 2147483647 h 9"/>
                <a:gd name="T8" fmla="*/ 2147483647 w 16"/>
                <a:gd name="T9" fmla="*/ 2147483647 h 9"/>
                <a:gd name="T10" fmla="*/ 2147483647 w 16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" h="9">
                  <a:moveTo>
                    <a:pt x="10" y="0"/>
                  </a:moveTo>
                  <a:cubicBezTo>
                    <a:pt x="7" y="2"/>
                    <a:pt x="3" y="3"/>
                    <a:pt x="1" y="6"/>
                  </a:cubicBezTo>
                  <a:cubicBezTo>
                    <a:pt x="0" y="7"/>
                    <a:pt x="3" y="9"/>
                    <a:pt x="5" y="9"/>
                  </a:cubicBezTo>
                  <a:cubicBezTo>
                    <a:pt x="8" y="9"/>
                    <a:pt x="13" y="8"/>
                    <a:pt x="15" y="5"/>
                  </a:cubicBezTo>
                  <a:cubicBezTo>
                    <a:pt x="16" y="4"/>
                    <a:pt x="12" y="3"/>
                    <a:pt x="11" y="2"/>
                  </a:cubicBezTo>
                  <a:cubicBezTo>
                    <a:pt x="10" y="2"/>
                    <a:pt x="10" y="0"/>
                    <a:pt x="10" y="0"/>
                  </a:cubicBezTo>
                  <a:close/>
                </a:path>
              </a:pathLst>
            </a:custGeom>
            <a:solidFill>
              <a:srgbClr val="016D2C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93" name="Freeform 748">
              <a:extLst>
                <a:ext uri="{FF2B5EF4-FFF2-40B4-BE49-F238E27FC236}">
                  <a16:creationId xmlns:a16="http://schemas.microsoft.com/office/drawing/2014/main" id="{1C72F7A8-AF31-924B-98C1-F4F54BDE5AB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50841" y="3959397"/>
              <a:ext cx="942310" cy="1100947"/>
            </a:xfrm>
            <a:custGeom>
              <a:avLst/>
              <a:gdLst>
                <a:gd name="T0" fmla="*/ 2147483647 w 495"/>
                <a:gd name="T1" fmla="*/ 2147483647 h 578"/>
                <a:gd name="T2" fmla="*/ 2147483647 w 495"/>
                <a:gd name="T3" fmla="*/ 2147483647 h 578"/>
                <a:gd name="T4" fmla="*/ 2147483647 w 495"/>
                <a:gd name="T5" fmla="*/ 2147483647 h 578"/>
                <a:gd name="T6" fmla="*/ 2147483647 w 495"/>
                <a:gd name="T7" fmla="*/ 2147483647 h 578"/>
                <a:gd name="T8" fmla="*/ 2147483647 w 495"/>
                <a:gd name="T9" fmla="*/ 2147483647 h 578"/>
                <a:gd name="T10" fmla="*/ 2147483647 w 495"/>
                <a:gd name="T11" fmla="*/ 2147483647 h 578"/>
                <a:gd name="T12" fmla="*/ 2147483647 w 495"/>
                <a:gd name="T13" fmla="*/ 2147483647 h 578"/>
                <a:gd name="T14" fmla="*/ 2147483647 w 495"/>
                <a:gd name="T15" fmla="*/ 2147483647 h 578"/>
                <a:gd name="T16" fmla="*/ 2147483647 w 495"/>
                <a:gd name="T17" fmla="*/ 2147483647 h 578"/>
                <a:gd name="T18" fmla="*/ 2147483647 w 495"/>
                <a:gd name="T19" fmla="*/ 2147483647 h 578"/>
                <a:gd name="T20" fmla="*/ 2147483647 w 495"/>
                <a:gd name="T21" fmla="*/ 2147483647 h 578"/>
                <a:gd name="T22" fmla="*/ 2147483647 w 495"/>
                <a:gd name="T23" fmla="*/ 2147483647 h 578"/>
                <a:gd name="T24" fmla="*/ 2147483647 w 495"/>
                <a:gd name="T25" fmla="*/ 2147483647 h 578"/>
                <a:gd name="T26" fmla="*/ 2147483647 w 495"/>
                <a:gd name="T27" fmla="*/ 2147483647 h 578"/>
                <a:gd name="T28" fmla="*/ 2147483647 w 495"/>
                <a:gd name="T29" fmla="*/ 2147483647 h 578"/>
                <a:gd name="T30" fmla="*/ 2147483647 w 495"/>
                <a:gd name="T31" fmla="*/ 2147483647 h 578"/>
                <a:gd name="T32" fmla="*/ 2147483647 w 495"/>
                <a:gd name="T33" fmla="*/ 2147483647 h 578"/>
                <a:gd name="T34" fmla="*/ 2147483647 w 495"/>
                <a:gd name="T35" fmla="*/ 2147483647 h 578"/>
                <a:gd name="T36" fmla="*/ 2147483647 w 495"/>
                <a:gd name="T37" fmla="*/ 2147483647 h 578"/>
                <a:gd name="T38" fmla="*/ 2147483647 w 495"/>
                <a:gd name="T39" fmla="*/ 2147483647 h 578"/>
                <a:gd name="T40" fmla="*/ 2147483647 w 495"/>
                <a:gd name="T41" fmla="*/ 2147483647 h 578"/>
                <a:gd name="T42" fmla="*/ 2147483647 w 495"/>
                <a:gd name="T43" fmla="*/ 2147483647 h 578"/>
                <a:gd name="T44" fmla="*/ 2147483647 w 495"/>
                <a:gd name="T45" fmla="*/ 2147483647 h 578"/>
                <a:gd name="T46" fmla="*/ 2147483647 w 495"/>
                <a:gd name="T47" fmla="*/ 2147483647 h 578"/>
                <a:gd name="T48" fmla="*/ 2147483647 w 495"/>
                <a:gd name="T49" fmla="*/ 2147483647 h 578"/>
                <a:gd name="T50" fmla="*/ 2147483647 w 495"/>
                <a:gd name="T51" fmla="*/ 2147483647 h 578"/>
                <a:gd name="T52" fmla="*/ 2147483647 w 495"/>
                <a:gd name="T53" fmla="*/ 2147483647 h 578"/>
                <a:gd name="T54" fmla="*/ 2147483647 w 495"/>
                <a:gd name="T55" fmla="*/ 2147483647 h 578"/>
                <a:gd name="T56" fmla="*/ 2147483647 w 495"/>
                <a:gd name="T57" fmla="*/ 2147483647 h 578"/>
                <a:gd name="T58" fmla="*/ 2147483647 w 495"/>
                <a:gd name="T59" fmla="*/ 2147483647 h 578"/>
                <a:gd name="T60" fmla="*/ 2147483647 w 495"/>
                <a:gd name="T61" fmla="*/ 2147483647 h 578"/>
                <a:gd name="T62" fmla="*/ 2147483647 w 495"/>
                <a:gd name="T63" fmla="*/ 2147483647 h 578"/>
                <a:gd name="T64" fmla="*/ 2147483647 w 495"/>
                <a:gd name="T65" fmla="*/ 2147483647 h 578"/>
                <a:gd name="T66" fmla="*/ 2147483647 w 495"/>
                <a:gd name="T67" fmla="*/ 2147483647 h 578"/>
                <a:gd name="T68" fmla="*/ 2147483647 w 495"/>
                <a:gd name="T69" fmla="*/ 2147483647 h 578"/>
                <a:gd name="T70" fmla="*/ 2147483647 w 495"/>
                <a:gd name="T71" fmla="*/ 2147483647 h 578"/>
                <a:gd name="T72" fmla="*/ 2147483647 w 495"/>
                <a:gd name="T73" fmla="*/ 2147483647 h 578"/>
                <a:gd name="T74" fmla="*/ 2147483647 w 495"/>
                <a:gd name="T75" fmla="*/ 2147483647 h 578"/>
                <a:gd name="T76" fmla="*/ 2147483647 w 495"/>
                <a:gd name="T77" fmla="*/ 2147483647 h 578"/>
                <a:gd name="T78" fmla="*/ 2147483647 w 495"/>
                <a:gd name="T79" fmla="*/ 2147483647 h 578"/>
                <a:gd name="T80" fmla="*/ 2147483647 w 495"/>
                <a:gd name="T81" fmla="*/ 2147483647 h 578"/>
                <a:gd name="T82" fmla="*/ 2147483647 w 495"/>
                <a:gd name="T83" fmla="*/ 2147483647 h 578"/>
                <a:gd name="T84" fmla="*/ 2147483647 w 495"/>
                <a:gd name="T85" fmla="*/ 2147483647 h 578"/>
                <a:gd name="T86" fmla="*/ 2147483647 w 495"/>
                <a:gd name="T87" fmla="*/ 2147483647 h 578"/>
                <a:gd name="T88" fmla="*/ 2147483647 w 495"/>
                <a:gd name="T89" fmla="*/ 2147483647 h 578"/>
                <a:gd name="T90" fmla="*/ 2147483647 w 495"/>
                <a:gd name="T91" fmla="*/ 2147483647 h 578"/>
                <a:gd name="T92" fmla="*/ 2147483647 w 495"/>
                <a:gd name="T93" fmla="*/ 2147483647 h 578"/>
                <a:gd name="T94" fmla="*/ 2147483647 w 495"/>
                <a:gd name="T95" fmla="*/ 2147483647 h 578"/>
                <a:gd name="T96" fmla="*/ 2147483647 w 495"/>
                <a:gd name="T97" fmla="*/ 2147483647 h 578"/>
                <a:gd name="T98" fmla="*/ 2147483647 w 495"/>
                <a:gd name="T99" fmla="*/ 2147483647 h 578"/>
                <a:gd name="T100" fmla="*/ 2147483647 w 495"/>
                <a:gd name="T101" fmla="*/ 2147483647 h 578"/>
                <a:gd name="T102" fmla="*/ 2147483647 w 495"/>
                <a:gd name="T103" fmla="*/ 2147483647 h 578"/>
                <a:gd name="T104" fmla="*/ 2147483647 w 495"/>
                <a:gd name="T105" fmla="*/ 2147483647 h 578"/>
                <a:gd name="T106" fmla="*/ 2147483647 w 495"/>
                <a:gd name="T107" fmla="*/ 2147483647 h 57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495" h="578">
                  <a:moveTo>
                    <a:pt x="281" y="578"/>
                  </a:moveTo>
                  <a:cubicBezTo>
                    <a:pt x="280" y="577"/>
                    <a:pt x="278" y="576"/>
                    <a:pt x="277" y="575"/>
                  </a:cubicBezTo>
                  <a:cubicBezTo>
                    <a:pt x="277" y="573"/>
                    <a:pt x="278" y="571"/>
                    <a:pt x="279" y="570"/>
                  </a:cubicBezTo>
                  <a:cubicBezTo>
                    <a:pt x="280" y="567"/>
                    <a:pt x="280" y="565"/>
                    <a:pt x="282" y="563"/>
                  </a:cubicBezTo>
                  <a:cubicBezTo>
                    <a:pt x="283" y="562"/>
                    <a:pt x="285" y="563"/>
                    <a:pt x="285" y="563"/>
                  </a:cubicBezTo>
                  <a:cubicBezTo>
                    <a:pt x="286" y="562"/>
                    <a:pt x="286" y="560"/>
                    <a:pt x="287" y="559"/>
                  </a:cubicBezTo>
                  <a:cubicBezTo>
                    <a:pt x="287" y="556"/>
                    <a:pt x="289" y="553"/>
                    <a:pt x="287" y="552"/>
                  </a:cubicBezTo>
                  <a:cubicBezTo>
                    <a:pt x="285" y="551"/>
                    <a:pt x="286" y="556"/>
                    <a:pt x="285" y="558"/>
                  </a:cubicBezTo>
                  <a:cubicBezTo>
                    <a:pt x="283" y="559"/>
                    <a:pt x="281" y="559"/>
                    <a:pt x="279" y="559"/>
                  </a:cubicBezTo>
                  <a:cubicBezTo>
                    <a:pt x="278" y="559"/>
                    <a:pt x="277" y="558"/>
                    <a:pt x="276" y="557"/>
                  </a:cubicBezTo>
                  <a:cubicBezTo>
                    <a:pt x="275" y="556"/>
                    <a:pt x="275" y="554"/>
                    <a:pt x="274" y="553"/>
                  </a:cubicBezTo>
                  <a:cubicBezTo>
                    <a:pt x="271" y="549"/>
                    <a:pt x="268" y="545"/>
                    <a:pt x="264" y="543"/>
                  </a:cubicBezTo>
                  <a:cubicBezTo>
                    <a:pt x="260" y="541"/>
                    <a:pt x="256" y="541"/>
                    <a:pt x="253" y="539"/>
                  </a:cubicBezTo>
                  <a:cubicBezTo>
                    <a:pt x="251" y="537"/>
                    <a:pt x="250" y="534"/>
                    <a:pt x="247" y="532"/>
                  </a:cubicBezTo>
                  <a:cubicBezTo>
                    <a:pt x="247" y="532"/>
                    <a:pt x="247" y="533"/>
                    <a:pt x="246" y="534"/>
                  </a:cubicBezTo>
                  <a:cubicBezTo>
                    <a:pt x="245" y="534"/>
                    <a:pt x="244" y="536"/>
                    <a:pt x="243" y="536"/>
                  </a:cubicBezTo>
                  <a:cubicBezTo>
                    <a:pt x="239" y="531"/>
                    <a:pt x="239" y="523"/>
                    <a:pt x="234" y="520"/>
                  </a:cubicBezTo>
                  <a:cubicBezTo>
                    <a:pt x="232" y="518"/>
                    <a:pt x="227" y="522"/>
                    <a:pt x="224" y="523"/>
                  </a:cubicBezTo>
                  <a:cubicBezTo>
                    <a:pt x="228" y="518"/>
                    <a:pt x="232" y="514"/>
                    <a:pt x="235" y="509"/>
                  </a:cubicBezTo>
                  <a:cubicBezTo>
                    <a:pt x="238" y="504"/>
                    <a:pt x="239" y="498"/>
                    <a:pt x="242" y="494"/>
                  </a:cubicBezTo>
                  <a:cubicBezTo>
                    <a:pt x="244" y="491"/>
                    <a:pt x="248" y="491"/>
                    <a:pt x="250" y="489"/>
                  </a:cubicBezTo>
                  <a:cubicBezTo>
                    <a:pt x="252" y="487"/>
                    <a:pt x="253" y="484"/>
                    <a:pt x="255" y="482"/>
                  </a:cubicBezTo>
                  <a:cubicBezTo>
                    <a:pt x="259" y="479"/>
                    <a:pt x="265" y="479"/>
                    <a:pt x="267" y="476"/>
                  </a:cubicBezTo>
                  <a:cubicBezTo>
                    <a:pt x="269" y="473"/>
                    <a:pt x="267" y="470"/>
                    <a:pt x="267" y="467"/>
                  </a:cubicBezTo>
                  <a:cubicBezTo>
                    <a:pt x="267" y="464"/>
                    <a:pt x="269" y="462"/>
                    <a:pt x="268" y="460"/>
                  </a:cubicBezTo>
                  <a:cubicBezTo>
                    <a:pt x="268" y="458"/>
                    <a:pt x="265" y="455"/>
                    <a:pt x="264" y="453"/>
                  </a:cubicBezTo>
                  <a:cubicBezTo>
                    <a:pt x="263" y="452"/>
                    <a:pt x="262" y="451"/>
                    <a:pt x="261" y="451"/>
                  </a:cubicBezTo>
                  <a:cubicBezTo>
                    <a:pt x="259" y="451"/>
                    <a:pt x="257" y="451"/>
                    <a:pt x="256" y="451"/>
                  </a:cubicBezTo>
                  <a:cubicBezTo>
                    <a:pt x="256" y="449"/>
                    <a:pt x="256" y="447"/>
                    <a:pt x="256" y="445"/>
                  </a:cubicBezTo>
                  <a:cubicBezTo>
                    <a:pt x="257" y="443"/>
                    <a:pt x="258" y="440"/>
                    <a:pt x="259" y="437"/>
                  </a:cubicBezTo>
                  <a:cubicBezTo>
                    <a:pt x="259" y="434"/>
                    <a:pt x="261" y="430"/>
                    <a:pt x="261" y="426"/>
                  </a:cubicBezTo>
                  <a:cubicBezTo>
                    <a:pt x="260" y="424"/>
                    <a:pt x="257" y="423"/>
                    <a:pt x="255" y="423"/>
                  </a:cubicBezTo>
                  <a:cubicBezTo>
                    <a:pt x="251" y="422"/>
                    <a:pt x="247" y="427"/>
                    <a:pt x="244" y="425"/>
                  </a:cubicBezTo>
                  <a:cubicBezTo>
                    <a:pt x="241" y="424"/>
                    <a:pt x="239" y="420"/>
                    <a:pt x="239" y="417"/>
                  </a:cubicBezTo>
                  <a:cubicBezTo>
                    <a:pt x="238" y="413"/>
                    <a:pt x="242" y="408"/>
                    <a:pt x="241" y="403"/>
                  </a:cubicBezTo>
                  <a:cubicBezTo>
                    <a:pt x="240" y="401"/>
                    <a:pt x="236" y="400"/>
                    <a:pt x="233" y="399"/>
                  </a:cubicBezTo>
                  <a:cubicBezTo>
                    <a:pt x="229" y="398"/>
                    <a:pt x="225" y="399"/>
                    <a:pt x="222" y="398"/>
                  </a:cubicBezTo>
                  <a:cubicBezTo>
                    <a:pt x="219" y="398"/>
                    <a:pt x="216" y="399"/>
                    <a:pt x="213" y="398"/>
                  </a:cubicBezTo>
                  <a:cubicBezTo>
                    <a:pt x="212" y="398"/>
                    <a:pt x="213" y="396"/>
                    <a:pt x="213" y="395"/>
                  </a:cubicBezTo>
                  <a:cubicBezTo>
                    <a:pt x="213" y="390"/>
                    <a:pt x="214" y="386"/>
                    <a:pt x="213" y="381"/>
                  </a:cubicBezTo>
                  <a:cubicBezTo>
                    <a:pt x="212" y="378"/>
                    <a:pt x="208" y="378"/>
                    <a:pt x="207" y="375"/>
                  </a:cubicBezTo>
                  <a:cubicBezTo>
                    <a:pt x="206" y="372"/>
                    <a:pt x="207" y="369"/>
                    <a:pt x="207" y="366"/>
                  </a:cubicBezTo>
                  <a:cubicBezTo>
                    <a:pt x="208" y="362"/>
                    <a:pt x="210" y="357"/>
                    <a:pt x="211" y="353"/>
                  </a:cubicBezTo>
                  <a:cubicBezTo>
                    <a:pt x="212" y="348"/>
                    <a:pt x="212" y="344"/>
                    <a:pt x="212" y="339"/>
                  </a:cubicBezTo>
                  <a:cubicBezTo>
                    <a:pt x="211" y="335"/>
                    <a:pt x="211" y="331"/>
                    <a:pt x="208" y="328"/>
                  </a:cubicBezTo>
                  <a:cubicBezTo>
                    <a:pt x="207" y="326"/>
                    <a:pt x="202" y="327"/>
                    <a:pt x="201" y="325"/>
                  </a:cubicBezTo>
                  <a:cubicBezTo>
                    <a:pt x="200" y="322"/>
                    <a:pt x="203" y="320"/>
                    <a:pt x="203" y="317"/>
                  </a:cubicBezTo>
                  <a:cubicBezTo>
                    <a:pt x="204" y="316"/>
                    <a:pt x="203" y="315"/>
                    <a:pt x="203" y="314"/>
                  </a:cubicBezTo>
                  <a:cubicBezTo>
                    <a:pt x="203" y="313"/>
                    <a:pt x="202" y="314"/>
                    <a:pt x="202" y="314"/>
                  </a:cubicBezTo>
                  <a:cubicBezTo>
                    <a:pt x="194" y="314"/>
                    <a:pt x="186" y="314"/>
                    <a:pt x="179" y="314"/>
                  </a:cubicBezTo>
                  <a:cubicBezTo>
                    <a:pt x="178" y="314"/>
                    <a:pt x="179" y="313"/>
                    <a:pt x="179" y="312"/>
                  </a:cubicBezTo>
                  <a:cubicBezTo>
                    <a:pt x="177" y="307"/>
                    <a:pt x="174" y="303"/>
                    <a:pt x="174" y="298"/>
                  </a:cubicBezTo>
                  <a:cubicBezTo>
                    <a:pt x="174" y="296"/>
                    <a:pt x="177" y="297"/>
                    <a:pt x="177" y="296"/>
                  </a:cubicBezTo>
                  <a:cubicBezTo>
                    <a:pt x="178" y="294"/>
                    <a:pt x="178" y="292"/>
                    <a:pt x="177" y="290"/>
                  </a:cubicBezTo>
                  <a:cubicBezTo>
                    <a:pt x="177" y="288"/>
                    <a:pt x="175" y="286"/>
                    <a:pt x="174" y="284"/>
                  </a:cubicBezTo>
                  <a:cubicBezTo>
                    <a:pt x="174" y="281"/>
                    <a:pt x="176" y="277"/>
                    <a:pt x="174" y="275"/>
                  </a:cubicBezTo>
                  <a:cubicBezTo>
                    <a:pt x="173" y="274"/>
                    <a:pt x="169" y="273"/>
                    <a:pt x="166" y="273"/>
                  </a:cubicBezTo>
                  <a:cubicBezTo>
                    <a:pt x="162" y="272"/>
                    <a:pt x="159" y="273"/>
                    <a:pt x="155" y="272"/>
                  </a:cubicBezTo>
                  <a:cubicBezTo>
                    <a:pt x="153" y="271"/>
                    <a:pt x="153" y="267"/>
                    <a:pt x="151" y="266"/>
                  </a:cubicBezTo>
                  <a:cubicBezTo>
                    <a:pt x="149" y="266"/>
                    <a:pt x="148" y="267"/>
                    <a:pt x="146" y="266"/>
                  </a:cubicBezTo>
                  <a:cubicBezTo>
                    <a:pt x="144" y="265"/>
                    <a:pt x="144" y="261"/>
                    <a:pt x="142" y="260"/>
                  </a:cubicBezTo>
                  <a:cubicBezTo>
                    <a:pt x="139" y="259"/>
                    <a:pt x="137" y="260"/>
                    <a:pt x="134" y="260"/>
                  </a:cubicBezTo>
                  <a:cubicBezTo>
                    <a:pt x="131" y="259"/>
                    <a:pt x="126" y="260"/>
                    <a:pt x="123" y="258"/>
                  </a:cubicBezTo>
                  <a:cubicBezTo>
                    <a:pt x="120" y="254"/>
                    <a:pt x="116" y="249"/>
                    <a:pt x="113" y="245"/>
                  </a:cubicBezTo>
                  <a:cubicBezTo>
                    <a:pt x="112" y="243"/>
                    <a:pt x="112" y="241"/>
                    <a:pt x="111" y="239"/>
                  </a:cubicBezTo>
                  <a:cubicBezTo>
                    <a:pt x="110" y="236"/>
                    <a:pt x="111" y="233"/>
                    <a:pt x="108" y="229"/>
                  </a:cubicBezTo>
                  <a:cubicBezTo>
                    <a:pt x="108" y="226"/>
                    <a:pt x="112" y="220"/>
                    <a:pt x="109" y="218"/>
                  </a:cubicBezTo>
                  <a:cubicBezTo>
                    <a:pt x="105" y="219"/>
                    <a:pt x="100" y="217"/>
                    <a:pt x="95" y="219"/>
                  </a:cubicBezTo>
                  <a:cubicBezTo>
                    <a:pt x="92" y="220"/>
                    <a:pt x="91" y="224"/>
                    <a:pt x="88" y="225"/>
                  </a:cubicBezTo>
                  <a:cubicBezTo>
                    <a:pt x="86" y="226"/>
                    <a:pt x="83" y="226"/>
                    <a:pt x="82" y="227"/>
                  </a:cubicBezTo>
                  <a:cubicBezTo>
                    <a:pt x="79" y="228"/>
                    <a:pt x="78" y="231"/>
                    <a:pt x="76" y="232"/>
                  </a:cubicBezTo>
                  <a:cubicBezTo>
                    <a:pt x="73" y="234"/>
                    <a:pt x="71" y="235"/>
                    <a:pt x="68" y="235"/>
                  </a:cubicBezTo>
                  <a:cubicBezTo>
                    <a:pt x="66" y="236"/>
                    <a:pt x="64" y="235"/>
                    <a:pt x="63" y="235"/>
                  </a:cubicBezTo>
                  <a:cubicBezTo>
                    <a:pt x="61" y="235"/>
                    <a:pt x="59" y="234"/>
                    <a:pt x="58" y="234"/>
                  </a:cubicBezTo>
                  <a:cubicBezTo>
                    <a:pt x="57" y="234"/>
                    <a:pt x="55" y="235"/>
                    <a:pt x="54" y="235"/>
                  </a:cubicBezTo>
                  <a:cubicBezTo>
                    <a:pt x="51" y="235"/>
                    <a:pt x="47" y="238"/>
                    <a:pt x="46" y="235"/>
                  </a:cubicBezTo>
                  <a:cubicBezTo>
                    <a:pt x="43" y="229"/>
                    <a:pt x="45" y="221"/>
                    <a:pt x="44" y="214"/>
                  </a:cubicBezTo>
                  <a:cubicBezTo>
                    <a:pt x="44" y="214"/>
                    <a:pt x="43" y="214"/>
                    <a:pt x="42" y="214"/>
                  </a:cubicBezTo>
                  <a:cubicBezTo>
                    <a:pt x="39" y="217"/>
                    <a:pt x="38" y="221"/>
                    <a:pt x="34" y="223"/>
                  </a:cubicBezTo>
                  <a:cubicBezTo>
                    <a:pt x="32" y="224"/>
                    <a:pt x="28" y="224"/>
                    <a:pt x="25" y="223"/>
                  </a:cubicBezTo>
                  <a:cubicBezTo>
                    <a:pt x="23" y="221"/>
                    <a:pt x="24" y="217"/>
                    <a:pt x="22" y="215"/>
                  </a:cubicBezTo>
                  <a:cubicBezTo>
                    <a:pt x="20" y="213"/>
                    <a:pt x="15" y="215"/>
                    <a:pt x="14" y="213"/>
                  </a:cubicBezTo>
                  <a:cubicBezTo>
                    <a:pt x="12" y="211"/>
                    <a:pt x="16" y="208"/>
                    <a:pt x="15" y="206"/>
                  </a:cubicBezTo>
                  <a:cubicBezTo>
                    <a:pt x="12" y="203"/>
                    <a:pt x="5" y="203"/>
                    <a:pt x="3" y="199"/>
                  </a:cubicBezTo>
                  <a:cubicBezTo>
                    <a:pt x="1" y="197"/>
                    <a:pt x="2" y="193"/>
                    <a:pt x="2" y="190"/>
                  </a:cubicBezTo>
                  <a:cubicBezTo>
                    <a:pt x="2" y="188"/>
                    <a:pt x="2" y="185"/>
                    <a:pt x="2" y="182"/>
                  </a:cubicBezTo>
                  <a:cubicBezTo>
                    <a:pt x="2" y="180"/>
                    <a:pt x="0" y="177"/>
                    <a:pt x="2" y="175"/>
                  </a:cubicBezTo>
                  <a:cubicBezTo>
                    <a:pt x="4" y="172"/>
                    <a:pt x="10" y="172"/>
                    <a:pt x="12" y="168"/>
                  </a:cubicBezTo>
                  <a:cubicBezTo>
                    <a:pt x="13" y="167"/>
                    <a:pt x="9" y="166"/>
                    <a:pt x="10" y="164"/>
                  </a:cubicBezTo>
                  <a:cubicBezTo>
                    <a:pt x="10" y="161"/>
                    <a:pt x="14" y="160"/>
                    <a:pt x="15" y="157"/>
                  </a:cubicBezTo>
                  <a:cubicBezTo>
                    <a:pt x="16" y="154"/>
                    <a:pt x="14" y="152"/>
                    <a:pt x="15" y="150"/>
                  </a:cubicBezTo>
                  <a:cubicBezTo>
                    <a:pt x="17" y="146"/>
                    <a:pt x="21" y="144"/>
                    <a:pt x="24" y="142"/>
                  </a:cubicBezTo>
                  <a:cubicBezTo>
                    <a:pt x="26" y="142"/>
                    <a:pt x="28" y="143"/>
                    <a:pt x="29" y="142"/>
                  </a:cubicBezTo>
                  <a:cubicBezTo>
                    <a:pt x="33" y="142"/>
                    <a:pt x="36" y="140"/>
                    <a:pt x="39" y="139"/>
                  </a:cubicBezTo>
                  <a:cubicBezTo>
                    <a:pt x="41" y="139"/>
                    <a:pt x="44" y="137"/>
                    <a:pt x="46" y="137"/>
                  </a:cubicBezTo>
                  <a:cubicBezTo>
                    <a:pt x="48" y="137"/>
                    <a:pt x="49" y="138"/>
                    <a:pt x="51" y="138"/>
                  </a:cubicBezTo>
                  <a:cubicBezTo>
                    <a:pt x="53" y="125"/>
                    <a:pt x="55" y="110"/>
                    <a:pt x="57" y="97"/>
                  </a:cubicBezTo>
                  <a:cubicBezTo>
                    <a:pt x="58" y="94"/>
                    <a:pt x="58" y="92"/>
                    <a:pt x="59" y="90"/>
                  </a:cubicBezTo>
                  <a:cubicBezTo>
                    <a:pt x="57" y="88"/>
                    <a:pt x="55" y="87"/>
                    <a:pt x="54" y="85"/>
                  </a:cubicBezTo>
                  <a:cubicBezTo>
                    <a:pt x="52" y="84"/>
                    <a:pt x="50" y="83"/>
                    <a:pt x="49" y="82"/>
                  </a:cubicBezTo>
                  <a:cubicBezTo>
                    <a:pt x="49" y="77"/>
                    <a:pt x="49" y="72"/>
                    <a:pt x="49" y="67"/>
                  </a:cubicBezTo>
                  <a:cubicBezTo>
                    <a:pt x="50" y="66"/>
                    <a:pt x="51" y="66"/>
                    <a:pt x="52" y="65"/>
                  </a:cubicBezTo>
                  <a:cubicBezTo>
                    <a:pt x="55" y="65"/>
                    <a:pt x="57" y="66"/>
                    <a:pt x="59" y="65"/>
                  </a:cubicBezTo>
                  <a:cubicBezTo>
                    <a:pt x="60" y="65"/>
                    <a:pt x="59" y="64"/>
                    <a:pt x="59" y="63"/>
                  </a:cubicBezTo>
                  <a:cubicBezTo>
                    <a:pt x="58" y="61"/>
                    <a:pt x="58" y="60"/>
                    <a:pt x="57" y="59"/>
                  </a:cubicBezTo>
                  <a:cubicBezTo>
                    <a:pt x="56" y="58"/>
                    <a:pt x="55" y="59"/>
                    <a:pt x="54" y="59"/>
                  </a:cubicBezTo>
                  <a:cubicBezTo>
                    <a:pt x="53" y="56"/>
                    <a:pt x="53" y="54"/>
                    <a:pt x="53" y="51"/>
                  </a:cubicBezTo>
                  <a:cubicBezTo>
                    <a:pt x="59" y="51"/>
                    <a:pt x="65" y="50"/>
                    <a:pt x="71" y="50"/>
                  </a:cubicBezTo>
                  <a:cubicBezTo>
                    <a:pt x="71" y="49"/>
                    <a:pt x="71" y="48"/>
                    <a:pt x="72" y="48"/>
                  </a:cubicBezTo>
                  <a:cubicBezTo>
                    <a:pt x="73" y="48"/>
                    <a:pt x="74" y="49"/>
                    <a:pt x="76" y="50"/>
                  </a:cubicBezTo>
                  <a:cubicBezTo>
                    <a:pt x="77" y="48"/>
                    <a:pt x="77" y="45"/>
                    <a:pt x="79" y="45"/>
                  </a:cubicBezTo>
                  <a:cubicBezTo>
                    <a:pt x="80" y="44"/>
                    <a:pt x="80" y="47"/>
                    <a:pt x="81" y="48"/>
                  </a:cubicBezTo>
                  <a:cubicBezTo>
                    <a:pt x="83" y="52"/>
                    <a:pt x="84" y="56"/>
                    <a:pt x="86" y="60"/>
                  </a:cubicBezTo>
                  <a:cubicBezTo>
                    <a:pt x="87" y="59"/>
                    <a:pt x="87" y="58"/>
                    <a:pt x="88" y="57"/>
                  </a:cubicBezTo>
                  <a:cubicBezTo>
                    <a:pt x="91" y="60"/>
                    <a:pt x="93" y="64"/>
                    <a:pt x="96" y="65"/>
                  </a:cubicBezTo>
                  <a:cubicBezTo>
                    <a:pt x="98" y="67"/>
                    <a:pt x="101" y="66"/>
                    <a:pt x="104" y="65"/>
                  </a:cubicBezTo>
                  <a:cubicBezTo>
                    <a:pt x="107" y="63"/>
                    <a:pt x="110" y="60"/>
                    <a:pt x="113" y="58"/>
                  </a:cubicBezTo>
                  <a:cubicBezTo>
                    <a:pt x="114" y="57"/>
                    <a:pt x="115" y="57"/>
                    <a:pt x="116" y="56"/>
                  </a:cubicBezTo>
                  <a:cubicBezTo>
                    <a:pt x="117" y="56"/>
                    <a:pt x="118" y="54"/>
                    <a:pt x="119" y="54"/>
                  </a:cubicBezTo>
                  <a:cubicBezTo>
                    <a:pt x="120" y="54"/>
                    <a:pt x="120" y="56"/>
                    <a:pt x="121" y="56"/>
                  </a:cubicBezTo>
                  <a:cubicBezTo>
                    <a:pt x="122" y="56"/>
                    <a:pt x="122" y="55"/>
                    <a:pt x="122" y="54"/>
                  </a:cubicBezTo>
                  <a:cubicBezTo>
                    <a:pt x="123" y="52"/>
                    <a:pt x="121" y="50"/>
                    <a:pt x="122" y="48"/>
                  </a:cubicBezTo>
                  <a:cubicBezTo>
                    <a:pt x="123" y="47"/>
                    <a:pt x="126" y="48"/>
                    <a:pt x="128" y="47"/>
                  </a:cubicBezTo>
                  <a:cubicBezTo>
                    <a:pt x="128" y="46"/>
                    <a:pt x="127" y="45"/>
                    <a:pt x="128" y="45"/>
                  </a:cubicBezTo>
                  <a:cubicBezTo>
                    <a:pt x="129" y="43"/>
                    <a:pt x="132" y="43"/>
                    <a:pt x="133" y="42"/>
                  </a:cubicBezTo>
                  <a:cubicBezTo>
                    <a:pt x="134" y="41"/>
                    <a:pt x="134" y="40"/>
                    <a:pt x="133" y="40"/>
                  </a:cubicBezTo>
                  <a:cubicBezTo>
                    <a:pt x="130" y="39"/>
                    <a:pt x="127" y="40"/>
                    <a:pt x="124" y="40"/>
                  </a:cubicBezTo>
                  <a:cubicBezTo>
                    <a:pt x="123" y="40"/>
                    <a:pt x="122" y="39"/>
                    <a:pt x="122" y="38"/>
                  </a:cubicBezTo>
                  <a:cubicBezTo>
                    <a:pt x="121" y="37"/>
                    <a:pt x="122" y="35"/>
                    <a:pt x="122" y="34"/>
                  </a:cubicBezTo>
                  <a:cubicBezTo>
                    <a:pt x="121" y="34"/>
                    <a:pt x="120" y="33"/>
                    <a:pt x="120" y="32"/>
                  </a:cubicBezTo>
                  <a:cubicBezTo>
                    <a:pt x="121" y="30"/>
                    <a:pt x="123" y="29"/>
                    <a:pt x="123" y="27"/>
                  </a:cubicBezTo>
                  <a:cubicBezTo>
                    <a:pt x="124" y="25"/>
                    <a:pt x="124" y="23"/>
                    <a:pt x="123" y="21"/>
                  </a:cubicBezTo>
                  <a:cubicBezTo>
                    <a:pt x="122" y="19"/>
                    <a:pt x="119" y="20"/>
                    <a:pt x="118" y="18"/>
                  </a:cubicBezTo>
                  <a:cubicBezTo>
                    <a:pt x="118" y="17"/>
                    <a:pt x="120" y="17"/>
                    <a:pt x="122" y="17"/>
                  </a:cubicBezTo>
                  <a:cubicBezTo>
                    <a:pt x="125" y="17"/>
                    <a:pt x="127" y="20"/>
                    <a:pt x="130" y="20"/>
                  </a:cubicBezTo>
                  <a:cubicBezTo>
                    <a:pt x="132" y="21"/>
                    <a:pt x="133" y="20"/>
                    <a:pt x="134" y="20"/>
                  </a:cubicBezTo>
                  <a:cubicBezTo>
                    <a:pt x="137" y="21"/>
                    <a:pt x="139" y="22"/>
                    <a:pt x="141" y="22"/>
                  </a:cubicBezTo>
                  <a:cubicBezTo>
                    <a:pt x="142" y="21"/>
                    <a:pt x="141" y="19"/>
                    <a:pt x="143" y="18"/>
                  </a:cubicBezTo>
                  <a:cubicBezTo>
                    <a:pt x="147" y="17"/>
                    <a:pt x="152" y="18"/>
                    <a:pt x="156" y="17"/>
                  </a:cubicBezTo>
                  <a:cubicBezTo>
                    <a:pt x="158" y="16"/>
                    <a:pt x="158" y="14"/>
                    <a:pt x="160" y="13"/>
                  </a:cubicBezTo>
                  <a:cubicBezTo>
                    <a:pt x="162" y="12"/>
                    <a:pt x="164" y="13"/>
                    <a:pt x="165" y="12"/>
                  </a:cubicBezTo>
                  <a:cubicBezTo>
                    <a:pt x="166" y="11"/>
                    <a:pt x="167" y="9"/>
                    <a:pt x="167" y="7"/>
                  </a:cubicBezTo>
                  <a:cubicBezTo>
                    <a:pt x="168" y="5"/>
                    <a:pt x="167" y="2"/>
                    <a:pt x="167" y="1"/>
                  </a:cubicBezTo>
                  <a:cubicBezTo>
                    <a:pt x="170" y="1"/>
                    <a:pt x="172" y="0"/>
                    <a:pt x="174" y="1"/>
                  </a:cubicBezTo>
                  <a:cubicBezTo>
                    <a:pt x="176" y="1"/>
                    <a:pt x="175" y="4"/>
                    <a:pt x="175" y="5"/>
                  </a:cubicBezTo>
                  <a:cubicBezTo>
                    <a:pt x="175" y="6"/>
                    <a:pt x="173" y="7"/>
                    <a:pt x="173" y="8"/>
                  </a:cubicBezTo>
                  <a:cubicBezTo>
                    <a:pt x="173" y="9"/>
                    <a:pt x="173" y="11"/>
                    <a:pt x="174" y="11"/>
                  </a:cubicBezTo>
                  <a:cubicBezTo>
                    <a:pt x="176" y="12"/>
                    <a:pt x="178" y="10"/>
                    <a:pt x="180" y="11"/>
                  </a:cubicBezTo>
                  <a:cubicBezTo>
                    <a:pt x="181" y="12"/>
                    <a:pt x="179" y="15"/>
                    <a:pt x="180" y="17"/>
                  </a:cubicBezTo>
                  <a:cubicBezTo>
                    <a:pt x="181" y="18"/>
                    <a:pt x="184" y="17"/>
                    <a:pt x="184" y="19"/>
                  </a:cubicBezTo>
                  <a:cubicBezTo>
                    <a:pt x="182" y="21"/>
                    <a:pt x="177" y="21"/>
                    <a:pt x="176" y="24"/>
                  </a:cubicBezTo>
                  <a:cubicBezTo>
                    <a:pt x="176" y="28"/>
                    <a:pt x="176" y="34"/>
                    <a:pt x="176" y="38"/>
                  </a:cubicBezTo>
                  <a:cubicBezTo>
                    <a:pt x="176" y="40"/>
                    <a:pt x="179" y="40"/>
                    <a:pt x="179" y="41"/>
                  </a:cubicBezTo>
                  <a:cubicBezTo>
                    <a:pt x="180" y="42"/>
                    <a:pt x="179" y="45"/>
                    <a:pt x="179" y="46"/>
                  </a:cubicBezTo>
                  <a:cubicBezTo>
                    <a:pt x="179" y="48"/>
                    <a:pt x="180" y="49"/>
                    <a:pt x="181" y="49"/>
                  </a:cubicBezTo>
                  <a:cubicBezTo>
                    <a:pt x="182" y="51"/>
                    <a:pt x="185" y="51"/>
                    <a:pt x="187" y="52"/>
                  </a:cubicBezTo>
                  <a:cubicBezTo>
                    <a:pt x="188" y="53"/>
                    <a:pt x="186" y="55"/>
                    <a:pt x="187" y="56"/>
                  </a:cubicBezTo>
                  <a:cubicBezTo>
                    <a:pt x="188" y="57"/>
                    <a:pt x="189" y="59"/>
                    <a:pt x="191" y="59"/>
                  </a:cubicBezTo>
                  <a:cubicBezTo>
                    <a:pt x="192" y="60"/>
                    <a:pt x="194" y="61"/>
                    <a:pt x="195" y="60"/>
                  </a:cubicBezTo>
                  <a:cubicBezTo>
                    <a:pt x="196" y="59"/>
                    <a:pt x="194" y="57"/>
                    <a:pt x="194" y="56"/>
                  </a:cubicBezTo>
                  <a:cubicBezTo>
                    <a:pt x="195" y="54"/>
                    <a:pt x="197" y="53"/>
                    <a:pt x="199" y="52"/>
                  </a:cubicBezTo>
                  <a:cubicBezTo>
                    <a:pt x="200" y="52"/>
                    <a:pt x="201" y="54"/>
                    <a:pt x="202" y="54"/>
                  </a:cubicBezTo>
                  <a:cubicBezTo>
                    <a:pt x="203" y="53"/>
                    <a:pt x="202" y="50"/>
                    <a:pt x="204" y="49"/>
                  </a:cubicBezTo>
                  <a:cubicBezTo>
                    <a:pt x="205" y="49"/>
                    <a:pt x="206" y="50"/>
                    <a:pt x="208" y="49"/>
                  </a:cubicBezTo>
                  <a:cubicBezTo>
                    <a:pt x="209" y="49"/>
                    <a:pt x="209" y="47"/>
                    <a:pt x="210" y="47"/>
                  </a:cubicBezTo>
                  <a:cubicBezTo>
                    <a:pt x="212" y="47"/>
                    <a:pt x="213" y="48"/>
                    <a:pt x="214" y="48"/>
                  </a:cubicBezTo>
                  <a:cubicBezTo>
                    <a:pt x="216" y="49"/>
                    <a:pt x="218" y="48"/>
                    <a:pt x="220" y="48"/>
                  </a:cubicBezTo>
                  <a:cubicBezTo>
                    <a:pt x="221" y="48"/>
                    <a:pt x="224" y="48"/>
                    <a:pt x="225" y="48"/>
                  </a:cubicBezTo>
                  <a:cubicBezTo>
                    <a:pt x="227" y="48"/>
                    <a:pt x="229" y="47"/>
                    <a:pt x="229" y="46"/>
                  </a:cubicBezTo>
                  <a:cubicBezTo>
                    <a:pt x="229" y="44"/>
                    <a:pt x="225" y="45"/>
                    <a:pt x="225" y="43"/>
                  </a:cubicBezTo>
                  <a:cubicBezTo>
                    <a:pt x="225" y="41"/>
                    <a:pt x="227" y="39"/>
                    <a:pt x="229" y="38"/>
                  </a:cubicBezTo>
                  <a:cubicBezTo>
                    <a:pt x="231" y="38"/>
                    <a:pt x="232" y="40"/>
                    <a:pt x="234" y="40"/>
                  </a:cubicBezTo>
                  <a:cubicBezTo>
                    <a:pt x="235" y="40"/>
                    <a:pt x="237" y="39"/>
                    <a:pt x="238" y="39"/>
                  </a:cubicBezTo>
                  <a:cubicBezTo>
                    <a:pt x="239" y="39"/>
                    <a:pt x="240" y="37"/>
                    <a:pt x="240" y="38"/>
                  </a:cubicBezTo>
                  <a:cubicBezTo>
                    <a:pt x="242" y="38"/>
                    <a:pt x="242" y="40"/>
                    <a:pt x="242" y="41"/>
                  </a:cubicBezTo>
                  <a:cubicBezTo>
                    <a:pt x="244" y="43"/>
                    <a:pt x="245" y="44"/>
                    <a:pt x="247" y="45"/>
                  </a:cubicBezTo>
                  <a:cubicBezTo>
                    <a:pt x="249" y="46"/>
                    <a:pt x="251" y="46"/>
                    <a:pt x="252" y="45"/>
                  </a:cubicBezTo>
                  <a:cubicBezTo>
                    <a:pt x="253" y="45"/>
                    <a:pt x="254" y="43"/>
                    <a:pt x="255" y="43"/>
                  </a:cubicBezTo>
                  <a:cubicBezTo>
                    <a:pt x="257" y="42"/>
                    <a:pt x="258" y="42"/>
                    <a:pt x="259" y="43"/>
                  </a:cubicBezTo>
                  <a:cubicBezTo>
                    <a:pt x="260" y="43"/>
                    <a:pt x="260" y="45"/>
                    <a:pt x="261" y="45"/>
                  </a:cubicBezTo>
                  <a:cubicBezTo>
                    <a:pt x="262" y="46"/>
                    <a:pt x="265" y="46"/>
                    <a:pt x="267" y="45"/>
                  </a:cubicBezTo>
                  <a:cubicBezTo>
                    <a:pt x="269" y="44"/>
                    <a:pt x="270" y="41"/>
                    <a:pt x="270" y="39"/>
                  </a:cubicBezTo>
                  <a:cubicBezTo>
                    <a:pt x="271" y="36"/>
                    <a:pt x="271" y="33"/>
                    <a:pt x="272" y="29"/>
                  </a:cubicBezTo>
                  <a:cubicBezTo>
                    <a:pt x="273" y="27"/>
                    <a:pt x="275" y="24"/>
                    <a:pt x="277" y="22"/>
                  </a:cubicBezTo>
                  <a:cubicBezTo>
                    <a:pt x="279" y="20"/>
                    <a:pt x="281" y="19"/>
                    <a:pt x="284" y="17"/>
                  </a:cubicBezTo>
                  <a:cubicBezTo>
                    <a:pt x="285" y="16"/>
                    <a:pt x="284" y="15"/>
                    <a:pt x="285" y="15"/>
                  </a:cubicBezTo>
                  <a:cubicBezTo>
                    <a:pt x="287" y="15"/>
                    <a:pt x="288" y="17"/>
                    <a:pt x="288" y="18"/>
                  </a:cubicBezTo>
                  <a:cubicBezTo>
                    <a:pt x="289" y="21"/>
                    <a:pt x="287" y="24"/>
                    <a:pt x="288" y="27"/>
                  </a:cubicBezTo>
                  <a:cubicBezTo>
                    <a:pt x="289" y="29"/>
                    <a:pt x="290" y="30"/>
                    <a:pt x="291" y="32"/>
                  </a:cubicBezTo>
                  <a:cubicBezTo>
                    <a:pt x="293" y="36"/>
                    <a:pt x="294" y="41"/>
                    <a:pt x="295" y="45"/>
                  </a:cubicBezTo>
                  <a:cubicBezTo>
                    <a:pt x="296" y="47"/>
                    <a:pt x="295" y="49"/>
                    <a:pt x="296" y="51"/>
                  </a:cubicBezTo>
                  <a:cubicBezTo>
                    <a:pt x="297" y="52"/>
                    <a:pt x="300" y="50"/>
                    <a:pt x="301" y="51"/>
                  </a:cubicBezTo>
                  <a:cubicBezTo>
                    <a:pt x="302" y="52"/>
                    <a:pt x="297" y="53"/>
                    <a:pt x="298" y="54"/>
                  </a:cubicBezTo>
                  <a:cubicBezTo>
                    <a:pt x="299" y="55"/>
                    <a:pt x="302" y="54"/>
                    <a:pt x="303" y="56"/>
                  </a:cubicBezTo>
                  <a:cubicBezTo>
                    <a:pt x="303" y="57"/>
                    <a:pt x="299" y="55"/>
                    <a:pt x="299" y="56"/>
                  </a:cubicBezTo>
                  <a:cubicBezTo>
                    <a:pt x="299" y="58"/>
                    <a:pt x="302" y="58"/>
                    <a:pt x="302" y="59"/>
                  </a:cubicBezTo>
                  <a:cubicBezTo>
                    <a:pt x="302" y="61"/>
                    <a:pt x="300" y="62"/>
                    <a:pt x="299" y="64"/>
                  </a:cubicBezTo>
                  <a:cubicBezTo>
                    <a:pt x="297" y="66"/>
                    <a:pt x="296" y="68"/>
                    <a:pt x="294" y="70"/>
                  </a:cubicBezTo>
                  <a:cubicBezTo>
                    <a:pt x="293" y="72"/>
                    <a:pt x="291" y="73"/>
                    <a:pt x="290" y="74"/>
                  </a:cubicBezTo>
                  <a:cubicBezTo>
                    <a:pt x="288" y="76"/>
                    <a:pt x="287" y="78"/>
                    <a:pt x="285" y="80"/>
                  </a:cubicBezTo>
                  <a:cubicBezTo>
                    <a:pt x="284" y="83"/>
                    <a:pt x="283" y="87"/>
                    <a:pt x="281" y="90"/>
                  </a:cubicBezTo>
                  <a:cubicBezTo>
                    <a:pt x="279" y="92"/>
                    <a:pt x="278" y="94"/>
                    <a:pt x="275" y="95"/>
                  </a:cubicBezTo>
                  <a:cubicBezTo>
                    <a:pt x="272" y="97"/>
                    <a:pt x="268" y="98"/>
                    <a:pt x="264" y="99"/>
                  </a:cubicBezTo>
                  <a:cubicBezTo>
                    <a:pt x="262" y="100"/>
                    <a:pt x="260" y="101"/>
                    <a:pt x="258" y="101"/>
                  </a:cubicBezTo>
                  <a:cubicBezTo>
                    <a:pt x="260" y="102"/>
                    <a:pt x="263" y="103"/>
                    <a:pt x="265" y="103"/>
                  </a:cubicBezTo>
                  <a:cubicBezTo>
                    <a:pt x="268" y="102"/>
                    <a:pt x="270" y="100"/>
                    <a:pt x="273" y="99"/>
                  </a:cubicBezTo>
                  <a:cubicBezTo>
                    <a:pt x="273" y="98"/>
                    <a:pt x="275" y="98"/>
                    <a:pt x="275" y="99"/>
                  </a:cubicBezTo>
                  <a:cubicBezTo>
                    <a:pt x="275" y="102"/>
                    <a:pt x="273" y="105"/>
                    <a:pt x="274" y="108"/>
                  </a:cubicBezTo>
                  <a:cubicBezTo>
                    <a:pt x="274" y="111"/>
                    <a:pt x="277" y="112"/>
                    <a:pt x="279" y="115"/>
                  </a:cubicBezTo>
                  <a:cubicBezTo>
                    <a:pt x="278" y="113"/>
                    <a:pt x="277" y="111"/>
                    <a:pt x="277" y="109"/>
                  </a:cubicBezTo>
                  <a:cubicBezTo>
                    <a:pt x="276" y="106"/>
                    <a:pt x="276" y="103"/>
                    <a:pt x="277" y="100"/>
                  </a:cubicBezTo>
                  <a:cubicBezTo>
                    <a:pt x="278" y="99"/>
                    <a:pt x="281" y="99"/>
                    <a:pt x="282" y="98"/>
                  </a:cubicBezTo>
                  <a:cubicBezTo>
                    <a:pt x="284" y="96"/>
                    <a:pt x="286" y="94"/>
                    <a:pt x="288" y="92"/>
                  </a:cubicBezTo>
                  <a:cubicBezTo>
                    <a:pt x="289" y="90"/>
                    <a:pt x="289" y="87"/>
                    <a:pt x="291" y="85"/>
                  </a:cubicBezTo>
                  <a:cubicBezTo>
                    <a:pt x="292" y="84"/>
                    <a:pt x="295" y="86"/>
                    <a:pt x="296" y="85"/>
                  </a:cubicBezTo>
                  <a:cubicBezTo>
                    <a:pt x="296" y="84"/>
                    <a:pt x="295" y="83"/>
                    <a:pt x="295" y="82"/>
                  </a:cubicBezTo>
                  <a:cubicBezTo>
                    <a:pt x="295" y="80"/>
                    <a:pt x="296" y="79"/>
                    <a:pt x="297" y="78"/>
                  </a:cubicBezTo>
                  <a:cubicBezTo>
                    <a:pt x="299" y="78"/>
                    <a:pt x="301" y="78"/>
                    <a:pt x="302" y="78"/>
                  </a:cubicBezTo>
                  <a:cubicBezTo>
                    <a:pt x="304" y="79"/>
                    <a:pt x="304" y="81"/>
                    <a:pt x="306" y="81"/>
                  </a:cubicBezTo>
                  <a:cubicBezTo>
                    <a:pt x="310" y="81"/>
                    <a:pt x="314" y="79"/>
                    <a:pt x="318" y="79"/>
                  </a:cubicBezTo>
                  <a:cubicBezTo>
                    <a:pt x="319" y="79"/>
                    <a:pt x="321" y="78"/>
                    <a:pt x="321" y="79"/>
                  </a:cubicBezTo>
                  <a:cubicBezTo>
                    <a:pt x="321" y="83"/>
                    <a:pt x="320" y="87"/>
                    <a:pt x="319" y="90"/>
                  </a:cubicBezTo>
                  <a:cubicBezTo>
                    <a:pt x="318" y="93"/>
                    <a:pt x="318" y="95"/>
                    <a:pt x="317" y="97"/>
                  </a:cubicBezTo>
                  <a:cubicBezTo>
                    <a:pt x="316" y="99"/>
                    <a:pt x="314" y="100"/>
                    <a:pt x="313" y="100"/>
                  </a:cubicBezTo>
                  <a:cubicBezTo>
                    <a:pt x="307" y="101"/>
                    <a:pt x="301" y="99"/>
                    <a:pt x="296" y="100"/>
                  </a:cubicBezTo>
                  <a:cubicBezTo>
                    <a:pt x="294" y="101"/>
                    <a:pt x="292" y="103"/>
                    <a:pt x="291" y="104"/>
                  </a:cubicBezTo>
                  <a:cubicBezTo>
                    <a:pt x="294" y="104"/>
                    <a:pt x="298" y="103"/>
                    <a:pt x="302" y="103"/>
                  </a:cubicBezTo>
                  <a:cubicBezTo>
                    <a:pt x="305" y="103"/>
                    <a:pt x="307" y="102"/>
                    <a:pt x="310" y="102"/>
                  </a:cubicBezTo>
                  <a:cubicBezTo>
                    <a:pt x="310" y="105"/>
                    <a:pt x="309" y="108"/>
                    <a:pt x="308" y="111"/>
                  </a:cubicBezTo>
                  <a:cubicBezTo>
                    <a:pt x="308" y="113"/>
                    <a:pt x="305" y="114"/>
                    <a:pt x="305" y="117"/>
                  </a:cubicBezTo>
                  <a:cubicBezTo>
                    <a:pt x="304" y="120"/>
                    <a:pt x="306" y="123"/>
                    <a:pt x="307" y="126"/>
                  </a:cubicBezTo>
                  <a:cubicBezTo>
                    <a:pt x="307" y="123"/>
                    <a:pt x="307" y="121"/>
                    <a:pt x="308" y="118"/>
                  </a:cubicBezTo>
                  <a:cubicBezTo>
                    <a:pt x="308" y="117"/>
                    <a:pt x="309" y="115"/>
                    <a:pt x="309" y="114"/>
                  </a:cubicBezTo>
                  <a:cubicBezTo>
                    <a:pt x="311" y="110"/>
                    <a:pt x="312" y="106"/>
                    <a:pt x="314" y="102"/>
                  </a:cubicBezTo>
                  <a:cubicBezTo>
                    <a:pt x="315" y="100"/>
                    <a:pt x="318" y="100"/>
                    <a:pt x="320" y="98"/>
                  </a:cubicBezTo>
                  <a:cubicBezTo>
                    <a:pt x="321" y="97"/>
                    <a:pt x="323" y="95"/>
                    <a:pt x="324" y="93"/>
                  </a:cubicBezTo>
                  <a:cubicBezTo>
                    <a:pt x="325" y="90"/>
                    <a:pt x="324" y="87"/>
                    <a:pt x="326" y="85"/>
                  </a:cubicBezTo>
                  <a:cubicBezTo>
                    <a:pt x="328" y="83"/>
                    <a:pt x="330" y="85"/>
                    <a:pt x="332" y="85"/>
                  </a:cubicBezTo>
                  <a:cubicBezTo>
                    <a:pt x="335" y="85"/>
                    <a:pt x="338" y="84"/>
                    <a:pt x="340" y="85"/>
                  </a:cubicBezTo>
                  <a:cubicBezTo>
                    <a:pt x="343" y="86"/>
                    <a:pt x="345" y="89"/>
                    <a:pt x="347" y="90"/>
                  </a:cubicBezTo>
                  <a:cubicBezTo>
                    <a:pt x="352" y="92"/>
                    <a:pt x="357" y="92"/>
                    <a:pt x="361" y="94"/>
                  </a:cubicBezTo>
                  <a:cubicBezTo>
                    <a:pt x="362" y="94"/>
                    <a:pt x="360" y="97"/>
                    <a:pt x="361" y="97"/>
                  </a:cubicBezTo>
                  <a:cubicBezTo>
                    <a:pt x="362" y="98"/>
                    <a:pt x="363" y="95"/>
                    <a:pt x="364" y="95"/>
                  </a:cubicBezTo>
                  <a:cubicBezTo>
                    <a:pt x="365" y="95"/>
                    <a:pt x="366" y="96"/>
                    <a:pt x="367" y="97"/>
                  </a:cubicBezTo>
                  <a:cubicBezTo>
                    <a:pt x="369" y="98"/>
                    <a:pt x="370" y="99"/>
                    <a:pt x="371" y="100"/>
                  </a:cubicBezTo>
                  <a:cubicBezTo>
                    <a:pt x="372" y="102"/>
                    <a:pt x="373" y="105"/>
                    <a:pt x="373" y="107"/>
                  </a:cubicBezTo>
                  <a:cubicBezTo>
                    <a:pt x="373" y="109"/>
                    <a:pt x="371" y="112"/>
                    <a:pt x="372" y="114"/>
                  </a:cubicBezTo>
                  <a:cubicBezTo>
                    <a:pt x="372" y="115"/>
                    <a:pt x="375" y="116"/>
                    <a:pt x="376" y="115"/>
                  </a:cubicBezTo>
                  <a:cubicBezTo>
                    <a:pt x="379" y="114"/>
                    <a:pt x="381" y="111"/>
                    <a:pt x="384" y="110"/>
                  </a:cubicBezTo>
                  <a:cubicBezTo>
                    <a:pt x="386" y="109"/>
                    <a:pt x="389" y="110"/>
                    <a:pt x="391" y="110"/>
                  </a:cubicBezTo>
                  <a:cubicBezTo>
                    <a:pt x="392" y="110"/>
                    <a:pt x="394" y="111"/>
                    <a:pt x="396" y="111"/>
                  </a:cubicBezTo>
                  <a:cubicBezTo>
                    <a:pt x="400" y="112"/>
                    <a:pt x="405" y="113"/>
                    <a:pt x="410" y="114"/>
                  </a:cubicBezTo>
                  <a:cubicBezTo>
                    <a:pt x="414" y="114"/>
                    <a:pt x="419" y="113"/>
                    <a:pt x="423" y="114"/>
                  </a:cubicBezTo>
                  <a:cubicBezTo>
                    <a:pt x="427" y="114"/>
                    <a:pt x="431" y="115"/>
                    <a:pt x="435" y="117"/>
                  </a:cubicBezTo>
                  <a:cubicBezTo>
                    <a:pt x="440" y="120"/>
                    <a:pt x="444" y="124"/>
                    <a:pt x="448" y="128"/>
                  </a:cubicBezTo>
                  <a:cubicBezTo>
                    <a:pt x="451" y="130"/>
                    <a:pt x="451" y="134"/>
                    <a:pt x="453" y="137"/>
                  </a:cubicBezTo>
                  <a:cubicBezTo>
                    <a:pt x="455" y="138"/>
                    <a:pt x="457" y="137"/>
                    <a:pt x="459" y="138"/>
                  </a:cubicBezTo>
                  <a:cubicBezTo>
                    <a:pt x="460" y="139"/>
                    <a:pt x="460" y="141"/>
                    <a:pt x="462" y="143"/>
                  </a:cubicBezTo>
                  <a:cubicBezTo>
                    <a:pt x="463" y="144"/>
                    <a:pt x="465" y="144"/>
                    <a:pt x="466" y="145"/>
                  </a:cubicBezTo>
                  <a:cubicBezTo>
                    <a:pt x="468" y="146"/>
                    <a:pt x="470" y="148"/>
                    <a:pt x="472" y="148"/>
                  </a:cubicBezTo>
                  <a:cubicBezTo>
                    <a:pt x="476" y="149"/>
                    <a:pt x="481" y="146"/>
                    <a:pt x="485" y="147"/>
                  </a:cubicBezTo>
                  <a:cubicBezTo>
                    <a:pt x="488" y="149"/>
                    <a:pt x="489" y="153"/>
                    <a:pt x="490" y="156"/>
                  </a:cubicBezTo>
                  <a:cubicBezTo>
                    <a:pt x="491" y="158"/>
                    <a:pt x="490" y="160"/>
                    <a:pt x="490" y="162"/>
                  </a:cubicBezTo>
                  <a:cubicBezTo>
                    <a:pt x="491" y="167"/>
                    <a:pt x="494" y="172"/>
                    <a:pt x="494" y="177"/>
                  </a:cubicBezTo>
                  <a:cubicBezTo>
                    <a:pt x="495" y="181"/>
                    <a:pt x="495" y="185"/>
                    <a:pt x="494" y="188"/>
                  </a:cubicBezTo>
                  <a:cubicBezTo>
                    <a:pt x="494" y="192"/>
                    <a:pt x="494" y="196"/>
                    <a:pt x="492" y="200"/>
                  </a:cubicBezTo>
                  <a:cubicBezTo>
                    <a:pt x="490" y="204"/>
                    <a:pt x="485" y="207"/>
                    <a:pt x="483" y="212"/>
                  </a:cubicBezTo>
                  <a:cubicBezTo>
                    <a:pt x="481" y="216"/>
                    <a:pt x="481" y="221"/>
                    <a:pt x="478" y="224"/>
                  </a:cubicBezTo>
                  <a:cubicBezTo>
                    <a:pt x="476" y="228"/>
                    <a:pt x="470" y="230"/>
                    <a:pt x="467" y="234"/>
                  </a:cubicBezTo>
                  <a:cubicBezTo>
                    <a:pt x="464" y="238"/>
                    <a:pt x="463" y="243"/>
                    <a:pt x="461" y="247"/>
                  </a:cubicBezTo>
                  <a:cubicBezTo>
                    <a:pt x="459" y="251"/>
                    <a:pt x="458" y="256"/>
                    <a:pt x="454" y="260"/>
                  </a:cubicBezTo>
                  <a:cubicBezTo>
                    <a:pt x="453" y="261"/>
                    <a:pt x="449" y="258"/>
                    <a:pt x="448" y="260"/>
                  </a:cubicBezTo>
                  <a:cubicBezTo>
                    <a:pt x="446" y="263"/>
                    <a:pt x="447" y="267"/>
                    <a:pt x="446" y="271"/>
                  </a:cubicBezTo>
                  <a:cubicBezTo>
                    <a:pt x="445" y="273"/>
                    <a:pt x="443" y="275"/>
                    <a:pt x="443" y="277"/>
                  </a:cubicBezTo>
                  <a:cubicBezTo>
                    <a:pt x="443" y="278"/>
                    <a:pt x="446" y="279"/>
                    <a:pt x="446" y="281"/>
                  </a:cubicBezTo>
                  <a:cubicBezTo>
                    <a:pt x="447" y="284"/>
                    <a:pt x="445" y="287"/>
                    <a:pt x="445" y="291"/>
                  </a:cubicBezTo>
                  <a:cubicBezTo>
                    <a:pt x="445" y="296"/>
                    <a:pt x="448" y="300"/>
                    <a:pt x="447" y="305"/>
                  </a:cubicBezTo>
                  <a:cubicBezTo>
                    <a:pt x="447" y="313"/>
                    <a:pt x="443" y="320"/>
                    <a:pt x="443" y="328"/>
                  </a:cubicBezTo>
                  <a:cubicBezTo>
                    <a:pt x="442" y="330"/>
                    <a:pt x="445" y="332"/>
                    <a:pt x="444" y="334"/>
                  </a:cubicBezTo>
                  <a:cubicBezTo>
                    <a:pt x="444" y="336"/>
                    <a:pt x="441" y="337"/>
                    <a:pt x="441" y="339"/>
                  </a:cubicBezTo>
                  <a:cubicBezTo>
                    <a:pt x="440" y="344"/>
                    <a:pt x="441" y="350"/>
                    <a:pt x="440" y="356"/>
                  </a:cubicBezTo>
                  <a:cubicBezTo>
                    <a:pt x="439" y="359"/>
                    <a:pt x="436" y="362"/>
                    <a:pt x="435" y="365"/>
                  </a:cubicBezTo>
                  <a:cubicBezTo>
                    <a:pt x="433" y="368"/>
                    <a:pt x="431" y="371"/>
                    <a:pt x="430" y="375"/>
                  </a:cubicBezTo>
                  <a:cubicBezTo>
                    <a:pt x="428" y="378"/>
                    <a:pt x="426" y="381"/>
                    <a:pt x="424" y="385"/>
                  </a:cubicBezTo>
                  <a:cubicBezTo>
                    <a:pt x="423" y="387"/>
                    <a:pt x="422" y="389"/>
                    <a:pt x="422" y="391"/>
                  </a:cubicBezTo>
                  <a:cubicBezTo>
                    <a:pt x="422" y="394"/>
                    <a:pt x="424" y="397"/>
                    <a:pt x="422" y="399"/>
                  </a:cubicBezTo>
                  <a:cubicBezTo>
                    <a:pt x="420" y="402"/>
                    <a:pt x="415" y="403"/>
                    <a:pt x="412" y="406"/>
                  </a:cubicBezTo>
                  <a:cubicBezTo>
                    <a:pt x="410" y="407"/>
                    <a:pt x="411" y="411"/>
                    <a:pt x="409" y="412"/>
                  </a:cubicBezTo>
                  <a:cubicBezTo>
                    <a:pt x="407" y="413"/>
                    <a:pt x="404" y="413"/>
                    <a:pt x="401" y="412"/>
                  </a:cubicBezTo>
                  <a:cubicBezTo>
                    <a:pt x="400" y="412"/>
                    <a:pt x="399" y="409"/>
                    <a:pt x="397" y="409"/>
                  </a:cubicBezTo>
                  <a:cubicBezTo>
                    <a:pt x="396" y="409"/>
                    <a:pt x="397" y="412"/>
                    <a:pt x="396" y="412"/>
                  </a:cubicBezTo>
                  <a:cubicBezTo>
                    <a:pt x="394" y="414"/>
                    <a:pt x="391" y="415"/>
                    <a:pt x="388" y="415"/>
                  </a:cubicBezTo>
                  <a:cubicBezTo>
                    <a:pt x="386" y="415"/>
                    <a:pt x="384" y="412"/>
                    <a:pt x="382" y="412"/>
                  </a:cubicBezTo>
                  <a:cubicBezTo>
                    <a:pt x="380" y="412"/>
                    <a:pt x="379" y="413"/>
                    <a:pt x="378" y="414"/>
                  </a:cubicBezTo>
                  <a:cubicBezTo>
                    <a:pt x="375" y="416"/>
                    <a:pt x="374" y="419"/>
                    <a:pt x="372" y="421"/>
                  </a:cubicBezTo>
                  <a:cubicBezTo>
                    <a:pt x="371" y="422"/>
                    <a:pt x="369" y="424"/>
                    <a:pt x="367" y="425"/>
                  </a:cubicBezTo>
                  <a:cubicBezTo>
                    <a:pt x="364" y="426"/>
                    <a:pt x="360" y="425"/>
                    <a:pt x="358" y="426"/>
                  </a:cubicBezTo>
                  <a:cubicBezTo>
                    <a:pt x="352" y="429"/>
                    <a:pt x="348" y="435"/>
                    <a:pt x="343" y="439"/>
                  </a:cubicBezTo>
                  <a:cubicBezTo>
                    <a:pt x="341" y="441"/>
                    <a:pt x="339" y="443"/>
                    <a:pt x="338" y="445"/>
                  </a:cubicBezTo>
                  <a:cubicBezTo>
                    <a:pt x="335" y="448"/>
                    <a:pt x="332" y="451"/>
                    <a:pt x="331" y="455"/>
                  </a:cubicBezTo>
                  <a:cubicBezTo>
                    <a:pt x="330" y="457"/>
                    <a:pt x="331" y="460"/>
                    <a:pt x="331" y="463"/>
                  </a:cubicBezTo>
                  <a:cubicBezTo>
                    <a:pt x="331" y="464"/>
                    <a:pt x="329" y="465"/>
                    <a:pt x="329" y="466"/>
                  </a:cubicBezTo>
                  <a:cubicBezTo>
                    <a:pt x="330" y="469"/>
                    <a:pt x="333" y="472"/>
                    <a:pt x="334" y="476"/>
                  </a:cubicBezTo>
                  <a:cubicBezTo>
                    <a:pt x="334" y="482"/>
                    <a:pt x="334" y="488"/>
                    <a:pt x="332" y="494"/>
                  </a:cubicBezTo>
                  <a:cubicBezTo>
                    <a:pt x="332" y="495"/>
                    <a:pt x="329" y="494"/>
                    <a:pt x="329" y="495"/>
                  </a:cubicBezTo>
                  <a:cubicBezTo>
                    <a:pt x="329" y="497"/>
                    <a:pt x="332" y="498"/>
                    <a:pt x="331" y="499"/>
                  </a:cubicBezTo>
                  <a:cubicBezTo>
                    <a:pt x="329" y="502"/>
                    <a:pt x="323" y="504"/>
                    <a:pt x="321" y="507"/>
                  </a:cubicBezTo>
                  <a:cubicBezTo>
                    <a:pt x="317" y="513"/>
                    <a:pt x="315" y="521"/>
                    <a:pt x="312" y="528"/>
                  </a:cubicBezTo>
                  <a:cubicBezTo>
                    <a:pt x="311" y="532"/>
                    <a:pt x="310" y="537"/>
                    <a:pt x="307" y="541"/>
                  </a:cubicBezTo>
                  <a:cubicBezTo>
                    <a:pt x="304" y="545"/>
                    <a:pt x="300" y="548"/>
                    <a:pt x="296" y="551"/>
                  </a:cubicBezTo>
                  <a:cubicBezTo>
                    <a:pt x="295" y="552"/>
                    <a:pt x="293" y="550"/>
                    <a:pt x="293" y="549"/>
                  </a:cubicBezTo>
                  <a:cubicBezTo>
                    <a:pt x="294" y="547"/>
                    <a:pt x="296" y="548"/>
                    <a:pt x="298" y="547"/>
                  </a:cubicBezTo>
                  <a:cubicBezTo>
                    <a:pt x="300" y="545"/>
                    <a:pt x="302" y="544"/>
                    <a:pt x="303" y="541"/>
                  </a:cubicBezTo>
                  <a:cubicBezTo>
                    <a:pt x="304" y="540"/>
                    <a:pt x="302" y="538"/>
                    <a:pt x="303" y="537"/>
                  </a:cubicBezTo>
                  <a:cubicBezTo>
                    <a:pt x="304" y="536"/>
                    <a:pt x="306" y="537"/>
                    <a:pt x="306" y="536"/>
                  </a:cubicBezTo>
                  <a:cubicBezTo>
                    <a:pt x="308" y="533"/>
                    <a:pt x="310" y="529"/>
                    <a:pt x="310" y="525"/>
                  </a:cubicBezTo>
                  <a:cubicBezTo>
                    <a:pt x="309" y="523"/>
                    <a:pt x="307" y="527"/>
                    <a:pt x="305" y="526"/>
                  </a:cubicBezTo>
                  <a:cubicBezTo>
                    <a:pt x="303" y="525"/>
                    <a:pt x="303" y="521"/>
                    <a:pt x="301" y="520"/>
                  </a:cubicBezTo>
                  <a:cubicBezTo>
                    <a:pt x="299" y="520"/>
                    <a:pt x="299" y="523"/>
                    <a:pt x="300" y="525"/>
                  </a:cubicBezTo>
                  <a:cubicBezTo>
                    <a:pt x="300" y="526"/>
                    <a:pt x="303" y="527"/>
                    <a:pt x="303" y="528"/>
                  </a:cubicBezTo>
                  <a:cubicBezTo>
                    <a:pt x="302" y="533"/>
                    <a:pt x="297" y="536"/>
                    <a:pt x="295" y="540"/>
                  </a:cubicBezTo>
                  <a:cubicBezTo>
                    <a:pt x="294" y="543"/>
                    <a:pt x="292" y="546"/>
                    <a:pt x="291" y="549"/>
                  </a:cubicBezTo>
                  <a:cubicBezTo>
                    <a:pt x="291" y="550"/>
                    <a:pt x="294" y="551"/>
                    <a:pt x="293" y="553"/>
                  </a:cubicBezTo>
                  <a:cubicBezTo>
                    <a:pt x="293" y="556"/>
                    <a:pt x="290" y="559"/>
                    <a:pt x="289" y="562"/>
                  </a:cubicBezTo>
                  <a:cubicBezTo>
                    <a:pt x="287" y="565"/>
                    <a:pt x="287" y="568"/>
                    <a:pt x="285" y="571"/>
                  </a:cubicBezTo>
                  <a:cubicBezTo>
                    <a:pt x="284" y="573"/>
                    <a:pt x="282" y="576"/>
                    <a:pt x="281" y="578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 dirty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94" name="Freeform 749">
              <a:extLst>
                <a:ext uri="{FF2B5EF4-FFF2-40B4-BE49-F238E27FC236}">
                  <a16:creationId xmlns:a16="http://schemas.microsoft.com/office/drawing/2014/main" id="{EAABA838-9F16-D54A-8638-E08AB6FDCC3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61888" y="4365416"/>
              <a:ext cx="293481" cy="375972"/>
            </a:xfrm>
            <a:custGeom>
              <a:avLst/>
              <a:gdLst>
                <a:gd name="T0" fmla="*/ 2147483647 w 154"/>
                <a:gd name="T1" fmla="*/ 2147483647 h 197"/>
                <a:gd name="T2" fmla="*/ 2147483647 w 154"/>
                <a:gd name="T3" fmla="*/ 2147483647 h 197"/>
                <a:gd name="T4" fmla="*/ 2147483647 w 154"/>
                <a:gd name="T5" fmla="*/ 2147483647 h 197"/>
                <a:gd name="T6" fmla="*/ 2147483647 w 154"/>
                <a:gd name="T7" fmla="*/ 2147483647 h 197"/>
                <a:gd name="T8" fmla="*/ 2147483647 w 154"/>
                <a:gd name="T9" fmla="*/ 2147483647 h 197"/>
                <a:gd name="T10" fmla="*/ 2147483647 w 154"/>
                <a:gd name="T11" fmla="*/ 2147483647 h 197"/>
                <a:gd name="T12" fmla="*/ 2147483647 w 154"/>
                <a:gd name="T13" fmla="*/ 2147483647 h 197"/>
                <a:gd name="T14" fmla="*/ 2147483647 w 154"/>
                <a:gd name="T15" fmla="*/ 2147483647 h 197"/>
                <a:gd name="T16" fmla="*/ 2147483647 w 154"/>
                <a:gd name="T17" fmla="*/ 2147483647 h 197"/>
                <a:gd name="T18" fmla="*/ 2147483647 w 154"/>
                <a:gd name="T19" fmla="*/ 2147483647 h 197"/>
                <a:gd name="T20" fmla="*/ 2147483647 w 154"/>
                <a:gd name="T21" fmla="*/ 2147483647 h 197"/>
                <a:gd name="T22" fmla="*/ 2147483647 w 154"/>
                <a:gd name="T23" fmla="*/ 2147483647 h 197"/>
                <a:gd name="T24" fmla="*/ 2147483647 w 154"/>
                <a:gd name="T25" fmla="*/ 2147483647 h 197"/>
                <a:gd name="T26" fmla="*/ 2147483647 w 154"/>
                <a:gd name="T27" fmla="*/ 2147483647 h 197"/>
                <a:gd name="T28" fmla="*/ 2147483647 w 154"/>
                <a:gd name="T29" fmla="*/ 2147483647 h 197"/>
                <a:gd name="T30" fmla="*/ 2147483647 w 154"/>
                <a:gd name="T31" fmla="*/ 2147483647 h 197"/>
                <a:gd name="T32" fmla="*/ 2147483647 w 154"/>
                <a:gd name="T33" fmla="*/ 2147483647 h 197"/>
                <a:gd name="T34" fmla="*/ 2147483647 w 154"/>
                <a:gd name="T35" fmla="*/ 2147483647 h 197"/>
                <a:gd name="T36" fmla="*/ 2147483647 w 154"/>
                <a:gd name="T37" fmla="*/ 2147483647 h 197"/>
                <a:gd name="T38" fmla="*/ 0 w 154"/>
                <a:gd name="T39" fmla="*/ 2147483647 h 197"/>
                <a:gd name="T40" fmla="*/ 2147483647 w 154"/>
                <a:gd name="T41" fmla="*/ 2147483647 h 197"/>
                <a:gd name="T42" fmla="*/ 2147483647 w 154"/>
                <a:gd name="T43" fmla="*/ 2147483647 h 197"/>
                <a:gd name="T44" fmla="*/ 2147483647 w 154"/>
                <a:gd name="T45" fmla="*/ 2147483647 h 197"/>
                <a:gd name="T46" fmla="*/ 2147483647 w 154"/>
                <a:gd name="T47" fmla="*/ 2147483647 h 197"/>
                <a:gd name="T48" fmla="*/ 2147483647 w 154"/>
                <a:gd name="T49" fmla="*/ 2147483647 h 197"/>
                <a:gd name="T50" fmla="*/ 2147483647 w 154"/>
                <a:gd name="T51" fmla="*/ 2147483647 h 197"/>
                <a:gd name="T52" fmla="*/ 2147483647 w 154"/>
                <a:gd name="T53" fmla="*/ 2147483647 h 197"/>
                <a:gd name="T54" fmla="*/ 2147483647 w 154"/>
                <a:gd name="T55" fmla="*/ 2147483647 h 197"/>
                <a:gd name="T56" fmla="*/ 2147483647 w 154"/>
                <a:gd name="T57" fmla="*/ 2147483647 h 197"/>
                <a:gd name="T58" fmla="*/ 2147483647 w 154"/>
                <a:gd name="T59" fmla="*/ 2147483647 h 197"/>
                <a:gd name="T60" fmla="*/ 2147483647 w 154"/>
                <a:gd name="T61" fmla="*/ 2147483647 h 197"/>
                <a:gd name="T62" fmla="*/ 2147483647 w 154"/>
                <a:gd name="T63" fmla="*/ 2147483647 h 197"/>
                <a:gd name="T64" fmla="*/ 2147483647 w 154"/>
                <a:gd name="T65" fmla="*/ 2147483647 h 197"/>
                <a:gd name="T66" fmla="*/ 2147483647 w 154"/>
                <a:gd name="T67" fmla="*/ 2147483647 h 197"/>
                <a:gd name="T68" fmla="*/ 2147483647 w 154"/>
                <a:gd name="T69" fmla="*/ 2147483647 h 197"/>
                <a:gd name="T70" fmla="*/ 2147483647 w 154"/>
                <a:gd name="T71" fmla="*/ 2147483647 h 197"/>
                <a:gd name="T72" fmla="*/ 2147483647 w 154"/>
                <a:gd name="T73" fmla="*/ 2147483647 h 197"/>
                <a:gd name="T74" fmla="*/ 2147483647 w 154"/>
                <a:gd name="T75" fmla="*/ 2147483647 h 197"/>
                <a:gd name="T76" fmla="*/ 2147483647 w 154"/>
                <a:gd name="T77" fmla="*/ 2147483647 h 19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54" h="197">
                  <a:moveTo>
                    <a:pt x="94" y="185"/>
                  </a:moveTo>
                  <a:cubicBezTo>
                    <a:pt x="96" y="179"/>
                    <a:pt x="97" y="173"/>
                    <a:pt x="98" y="167"/>
                  </a:cubicBezTo>
                  <a:cubicBezTo>
                    <a:pt x="98" y="164"/>
                    <a:pt x="97" y="162"/>
                    <a:pt x="97" y="160"/>
                  </a:cubicBezTo>
                  <a:cubicBezTo>
                    <a:pt x="99" y="158"/>
                    <a:pt x="100" y="156"/>
                    <a:pt x="101" y="155"/>
                  </a:cubicBezTo>
                  <a:cubicBezTo>
                    <a:pt x="102" y="152"/>
                    <a:pt x="102" y="149"/>
                    <a:pt x="103" y="147"/>
                  </a:cubicBezTo>
                  <a:cubicBezTo>
                    <a:pt x="110" y="144"/>
                    <a:pt x="117" y="142"/>
                    <a:pt x="125" y="140"/>
                  </a:cubicBezTo>
                  <a:cubicBezTo>
                    <a:pt x="129" y="140"/>
                    <a:pt x="133" y="141"/>
                    <a:pt x="138" y="141"/>
                  </a:cubicBezTo>
                  <a:cubicBezTo>
                    <a:pt x="141" y="144"/>
                    <a:pt x="145" y="146"/>
                    <a:pt x="149" y="149"/>
                  </a:cubicBezTo>
                  <a:cubicBezTo>
                    <a:pt x="150" y="145"/>
                    <a:pt x="152" y="140"/>
                    <a:pt x="153" y="136"/>
                  </a:cubicBezTo>
                  <a:cubicBezTo>
                    <a:pt x="154" y="131"/>
                    <a:pt x="154" y="127"/>
                    <a:pt x="154" y="122"/>
                  </a:cubicBezTo>
                  <a:cubicBezTo>
                    <a:pt x="153" y="118"/>
                    <a:pt x="153" y="114"/>
                    <a:pt x="150" y="111"/>
                  </a:cubicBezTo>
                  <a:cubicBezTo>
                    <a:pt x="149" y="109"/>
                    <a:pt x="144" y="110"/>
                    <a:pt x="143" y="108"/>
                  </a:cubicBezTo>
                  <a:cubicBezTo>
                    <a:pt x="142" y="105"/>
                    <a:pt x="145" y="103"/>
                    <a:pt x="145" y="100"/>
                  </a:cubicBezTo>
                  <a:cubicBezTo>
                    <a:pt x="146" y="99"/>
                    <a:pt x="145" y="98"/>
                    <a:pt x="145" y="97"/>
                  </a:cubicBezTo>
                  <a:cubicBezTo>
                    <a:pt x="145" y="96"/>
                    <a:pt x="144" y="97"/>
                    <a:pt x="144" y="97"/>
                  </a:cubicBezTo>
                  <a:cubicBezTo>
                    <a:pt x="136" y="97"/>
                    <a:pt x="128" y="97"/>
                    <a:pt x="121" y="97"/>
                  </a:cubicBezTo>
                  <a:cubicBezTo>
                    <a:pt x="120" y="97"/>
                    <a:pt x="121" y="96"/>
                    <a:pt x="121" y="95"/>
                  </a:cubicBezTo>
                  <a:cubicBezTo>
                    <a:pt x="119" y="90"/>
                    <a:pt x="116" y="86"/>
                    <a:pt x="116" y="81"/>
                  </a:cubicBezTo>
                  <a:cubicBezTo>
                    <a:pt x="116" y="79"/>
                    <a:pt x="119" y="80"/>
                    <a:pt x="119" y="79"/>
                  </a:cubicBezTo>
                  <a:cubicBezTo>
                    <a:pt x="120" y="77"/>
                    <a:pt x="120" y="75"/>
                    <a:pt x="119" y="73"/>
                  </a:cubicBezTo>
                  <a:cubicBezTo>
                    <a:pt x="119" y="71"/>
                    <a:pt x="117" y="69"/>
                    <a:pt x="116" y="67"/>
                  </a:cubicBezTo>
                  <a:cubicBezTo>
                    <a:pt x="116" y="64"/>
                    <a:pt x="118" y="60"/>
                    <a:pt x="116" y="58"/>
                  </a:cubicBezTo>
                  <a:cubicBezTo>
                    <a:pt x="115" y="57"/>
                    <a:pt x="111" y="56"/>
                    <a:pt x="108" y="56"/>
                  </a:cubicBezTo>
                  <a:cubicBezTo>
                    <a:pt x="104" y="55"/>
                    <a:pt x="101" y="56"/>
                    <a:pt x="97" y="55"/>
                  </a:cubicBezTo>
                  <a:cubicBezTo>
                    <a:pt x="95" y="54"/>
                    <a:pt x="95" y="50"/>
                    <a:pt x="93" y="49"/>
                  </a:cubicBezTo>
                  <a:cubicBezTo>
                    <a:pt x="91" y="49"/>
                    <a:pt x="90" y="50"/>
                    <a:pt x="88" y="49"/>
                  </a:cubicBezTo>
                  <a:cubicBezTo>
                    <a:pt x="86" y="48"/>
                    <a:pt x="86" y="44"/>
                    <a:pt x="84" y="43"/>
                  </a:cubicBezTo>
                  <a:cubicBezTo>
                    <a:pt x="81" y="42"/>
                    <a:pt x="79" y="43"/>
                    <a:pt x="76" y="43"/>
                  </a:cubicBezTo>
                  <a:cubicBezTo>
                    <a:pt x="73" y="42"/>
                    <a:pt x="68" y="43"/>
                    <a:pt x="65" y="41"/>
                  </a:cubicBezTo>
                  <a:cubicBezTo>
                    <a:pt x="62" y="37"/>
                    <a:pt x="58" y="32"/>
                    <a:pt x="55" y="28"/>
                  </a:cubicBezTo>
                  <a:cubicBezTo>
                    <a:pt x="54" y="26"/>
                    <a:pt x="54" y="24"/>
                    <a:pt x="53" y="22"/>
                  </a:cubicBezTo>
                  <a:cubicBezTo>
                    <a:pt x="52" y="19"/>
                    <a:pt x="53" y="16"/>
                    <a:pt x="50" y="12"/>
                  </a:cubicBezTo>
                  <a:cubicBezTo>
                    <a:pt x="50" y="9"/>
                    <a:pt x="54" y="3"/>
                    <a:pt x="51" y="1"/>
                  </a:cubicBezTo>
                  <a:cubicBezTo>
                    <a:pt x="47" y="2"/>
                    <a:pt x="42" y="0"/>
                    <a:pt x="37" y="2"/>
                  </a:cubicBezTo>
                  <a:cubicBezTo>
                    <a:pt x="34" y="3"/>
                    <a:pt x="33" y="7"/>
                    <a:pt x="30" y="8"/>
                  </a:cubicBezTo>
                  <a:cubicBezTo>
                    <a:pt x="28" y="9"/>
                    <a:pt x="25" y="9"/>
                    <a:pt x="24" y="10"/>
                  </a:cubicBezTo>
                  <a:cubicBezTo>
                    <a:pt x="21" y="11"/>
                    <a:pt x="20" y="14"/>
                    <a:pt x="18" y="15"/>
                  </a:cubicBezTo>
                  <a:cubicBezTo>
                    <a:pt x="15" y="17"/>
                    <a:pt x="13" y="18"/>
                    <a:pt x="10" y="18"/>
                  </a:cubicBezTo>
                  <a:cubicBezTo>
                    <a:pt x="8" y="19"/>
                    <a:pt x="6" y="18"/>
                    <a:pt x="5" y="18"/>
                  </a:cubicBezTo>
                  <a:cubicBezTo>
                    <a:pt x="3" y="18"/>
                    <a:pt x="1" y="17"/>
                    <a:pt x="0" y="17"/>
                  </a:cubicBezTo>
                  <a:cubicBezTo>
                    <a:pt x="5" y="25"/>
                    <a:pt x="10" y="33"/>
                    <a:pt x="16" y="41"/>
                  </a:cubicBezTo>
                  <a:cubicBezTo>
                    <a:pt x="15" y="43"/>
                    <a:pt x="14" y="45"/>
                    <a:pt x="13" y="47"/>
                  </a:cubicBezTo>
                  <a:cubicBezTo>
                    <a:pt x="12" y="49"/>
                    <a:pt x="11" y="50"/>
                    <a:pt x="10" y="52"/>
                  </a:cubicBezTo>
                  <a:cubicBezTo>
                    <a:pt x="10" y="54"/>
                    <a:pt x="11" y="56"/>
                    <a:pt x="11" y="59"/>
                  </a:cubicBezTo>
                  <a:cubicBezTo>
                    <a:pt x="10" y="60"/>
                    <a:pt x="8" y="58"/>
                    <a:pt x="8" y="59"/>
                  </a:cubicBezTo>
                  <a:cubicBezTo>
                    <a:pt x="8" y="61"/>
                    <a:pt x="11" y="64"/>
                    <a:pt x="11" y="66"/>
                  </a:cubicBezTo>
                  <a:cubicBezTo>
                    <a:pt x="11" y="70"/>
                    <a:pt x="6" y="73"/>
                    <a:pt x="6" y="77"/>
                  </a:cubicBezTo>
                  <a:cubicBezTo>
                    <a:pt x="5" y="79"/>
                    <a:pt x="8" y="81"/>
                    <a:pt x="8" y="83"/>
                  </a:cubicBezTo>
                  <a:cubicBezTo>
                    <a:pt x="9" y="88"/>
                    <a:pt x="9" y="94"/>
                    <a:pt x="8" y="100"/>
                  </a:cubicBezTo>
                  <a:cubicBezTo>
                    <a:pt x="8" y="102"/>
                    <a:pt x="7" y="105"/>
                    <a:pt x="5" y="107"/>
                  </a:cubicBezTo>
                  <a:cubicBezTo>
                    <a:pt x="4" y="108"/>
                    <a:pt x="2" y="109"/>
                    <a:pt x="2" y="110"/>
                  </a:cubicBezTo>
                  <a:cubicBezTo>
                    <a:pt x="1" y="112"/>
                    <a:pt x="4" y="115"/>
                    <a:pt x="5" y="117"/>
                  </a:cubicBezTo>
                  <a:cubicBezTo>
                    <a:pt x="6" y="119"/>
                    <a:pt x="9" y="120"/>
                    <a:pt x="10" y="122"/>
                  </a:cubicBezTo>
                  <a:cubicBezTo>
                    <a:pt x="12" y="127"/>
                    <a:pt x="11" y="131"/>
                    <a:pt x="13" y="136"/>
                  </a:cubicBezTo>
                  <a:cubicBezTo>
                    <a:pt x="14" y="138"/>
                    <a:pt x="17" y="140"/>
                    <a:pt x="18" y="142"/>
                  </a:cubicBezTo>
                  <a:cubicBezTo>
                    <a:pt x="18" y="144"/>
                    <a:pt x="16" y="145"/>
                    <a:pt x="16" y="147"/>
                  </a:cubicBezTo>
                  <a:cubicBezTo>
                    <a:pt x="16" y="148"/>
                    <a:pt x="18" y="149"/>
                    <a:pt x="17" y="150"/>
                  </a:cubicBezTo>
                  <a:cubicBezTo>
                    <a:pt x="17" y="150"/>
                    <a:pt x="16" y="151"/>
                    <a:pt x="16" y="152"/>
                  </a:cubicBezTo>
                  <a:cubicBezTo>
                    <a:pt x="16" y="154"/>
                    <a:pt x="16" y="156"/>
                    <a:pt x="16" y="158"/>
                  </a:cubicBezTo>
                  <a:cubicBezTo>
                    <a:pt x="17" y="159"/>
                    <a:pt x="19" y="159"/>
                    <a:pt x="19" y="161"/>
                  </a:cubicBezTo>
                  <a:cubicBezTo>
                    <a:pt x="19" y="162"/>
                    <a:pt x="18" y="164"/>
                    <a:pt x="19" y="165"/>
                  </a:cubicBezTo>
                  <a:cubicBezTo>
                    <a:pt x="19" y="166"/>
                    <a:pt x="21" y="165"/>
                    <a:pt x="22" y="166"/>
                  </a:cubicBezTo>
                  <a:cubicBezTo>
                    <a:pt x="23" y="168"/>
                    <a:pt x="23" y="171"/>
                    <a:pt x="24" y="173"/>
                  </a:cubicBezTo>
                  <a:cubicBezTo>
                    <a:pt x="26" y="178"/>
                    <a:pt x="28" y="183"/>
                    <a:pt x="29" y="188"/>
                  </a:cubicBezTo>
                  <a:cubicBezTo>
                    <a:pt x="30" y="189"/>
                    <a:pt x="29" y="191"/>
                    <a:pt x="30" y="193"/>
                  </a:cubicBezTo>
                  <a:cubicBezTo>
                    <a:pt x="31" y="194"/>
                    <a:pt x="32" y="194"/>
                    <a:pt x="33" y="194"/>
                  </a:cubicBezTo>
                  <a:cubicBezTo>
                    <a:pt x="35" y="195"/>
                    <a:pt x="36" y="194"/>
                    <a:pt x="37" y="194"/>
                  </a:cubicBezTo>
                  <a:cubicBezTo>
                    <a:pt x="38" y="193"/>
                    <a:pt x="39" y="191"/>
                    <a:pt x="41" y="189"/>
                  </a:cubicBezTo>
                  <a:cubicBezTo>
                    <a:pt x="41" y="188"/>
                    <a:pt x="42" y="187"/>
                    <a:pt x="44" y="186"/>
                  </a:cubicBezTo>
                  <a:cubicBezTo>
                    <a:pt x="45" y="185"/>
                    <a:pt x="47" y="186"/>
                    <a:pt x="47" y="184"/>
                  </a:cubicBezTo>
                  <a:cubicBezTo>
                    <a:pt x="49" y="183"/>
                    <a:pt x="47" y="178"/>
                    <a:pt x="49" y="178"/>
                  </a:cubicBezTo>
                  <a:cubicBezTo>
                    <a:pt x="52" y="177"/>
                    <a:pt x="53" y="182"/>
                    <a:pt x="56" y="183"/>
                  </a:cubicBezTo>
                  <a:cubicBezTo>
                    <a:pt x="60" y="185"/>
                    <a:pt x="66" y="182"/>
                    <a:pt x="69" y="184"/>
                  </a:cubicBezTo>
                  <a:cubicBezTo>
                    <a:pt x="72" y="186"/>
                    <a:pt x="70" y="193"/>
                    <a:pt x="73" y="195"/>
                  </a:cubicBezTo>
                  <a:cubicBezTo>
                    <a:pt x="75" y="197"/>
                    <a:pt x="73" y="190"/>
                    <a:pt x="74" y="188"/>
                  </a:cubicBezTo>
                  <a:cubicBezTo>
                    <a:pt x="75" y="185"/>
                    <a:pt x="76" y="182"/>
                    <a:pt x="78" y="181"/>
                  </a:cubicBezTo>
                  <a:cubicBezTo>
                    <a:pt x="82" y="180"/>
                    <a:pt x="87" y="180"/>
                    <a:pt x="91" y="181"/>
                  </a:cubicBezTo>
                  <a:cubicBezTo>
                    <a:pt x="92" y="182"/>
                    <a:pt x="93" y="184"/>
                    <a:pt x="94" y="18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95" name="Freeform 750">
              <a:extLst>
                <a:ext uri="{FF2B5EF4-FFF2-40B4-BE49-F238E27FC236}">
                  <a16:creationId xmlns:a16="http://schemas.microsoft.com/office/drawing/2014/main" id="{705425C5-E5E7-9B4E-8290-1D762269457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41149" y="4631927"/>
              <a:ext cx="206229" cy="236371"/>
            </a:xfrm>
            <a:custGeom>
              <a:avLst/>
              <a:gdLst>
                <a:gd name="T0" fmla="*/ 2147483647 w 109"/>
                <a:gd name="T1" fmla="*/ 2147483647 h 124"/>
                <a:gd name="T2" fmla="*/ 2147483647 w 109"/>
                <a:gd name="T3" fmla="*/ 2147483647 h 124"/>
                <a:gd name="T4" fmla="*/ 2147483647 w 109"/>
                <a:gd name="T5" fmla="*/ 2147483647 h 124"/>
                <a:gd name="T6" fmla="*/ 2147483647 w 109"/>
                <a:gd name="T7" fmla="*/ 2147483647 h 124"/>
                <a:gd name="T8" fmla="*/ 2147483647 w 109"/>
                <a:gd name="T9" fmla="*/ 2147483647 h 124"/>
                <a:gd name="T10" fmla="*/ 2147483647 w 109"/>
                <a:gd name="T11" fmla="*/ 2147483647 h 124"/>
                <a:gd name="T12" fmla="*/ 2147483647 w 109"/>
                <a:gd name="T13" fmla="*/ 2147483647 h 124"/>
                <a:gd name="T14" fmla="*/ 2147483647 w 109"/>
                <a:gd name="T15" fmla="*/ 2147483647 h 124"/>
                <a:gd name="T16" fmla="*/ 2147483647 w 109"/>
                <a:gd name="T17" fmla="*/ 2147483647 h 124"/>
                <a:gd name="T18" fmla="*/ 2147483647 w 109"/>
                <a:gd name="T19" fmla="*/ 2147483647 h 124"/>
                <a:gd name="T20" fmla="*/ 2147483647 w 109"/>
                <a:gd name="T21" fmla="*/ 2147483647 h 124"/>
                <a:gd name="T22" fmla="*/ 2147483647 w 109"/>
                <a:gd name="T23" fmla="*/ 2147483647 h 124"/>
                <a:gd name="T24" fmla="*/ 2147483647 w 109"/>
                <a:gd name="T25" fmla="*/ 2147483647 h 124"/>
                <a:gd name="T26" fmla="*/ 2147483647 w 109"/>
                <a:gd name="T27" fmla="*/ 2147483647 h 124"/>
                <a:gd name="T28" fmla="*/ 2147483647 w 109"/>
                <a:gd name="T29" fmla="*/ 2147483647 h 124"/>
                <a:gd name="T30" fmla="*/ 2147483647 w 109"/>
                <a:gd name="T31" fmla="*/ 2147483647 h 124"/>
                <a:gd name="T32" fmla="*/ 2147483647 w 109"/>
                <a:gd name="T33" fmla="*/ 0 h 124"/>
                <a:gd name="T34" fmla="*/ 2147483647 w 109"/>
                <a:gd name="T35" fmla="*/ 2147483647 h 124"/>
                <a:gd name="T36" fmla="*/ 2147483647 w 109"/>
                <a:gd name="T37" fmla="*/ 2147483647 h 124"/>
                <a:gd name="T38" fmla="*/ 2147483647 w 109"/>
                <a:gd name="T39" fmla="*/ 2147483647 h 124"/>
                <a:gd name="T40" fmla="*/ 2147483647 w 109"/>
                <a:gd name="T41" fmla="*/ 2147483647 h 124"/>
                <a:gd name="T42" fmla="*/ 0 w 109"/>
                <a:gd name="T43" fmla="*/ 2147483647 h 124"/>
                <a:gd name="T44" fmla="*/ 2147483647 w 109"/>
                <a:gd name="T45" fmla="*/ 2147483647 h 124"/>
                <a:gd name="T46" fmla="*/ 2147483647 w 109"/>
                <a:gd name="T47" fmla="*/ 2147483647 h 124"/>
                <a:gd name="T48" fmla="*/ 2147483647 w 109"/>
                <a:gd name="T49" fmla="*/ 2147483647 h 124"/>
                <a:gd name="T50" fmla="*/ 2147483647 w 109"/>
                <a:gd name="T51" fmla="*/ 2147483647 h 124"/>
                <a:gd name="T52" fmla="*/ 2147483647 w 109"/>
                <a:gd name="T53" fmla="*/ 2147483647 h 124"/>
                <a:gd name="T54" fmla="*/ 2147483647 w 109"/>
                <a:gd name="T55" fmla="*/ 2147483647 h 124"/>
                <a:gd name="T56" fmla="*/ 2147483647 w 109"/>
                <a:gd name="T57" fmla="*/ 2147483647 h 124"/>
                <a:gd name="T58" fmla="*/ 2147483647 w 109"/>
                <a:gd name="T59" fmla="*/ 2147483647 h 124"/>
                <a:gd name="T60" fmla="*/ 2147483647 w 109"/>
                <a:gd name="T61" fmla="*/ 2147483647 h 124"/>
                <a:gd name="T62" fmla="*/ 2147483647 w 109"/>
                <a:gd name="T63" fmla="*/ 2147483647 h 124"/>
                <a:gd name="T64" fmla="*/ 2147483647 w 109"/>
                <a:gd name="T65" fmla="*/ 2147483647 h 124"/>
                <a:gd name="T66" fmla="*/ 2147483647 w 109"/>
                <a:gd name="T67" fmla="*/ 2147483647 h 124"/>
                <a:gd name="T68" fmla="*/ 2147483647 w 109"/>
                <a:gd name="T69" fmla="*/ 2147483647 h 124"/>
                <a:gd name="T70" fmla="*/ 2147483647 w 109"/>
                <a:gd name="T71" fmla="*/ 2147483647 h 124"/>
                <a:gd name="T72" fmla="*/ 2147483647 w 109"/>
                <a:gd name="T73" fmla="*/ 2147483647 h 124"/>
                <a:gd name="T74" fmla="*/ 2147483647 w 109"/>
                <a:gd name="T75" fmla="*/ 2147483647 h 124"/>
                <a:gd name="T76" fmla="*/ 2147483647 w 109"/>
                <a:gd name="T77" fmla="*/ 2147483647 h 124"/>
                <a:gd name="T78" fmla="*/ 2147483647 w 109"/>
                <a:gd name="T79" fmla="*/ 2147483647 h 124"/>
                <a:gd name="T80" fmla="*/ 2147483647 w 109"/>
                <a:gd name="T81" fmla="*/ 2147483647 h 124"/>
                <a:gd name="T82" fmla="*/ 2147483647 w 109"/>
                <a:gd name="T83" fmla="*/ 2147483647 h 124"/>
                <a:gd name="T84" fmla="*/ 2147483647 w 109"/>
                <a:gd name="T85" fmla="*/ 2147483647 h 12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9" h="124">
                  <a:moveTo>
                    <a:pt x="104" y="94"/>
                  </a:moveTo>
                  <a:cubicBezTo>
                    <a:pt x="104" y="92"/>
                    <a:pt x="104" y="90"/>
                    <a:pt x="104" y="88"/>
                  </a:cubicBezTo>
                  <a:cubicBezTo>
                    <a:pt x="105" y="86"/>
                    <a:pt x="106" y="83"/>
                    <a:pt x="107" y="80"/>
                  </a:cubicBezTo>
                  <a:cubicBezTo>
                    <a:pt x="107" y="77"/>
                    <a:pt x="109" y="73"/>
                    <a:pt x="109" y="69"/>
                  </a:cubicBezTo>
                  <a:cubicBezTo>
                    <a:pt x="108" y="67"/>
                    <a:pt x="105" y="66"/>
                    <a:pt x="103" y="66"/>
                  </a:cubicBezTo>
                  <a:cubicBezTo>
                    <a:pt x="99" y="65"/>
                    <a:pt x="95" y="70"/>
                    <a:pt x="92" y="68"/>
                  </a:cubicBezTo>
                  <a:cubicBezTo>
                    <a:pt x="89" y="67"/>
                    <a:pt x="87" y="63"/>
                    <a:pt x="87" y="60"/>
                  </a:cubicBezTo>
                  <a:cubicBezTo>
                    <a:pt x="86" y="56"/>
                    <a:pt x="90" y="51"/>
                    <a:pt x="89" y="46"/>
                  </a:cubicBezTo>
                  <a:cubicBezTo>
                    <a:pt x="88" y="44"/>
                    <a:pt x="84" y="43"/>
                    <a:pt x="81" y="42"/>
                  </a:cubicBezTo>
                  <a:cubicBezTo>
                    <a:pt x="77" y="41"/>
                    <a:pt x="73" y="42"/>
                    <a:pt x="70" y="41"/>
                  </a:cubicBezTo>
                  <a:cubicBezTo>
                    <a:pt x="67" y="41"/>
                    <a:pt x="64" y="42"/>
                    <a:pt x="61" y="41"/>
                  </a:cubicBezTo>
                  <a:cubicBezTo>
                    <a:pt x="60" y="41"/>
                    <a:pt x="61" y="39"/>
                    <a:pt x="61" y="38"/>
                  </a:cubicBezTo>
                  <a:cubicBezTo>
                    <a:pt x="61" y="33"/>
                    <a:pt x="62" y="29"/>
                    <a:pt x="61" y="24"/>
                  </a:cubicBezTo>
                  <a:cubicBezTo>
                    <a:pt x="60" y="21"/>
                    <a:pt x="56" y="21"/>
                    <a:pt x="55" y="18"/>
                  </a:cubicBezTo>
                  <a:cubicBezTo>
                    <a:pt x="54" y="15"/>
                    <a:pt x="55" y="12"/>
                    <a:pt x="55" y="9"/>
                  </a:cubicBezTo>
                  <a:cubicBezTo>
                    <a:pt x="51" y="6"/>
                    <a:pt x="47" y="4"/>
                    <a:pt x="44" y="1"/>
                  </a:cubicBezTo>
                  <a:cubicBezTo>
                    <a:pt x="39" y="1"/>
                    <a:pt x="35" y="0"/>
                    <a:pt x="31" y="0"/>
                  </a:cubicBezTo>
                  <a:cubicBezTo>
                    <a:pt x="23" y="2"/>
                    <a:pt x="16" y="4"/>
                    <a:pt x="9" y="7"/>
                  </a:cubicBezTo>
                  <a:cubicBezTo>
                    <a:pt x="8" y="9"/>
                    <a:pt x="8" y="12"/>
                    <a:pt x="7" y="15"/>
                  </a:cubicBezTo>
                  <a:cubicBezTo>
                    <a:pt x="6" y="16"/>
                    <a:pt x="5" y="18"/>
                    <a:pt x="3" y="20"/>
                  </a:cubicBezTo>
                  <a:cubicBezTo>
                    <a:pt x="3" y="22"/>
                    <a:pt x="4" y="24"/>
                    <a:pt x="4" y="27"/>
                  </a:cubicBezTo>
                  <a:cubicBezTo>
                    <a:pt x="3" y="33"/>
                    <a:pt x="2" y="39"/>
                    <a:pt x="0" y="45"/>
                  </a:cubicBezTo>
                  <a:cubicBezTo>
                    <a:pt x="2" y="47"/>
                    <a:pt x="4" y="49"/>
                    <a:pt x="5" y="51"/>
                  </a:cubicBezTo>
                  <a:cubicBezTo>
                    <a:pt x="7" y="53"/>
                    <a:pt x="7" y="56"/>
                    <a:pt x="9" y="59"/>
                  </a:cubicBezTo>
                  <a:cubicBezTo>
                    <a:pt x="13" y="62"/>
                    <a:pt x="17" y="63"/>
                    <a:pt x="21" y="66"/>
                  </a:cubicBezTo>
                  <a:cubicBezTo>
                    <a:pt x="24" y="68"/>
                    <a:pt x="26" y="70"/>
                    <a:pt x="29" y="72"/>
                  </a:cubicBezTo>
                  <a:cubicBezTo>
                    <a:pt x="31" y="73"/>
                    <a:pt x="34" y="71"/>
                    <a:pt x="36" y="72"/>
                  </a:cubicBezTo>
                  <a:cubicBezTo>
                    <a:pt x="40" y="74"/>
                    <a:pt x="43" y="79"/>
                    <a:pt x="48" y="82"/>
                  </a:cubicBezTo>
                  <a:cubicBezTo>
                    <a:pt x="52" y="84"/>
                    <a:pt x="57" y="84"/>
                    <a:pt x="62" y="86"/>
                  </a:cubicBezTo>
                  <a:cubicBezTo>
                    <a:pt x="64" y="87"/>
                    <a:pt x="65" y="89"/>
                    <a:pt x="65" y="91"/>
                  </a:cubicBezTo>
                  <a:cubicBezTo>
                    <a:pt x="66" y="95"/>
                    <a:pt x="66" y="99"/>
                    <a:pt x="65" y="102"/>
                  </a:cubicBezTo>
                  <a:cubicBezTo>
                    <a:pt x="64" y="104"/>
                    <a:pt x="60" y="103"/>
                    <a:pt x="59" y="104"/>
                  </a:cubicBezTo>
                  <a:cubicBezTo>
                    <a:pt x="57" y="106"/>
                    <a:pt x="59" y="109"/>
                    <a:pt x="59" y="111"/>
                  </a:cubicBezTo>
                  <a:cubicBezTo>
                    <a:pt x="58" y="114"/>
                    <a:pt x="53" y="117"/>
                    <a:pt x="55" y="120"/>
                  </a:cubicBezTo>
                  <a:cubicBezTo>
                    <a:pt x="56" y="123"/>
                    <a:pt x="61" y="119"/>
                    <a:pt x="64" y="120"/>
                  </a:cubicBezTo>
                  <a:cubicBezTo>
                    <a:pt x="69" y="121"/>
                    <a:pt x="73" y="124"/>
                    <a:pt x="77" y="124"/>
                  </a:cubicBezTo>
                  <a:cubicBezTo>
                    <a:pt x="80" y="124"/>
                    <a:pt x="82" y="121"/>
                    <a:pt x="85" y="121"/>
                  </a:cubicBezTo>
                  <a:cubicBezTo>
                    <a:pt x="87" y="120"/>
                    <a:pt x="89" y="121"/>
                    <a:pt x="90" y="122"/>
                  </a:cubicBezTo>
                  <a:cubicBezTo>
                    <a:pt x="91" y="122"/>
                    <a:pt x="91" y="123"/>
                    <a:pt x="92" y="123"/>
                  </a:cubicBezTo>
                  <a:cubicBezTo>
                    <a:pt x="94" y="120"/>
                    <a:pt x="95" y="117"/>
                    <a:pt x="97" y="114"/>
                  </a:cubicBezTo>
                  <a:cubicBezTo>
                    <a:pt x="99" y="112"/>
                    <a:pt x="102" y="110"/>
                    <a:pt x="104" y="108"/>
                  </a:cubicBezTo>
                  <a:cubicBezTo>
                    <a:pt x="105" y="106"/>
                    <a:pt x="104" y="104"/>
                    <a:pt x="104" y="102"/>
                  </a:cubicBezTo>
                  <a:cubicBezTo>
                    <a:pt x="104" y="99"/>
                    <a:pt x="104" y="97"/>
                    <a:pt x="104" y="9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96" name="Freeform 751">
              <a:extLst>
                <a:ext uri="{FF2B5EF4-FFF2-40B4-BE49-F238E27FC236}">
                  <a16:creationId xmlns:a16="http://schemas.microsoft.com/office/drawing/2014/main" id="{1FEF09C7-D337-A846-98AC-4C67BD6E0FA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60127" y="4939685"/>
              <a:ext cx="125325" cy="149120"/>
            </a:xfrm>
            <a:custGeom>
              <a:avLst/>
              <a:gdLst>
                <a:gd name="T0" fmla="*/ 2147483647 w 66"/>
                <a:gd name="T1" fmla="*/ 2147483647 h 79"/>
                <a:gd name="T2" fmla="*/ 2147483647 w 66"/>
                <a:gd name="T3" fmla="*/ 2147483647 h 79"/>
                <a:gd name="T4" fmla="*/ 2147483647 w 66"/>
                <a:gd name="T5" fmla="*/ 2147483647 h 79"/>
                <a:gd name="T6" fmla="*/ 2147483647 w 66"/>
                <a:gd name="T7" fmla="*/ 2147483647 h 79"/>
                <a:gd name="T8" fmla="*/ 2147483647 w 66"/>
                <a:gd name="T9" fmla="*/ 2147483647 h 79"/>
                <a:gd name="T10" fmla="*/ 2147483647 w 66"/>
                <a:gd name="T11" fmla="*/ 2147483647 h 79"/>
                <a:gd name="T12" fmla="*/ 2147483647 w 66"/>
                <a:gd name="T13" fmla="*/ 2147483647 h 79"/>
                <a:gd name="T14" fmla="*/ 2147483647 w 66"/>
                <a:gd name="T15" fmla="*/ 2147483647 h 79"/>
                <a:gd name="T16" fmla="*/ 2147483647 w 66"/>
                <a:gd name="T17" fmla="*/ 2147483647 h 79"/>
                <a:gd name="T18" fmla="*/ 2147483647 w 66"/>
                <a:gd name="T19" fmla="*/ 2147483647 h 79"/>
                <a:gd name="T20" fmla="*/ 2147483647 w 66"/>
                <a:gd name="T21" fmla="*/ 2147483647 h 79"/>
                <a:gd name="T22" fmla="*/ 2147483647 w 66"/>
                <a:gd name="T23" fmla="*/ 2147483647 h 79"/>
                <a:gd name="T24" fmla="*/ 2147483647 w 66"/>
                <a:gd name="T25" fmla="*/ 2147483647 h 79"/>
                <a:gd name="T26" fmla="*/ 2147483647 w 66"/>
                <a:gd name="T27" fmla="*/ 2147483647 h 79"/>
                <a:gd name="T28" fmla="*/ 2147483647 w 66"/>
                <a:gd name="T29" fmla="*/ 2147483647 h 79"/>
                <a:gd name="T30" fmla="*/ 2147483647 w 66"/>
                <a:gd name="T31" fmla="*/ 2147483647 h 79"/>
                <a:gd name="T32" fmla="*/ 2147483647 w 66"/>
                <a:gd name="T33" fmla="*/ 2147483647 h 79"/>
                <a:gd name="T34" fmla="*/ 2147483647 w 66"/>
                <a:gd name="T35" fmla="*/ 2147483647 h 79"/>
                <a:gd name="T36" fmla="*/ 2147483647 w 66"/>
                <a:gd name="T37" fmla="*/ 2147483647 h 79"/>
                <a:gd name="T38" fmla="*/ 2147483647 w 66"/>
                <a:gd name="T39" fmla="*/ 2147483647 h 79"/>
                <a:gd name="T40" fmla="*/ 2147483647 w 66"/>
                <a:gd name="T41" fmla="*/ 2147483647 h 79"/>
                <a:gd name="T42" fmla="*/ 2147483647 w 66"/>
                <a:gd name="T43" fmla="*/ 2147483647 h 79"/>
                <a:gd name="T44" fmla="*/ 2147483647 w 66"/>
                <a:gd name="T45" fmla="*/ 2147483647 h 79"/>
                <a:gd name="T46" fmla="*/ 2147483647 w 66"/>
                <a:gd name="T47" fmla="*/ 2147483647 h 79"/>
                <a:gd name="T48" fmla="*/ 2147483647 w 66"/>
                <a:gd name="T49" fmla="*/ 2147483647 h 79"/>
                <a:gd name="T50" fmla="*/ 2147483647 w 66"/>
                <a:gd name="T51" fmla="*/ 2147483647 h 79"/>
                <a:gd name="T52" fmla="*/ 2147483647 w 66"/>
                <a:gd name="T53" fmla="*/ 2147483647 h 79"/>
                <a:gd name="T54" fmla="*/ 2147483647 w 66"/>
                <a:gd name="T55" fmla="*/ 2147483647 h 7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66" h="79">
                  <a:moveTo>
                    <a:pt x="62" y="57"/>
                  </a:moveTo>
                  <a:cubicBezTo>
                    <a:pt x="63" y="58"/>
                    <a:pt x="65" y="59"/>
                    <a:pt x="66" y="60"/>
                  </a:cubicBezTo>
                  <a:cubicBezTo>
                    <a:pt x="65" y="62"/>
                    <a:pt x="63" y="64"/>
                    <a:pt x="62" y="66"/>
                  </a:cubicBezTo>
                  <a:cubicBezTo>
                    <a:pt x="61" y="67"/>
                    <a:pt x="61" y="69"/>
                    <a:pt x="59" y="70"/>
                  </a:cubicBezTo>
                  <a:cubicBezTo>
                    <a:pt x="55" y="73"/>
                    <a:pt x="51" y="77"/>
                    <a:pt x="46" y="78"/>
                  </a:cubicBezTo>
                  <a:cubicBezTo>
                    <a:pt x="40" y="79"/>
                    <a:pt x="34" y="77"/>
                    <a:pt x="27" y="78"/>
                  </a:cubicBezTo>
                  <a:cubicBezTo>
                    <a:pt x="23" y="75"/>
                    <a:pt x="17" y="72"/>
                    <a:pt x="10" y="72"/>
                  </a:cubicBezTo>
                  <a:cubicBezTo>
                    <a:pt x="7" y="72"/>
                    <a:pt x="3" y="69"/>
                    <a:pt x="2" y="66"/>
                  </a:cubicBezTo>
                  <a:cubicBezTo>
                    <a:pt x="0" y="63"/>
                    <a:pt x="1" y="58"/>
                    <a:pt x="2" y="54"/>
                  </a:cubicBezTo>
                  <a:cubicBezTo>
                    <a:pt x="2" y="52"/>
                    <a:pt x="4" y="49"/>
                    <a:pt x="4" y="46"/>
                  </a:cubicBezTo>
                  <a:cubicBezTo>
                    <a:pt x="4" y="45"/>
                    <a:pt x="3" y="43"/>
                    <a:pt x="3" y="41"/>
                  </a:cubicBezTo>
                  <a:cubicBezTo>
                    <a:pt x="3" y="40"/>
                    <a:pt x="5" y="39"/>
                    <a:pt x="5" y="38"/>
                  </a:cubicBezTo>
                  <a:cubicBezTo>
                    <a:pt x="4" y="35"/>
                    <a:pt x="2" y="33"/>
                    <a:pt x="2" y="31"/>
                  </a:cubicBezTo>
                  <a:cubicBezTo>
                    <a:pt x="3" y="28"/>
                    <a:pt x="5" y="26"/>
                    <a:pt x="6" y="24"/>
                  </a:cubicBezTo>
                  <a:cubicBezTo>
                    <a:pt x="6" y="20"/>
                    <a:pt x="5" y="15"/>
                    <a:pt x="6" y="11"/>
                  </a:cubicBezTo>
                  <a:cubicBezTo>
                    <a:pt x="6" y="9"/>
                    <a:pt x="8" y="7"/>
                    <a:pt x="9" y="5"/>
                  </a:cubicBezTo>
                  <a:cubicBezTo>
                    <a:pt x="12" y="4"/>
                    <a:pt x="17" y="0"/>
                    <a:pt x="19" y="2"/>
                  </a:cubicBezTo>
                  <a:cubicBezTo>
                    <a:pt x="24" y="5"/>
                    <a:pt x="24" y="13"/>
                    <a:pt x="28" y="18"/>
                  </a:cubicBezTo>
                  <a:cubicBezTo>
                    <a:pt x="29" y="18"/>
                    <a:pt x="30" y="16"/>
                    <a:pt x="31" y="16"/>
                  </a:cubicBezTo>
                  <a:cubicBezTo>
                    <a:pt x="32" y="15"/>
                    <a:pt x="32" y="14"/>
                    <a:pt x="32" y="14"/>
                  </a:cubicBezTo>
                  <a:cubicBezTo>
                    <a:pt x="35" y="16"/>
                    <a:pt x="36" y="19"/>
                    <a:pt x="38" y="21"/>
                  </a:cubicBezTo>
                  <a:cubicBezTo>
                    <a:pt x="41" y="23"/>
                    <a:pt x="45" y="23"/>
                    <a:pt x="49" y="25"/>
                  </a:cubicBezTo>
                  <a:cubicBezTo>
                    <a:pt x="53" y="27"/>
                    <a:pt x="56" y="31"/>
                    <a:pt x="59" y="35"/>
                  </a:cubicBezTo>
                  <a:cubicBezTo>
                    <a:pt x="60" y="36"/>
                    <a:pt x="60" y="38"/>
                    <a:pt x="61" y="39"/>
                  </a:cubicBezTo>
                  <a:cubicBezTo>
                    <a:pt x="62" y="40"/>
                    <a:pt x="63" y="41"/>
                    <a:pt x="64" y="41"/>
                  </a:cubicBezTo>
                  <a:cubicBezTo>
                    <a:pt x="64" y="43"/>
                    <a:pt x="63" y="46"/>
                    <a:pt x="62" y="48"/>
                  </a:cubicBezTo>
                  <a:cubicBezTo>
                    <a:pt x="62" y="49"/>
                    <a:pt x="60" y="50"/>
                    <a:pt x="60" y="51"/>
                  </a:cubicBezTo>
                  <a:cubicBezTo>
                    <a:pt x="60" y="53"/>
                    <a:pt x="60" y="56"/>
                    <a:pt x="62" y="57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97" name="Freeform 752">
              <a:extLst>
                <a:ext uri="{FF2B5EF4-FFF2-40B4-BE49-F238E27FC236}">
                  <a16:creationId xmlns:a16="http://schemas.microsoft.com/office/drawing/2014/main" id="{9DC86F98-AE28-9A4B-8584-D1386D223B0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49139" y="5645625"/>
              <a:ext cx="53937" cy="85665"/>
            </a:xfrm>
            <a:custGeom>
              <a:avLst/>
              <a:gdLst>
                <a:gd name="T0" fmla="*/ 2147483647 w 28"/>
                <a:gd name="T1" fmla="*/ 2147483647 h 45"/>
                <a:gd name="T2" fmla="*/ 2147483647 w 28"/>
                <a:gd name="T3" fmla="*/ 2147483647 h 45"/>
                <a:gd name="T4" fmla="*/ 2147483647 w 28"/>
                <a:gd name="T5" fmla="*/ 2147483647 h 45"/>
                <a:gd name="T6" fmla="*/ 2147483647 w 28"/>
                <a:gd name="T7" fmla="*/ 2147483647 h 45"/>
                <a:gd name="T8" fmla="*/ 2147483647 w 28"/>
                <a:gd name="T9" fmla="*/ 2147483647 h 45"/>
                <a:gd name="T10" fmla="*/ 2147483647 w 28"/>
                <a:gd name="T11" fmla="*/ 2147483647 h 45"/>
                <a:gd name="T12" fmla="*/ 2147483647 w 28"/>
                <a:gd name="T13" fmla="*/ 2147483647 h 45"/>
                <a:gd name="T14" fmla="*/ 2147483647 w 28"/>
                <a:gd name="T15" fmla="*/ 2147483647 h 45"/>
                <a:gd name="T16" fmla="*/ 2147483647 w 28"/>
                <a:gd name="T17" fmla="*/ 2147483647 h 45"/>
                <a:gd name="T18" fmla="*/ 2147483647 w 28"/>
                <a:gd name="T19" fmla="*/ 2147483647 h 45"/>
                <a:gd name="T20" fmla="*/ 2147483647 w 28"/>
                <a:gd name="T21" fmla="*/ 2147483647 h 45"/>
                <a:gd name="T22" fmla="*/ 2147483647 w 28"/>
                <a:gd name="T23" fmla="*/ 2147483647 h 45"/>
                <a:gd name="T24" fmla="*/ 2147483647 w 28"/>
                <a:gd name="T25" fmla="*/ 2147483647 h 45"/>
                <a:gd name="T26" fmla="*/ 2147483647 w 28"/>
                <a:gd name="T27" fmla="*/ 2147483647 h 45"/>
                <a:gd name="T28" fmla="*/ 2147483647 w 28"/>
                <a:gd name="T29" fmla="*/ 2147483647 h 45"/>
                <a:gd name="T30" fmla="*/ 2147483647 w 28"/>
                <a:gd name="T31" fmla="*/ 2147483647 h 45"/>
                <a:gd name="T32" fmla="*/ 2147483647 w 28"/>
                <a:gd name="T33" fmla="*/ 2147483647 h 45"/>
                <a:gd name="T34" fmla="*/ 2147483647 w 28"/>
                <a:gd name="T35" fmla="*/ 2147483647 h 45"/>
                <a:gd name="T36" fmla="*/ 2147483647 w 28"/>
                <a:gd name="T37" fmla="*/ 2147483647 h 45"/>
                <a:gd name="T38" fmla="*/ 2147483647 w 28"/>
                <a:gd name="T39" fmla="*/ 2147483647 h 45"/>
                <a:gd name="T40" fmla="*/ 2147483647 w 28"/>
                <a:gd name="T41" fmla="*/ 2147483647 h 45"/>
                <a:gd name="T42" fmla="*/ 2147483647 w 28"/>
                <a:gd name="T43" fmla="*/ 2147483647 h 45"/>
                <a:gd name="T44" fmla="*/ 2147483647 w 28"/>
                <a:gd name="T45" fmla="*/ 2147483647 h 45"/>
                <a:gd name="T46" fmla="*/ 2147483647 w 28"/>
                <a:gd name="T47" fmla="*/ 2147483647 h 45"/>
                <a:gd name="T48" fmla="*/ 2147483647 w 28"/>
                <a:gd name="T49" fmla="*/ 2147483647 h 45"/>
                <a:gd name="T50" fmla="*/ 2147483647 w 28"/>
                <a:gd name="T51" fmla="*/ 2147483647 h 45"/>
                <a:gd name="T52" fmla="*/ 2147483647 w 28"/>
                <a:gd name="T53" fmla="*/ 0 h 45"/>
                <a:gd name="T54" fmla="*/ 2147483647 w 28"/>
                <a:gd name="T55" fmla="*/ 2147483647 h 45"/>
                <a:gd name="T56" fmla="*/ 2147483647 w 28"/>
                <a:gd name="T57" fmla="*/ 2147483647 h 45"/>
                <a:gd name="T58" fmla="*/ 2147483647 w 28"/>
                <a:gd name="T59" fmla="*/ 2147483647 h 4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8" h="45">
                  <a:moveTo>
                    <a:pt x="28" y="43"/>
                  </a:moveTo>
                  <a:cubicBezTo>
                    <a:pt x="28" y="43"/>
                    <a:pt x="27" y="41"/>
                    <a:pt x="26" y="42"/>
                  </a:cubicBezTo>
                  <a:cubicBezTo>
                    <a:pt x="25" y="42"/>
                    <a:pt x="27" y="45"/>
                    <a:pt x="26" y="45"/>
                  </a:cubicBezTo>
                  <a:cubicBezTo>
                    <a:pt x="23" y="45"/>
                    <a:pt x="21" y="44"/>
                    <a:pt x="18" y="43"/>
                  </a:cubicBezTo>
                  <a:cubicBezTo>
                    <a:pt x="15" y="43"/>
                    <a:pt x="12" y="42"/>
                    <a:pt x="9" y="42"/>
                  </a:cubicBezTo>
                  <a:cubicBezTo>
                    <a:pt x="7" y="42"/>
                    <a:pt x="4" y="44"/>
                    <a:pt x="3" y="43"/>
                  </a:cubicBezTo>
                  <a:cubicBezTo>
                    <a:pt x="1" y="42"/>
                    <a:pt x="2" y="40"/>
                    <a:pt x="1" y="38"/>
                  </a:cubicBezTo>
                  <a:cubicBezTo>
                    <a:pt x="1" y="37"/>
                    <a:pt x="0" y="35"/>
                    <a:pt x="1" y="34"/>
                  </a:cubicBezTo>
                  <a:cubicBezTo>
                    <a:pt x="2" y="34"/>
                    <a:pt x="3" y="37"/>
                    <a:pt x="4" y="37"/>
                  </a:cubicBezTo>
                  <a:cubicBezTo>
                    <a:pt x="6" y="37"/>
                    <a:pt x="8" y="37"/>
                    <a:pt x="9" y="36"/>
                  </a:cubicBezTo>
                  <a:cubicBezTo>
                    <a:pt x="10" y="35"/>
                    <a:pt x="9" y="34"/>
                    <a:pt x="9" y="34"/>
                  </a:cubicBezTo>
                  <a:cubicBezTo>
                    <a:pt x="10" y="33"/>
                    <a:pt x="12" y="33"/>
                    <a:pt x="13" y="33"/>
                  </a:cubicBezTo>
                  <a:cubicBezTo>
                    <a:pt x="15" y="34"/>
                    <a:pt x="16" y="36"/>
                    <a:pt x="18" y="37"/>
                  </a:cubicBezTo>
                  <a:cubicBezTo>
                    <a:pt x="19" y="38"/>
                    <a:pt x="21" y="38"/>
                    <a:pt x="22" y="37"/>
                  </a:cubicBezTo>
                  <a:cubicBezTo>
                    <a:pt x="23" y="37"/>
                    <a:pt x="23" y="35"/>
                    <a:pt x="22" y="35"/>
                  </a:cubicBezTo>
                  <a:cubicBezTo>
                    <a:pt x="19" y="33"/>
                    <a:pt x="16" y="32"/>
                    <a:pt x="13" y="30"/>
                  </a:cubicBezTo>
                  <a:cubicBezTo>
                    <a:pt x="11" y="29"/>
                    <a:pt x="9" y="28"/>
                    <a:pt x="8" y="27"/>
                  </a:cubicBezTo>
                  <a:cubicBezTo>
                    <a:pt x="8" y="25"/>
                    <a:pt x="9" y="24"/>
                    <a:pt x="10" y="23"/>
                  </a:cubicBezTo>
                  <a:cubicBezTo>
                    <a:pt x="12" y="21"/>
                    <a:pt x="15" y="21"/>
                    <a:pt x="17" y="19"/>
                  </a:cubicBezTo>
                  <a:cubicBezTo>
                    <a:pt x="18" y="18"/>
                    <a:pt x="17" y="15"/>
                    <a:pt x="16" y="15"/>
                  </a:cubicBezTo>
                  <a:cubicBezTo>
                    <a:pt x="12" y="15"/>
                    <a:pt x="9" y="20"/>
                    <a:pt x="6" y="19"/>
                  </a:cubicBezTo>
                  <a:cubicBezTo>
                    <a:pt x="3" y="18"/>
                    <a:pt x="3" y="14"/>
                    <a:pt x="3" y="12"/>
                  </a:cubicBezTo>
                  <a:cubicBezTo>
                    <a:pt x="3" y="10"/>
                    <a:pt x="7" y="11"/>
                    <a:pt x="7" y="9"/>
                  </a:cubicBezTo>
                  <a:cubicBezTo>
                    <a:pt x="7" y="7"/>
                    <a:pt x="4" y="6"/>
                    <a:pt x="4" y="5"/>
                  </a:cubicBezTo>
                  <a:cubicBezTo>
                    <a:pt x="4" y="4"/>
                    <a:pt x="6" y="6"/>
                    <a:pt x="7" y="6"/>
                  </a:cubicBezTo>
                  <a:cubicBezTo>
                    <a:pt x="8" y="6"/>
                    <a:pt x="9" y="7"/>
                    <a:pt x="10" y="6"/>
                  </a:cubicBezTo>
                  <a:cubicBezTo>
                    <a:pt x="12" y="4"/>
                    <a:pt x="11" y="1"/>
                    <a:pt x="13" y="0"/>
                  </a:cubicBezTo>
                  <a:cubicBezTo>
                    <a:pt x="15" y="0"/>
                    <a:pt x="16" y="4"/>
                    <a:pt x="18" y="4"/>
                  </a:cubicBezTo>
                  <a:cubicBezTo>
                    <a:pt x="19" y="4"/>
                    <a:pt x="20" y="4"/>
                    <a:pt x="22" y="3"/>
                  </a:cubicBezTo>
                  <a:cubicBezTo>
                    <a:pt x="24" y="16"/>
                    <a:pt x="26" y="30"/>
                    <a:pt x="28" y="43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98" name="Freeform 753">
              <a:extLst>
                <a:ext uri="{FF2B5EF4-FFF2-40B4-BE49-F238E27FC236}">
                  <a16:creationId xmlns:a16="http://schemas.microsoft.com/office/drawing/2014/main" id="{D94CF79F-4B90-3746-9A91-C9CFAD0A054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66648" y="4703315"/>
              <a:ext cx="396595" cy="948655"/>
            </a:xfrm>
            <a:custGeom>
              <a:avLst/>
              <a:gdLst>
                <a:gd name="T0" fmla="*/ 2147483647 w 208"/>
                <a:gd name="T1" fmla="*/ 2147483647 h 498"/>
                <a:gd name="T2" fmla="*/ 2147483647 w 208"/>
                <a:gd name="T3" fmla="*/ 2147483647 h 498"/>
                <a:gd name="T4" fmla="*/ 2147483647 w 208"/>
                <a:gd name="T5" fmla="*/ 2147483647 h 498"/>
                <a:gd name="T6" fmla="*/ 2147483647 w 208"/>
                <a:gd name="T7" fmla="*/ 2147483647 h 498"/>
                <a:gd name="T8" fmla="*/ 2147483647 w 208"/>
                <a:gd name="T9" fmla="*/ 2147483647 h 498"/>
                <a:gd name="T10" fmla="*/ 2147483647 w 208"/>
                <a:gd name="T11" fmla="*/ 2147483647 h 498"/>
                <a:gd name="T12" fmla="*/ 2147483647 w 208"/>
                <a:gd name="T13" fmla="*/ 2147483647 h 498"/>
                <a:gd name="T14" fmla="*/ 2147483647 w 208"/>
                <a:gd name="T15" fmla="*/ 2147483647 h 498"/>
                <a:gd name="T16" fmla="*/ 2147483647 w 208"/>
                <a:gd name="T17" fmla="*/ 2147483647 h 498"/>
                <a:gd name="T18" fmla="*/ 2147483647 w 208"/>
                <a:gd name="T19" fmla="*/ 2147483647 h 498"/>
                <a:gd name="T20" fmla="*/ 2147483647 w 208"/>
                <a:gd name="T21" fmla="*/ 2147483647 h 498"/>
                <a:gd name="T22" fmla="*/ 2147483647 w 208"/>
                <a:gd name="T23" fmla="*/ 2147483647 h 498"/>
                <a:gd name="T24" fmla="*/ 2147483647 w 208"/>
                <a:gd name="T25" fmla="*/ 2147483647 h 498"/>
                <a:gd name="T26" fmla="*/ 2147483647 w 208"/>
                <a:gd name="T27" fmla="*/ 2147483647 h 498"/>
                <a:gd name="T28" fmla="*/ 2147483647 w 208"/>
                <a:gd name="T29" fmla="*/ 2147483647 h 498"/>
                <a:gd name="T30" fmla="*/ 2147483647 w 208"/>
                <a:gd name="T31" fmla="*/ 2147483647 h 498"/>
                <a:gd name="T32" fmla="*/ 2147483647 w 208"/>
                <a:gd name="T33" fmla="*/ 2147483647 h 498"/>
                <a:gd name="T34" fmla="*/ 2147483647 w 208"/>
                <a:gd name="T35" fmla="*/ 2147483647 h 498"/>
                <a:gd name="T36" fmla="*/ 2147483647 w 208"/>
                <a:gd name="T37" fmla="*/ 2147483647 h 498"/>
                <a:gd name="T38" fmla="*/ 2147483647 w 208"/>
                <a:gd name="T39" fmla="*/ 2147483647 h 498"/>
                <a:gd name="T40" fmla="*/ 2147483647 w 208"/>
                <a:gd name="T41" fmla="*/ 2147483647 h 498"/>
                <a:gd name="T42" fmla="*/ 2147483647 w 208"/>
                <a:gd name="T43" fmla="*/ 2147483647 h 498"/>
                <a:gd name="T44" fmla="*/ 2147483647 w 208"/>
                <a:gd name="T45" fmla="*/ 2147483647 h 498"/>
                <a:gd name="T46" fmla="*/ 2147483647 w 208"/>
                <a:gd name="T47" fmla="*/ 2147483647 h 498"/>
                <a:gd name="T48" fmla="*/ 2147483647 w 208"/>
                <a:gd name="T49" fmla="*/ 2147483647 h 498"/>
                <a:gd name="T50" fmla="*/ 2147483647 w 208"/>
                <a:gd name="T51" fmla="*/ 2147483647 h 498"/>
                <a:gd name="T52" fmla="*/ 2147483647 w 208"/>
                <a:gd name="T53" fmla="*/ 2147483647 h 498"/>
                <a:gd name="T54" fmla="*/ 2147483647 w 208"/>
                <a:gd name="T55" fmla="*/ 2147483647 h 498"/>
                <a:gd name="T56" fmla="*/ 2147483647 w 208"/>
                <a:gd name="T57" fmla="*/ 2147483647 h 498"/>
                <a:gd name="T58" fmla="*/ 2147483647 w 208"/>
                <a:gd name="T59" fmla="*/ 2147483647 h 498"/>
                <a:gd name="T60" fmla="*/ 2147483647 w 208"/>
                <a:gd name="T61" fmla="*/ 2147483647 h 498"/>
                <a:gd name="T62" fmla="*/ 2147483647 w 208"/>
                <a:gd name="T63" fmla="*/ 2147483647 h 498"/>
                <a:gd name="T64" fmla="*/ 2147483647 w 208"/>
                <a:gd name="T65" fmla="*/ 2147483647 h 498"/>
                <a:gd name="T66" fmla="*/ 2147483647 w 208"/>
                <a:gd name="T67" fmla="*/ 2147483647 h 498"/>
                <a:gd name="T68" fmla="*/ 2147483647 w 208"/>
                <a:gd name="T69" fmla="*/ 2147483647 h 498"/>
                <a:gd name="T70" fmla="*/ 2147483647 w 208"/>
                <a:gd name="T71" fmla="*/ 2147483647 h 498"/>
                <a:gd name="T72" fmla="*/ 2147483647 w 208"/>
                <a:gd name="T73" fmla="*/ 2147483647 h 498"/>
                <a:gd name="T74" fmla="*/ 2147483647 w 208"/>
                <a:gd name="T75" fmla="*/ 2147483647 h 498"/>
                <a:gd name="T76" fmla="*/ 2147483647 w 208"/>
                <a:gd name="T77" fmla="*/ 2147483647 h 498"/>
                <a:gd name="T78" fmla="*/ 2147483647 w 208"/>
                <a:gd name="T79" fmla="*/ 2147483647 h 498"/>
                <a:gd name="T80" fmla="*/ 2147483647 w 208"/>
                <a:gd name="T81" fmla="*/ 2147483647 h 498"/>
                <a:gd name="T82" fmla="*/ 2147483647 w 208"/>
                <a:gd name="T83" fmla="*/ 2147483647 h 498"/>
                <a:gd name="T84" fmla="*/ 2147483647 w 208"/>
                <a:gd name="T85" fmla="*/ 2147483647 h 498"/>
                <a:gd name="T86" fmla="*/ 2147483647 w 208"/>
                <a:gd name="T87" fmla="*/ 2147483647 h 498"/>
                <a:gd name="T88" fmla="*/ 2147483647 w 208"/>
                <a:gd name="T89" fmla="*/ 2147483647 h 498"/>
                <a:gd name="T90" fmla="*/ 2147483647 w 208"/>
                <a:gd name="T91" fmla="*/ 2147483647 h 498"/>
                <a:gd name="T92" fmla="*/ 2147483647 w 208"/>
                <a:gd name="T93" fmla="*/ 2147483647 h 498"/>
                <a:gd name="T94" fmla="*/ 2147483647 w 208"/>
                <a:gd name="T95" fmla="*/ 2147483647 h 498"/>
                <a:gd name="T96" fmla="*/ 2147483647 w 208"/>
                <a:gd name="T97" fmla="*/ 2147483647 h 498"/>
                <a:gd name="T98" fmla="*/ 2147483647 w 208"/>
                <a:gd name="T99" fmla="*/ 2147483647 h 498"/>
                <a:gd name="T100" fmla="*/ 2147483647 w 208"/>
                <a:gd name="T101" fmla="*/ 2147483647 h 498"/>
                <a:gd name="T102" fmla="*/ 2147483647 w 208"/>
                <a:gd name="T103" fmla="*/ 2147483647 h 498"/>
                <a:gd name="T104" fmla="*/ 2147483647 w 208"/>
                <a:gd name="T105" fmla="*/ 2147483647 h 498"/>
                <a:gd name="T106" fmla="*/ 2147483647 w 208"/>
                <a:gd name="T107" fmla="*/ 2147483647 h 498"/>
                <a:gd name="T108" fmla="*/ 2147483647 w 208"/>
                <a:gd name="T109" fmla="*/ 2147483647 h 498"/>
                <a:gd name="T110" fmla="*/ 2147483647 w 208"/>
                <a:gd name="T111" fmla="*/ 2147483647 h 498"/>
                <a:gd name="T112" fmla="*/ 2147483647 w 208"/>
                <a:gd name="T113" fmla="*/ 2147483647 h 4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08" h="498">
                  <a:moveTo>
                    <a:pt x="58" y="491"/>
                  </a:moveTo>
                  <a:cubicBezTo>
                    <a:pt x="61" y="492"/>
                    <a:pt x="69" y="498"/>
                    <a:pt x="68" y="494"/>
                  </a:cubicBezTo>
                  <a:cubicBezTo>
                    <a:pt x="68" y="486"/>
                    <a:pt x="60" y="480"/>
                    <a:pt x="56" y="473"/>
                  </a:cubicBezTo>
                  <a:cubicBezTo>
                    <a:pt x="55" y="470"/>
                    <a:pt x="54" y="467"/>
                    <a:pt x="55" y="464"/>
                  </a:cubicBezTo>
                  <a:cubicBezTo>
                    <a:pt x="56" y="461"/>
                    <a:pt x="60" y="459"/>
                    <a:pt x="61" y="455"/>
                  </a:cubicBezTo>
                  <a:cubicBezTo>
                    <a:pt x="62" y="454"/>
                    <a:pt x="58" y="451"/>
                    <a:pt x="60" y="450"/>
                  </a:cubicBezTo>
                  <a:cubicBezTo>
                    <a:pt x="61" y="449"/>
                    <a:pt x="62" y="453"/>
                    <a:pt x="64" y="453"/>
                  </a:cubicBezTo>
                  <a:cubicBezTo>
                    <a:pt x="66" y="453"/>
                    <a:pt x="69" y="452"/>
                    <a:pt x="70" y="450"/>
                  </a:cubicBezTo>
                  <a:cubicBezTo>
                    <a:pt x="72" y="445"/>
                    <a:pt x="68" y="439"/>
                    <a:pt x="70" y="435"/>
                  </a:cubicBezTo>
                  <a:cubicBezTo>
                    <a:pt x="74" y="428"/>
                    <a:pt x="83" y="424"/>
                    <a:pt x="88" y="417"/>
                  </a:cubicBezTo>
                  <a:cubicBezTo>
                    <a:pt x="90" y="414"/>
                    <a:pt x="91" y="410"/>
                    <a:pt x="90" y="407"/>
                  </a:cubicBezTo>
                  <a:cubicBezTo>
                    <a:pt x="90" y="404"/>
                    <a:pt x="87" y="403"/>
                    <a:pt x="85" y="402"/>
                  </a:cubicBezTo>
                  <a:cubicBezTo>
                    <a:pt x="82" y="401"/>
                    <a:pt x="78" y="401"/>
                    <a:pt x="75" y="399"/>
                  </a:cubicBezTo>
                  <a:cubicBezTo>
                    <a:pt x="71" y="396"/>
                    <a:pt x="67" y="392"/>
                    <a:pt x="65" y="387"/>
                  </a:cubicBezTo>
                  <a:cubicBezTo>
                    <a:pt x="64" y="385"/>
                    <a:pt x="64" y="382"/>
                    <a:pt x="65" y="380"/>
                  </a:cubicBezTo>
                  <a:cubicBezTo>
                    <a:pt x="69" y="375"/>
                    <a:pt x="73" y="370"/>
                    <a:pt x="78" y="367"/>
                  </a:cubicBezTo>
                  <a:cubicBezTo>
                    <a:pt x="80" y="365"/>
                    <a:pt x="84" y="368"/>
                    <a:pt x="87" y="367"/>
                  </a:cubicBezTo>
                  <a:cubicBezTo>
                    <a:pt x="88" y="366"/>
                    <a:pt x="83" y="365"/>
                    <a:pt x="83" y="363"/>
                  </a:cubicBezTo>
                  <a:cubicBezTo>
                    <a:pt x="84" y="361"/>
                    <a:pt x="88" y="360"/>
                    <a:pt x="88" y="358"/>
                  </a:cubicBezTo>
                  <a:cubicBezTo>
                    <a:pt x="89" y="354"/>
                    <a:pt x="86" y="349"/>
                    <a:pt x="87" y="345"/>
                  </a:cubicBezTo>
                  <a:cubicBezTo>
                    <a:pt x="88" y="341"/>
                    <a:pt x="93" y="338"/>
                    <a:pt x="94" y="333"/>
                  </a:cubicBezTo>
                  <a:cubicBezTo>
                    <a:pt x="94" y="331"/>
                    <a:pt x="89" y="330"/>
                    <a:pt x="90" y="328"/>
                  </a:cubicBezTo>
                  <a:cubicBezTo>
                    <a:pt x="92" y="326"/>
                    <a:pt x="96" y="325"/>
                    <a:pt x="99" y="326"/>
                  </a:cubicBezTo>
                  <a:cubicBezTo>
                    <a:pt x="101" y="327"/>
                    <a:pt x="99" y="333"/>
                    <a:pt x="101" y="333"/>
                  </a:cubicBezTo>
                  <a:cubicBezTo>
                    <a:pt x="104" y="332"/>
                    <a:pt x="105" y="328"/>
                    <a:pt x="105" y="325"/>
                  </a:cubicBezTo>
                  <a:cubicBezTo>
                    <a:pt x="106" y="322"/>
                    <a:pt x="104" y="319"/>
                    <a:pt x="101" y="318"/>
                  </a:cubicBezTo>
                  <a:cubicBezTo>
                    <a:pt x="100" y="317"/>
                    <a:pt x="100" y="322"/>
                    <a:pt x="99" y="323"/>
                  </a:cubicBezTo>
                  <a:cubicBezTo>
                    <a:pt x="97" y="324"/>
                    <a:pt x="95" y="324"/>
                    <a:pt x="94" y="323"/>
                  </a:cubicBezTo>
                  <a:cubicBezTo>
                    <a:pt x="93" y="323"/>
                    <a:pt x="95" y="321"/>
                    <a:pt x="94" y="320"/>
                  </a:cubicBezTo>
                  <a:cubicBezTo>
                    <a:pt x="92" y="319"/>
                    <a:pt x="89" y="320"/>
                    <a:pt x="88" y="318"/>
                  </a:cubicBezTo>
                  <a:cubicBezTo>
                    <a:pt x="87" y="316"/>
                    <a:pt x="89" y="313"/>
                    <a:pt x="88" y="310"/>
                  </a:cubicBezTo>
                  <a:cubicBezTo>
                    <a:pt x="87" y="307"/>
                    <a:pt x="83" y="306"/>
                    <a:pt x="83" y="303"/>
                  </a:cubicBezTo>
                  <a:cubicBezTo>
                    <a:pt x="83" y="300"/>
                    <a:pt x="85" y="298"/>
                    <a:pt x="87" y="296"/>
                  </a:cubicBezTo>
                  <a:cubicBezTo>
                    <a:pt x="88" y="296"/>
                    <a:pt x="88" y="298"/>
                    <a:pt x="89" y="298"/>
                  </a:cubicBezTo>
                  <a:cubicBezTo>
                    <a:pt x="92" y="300"/>
                    <a:pt x="95" y="302"/>
                    <a:pt x="99" y="303"/>
                  </a:cubicBezTo>
                  <a:cubicBezTo>
                    <a:pt x="102" y="303"/>
                    <a:pt x="105" y="303"/>
                    <a:pt x="108" y="303"/>
                  </a:cubicBezTo>
                  <a:cubicBezTo>
                    <a:pt x="111" y="302"/>
                    <a:pt x="115" y="301"/>
                    <a:pt x="118" y="298"/>
                  </a:cubicBezTo>
                  <a:cubicBezTo>
                    <a:pt x="119" y="296"/>
                    <a:pt x="115" y="294"/>
                    <a:pt x="115" y="292"/>
                  </a:cubicBezTo>
                  <a:cubicBezTo>
                    <a:pt x="115" y="288"/>
                    <a:pt x="119" y="285"/>
                    <a:pt x="119" y="281"/>
                  </a:cubicBezTo>
                  <a:cubicBezTo>
                    <a:pt x="119" y="278"/>
                    <a:pt x="117" y="275"/>
                    <a:pt x="116" y="273"/>
                  </a:cubicBezTo>
                  <a:cubicBezTo>
                    <a:pt x="116" y="270"/>
                    <a:pt x="113" y="265"/>
                    <a:pt x="116" y="263"/>
                  </a:cubicBezTo>
                  <a:cubicBezTo>
                    <a:pt x="119" y="262"/>
                    <a:pt x="122" y="268"/>
                    <a:pt x="126" y="268"/>
                  </a:cubicBezTo>
                  <a:cubicBezTo>
                    <a:pt x="130" y="269"/>
                    <a:pt x="134" y="267"/>
                    <a:pt x="138" y="267"/>
                  </a:cubicBezTo>
                  <a:cubicBezTo>
                    <a:pt x="144" y="266"/>
                    <a:pt x="150" y="266"/>
                    <a:pt x="155" y="263"/>
                  </a:cubicBezTo>
                  <a:cubicBezTo>
                    <a:pt x="161" y="260"/>
                    <a:pt x="167" y="255"/>
                    <a:pt x="172" y="250"/>
                  </a:cubicBezTo>
                  <a:cubicBezTo>
                    <a:pt x="176" y="246"/>
                    <a:pt x="180" y="240"/>
                    <a:pt x="181" y="235"/>
                  </a:cubicBezTo>
                  <a:cubicBezTo>
                    <a:pt x="182" y="232"/>
                    <a:pt x="181" y="228"/>
                    <a:pt x="180" y="225"/>
                  </a:cubicBezTo>
                  <a:cubicBezTo>
                    <a:pt x="179" y="224"/>
                    <a:pt x="177" y="226"/>
                    <a:pt x="176" y="225"/>
                  </a:cubicBezTo>
                  <a:cubicBezTo>
                    <a:pt x="175" y="224"/>
                    <a:pt x="173" y="221"/>
                    <a:pt x="173" y="219"/>
                  </a:cubicBezTo>
                  <a:cubicBezTo>
                    <a:pt x="172" y="218"/>
                    <a:pt x="174" y="217"/>
                    <a:pt x="174" y="215"/>
                  </a:cubicBezTo>
                  <a:cubicBezTo>
                    <a:pt x="174" y="213"/>
                    <a:pt x="174" y="210"/>
                    <a:pt x="172" y="208"/>
                  </a:cubicBezTo>
                  <a:cubicBezTo>
                    <a:pt x="167" y="204"/>
                    <a:pt x="161" y="203"/>
                    <a:pt x="156" y="200"/>
                  </a:cubicBezTo>
                  <a:cubicBezTo>
                    <a:pt x="154" y="199"/>
                    <a:pt x="153" y="197"/>
                    <a:pt x="152" y="195"/>
                  </a:cubicBezTo>
                  <a:cubicBezTo>
                    <a:pt x="152" y="194"/>
                    <a:pt x="155" y="194"/>
                    <a:pt x="155" y="193"/>
                  </a:cubicBezTo>
                  <a:cubicBezTo>
                    <a:pt x="155" y="191"/>
                    <a:pt x="153" y="189"/>
                    <a:pt x="153" y="187"/>
                  </a:cubicBezTo>
                  <a:cubicBezTo>
                    <a:pt x="152" y="183"/>
                    <a:pt x="152" y="180"/>
                    <a:pt x="153" y="176"/>
                  </a:cubicBezTo>
                  <a:cubicBezTo>
                    <a:pt x="154" y="174"/>
                    <a:pt x="157" y="172"/>
                    <a:pt x="158" y="170"/>
                  </a:cubicBezTo>
                  <a:cubicBezTo>
                    <a:pt x="158" y="169"/>
                    <a:pt x="157" y="167"/>
                    <a:pt x="157" y="165"/>
                  </a:cubicBezTo>
                  <a:cubicBezTo>
                    <a:pt x="157" y="164"/>
                    <a:pt x="159" y="163"/>
                    <a:pt x="159" y="162"/>
                  </a:cubicBezTo>
                  <a:cubicBezTo>
                    <a:pt x="158" y="159"/>
                    <a:pt x="156" y="157"/>
                    <a:pt x="156" y="155"/>
                  </a:cubicBezTo>
                  <a:cubicBezTo>
                    <a:pt x="157" y="152"/>
                    <a:pt x="159" y="150"/>
                    <a:pt x="160" y="148"/>
                  </a:cubicBezTo>
                  <a:cubicBezTo>
                    <a:pt x="160" y="144"/>
                    <a:pt x="159" y="139"/>
                    <a:pt x="160" y="135"/>
                  </a:cubicBezTo>
                  <a:cubicBezTo>
                    <a:pt x="160" y="133"/>
                    <a:pt x="162" y="131"/>
                    <a:pt x="163" y="129"/>
                  </a:cubicBezTo>
                  <a:cubicBezTo>
                    <a:pt x="167" y="124"/>
                    <a:pt x="171" y="120"/>
                    <a:pt x="174" y="115"/>
                  </a:cubicBezTo>
                  <a:cubicBezTo>
                    <a:pt x="177" y="110"/>
                    <a:pt x="178" y="104"/>
                    <a:pt x="181" y="100"/>
                  </a:cubicBezTo>
                  <a:cubicBezTo>
                    <a:pt x="183" y="97"/>
                    <a:pt x="187" y="97"/>
                    <a:pt x="189" y="95"/>
                  </a:cubicBezTo>
                  <a:cubicBezTo>
                    <a:pt x="191" y="93"/>
                    <a:pt x="192" y="90"/>
                    <a:pt x="194" y="88"/>
                  </a:cubicBezTo>
                  <a:cubicBezTo>
                    <a:pt x="198" y="85"/>
                    <a:pt x="204" y="85"/>
                    <a:pt x="206" y="82"/>
                  </a:cubicBezTo>
                  <a:cubicBezTo>
                    <a:pt x="208" y="79"/>
                    <a:pt x="206" y="76"/>
                    <a:pt x="206" y="73"/>
                  </a:cubicBezTo>
                  <a:cubicBezTo>
                    <a:pt x="206" y="70"/>
                    <a:pt x="208" y="68"/>
                    <a:pt x="207" y="66"/>
                  </a:cubicBezTo>
                  <a:cubicBezTo>
                    <a:pt x="207" y="64"/>
                    <a:pt x="204" y="61"/>
                    <a:pt x="203" y="59"/>
                  </a:cubicBezTo>
                  <a:cubicBezTo>
                    <a:pt x="202" y="58"/>
                    <a:pt x="201" y="57"/>
                    <a:pt x="200" y="57"/>
                  </a:cubicBezTo>
                  <a:cubicBezTo>
                    <a:pt x="198" y="57"/>
                    <a:pt x="196" y="57"/>
                    <a:pt x="195" y="57"/>
                  </a:cubicBezTo>
                  <a:cubicBezTo>
                    <a:pt x="195" y="60"/>
                    <a:pt x="195" y="62"/>
                    <a:pt x="195" y="65"/>
                  </a:cubicBezTo>
                  <a:cubicBezTo>
                    <a:pt x="195" y="67"/>
                    <a:pt x="196" y="69"/>
                    <a:pt x="195" y="71"/>
                  </a:cubicBezTo>
                  <a:cubicBezTo>
                    <a:pt x="193" y="73"/>
                    <a:pt x="190" y="75"/>
                    <a:pt x="188" y="77"/>
                  </a:cubicBezTo>
                  <a:cubicBezTo>
                    <a:pt x="186" y="80"/>
                    <a:pt x="185" y="83"/>
                    <a:pt x="183" y="86"/>
                  </a:cubicBezTo>
                  <a:cubicBezTo>
                    <a:pt x="182" y="86"/>
                    <a:pt x="182" y="85"/>
                    <a:pt x="181" y="85"/>
                  </a:cubicBezTo>
                  <a:cubicBezTo>
                    <a:pt x="180" y="84"/>
                    <a:pt x="178" y="83"/>
                    <a:pt x="176" y="84"/>
                  </a:cubicBezTo>
                  <a:cubicBezTo>
                    <a:pt x="173" y="84"/>
                    <a:pt x="171" y="87"/>
                    <a:pt x="168" y="87"/>
                  </a:cubicBezTo>
                  <a:cubicBezTo>
                    <a:pt x="164" y="87"/>
                    <a:pt x="160" y="84"/>
                    <a:pt x="155" y="83"/>
                  </a:cubicBezTo>
                  <a:cubicBezTo>
                    <a:pt x="152" y="82"/>
                    <a:pt x="147" y="86"/>
                    <a:pt x="146" y="83"/>
                  </a:cubicBezTo>
                  <a:cubicBezTo>
                    <a:pt x="144" y="80"/>
                    <a:pt x="149" y="77"/>
                    <a:pt x="150" y="74"/>
                  </a:cubicBezTo>
                  <a:cubicBezTo>
                    <a:pt x="150" y="72"/>
                    <a:pt x="148" y="69"/>
                    <a:pt x="150" y="67"/>
                  </a:cubicBezTo>
                  <a:cubicBezTo>
                    <a:pt x="151" y="66"/>
                    <a:pt x="155" y="67"/>
                    <a:pt x="156" y="65"/>
                  </a:cubicBezTo>
                  <a:cubicBezTo>
                    <a:pt x="157" y="62"/>
                    <a:pt x="157" y="58"/>
                    <a:pt x="156" y="54"/>
                  </a:cubicBezTo>
                  <a:cubicBezTo>
                    <a:pt x="156" y="52"/>
                    <a:pt x="155" y="50"/>
                    <a:pt x="153" y="49"/>
                  </a:cubicBezTo>
                  <a:cubicBezTo>
                    <a:pt x="148" y="47"/>
                    <a:pt x="143" y="47"/>
                    <a:pt x="139" y="45"/>
                  </a:cubicBezTo>
                  <a:cubicBezTo>
                    <a:pt x="134" y="42"/>
                    <a:pt x="131" y="37"/>
                    <a:pt x="127" y="35"/>
                  </a:cubicBezTo>
                  <a:cubicBezTo>
                    <a:pt x="125" y="34"/>
                    <a:pt x="122" y="36"/>
                    <a:pt x="120" y="35"/>
                  </a:cubicBezTo>
                  <a:cubicBezTo>
                    <a:pt x="117" y="33"/>
                    <a:pt x="115" y="31"/>
                    <a:pt x="112" y="29"/>
                  </a:cubicBezTo>
                  <a:cubicBezTo>
                    <a:pt x="108" y="26"/>
                    <a:pt x="104" y="25"/>
                    <a:pt x="100" y="22"/>
                  </a:cubicBezTo>
                  <a:cubicBezTo>
                    <a:pt x="98" y="19"/>
                    <a:pt x="98" y="16"/>
                    <a:pt x="96" y="14"/>
                  </a:cubicBezTo>
                  <a:cubicBezTo>
                    <a:pt x="95" y="12"/>
                    <a:pt x="93" y="10"/>
                    <a:pt x="91" y="8"/>
                  </a:cubicBezTo>
                  <a:cubicBezTo>
                    <a:pt x="90" y="7"/>
                    <a:pt x="89" y="5"/>
                    <a:pt x="88" y="4"/>
                  </a:cubicBezTo>
                  <a:cubicBezTo>
                    <a:pt x="84" y="3"/>
                    <a:pt x="79" y="3"/>
                    <a:pt x="75" y="4"/>
                  </a:cubicBezTo>
                  <a:cubicBezTo>
                    <a:pt x="73" y="5"/>
                    <a:pt x="72" y="8"/>
                    <a:pt x="71" y="11"/>
                  </a:cubicBezTo>
                  <a:cubicBezTo>
                    <a:pt x="70" y="13"/>
                    <a:pt x="72" y="20"/>
                    <a:pt x="70" y="18"/>
                  </a:cubicBezTo>
                  <a:cubicBezTo>
                    <a:pt x="67" y="16"/>
                    <a:pt x="69" y="9"/>
                    <a:pt x="66" y="7"/>
                  </a:cubicBezTo>
                  <a:cubicBezTo>
                    <a:pt x="63" y="5"/>
                    <a:pt x="57" y="8"/>
                    <a:pt x="53" y="6"/>
                  </a:cubicBezTo>
                  <a:cubicBezTo>
                    <a:pt x="50" y="5"/>
                    <a:pt x="49" y="0"/>
                    <a:pt x="46" y="1"/>
                  </a:cubicBezTo>
                  <a:cubicBezTo>
                    <a:pt x="44" y="1"/>
                    <a:pt x="46" y="6"/>
                    <a:pt x="44" y="7"/>
                  </a:cubicBezTo>
                  <a:cubicBezTo>
                    <a:pt x="44" y="9"/>
                    <a:pt x="42" y="8"/>
                    <a:pt x="41" y="9"/>
                  </a:cubicBezTo>
                  <a:cubicBezTo>
                    <a:pt x="39" y="10"/>
                    <a:pt x="38" y="11"/>
                    <a:pt x="38" y="12"/>
                  </a:cubicBezTo>
                  <a:cubicBezTo>
                    <a:pt x="36" y="14"/>
                    <a:pt x="35" y="16"/>
                    <a:pt x="34" y="17"/>
                  </a:cubicBezTo>
                  <a:cubicBezTo>
                    <a:pt x="35" y="19"/>
                    <a:pt x="36" y="22"/>
                    <a:pt x="36" y="24"/>
                  </a:cubicBezTo>
                  <a:cubicBezTo>
                    <a:pt x="35" y="28"/>
                    <a:pt x="36" y="32"/>
                    <a:pt x="33" y="36"/>
                  </a:cubicBezTo>
                  <a:cubicBezTo>
                    <a:pt x="31" y="39"/>
                    <a:pt x="26" y="39"/>
                    <a:pt x="23" y="41"/>
                  </a:cubicBezTo>
                  <a:cubicBezTo>
                    <a:pt x="21" y="42"/>
                    <a:pt x="18" y="44"/>
                    <a:pt x="18" y="46"/>
                  </a:cubicBezTo>
                  <a:cubicBezTo>
                    <a:pt x="18" y="49"/>
                    <a:pt x="22" y="50"/>
                    <a:pt x="23" y="52"/>
                  </a:cubicBezTo>
                  <a:cubicBezTo>
                    <a:pt x="23" y="53"/>
                    <a:pt x="21" y="52"/>
                    <a:pt x="21" y="53"/>
                  </a:cubicBezTo>
                  <a:cubicBezTo>
                    <a:pt x="20" y="55"/>
                    <a:pt x="20" y="57"/>
                    <a:pt x="20" y="58"/>
                  </a:cubicBezTo>
                  <a:cubicBezTo>
                    <a:pt x="21" y="62"/>
                    <a:pt x="23" y="65"/>
                    <a:pt x="23" y="68"/>
                  </a:cubicBezTo>
                  <a:cubicBezTo>
                    <a:pt x="23" y="71"/>
                    <a:pt x="21" y="73"/>
                    <a:pt x="22" y="75"/>
                  </a:cubicBezTo>
                  <a:cubicBezTo>
                    <a:pt x="22" y="77"/>
                    <a:pt x="27" y="79"/>
                    <a:pt x="26" y="82"/>
                  </a:cubicBezTo>
                  <a:cubicBezTo>
                    <a:pt x="25" y="84"/>
                    <a:pt x="20" y="81"/>
                    <a:pt x="19" y="83"/>
                  </a:cubicBezTo>
                  <a:cubicBezTo>
                    <a:pt x="17" y="86"/>
                    <a:pt x="18" y="91"/>
                    <a:pt x="16" y="95"/>
                  </a:cubicBezTo>
                  <a:cubicBezTo>
                    <a:pt x="15" y="98"/>
                    <a:pt x="11" y="100"/>
                    <a:pt x="9" y="103"/>
                  </a:cubicBezTo>
                  <a:cubicBezTo>
                    <a:pt x="8" y="106"/>
                    <a:pt x="11" y="112"/>
                    <a:pt x="9" y="111"/>
                  </a:cubicBezTo>
                  <a:cubicBezTo>
                    <a:pt x="8" y="113"/>
                    <a:pt x="8" y="114"/>
                    <a:pt x="7" y="115"/>
                  </a:cubicBezTo>
                  <a:cubicBezTo>
                    <a:pt x="11" y="116"/>
                    <a:pt x="10" y="123"/>
                    <a:pt x="10" y="127"/>
                  </a:cubicBezTo>
                  <a:cubicBezTo>
                    <a:pt x="9" y="132"/>
                    <a:pt x="5" y="136"/>
                    <a:pt x="4" y="141"/>
                  </a:cubicBezTo>
                  <a:cubicBezTo>
                    <a:pt x="3" y="144"/>
                    <a:pt x="3" y="147"/>
                    <a:pt x="4" y="151"/>
                  </a:cubicBezTo>
                  <a:cubicBezTo>
                    <a:pt x="4" y="153"/>
                    <a:pt x="7" y="154"/>
                    <a:pt x="7" y="156"/>
                  </a:cubicBezTo>
                  <a:cubicBezTo>
                    <a:pt x="7" y="158"/>
                    <a:pt x="4" y="159"/>
                    <a:pt x="5" y="160"/>
                  </a:cubicBezTo>
                  <a:cubicBezTo>
                    <a:pt x="6" y="163"/>
                    <a:pt x="10" y="163"/>
                    <a:pt x="11" y="165"/>
                  </a:cubicBezTo>
                  <a:cubicBezTo>
                    <a:pt x="12" y="169"/>
                    <a:pt x="9" y="173"/>
                    <a:pt x="10" y="176"/>
                  </a:cubicBezTo>
                  <a:cubicBezTo>
                    <a:pt x="11" y="178"/>
                    <a:pt x="15" y="174"/>
                    <a:pt x="15" y="176"/>
                  </a:cubicBezTo>
                  <a:cubicBezTo>
                    <a:pt x="17" y="179"/>
                    <a:pt x="14" y="184"/>
                    <a:pt x="14" y="187"/>
                  </a:cubicBezTo>
                  <a:cubicBezTo>
                    <a:pt x="12" y="193"/>
                    <a:pt x="10" y="199"/>
                    <a:pt x="9" y="207"/>
                  </a:cubicBezTo>
                  <a:cubicBezTo>
                    <a:pt x="9" y="208"/>
                    <a:pt x="7" y="208"/>
                    <a:pt x="7" y="209"/>
                  </a:cubicBezTo>
                  <a:cubicBezTo>
                    <a:pt x="7" y="214"/>
                    <a:pt x="12" y="214"/>
                    <a:pt x="10" y="222"/>
                  </a:cubicBezTo>
                  <a:cubicBezTo>
                    <a:pt x="9" y="225"/>
                    <a:pt x="3" y="224"/>
                    <a:pt x="2" y="226"/>
                  </a:cubicBezTo>
                  <a:cubicBezTo>
                    <a:pt x="1" y="233"/>
                    <a:pt x="3" y="239"/>
                    <a:pt x="5" y="246"/>
                  </a:cubicBezTo>
                  <a:cubicBezTo>
                    <a:pt x="6" y="251"/>
                    <a:pt x="11" y="255"/>
                    <a:pt x="10" y="260"/>
                  </a:cubicBezTo>
                  <a:cubicBezTo>
                    <a:pt x="10" y="263"/>
                    <a:pt x="4" y="263"/>
                    <a:pt x="2" y="265"/>
                  </a:cubicBezTo>
                  <a:cubicBezTo>
                    <a:pt x="1" y="268"/>
                    <a:pt x="4" y="271"/>
                    <a:pt x="4" y="274"/>
                  </a:cubicBezTo>
                  <a:cubicBezTo>
                    <a:pt x="4" y="276"/>
                    <a:pt x="2" y="278"/>
                    <a:pt x="2" y="280"/>
                  </a:cubicBezTo>
                  <a:cubicBezTo>
                    <a:pt x="2" y="283"/>
                    <a:pt x="2" y="286"/>
                    <a:pt x="2" y="289"/>
                  </a:cubicBezTo>
                  <a:cubicBezTo>
                    <a:pt x="1" y="293"/>
                    <a:pt x="1" y="297"/>
                    <a:pt x="1" y="301"/>
                  </a:cubicBezTo>
                  <a:cubicBezTo>
                    <a:pt x="2" y="305"/>
                    <a:pt x="5" y="308"/>
                    <a:pt x="5" y="312"/>
                  </a:cubicBezTo>
                  <a:cubicBezTo>
                    <a:pt x="6" y="315"/>
                    <a:pt x="3" y="317"/>
                    <a:pt x="3" y="320"/>
                  </a:cubicBezTo>
                  <a:cubicBezTo>
                    <a:pt x="2" y="324"/>
                    <a:pt x="1" y="328"/>
                    <a:pt x="3" y="333"/>
                  </a:cubicBezTo>
                  <a:cubicBezTo>
                    <a:pt x="3" y="334"/>
                    <a:pt x="6" y="333"/>
                    <a:pt x="7" y="334"/>
                  </a:cubicBezTo>
                  <a:cubicBezTo>
                    <a:pt x="8" y="335"/>
                    <a:pt x="7" y="336"/>
                    <a:pt x="7" y="337"/>
                  </a:cubicBezTo>
                  <a:cubicBezTo>
                    <a:pt x="7" y="341"/>
                    <a:pt x="9" y="344"/>
                    <a:pt x="9" y="347"/>
                  </a:cubicBezTo>
                  <a:cubicBezTo>
                    <a:pt x="10" y="350"/>
                    <a:pt x="7" y="353"/>
                    <a:pt x="9" y="356"/>
                  </a:cubicBezTo>
                  <a:cubicBezTo>
                    <a:pt x="11" y="358"/>
                    <a:pt x="15" y="356"/>
                    <a:pt x="17" y="357"/>
                  </a:cubicBezTo>
                  <a:cubicBezTo>
                    <a:pt x="19" y="357"/>
                    <a:pt x="19" y="359"/>
                    <a:pt x="19" y="360"/>
                  </a:cubicBezTo>
                  <a:cubicBezTo>
                    <a:pt x="19" y="361"/>
                    <a:pt x="18" y="363"/>
                    <a:pt x="17" y="363"/>
                  </a:cubicBezTo>
                  <a:cubicBezTo>
                    <a:pt x="15" y="364"/>
                    <a:pt x="14" y="361"/>
                    <a:pt x="12" y="361"/>
                  </a:cubicBezTo>
                  <a:cubicBezTo>
                    <a:pt x="11" y="361"/>
                    <a:pt x="7" y="362"/>
                    <a:pt x="8" y="363"/>
                  </a:cubicBezTo>
                  <a:cubicBezTo>
                    <a:pt x="10" y="366"/>
                    <a:pt x="17" y="365"/>
                    <a:pt x="18" y="369"/>
                  </a:cubicBezTo>
                  <a:cubicBezTo>
                    <a:pt x="19" y="372"/>
                    <a:pt x="12" y="373"/>
                    <a:pt x="11" y="376"/>
                  </a:cubicBezTo>
                  <a:cubicBezTo>
                    <a:pt x="11" y="378"/>
                    <a:pt x="16" y="379"/>
                    <a:pt x="16" y="381"/>
                  </a:cubicBezTo>
                  <a:cubicBezTo>
                    <a:pt x="17" y="385"/>
                    <a:pt x="16" y="388"/>
                    <a:pt x="16" y="391"/>
                  </a:cubicBezTo>
                  <a:cubicBezTo>
                    <a:pt x="15" y="393"/>
                    <a:pt x="14" y="394"/>
                    <a:pt x="13" y="396"/>
                  </a:cubicBezTo>
                  <a:cubicBezTo>
                    <a:pt x="13" y="397"/>
                    <a:pt x="13" y="399"/>
                    <a:pt x="13" y="400"/>
                  </a:cubicBezTo>
                  <a:cubicBezTo>
                    <a:pt x="11" y="404"/>
                    <a:pt x="7" y="407"/>
                    <a:pt x="7" y="411"/>
                  </a:cubicBezTo>
                  <a:cubicBezTo>
                    <a:pt x="7" y="414"/>
                    <a:pt x="13" y="415"/>
                    <a:pt x="14" y="417"/>
                  </a:cubicBezTo>
                  <a:cubicBezTo>
                    <a:pt x="14" y="421"/>
                    <a:pt x="12" y="424"/>
                    <a:pt x="11" y="427"/>
                  </a:cubicBezTo>
                  <a:cubicBezTo>
                    <a:pt x="10" y="429"/>
                    <a:pt x="10" y="431"/>
                    <a:pt x="8" y="433"/>
                  </a:cubicBezTo>
                  <a:cubicBezTo>
                    <a:pt x="6" y="436"/>
                    <a:pt x="2" y="437"/>
                    <a:pt x="1" y="441"/>
                  </a:cubicBezTo>
                  <a:cubicBezTo>
                    <a:pt x="0" y="445"/>
                    <a:pt x="1" y="450"/>
                    <a:pt x="3" y="453"/>
                  </a:cubicBezTo>
                  <a:cubicBezTo>
                    <a:pt x="5" y="457"/>
                    <a:pt x="4" y="462"/>
                    <a:pt x="8" y="465"/>
                  </a:cubicBezTo>
                  <a:cubicBezTo>
                    <a:pt x="10" y="466"/>
                    <a:pt x="14" y="460"/>
                    <a:pt x="16" y="463"/>
                  </a:cubicBezTo>
                  <a:cubicBezTo>
                    <a:pt x="20" y="466"/>
                    <a:pt x="19" y="472"/>
                    <a:pt x="21" y="477"/>
                  </a:cubicBezTo>
                  <a:cubicBezTo>
                    <a:pt x="21" y="478"/>
                    <a:pt x="21" y="478"/>
                    <a:pt x="22" y="479"/>
                  </a:cubicBezTo>
                  <a:cubicBezTo>
                    <a:pt x="23" y="482"/>
                    <a:pt x="24" y="487"/>
                    <a:pt x="27" y="488"/>
                  </a:cubicBezTo>
                  <a:cubicBezTo>
                    <a:pt x="34" y="490"/>
                    <a:pt x="41" y="487"/>
                    <a:pt x="49" y="488"/>
                  </a:cubicBezTo>
                  <a:cubicBezTo>
                    <a:pt x="52" y="488"/>
                    <a:pt x="55" y="490"/>
                    <a:pt x="58" y="491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1999" name="Freeform 754">
              <a:extLst>
                <a:ext uri="{FF2B5EF4-FFF2-40B4-BE49-F238E27FC236}">
                  <a16:creationId xmlns:a16="http://schemas.microsoft.com/office/drawing/2014/main" id="{C95ED3A9-EDE7-094E-BFD1-566A38D40FF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06365" y="4587509"/>
              <a:ext cx="130083" cy="1040665"/>
            </a:xfrm>
            <a:custGeom>
              <a:avLst/>
              <a:gdLst>
                <a:gd name="T0" fmla="*/ 2147483647 w 68"/>
                <a:gd name="T1" fmla="*/ 2147483647 h 547"/>
                <a:gd name="T2" fmla="*/ 2147483647 w 68"/>
                <a:gd name="T3" fmla="*/ 2147483647 h 547"/>
                <a:gd name="T4" fmla="*/ 2147483647 w 68"/>
                <a:gd name="T5" fmla="*/ 2147483647 h 547"/>
                <a:gd name="T6" fmla="*/ 2147483647 w 68"/>
                <a:gd name="T7" fmla="*/ 2147483647 h 547"/>
                <a:gd name="T8" fmla="*/ 2147483647 w 68"/>
                <a:gd name="T9" fmla="*/ 2147483647 h 547"/>
                <a:gd name="T10" fmla="*/ 2147483647 w 68"/>
                <a:gd name="T11" fmla="*/ 2147483647 h 547"/>
                <a:gd name="T12" fmla="*/ 2147483647 w 68"/>
                <a:gd name="T13" fmla="*/ 2147483647 h 547"/>
                <a:gd name="T14" fmla="*/ 2147483647 w 68"/>
                <a:gd name="T15" fmla="*/ 2147483647 h 547"/>
                <a:gd name="T16" fmla="*/ 2147483647 w 68"/>
                <a:gd name="T17" fmla="*/ 2147483647 h 547"/>
                <a:gd name="T18" fmla="*/ 2147483647 w 68"/>
                <a:gd name="T19" fmla="*/ 2147483647 h 547"/>
                <a:gd name="T20" fmla="*/ 2147483647 w 68"/>
                <a:gd name="T21" fmla="*/ 2147483647 h 547"/>
                <a:gd name="T22" fmla="*/ 2147483647 w 68"/>
                <a:gd name="T23" fmla="*/ 2147483647 h 547"/>
                <a:gd name="T24" fmla="*/ 2147483647 w 68"/>
                <a:gd name="T25" fmla="*/ 2147483647 h 547"/>
                <a:gd name="T26" fmla="*/ 2147483647 w 68"/>
                <a:gd name="T27" fmla="*/ 2147483647 h 547"/>
                <a:gd name="T28" fmla="*/ 2147483647 w 68"/>
                <a:gd name="T29" fmla="*/ 2147483647 h 547"/>
                <a:gd name="T30" fmla="*/ 2147483647 w 68"/>
                <a:gd name="T31" fmla="*/ 2147483647 h 547"/>
                <a:gd name="T32" fmla="*/ 2147483647 w 68"/>
                <a:gd name="T33" fmla="*/ 2147483647 h 547"/>
                <a:gd name="T34" fmla="*/ 2147483647 w 68"/>
                <a:gd name="T35" fmla="*/ 2147483647 h 547"/>
                <a:gd name="T36" fmla="*/ 2147483647 w 68"/>
                <a:gd name="T37" fmla="*/ 2147483647 h 547"/>
                <a:gd name="T38" fmla="*/ 2147483647 w 68"/>
                <a:gd name="T39" fmla="*/ 2147483647 h 547"/>
                <a:gd name="T40" fmla="*/ 2147483647 w 68"/>
                <a:gd name="T41" fmla="*/ 2147483647 h 547"/>
                <a:gd name="T42" fmla="*/ 2147483647 w 68"/>
                <a:gd name="T43" fmla="*/ 2147483647 h 547"/>
                <a:gd name="T44" fmla="*/ 2147483647 w 68"/>
                <a:gd name="T45" fmla="*/ 2147483647 h 547"/>
                <a:gd name="T46" fmla="*/ 2147483647 w 68"/>
                <a:gd name="T47" fmla="*/ 2147483647 h 547"/>
                <a:gd name="T48" fmla="*/ 2147483647 w 68"/>
                <a:gd name="T49" fmla="*/ 2147483647 h 547"/>
                <a:gd name="T50" fmla="*/ 2147483647 w 68"/>
                <a:gd name="T51" fmla="*/ 2147483647 h 547"/>
                <a:gd name="T52" fmla="*/ 2147483647 w 68"/>
                <a:gd name="T53" fmla="*/ 2147483647 h 547"/>
                <a:gd name="T54" fmla="*/ 2147483647 w 68"/>
                <a:gd name="T55" fmla="*/ 2147483647 h 547"/>
                <a:gd name="T56" fmla="*/ 2147483647 w 68"/>
                <a:gd name="T57" fmla="*/ 2147483647 h 547"/>
                <a:gd name="T58" fmla="*/ 2147483647 w 68"/>
                <a:gd name="T59" fmla="*/ 2147483647 h 547"/>
                <a:gd name="T60" fmla="*/ 2147483647 w 68"/>
                <a:gd name="T61" fmla="*/ 2147483647 h 547"/>
                <a:gd name="T62" fmla="*/ 2147483647 w 68"/>
                <a:gd name="T63" fmla="*/ 2147483647 h 547"/>
                <a:gd name="T64" fmla="*/ 2147483647 w 68"/>
                <a:gd name="T65" fmla="*/ 2147483647 h 547"/>
                <a:gd name="T66" fmla="*/ 2147483647 w 68"/>
                <a:gd name="T67" fmla="*/ 2147483647 h 547"/>
                <a:gd name="T68" fmla="*/ 2147483647 w 68"/>
                <a:gd name="T69" fmla="*/ 2147483647 h 547"/>
                <a:gd name="T70" fmla="*/ 2147483647 w 68"/>
                <a:gd name="T71" fmla="*/ 2147483647 h 547"/>
                <a:gd name="T72" fmla="*/ 2147483647 w 68"/>
                <a:gd name="T73" fmla="*/ 2147483647 h 547"/>
                <a:gd name="T74" fmla="*/ 2147483647 w 68"/>
                <a:gd name="T75" fmla="*/ 2147483647 h 547"/>
                <a:gd name="T76" fmla="*/ 2147483647 w 68"/>
                <a:gd name="T77" fmla="*/ 2147483647 h 547"/>
                <a:gd name="T78" fmla="*/ 2147483647 w 68"/>
                <a:gd name="T79" fmla="*/ 2147483647 h 547"/>
                <a:gd name="T80" fmla="*/ 2147483647 w 68"/>
                <a:gd name="T81" fmla="*/ 2147483647 h 547"/>
                <a:gd name="T82" fmla="*/ 2147483647 w 68"/>
                <a:gd name="T83" fmla="*/ 2147483647 h 547"/>
                <a:gd name="T84" fmla="*/ 2147483647 w 68"/>
                <a:gd name="T85" fmla="*/ 2147483647 h 547"/>
                <a:gd name="T86" fmla="*/ 2147483647 w 68"/>
                <a:gd name="T87" fmla="*/ 2147483647 h 547"/>
                <a:gd name="T88" fmla="*/ 2147483647 w 68"/>
                <a:gd name="T89" fmla="*/ 2147483647 h 547"/>
                <a:gd name="T90" fmla="*/ 2147483647 w 68"/>
                <a:gd name="T91" fmla="*/ 2147483647 h 547"/>
                <a:gd name="T92" fmla="*/ 2147483647 w 68"/>
                <a:gd name="T93" fmla="*/ 2147483647 h 547"/>
                <a:gd name="T94" fmla="*/ 2147483647 w 68"/>
                <a:gd name="T95" fmla="*/ 2147483647 h 547"/>
                <a:gd name="T96" fmla="*/ 2147483647 w 68"/>
                <a:gd name="T97" fmla="*/ 2147483647 h 547"/>
                <a:gd name="T98" fmla="*/ 2147483647 w 68"/>
                <a:gd name="T99" fmla="*/ 2147483647 h 547"/>
                <a:gd name="T100" fmla="*/ 2147483647 w 68"/>
                <a:gd name="T101" fmla="*/ 2147483647 h 547"/>
                <a:gd name="T102" fmla="*/ 2147483647 w 68"/>
                <a:gd name="T103" fmla="*/ 2147483647 h 547"/>
                <a:gd name="T104" fmla="*/ 2147483647 w 68"/>
                <a:gd name="T105" fmla="*/ 2147483647 h 547"/>
                <a:gd name="T106" fmla="*/ 2147483647 w 68"/>
                <a:gd name="T107" fmla="*/ 2147483647 h 547"/>
                <a:gd name="T108" fmla="*/ 2147483647 w 68"/>
                <a:gd name="T109" fmla="*/ 2147483647 h 54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68" h="547">
                  <a:moveTo>
                    <a:pt x="66" y="78"/>
                  </a:moveTo>
                  <a:cubicBezTo>
                    <a:pt x="65" y="78"/>
                    <a:pt x="64" y="79"/>
                    <a:pt x="62" y="78"/>
                  </a:cubicBezTo>
                  <a:cubicBezTo>
                    <a:pt x="61" y="78"/>
                    <a:pt x="60" y="78"/>
                    <a:pt x="59" y="77"/>
                  </a:cubicBezTo>
                  <a:cubicBezTo>
                    <a:pt x="58" y="75"/>
                    <a:pt x="59" y="73"/>
                    <a:pt x="58" y="72"/>
                  </a:cubicBezTo>
                  <a:cubicBezTo>
                    <a:pt x="57" y="67"/>
                    <a:pt x="55" y="62"/>
                    <a:pt x="53" y="57"/>
                  </a:cubicBezTo>
                  <a:cubicBezTo>
                    <a:pt x="52" y="55"/>
                    <a:pt x="52" y="52"/>
                    <a:pt x="51" y="50"/>
                  </a:cubicBezTo>
                  <a:cubicBezTo>
                    <a:pt x="50" y="49"/>
                    <a:pt x="48" y="50"/>
                    <a:pt x="48" y="49"/>
                  </a:cubicBezTo>
                  <a:cubicBezTo>
                    <a:pt x="47" y="48"/>
                    <a:pt x="48" y="46"/>
                    <a:pt x="48" y="45"/>
                  </a:cubicBezTo>
                  <a:cubicBezTo>
                    <a:pt x="48" y="43"/>
                    <a:pt x="46" y="43"/>
                    <a:pt x="45" y="42"/>
                  </a:cubicBezTo>
                  <a:cubicBezTo>
                    <a:pt x="45" y="40"/>
                    <a:pt x="45" y="38"/>
                    <a:pt x="45" y="36"/>
                  </a:cubicBezTo>
                  <a:cubicBezTo>
                    <a:pt x="45" y="35"/>
                    <a:pt x="46" y="34"/>
                    <a:pt x="46" y="34"/>
                  </a:cubicBezTo>
                  <a:cubicBezTo>
                    <a:pt x="47" y="33"/>
                    <a:pt x="45" y="32"/>
                    <a:pt x="45" y="31"/>
                  </a:cubicBezTo>
                  <a:cubicBezTo>
                    <a:pt x="45" y="29"/>
                    <a:pt x="47" y="28"/>
                    <a:pt x="47" y="26"/>
                  </a:cubicBezTo>
                  <a:cubicBezTo>
                    <a:pt x="46" y="24"/>
                    <a:pt x="43" y="22"/>
                    <a:pt x="42" y="20"/>
                  </a:cubicBezTo>
                  <a:cubicBezTo>
                    <a:pt x="40" y="15"/>
                    <a:pt x="41" y="11"/>
                    <a:pt x="39" y="6"/>
                  </a:cubicBezTo>
                  <a:cubicBezTo>
                    <a:pt x="38" y="4"/>
                    <a:pt x="35" y="3"/>
                    <a:pt x="34" y="1"/>
                  </a:cubicBezTo>
                  <a:cubicBezTo>
                    <a:pt x="32" y="1"/>
                    <a:pt x="30" y="0"/>
                    <a:pt x="29" y="1"/>
                  </a:cubicBezTo>
                  <a:cubicBezTo>
                    <a:pt x="28" y="4"/>
                    <a:pt x="31" y="7"/>
                    <a:pt x="29" y="9"/>
                  </a:cubicBezTo>
                  <a:cubicBezTo>
                    <a:pt x="28" y="11"/>
                    <a:pt x="25" y="11"/>
                    <a:pt x="22" y="12"/>
                  </a:cubicBezTo>
                  <a:cubicBezTo>
                    <a:pt x="23" y="15"/>
                    <a:pt x="24" y="18"/>
                    <a:pt x="24" y="21"/>
                  </a:cubicBezTo>
                  <a:cubicBezTo>
                    <a:pt x="25" y="26"/>
                    <a:pt x="27" y="31"/>
                    <a:pt x="28" y="36"/>
                  </a:cubicBezTo>
                  <a:cubicBezTo>
                    <a:pt x="28" y="39"/>
                    <a:pt x="27" y="43"/>
                    <a:pt x="27" y="47"/>
                  </a:cubicBezTo>
                  <a:cubicBezTo>
                    <a:pt x="27" y="51"/>
                    <a:pt x="29" y="54"/>
                    <a:pt x="29" y="58"/>
                  </a:cubicBezTo>
                  <a:cubicBezTo>
                    <a:pt x="30" y="66"/>
                    <a:pt x="29" y="73"/>
                    <a:pt x="28" y="81"/>
                  </a:cubicBezTo>
                  <a:cubicBezTo>
                    <a:pt x="27" y="83"/>
                    <a:pt x="26" y="86"/>
                    <a:pt x="26" y="88"/>
                  </a:cubicBezTo>
                  <a:cubicBezTo>
                    <a:pt x="26" y="90"/>
                    <a:pt x="27" y="91"/>
                    <a:pt x="27" y="93"/>
                  </a:cubicBezTo>
                  <a:cubicBezTo>
                    <a:pt x="28" y="99"/>
                    <a:pt x="27" y="105"/>
                    <a:pt x="28" y="111"/>
                  </a:cubicBezTo>
                  <a:cubicBezTo>
                    <a:pt x="28" y="113"/>
                    <a:pt x="30" y="114"/>
                    <a:pt x="29" y="116"/>
                  </a:cubicBezTo>
                  <a:cubicBezTo>
                    <a:pt x="29" y="118"/>
                    <a:pt x="27" y="120"/>
                    <a:pt x="26" y="122"/>
                  </a:cubicBezTo>
                  <a:cubicBezTo>
                    <a:pt x="26" y="127"/>
                    <a:pt x="27" y="133"/>
                    <a:pt x="27" y="138"/>
                  </a:cubicBezTo>
                  <a:cubicBezTo>
                    <a:pt x="27" y="142"/>
                    <a:pt x="26" y="147"/>
                    <a:pt x="25" y="151"/>
                  </a:cubicBezTo>
                  <a:cubicBezTo>
                    <a:pt x="24" y="158"/>
                    <a:pt x="21" y="164"/>
                    <a:pt x="21" y="171"/>
                  </a:cubicBezTo>
                  <a:cubicBezTo>
                    <a:pt x="20" y="176"/>
                    <a:pt x="24" y="181"/>
                    <a:pt x="23" y="186"/>
                  </a:cubicBezTo>
                  <a:cubicBezTo>
                    <a:pt x="23" y="189"/>
                    <a:pt x="18" y="191"/>
                    <a:pt x="18" y="195"/>
                  </a:cubicBezTo>
                  <a:cubicBezTo>
                    <a:pt x="18" y="200"/>
                    <a:pt x="21" y="205"/>
                    <a:pt x="22" y="211"/>
                  </a:cubicBezTo>
                  <a:cubicBezTo>
                    <a:pt x="23" y="216"/>
                    <a:pt x="25" y="222"/>
                    <a:pt x="25" y="228"/>
                  </a:cubicBezTo>
                  <a:cubicBezTo>
                    <a:pt x="25" y="231"/>
                    <a:pt x="22" y="233"/>
                    <a:pt x="22" y="236"/>
                  </a:cubicBezTo>
                  <a:cubicBezTo>
                    <a:pt x="22" y="239"/>
                    <a:pt x="23" y="242"/>
                    <a:pt x="23" y="246"/>
                  </a:cubicBezTo>
                  <a:cubicBezTo>
                    <a:pt x="23" y="249"/>
                    <a:pt x="23" y="251"/>
                    <a:pt x="22" y="254"/>
                  </a:cubicBezTo>
                  <a:cubicBezTo>
                    <a:pt x="21" y="257"/>
                    <a:pt x="18" y="260"/>
                    <a:pt x="18" y="263"/>
                  </a:cubicBezTo>
                  <a:cubicBezTo>
                    <a:pt x="16" y="272"/>
                    <a:pt x="17" y="280"/>
                    <a:pt x="15" y="289"/>
                  </a:cubicBezTo>
                  <a:cubicBezTo>
                    <a:pt x="15" y="291"/>
                    <a:pt x="12" y="293"/>
                    <a:pt x="11" y="295"/>
                  </a:cubicBezTo>
                  <a:cubicBezTo>
                    <a:pt x="9" y="299"/>
                    <a:pt x="7" y="302"/>
                    <a:pt x="7" y="305"/>
                  </a:cubicBezTo>
                  <a:cubicBezTo>
                    <a:pt x="7" y="308"/>
                    <a:pt x="10" y="311"/>
                    <a:pt x="11" y="314"/>
                  </a:cubicBezTo>
                  <a:cubicBezTo>
                    <a:pt x="11" y="316"/>
                    <a:pt x="10" y="319"/>
                    <a:pt x="10" y="322"/>
                  </a:cubicBezTo>
                  <a:cubicBezTo>
                    <a:pt x="10" y="326"/>
                    <a:pt x="13" y="329"/>
                    <a:pt x="13" y="333"/>
                  </a:cubicBezTo>
                  <a:cubicBezTo>
                    <a:pt x="13" y="337"/>
                    <a:pt x="10" y="341"/>
                    <a:pt x="10" y="346"/>
                  </a:cubicBezTo>
                  <a:cubicBezTo>
                    <a:pt x="9" y="352"/>
                    <a:pt x="9" y="358"/>
                    <a:pt x="10" y="364"/>
                  </a:cubicBezTo>
                  <a:cubicBezTo>
                    <a:pt x="11" y="367"/>
                    <a:pt x="12" y="371"/>
                    <a:pt x="15" y="373"/>
                  </a:cubicBezTo>
                  <a:cubicBezTo>
                    <a:pt x="17" y="374"/>
                    <a:pt x="20" y="375"/>
                    <a:pt x="21" y="373"/>
                  </a:cubicBezTo>
                  <a:cubicBezTo>
                    <a:pt x="23" y="370"/>
                    <a:pt x="21" y="365"/>
                    <a:pt x="22" y="361"/>
                  </a:cubicBezTo>
                  <a:cubicBezTo>
                    <a:pt x="22" y="360"/>
                    <a:pt x="24" y="360"/>
                    <a:pt x="24" y="361"/>
                  </a:cubicBezTo>
                  <a:cubicBezTo>
                    <a:pt x="25" y="363"/>
                    <a:pt x="24" y="366"/>
                    <a:pt x="25" y="368"/>
                  </a:cubicBezTo>
                  <a:cubicBezTo>
                    <a:pt x="25" y="369"/>
                    <a:pt x="27" y="371"/>
                    <a:pt x="28" y="373"/>
                  </a:cubicBezTo>
                  <a:cubicBezTo>
                    <a:pt x="27" y="374"/>
                    <a:pt x="25" y="376"/>
                    <a:pt x="26" y="377"/>
                  </a:cubicBezTo>
                  <a:cubicBezTo>
                    <a:pt x="26" y="378"/>
                    <a:pt x="28" y="376"/>
                    <a:pt x="29" y="378"/>
                  </a:cubicBezTo>
                  <a:cubicBezTo>
                    <a:pt x="30" y="380"/>
                    <a:pt x="30" y="380"/>
                    <a:pt x="30" y="382"/>
                  </a:cubicBezTo>
                  <a:cubicBezTo>
                    <a:pt x="26" y="383"/>
                    <a:pt x="29" y="391"/>
                    <a:pt x="28" y="394"/>
                  </a:cubicBezTo>
                  <a:cubicBezTo>
                    <a:pt x="27" y="396"/>
                    <a:pt x="26" y="398"/>
                    <a:pt x="26" y="401"/>
                  </a:cubicBezTo>
                  <a:cubicBezTo>
                    <a:pt x="26" y="404"/>
                    <a:pt x="28" y="406"/>
                    <a:pt x="28" y="409"/>
                  </a:cubicBezTo>
                  <a:cubicBezTo>
                    <a:pt x="28" y="411"/>
                    <a:pt x="25" y="413"/>
                    <a:pt x="26" y="415"/>
                  </a:cubicBezTo>
                  <a:cubicBezTo>
                    <a:pt x="27" y="417"/>
                    <a:pt x="32" y="416"/>
                    <a:pt x="32" y="417"/>
                  </a:cubicBezTo>
                  <a:cubicBezTo>
                    <a:pt x="34" y="420"/>
                    <a:pt x="33" y="424"/>
                    <a:pt x="31" y="426"/>
                  </a:cubicBezTo>
                  <a:cubicBezTo>
                    <a:pt x="30" y="428"/>
                    <a:pt x="26" y="426"/>
                    <a:pt x="25" y="428"/>
                  </a:cubicBezTo>
                  <a:cubicBezTo>
                    <a:pt x="25" y="431"/>
                    <a:pt x="29" y="432"/>
                    <a:pt x="28" y="434"/>
                  </a:cubicBezTo>
                  <a:cubicBezTo>
                    <a:pt x="28" y="441"/>
                    <a:pt x="25" y="447"/>
                    <a:pt x="23" y="453"/>
                  </a:cubicBezTo>
                  <a:cubicBezTo>
                    <a:pt x="22" y="454"/>
                    <a:pt x="21" y="453"/>
                    <a:pt x="21" y="452"/>
                  </a:cubicBezTo>
                  <a:cubicBezTo>
                    <a:pt x="20" y="449"/>
                    <a:pt x="24" y="445"/>
                    <a:pt x="22" y="444"/>
                  </a:cubicBezTo>
                  <a:cubicBezTo>
                    <a:pt x="17" y="443"/>
                    <a:pt x="13" y="440"/>
                    <a:pt x="8" y="441"/>
                  </a:cubicBezTo>
                  <a:cubicBezTo>
                    <a:pt x="7" y="446"/>
                    <a:pt x="3" y="446"/>
                    <a:pt x="2" y="450"/>
                  </a:cubicBezTo>
                  <a:cubicBezTo>
                    <a:pt x="1" y="452"/>
                    <a:pt x="0" y="456"/>
                    <a:pt x="2" y="457"/>
                  </a:cubicBezTo>
                  <a:cubicBezTo>
                    <a:pt x="4" y="457"/>
                    <a:pt x="6" y="455"/>
                    <a:pt x="4" y="452"/>
                  </a:cubicBezTo>
                  <a:cubicBezTo>
                    <a:pt x="5" y="451"/>
                    <a:pt x="7" y="452"/>
                    <a:pt x="8" y="452"/>
                  </a:cubicBezTo>
                  <a:cubicBezTo>
                    <a:pt x="10" y="451"/>
                    <a:pt x="11" y="454"/>
                    <a:pt x="12" y="455"/>
                  </a:cubicBezTo>
                  <a:cubicBezTo>
                    <a:pt x="15" y="453"/>
                    <a:pt x="20" y="455"/>
                    <a:pt x="22" y="457"/>
                  </a:cubicBezTo>
                  <a:cubicBezTo>
                    <a:pt x="23" y="459"/>
                    <a:pt x="20" y="461"/>
                    <a:pt x="20" y="462"/>
                  </a:cubicBezTo>
                  <a:cubicBezTo>
                    <a:pt x="19" y="463"/>
                    <a:pt x="18" y="465"/>
                    <a:pt x="17" y="466"/>
                  </a:cubicBezTo>
                  <a:cubicBezTo>
                    <a:pt x="16" y="467"/>
                    <a:pt x="14" y="467"/>
                    <a:pt x="14" y="469"/>
                  </a:cubicBezTo>
                  <a:cubicBezTo>
                    <a:pt x="13" y="470"/>
                    <a:pt x="12" y="472"/>
                    <a:pt x="13" y="472"/>
                  </a:cubicBezTo>
                  <a:cubicBezTo>
                    <a:pt x="18" y="473"/>
                    <a:pt x="23" y="470"/>
                    <a:pt x="28" y="472"/>
                  </a:cubicBezTo>
                  <a:cubicBezTo>
                    <a:pt x="30" y="473"/>
                    <a:pt x="32" y="477"/>
                    <a:pt x="30" y="479"/>
                  </a:cubicBezTo>
                  <a:cubicBezTo>
                    <a:pt x="29" y="481"/>
                    <a:pt x="26" y="477"/>
                    <a:pt x="23" y="477"/>
                  </a:cubicBezTo>
                  <a:cubicBezTo>
                    <a:pt x="21" y="476"/>
                    <a:pt x="18" y="474"/>
                    <a:pt x="17" y="476"/>
                  </a:cubicBezTo>
                  <a:cubicBezTo>
                    <a:pt x="15" y="477"/>
                    <a:pt x="16" y="481"/>
                    <a:pt x="18" y="482"/>
                  </a:cubicBezTo>
                  <a:cubicBezTo>
                    <a:pt x="20" y="484"/>
                    <a:pt x="24" y="480"/>
                    <a:pt x="25" y="482"/>
                  </a:cubicBezTo>
                  <a:cubicBezTo>
                    <a:pt x="26" y="485"/>
                    <a:pt x="21" y="487"/>
                    <a:pt x="21" y="490"/>
                  </a:cubicBezTo>
                  <a:cubicBezTo>
                    <a:pt x="21" y="494"/>
                    <a:pt x="21" y="499"/>
                    <a:pt x="24" y="502"/>
                  </a:cubicBezTo>
                  <a:cubicBezTo>
                    <a:pt x="26" y="503"/>
                    <a:pt x="26" y="495"/>
                    <a:pt x="28" y="496"/>
                  </a:cubicBezTo>
                  <a:cubicBezTo>
                    <a:pt x="31" y="497"/>
                    <a:pt x="28" y="501"/>
                    <a:pt x="29" y="503"/>
                  </a:cubicBezTo>
                  <a:cubicBezTo>
                    <a:pt x="28" y="505"/>
                    <a:pt x="26" y="506"/>
                    <a:pt x="25" y="508"/>
                  </a:cubicBezTo>
                  <a:cubicBezTo>
                    <a:pt x="23" y="510"/>
                    <a:pt x="21" y="513"/>
                    <a:pt x="22" y="516"/>
                  </a:cubicBezTo>
                  <a:cubicBezTo>
                    <a:pt x="24" y="518"/>
                    <a:pt x="28" y="517"/>
                    <a:pt x="30" y="519"/>
                  </a:cubicBezTo>
                  <a:cubicBezTo>
                    <a:pt x="31" y="520"/>
                    <a:pt x="28" y="522"/>
                    <a:pt x="28" y="523"/>
                  </a:cubicBezTo>
                  <a:cubicBezTo>
                    <a:pt x="29" y="525"/>
                    <a:pt x="34" y="523"/>
                    <a:pt x="34" y="525"/>
                  </a:cubicBezTo>
                  <a:cubicBezTo>
                    <a:pt x="34" y="527"/>
                    <a:pt x="29" y="526"/>
                    <a:pt x="29" y="528"/>
                  </a:cubicBezTo>
                  <a:cubicBezTo>
                    <a:pt x="29" y="530"/>
                    <a:pt x="33" y="531"/>
                    <a:pt x="34" y="533"/>
                  </a:cubicBezTo>
                  <a:cubicBezTo>
                    <a:pt x="35" y="536"/>
                    <a:pt x="34" y="540"/>
                    <a:pt x="36" y="542"/>
                  </a:cubicBezTo>
                  <a:cubicBezTo>
                    <a:pt x="38" y="545"/>
                    <a:pt x="40" y="547"/>
                    <a:pt x="43" y="547"/>
                  </a:cubicBezTo>
                  <a:cubicBezTo>
                    <a:pt x="45" y="547"/>
                    <a:pt x="43" y="543"/>
                    <a:pt x="44" y="542"/>
                  </a:cubicBezTo>
                  <a:cubicBezTo>
                    <a:pt x="44" y="540"/>
                    <a:pt x="47" y="540"/>
                    <a:pt x="47" y="539"/>
                  </a:cubicBezTo>
                  <a:cubicBezTo>
                    <a:pt x="47" y="537"/>
                    <a:pt x="44" y="536"/>
                    <a:pt x="45" y="535"/>
                  </a:cubicBezTo>
                  <a:cubicBezTo>
                    <a:pt x="45" y="534"/>
                    <a:pt x="47" y="536"/>
                    <a:pt x="48" y="537"/>
                  </a:cubicBezTo>
                  <a:cubicBezTo>
                    <a:pt x="49" y="538"/>
                    <a:pt x="52" y="539"/>
                    <a:pt x="54" y="540"/>
                  </a:cubicBezTo>
                  <a:cubicBezTo>
                    <a:pt x="53" y="539"/>
                    <a:pt x="53" y="539"/>
                    <a:pt x="53" y="538"/>
                  </a:cubicBezTo>
                  <a:cubicBezTo>
                    <a:pt x="51" y="533"/>
                    <a:pt x="52" y="527"/>
                    <a:pt x="48" y="524"/>
                  </a:cubicBezTo>
                  <a:cubicBezTo>
                    <a:pt x="46" y="521"/>
                    <a:pt x="42" y="527"/>
                    <a:pt x="40" y="526"/>
                  </a:cubicBezTo>
                  <a:cubicBezTo>
                    <a:pt x="36" y="523"/>
                    <a:pt x="37" y="518"/>
                    <a:pt x="35" y="514"/>
                  </a:cubicBezTo>
                  <a:cubicBezTo>
                    <a:pt x="33" y="511"/>
                    <a:pt x="32" y="506"/>
                    <a:pt x="33" y="502"/>
                  </a:cubicBezTo>
                  <a:cubicBezTo>
                    <a:pt x="34" y="498"/>
                    <a:pt x="38" y="497"/>
                    <a:pt x="40" y="494"/>
                  </a:cubicBezTo>
                  <a:cubicBezTo>
                    <a:pt x="42" y="492"/>
                    <a:pt x="42" y="490"/>
                    <a:pt x="43" y="488"/>
                  </a:cubicBezTo>
                  <a:cubicBezTo>
                    <a:pt x="44" y="485"/>
                    <a:pt x="46" y="482"/>
                    <a:pt x="46" y="478"/>
                  </a:cubicBezTo>
                  <a:cubicBezTo>
                    <a:pt x="45" y="476"/>
                    <a:pt x="39" y="475"/>
                    <a:pt x="39" y="472"/>
                  </a:cubicBezTo>
                  <a:cubicBezTo>
                    <a:pt x="39" y="468"/>
                    <a:pt x="43" y="465"/>
                    <a:pt x="45" y="461"/>
                  </a:cubicBezTo>
                  <a:cubicBezTo>
                    <a:pt x="45" y="460"/>
                    <a:pt x="45" y="458"/>
                    <a:pt x="45" y="457"/>
                  </a:cubicBezTo>
                  <a:cubicBezTo>
                    <a:pt x="46" y="455"/>
                    <a:pt x="47" y="454"/>
                    <a:pt x="48" y="452"/>
                  </a:cubicBezTo>
                  <a:cubicBezTo>
                    <a:pt x="48" y="449"/>
                    <a:pt x="49" y="446"/>
                    <a:pt x="48" y="442"/>
                  </a:cubicBezTo>
                  <a:cubicBezTo>
                    <a:pt x="48" y="440"/>
                    <a:pt x="43" y="439"/>
                    <a:pt x="43" y="437"/>
                  </a:cubicBezTo>
                  <a:cubicBezTo>
                    <a:pt x="44" y="434"/>
                    <a:pt x="51" y="433"/>
                    <a:pt x="50" y="430"/>
                  </a:cubicBezTo>
                  <a:cubicBezTo>
                    <a:pt x="49" y="426"/>
                    <a:pt x="42" y="427"/>
                    <a:pt x="40" y="424"/>
                  </a:cubicBezTo>
                  <a:cubicBezTo>
                    <a:pt x="39" y="423"/>
                    <a:pt x="43" y="422"/>
                    <a:pt x="44" y="422"/>
                  </a:cubicBezTo>
                  <a:cubicBezTo>
                    <a:pt x="46" y="422"/>
                    <a:pt x="47" y="425"/>
                    <a:pt x="49" y="424"/>
                  </a:cubicBezTo>
                  <a:cubicBezTo>
                    <a:pt x="50" y="424"/>
                    <a:pt x="51" y="422"/>
                    <a:pt x="51" y="421"/>
                  </a:cubicBezTo>
                  <a:cubicBezTo>
                    <a:pt x="51" y="420"/>
                    <a:pt x="51" y="418"/>
                    <a:pt x="49" y="418"/>
                  </a:cubicBezTo>
                  <a:cubicBezTo>
                    <a:pt x="47" y="417"/>
                    <a:pt x="43" y="419"/>
                    <a:pt x="41" y="417"/>
                  </a:cubicBezTo>
                  <a:cubicBezTo>
                    <a:pt x="39" y="414"/>
                    <a:pt x="42" y="411"/>
                    <a:pt x="41" y="408"/>
                  </a:cubicBezTo>
                  <a:cubicBezTo>
                    <a:pt x="41" y="405"/>
                    <a:pt x="39" y="402"/>
                    <a:pt x="39" y="398"/>
                  </a:cubicBezTo>
                  <a:cubicBezTo>
                    <a:pt x="39" y="397"/>
                    <a:pt x="40" y="396"/>
                    <a:pt x="39" y="395"/>
                  </a:cubicBezTo>
                  <a:cubicBezTo>
                    <a:pt x="38" y="394"/>
                    <a:pt x="35" y="395"/>
                    <a:pt x="35" y="394"/>
                  </a:cubicBezTo>
                  <a:cubicBezTo>
                    <a:pt x="33" y="389"/>
                    <a:pt x="34" y="385"/>
                    <a:pt x="35" y="381"/>
                  </a:cubicBezTo>
                  <a:cubicBezTo>
                    <a:pt x="35" y="378"/>
                    <a:pt x="38" y="376"/>
                    <a:pt x="37" y="373"/>
                  </a:cubicBezTo>
                  <a:cubicBezTo>
                    <a:pt x="37" y="369"/>
                    <a:pt x="34" y="366"/>
                    <a:pt x="33" y="362"/>
                  </a:cubicBezTo>
                  <a:cubicBezTo>
                    <a:pt x="33" y="358"/>
                    <a:pt x="33" y="354"/>
                    <a:pt x="34" y="350"/>
                  </a:cubicBezTo>
                  <a:cubicBezTo>
                    <a:pt x="34" y="347"/>
                    <a:pt x="34" y="344"/>
                    <a:pt x="34" y="341"/>
                  </a:cubicBezTo>
                  <a:cubicBezTo>
                    <a:pt x="34" y="339"/>
                    <a:pt x="36" y="337"/>
                    <a:pt x="36" y="335"/>
                  </a:cubicBezTo>
                  <a:cubicBezTo>
                    <a:pt x="36" y="332"/>
                    <a:pt x="33" y="329"/>
                    <a:pt x="34" y="326"/>
                  </a:cubicBezTo>
                  <a:cubicBezTo>
                    <a:pt x="36" y="324"/>
                    <a:pt x="42" y="324"/>
                    <a:pt x="42" y="321"/>
                  </a:cubicBezTo>
                  <a:cubicBezTo>
                    <a:pt x="43" y="316"/>
                    <a:pt x="38" y="312"/>
                    <a:pt x="37" y="307"/>
                  </a:cubicBezTo>
                  <a:cubicBezTo>
                    <a:pt x="35" y="300"/>
                    <a:pt x="33" y="294"/>
                    <a:pt x="34" y="287"/>
                  </a:cubicBezTo>
                  <a:cubicBezTo>
                    <a:pt x="35" y="285"/>
                    <a:pt x="41" y="286"/>
                    <a:pt x="42" y="283"/>
                  </a:cubicBezTo>
                  <a:cubicBezTo>
                    <a:pt x="44" y="275"/>
                    <a:pt x="39" y="275"/>
                    <a:pt x="39" y="270"/>
                  </a:cubicBezTo>
                  <a:cubicBezTo>
                    <a:pt x="39" y="269"/>
                    <a:pt x="41" y="269"/>
                    <a:pt x="41" y="268"/>
                  </a:cubicBezTo>
                  <a:cubicBezTo>
                    <a:pt x="42" y="260"/>
                    <a:pt x="44" y="254"/>
                    <a:pt x="46" y="248"/>
                  </a:cubicBezTo>
                  <a:cubicBezTo>
                    <a:pt x="46" y="245"/>
                    <a:pt x="49" y="240"/>
                    <a:pt x="47" y="237"/>
                  </a:cubicBezTo>
                  <a:cubicBezTo>
                    <a:pt x="47" y="235"/>
                    <a:pt x="43" y="239"/>
                    <a:pt x="42" y="237"/>
                  </a:cubicBezTo>
                  <a:cubicBezTo>
                    <a:pt x="41" y="234"/>
                    <a:pt x="44" y="230"/>
                    <a:pt x="43" y="226"/>
                  </a:cubicBezTo>
                  <a:cubicBezTo>
                    <a:pt x="42" y="224"/>
                    <a:pt x="38" y="224"/>
                    <a:pt x="37" y="221"/>
                  </a:cubicBezTo>
                  <a:cubicBezTo>
                    <a:pt x="36" y="220"/>
                    <a:pt x="39" y="219"/>
                    <a:pt x="39" y="217"/>
                  </a:cubicBezTo>
                  <a:cubicBezTo>
                    <a:pt x="39" y="215"/>
                    <a:pt x="36" y="214"/>
                    <a:pt x="36" y="212"/>
                  </a:cubicBezTo>
                  <a:cubicBezTo>
                    <a:pt x="35" y="208"/>
                    <a:pt x="35" y="205"/>
                    <a:pt x="36" y="202"/>
                  </a:cubicBezTo>
                  <a:cubicBezTo>
                    <a:pt x="37" y="197"/>
                    <a:pt x="41" y="193"/>
                    <a:pt x="42" y="188"/>
                  </a:cubicBezTo>
                  <a:cubicBezTo>
                    <a:pt x="42" y="184"/>
                    <a:pt x="43" y="177"/>
                    <a:pt x="39" y="176"/>
                  </a:cubicBezTo>
                  <a:cubicBezTo>
                    <a:pt x="40" y="175"/>
                    <a:pt x="40" y="174"/>
                    <a:pt x="41" y="172"/>
                  </a:cubicBezTo>
                  <a:cubicBezTo>
                    <a:pt x="43" y="173"/>
                    <a:pt x="40" y="167"/>
                    <a:pt x="41" y="164"/>
                  </a:cubicBezTo>
                  <a:cubicBezTo>
                    <a:pt x="43" y="161"/>
                    <a:pt x="47" y="159"/>
                    <a:pt x="48" y="156"/>
                  </a:cubicBezTo>
                  <a:cubicBezTo>
                    <a:pt x="50" y="152"/>
                    <a:pt x="49" y="147"/>
                    <a:pt x="51" y="144"/>
                  </a:cubicBezTo>
                  <a:cubicBezTo>
                    <a:pt x="52" y="142"/>
                    <a:pt x="57" y="145"/>
                    <a:pt x="58" y="143"/>
                  </a:cubicBezTo>
                  <a:cubicBezTo>
                    <a:pt x="59" y="140"/>
                    <a:pt x="54" y="138"/>
                    <a:pt x="54" y="136"/>
                  </a:cubicBezTo>
                  <a:cubicBezTo>
                    <a:pt x="53" y="134"/>
                    <a:pt x="55" y="132"/>
                    <a:pt x="55" y="129"/>
                  </a:cubicBezTo>
                  <a:cubicBezTo>
                    <a:pt x="55" y="126"/>
                    <a:pt x="53" y="123"/>
                    <a:pt x="52" y="119"/>
                  </a:cubicBezTo>
                  <a:cubicBezTo>
                    <a:pt x="52" y="118"/>
                    <a:pt x="52" y="116"/>
                    <a:pt x="53" y="114"/>
                  </a:cubicBezTo>
                  <a:cubicBezTo>
                    <a:pt x="53" y="113"/>
                    <a:pt x="55" y="114"/>
                    <a:pt x="55" y="113"/>
                  </a:cubicBezTo>
                  <a:cubicBezTo>
                    <a:pt x="54" y="111"/>
                    <a:pt x="50" y="110"/>
                    <a:pt x="50" y="107"/>
                  </a:cubicBezTo>
                  <a:cubicBezTo>
                    <a:pt x="50" y="105"/>
                    <a:pt x="53" y="103"/>
                    <a:pt x="55" y="102"/>
                  </a:cubicBezTo>
                  <a:cubicBezTo>
                    <a:pt x="58" y="100"/>
                    <a:pt x="63" y="100"/>
                    <a:pt x="65" y="97"/>
                  </a:cubicBezTo>
                  <a:cubicBezTo>
                    <a:pt x="68" y="93"/>
                    <a:pt x="67" y="89"/>
                    <a:pt x="68" y="85"/>
                  </a:cubicBezTo>
                  <a:cubicBezTo>
                    <a:pt x="68" y="83"/>
                    <a:pt x="67" y="80"/>
                    <a:pt x="66" y="78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00" name="Freeform 755">
              <a:extLst>
                <a:ext uri="{FF2B5EF4-FFF2-40B4-BE49-F238E27FC236}">
                  <a16:creationId xmlns:a16="http://schemas.microsoft.com/office/drawing/2014/main" id="{F7A7F87F-85B5-C24A-A9C4-09A29CEDC74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71581" y="4097318"/>
              <a:ext cx="320449" cy="512400"/>
            </a:xfrm>
            <a:custGeom>
              <a:avLst/>
              <a:gdLst>
                <a:gd name="T0" fmla="*/ 2147483647 w 168"/>
                <a:gd name="T1" fmla="*/ 2147483647 h 269"/>
                <a:gd name="T2" fmla="*/ 2147483647 w 168"/>
                <a:gd name="T3" fmla="*/ 2147483647 h 269"/>
                <a:gd name="T4" fmla="*/ 2147483647 w 168"/>
                <a:gd name="T5" fmla="*/ 2147483647 h 269"/>
                <a:gd name="T6" fmla="*/ 2147483647 w 168"/>
                <a:gd name="T7" fmla="*/ 2147483647 h 269"/>
                <a:gd name="T8" fmla="*/ 2147483647 w 168"/>
                <a:gd name="T9" fmla="*/ 2147483647 h 269"/>
                <a:gd name="T10" fmla="*/ 2147483647 w 168"/>
                <a:gd name="T11" fmla="*/ 2147483647 h 269"/>
                <a:gd name="T12" fmla="*/ 2147483647 w 168"/>
                <a:gd name="T13" fmla="*/ 2147483647 h 269"/>
                <a:gd name="T14" fmla="*/ 2147483647 w 168"/>
                <a:gd name="T15" fmla="*/ 2147483647 h 269"/>
                <a:gd name="T16" fmla="*/ 2147483647 w 168"/>
                <a:gd name="T17" fmla="*/ 2147483647 h 269"/>
                <a:gd name="T18" fmla="*/ 2147483647 w 168"/>
                <a:gd name="T19" fmla="*/ 2147483647 h 269"/>
                <a:gd name="T20" fmla="*/ 2147483647 w 168"/>
                <a:gd name="T21" fmla="*/ 2147483647 h 269"/>
                <a:gd name="T22" fmla="*/ 2147483647 w 168"/>
                <a:gd name="T23" fmla="*/ 2147483647 h 269"/>
                <a:gd name="T24" fmla="*/ 2147483647 w 168"/>
                <a:gd name="T25" fmla="*/ 2147483647 h 269"/>
                <a:gd name="T26" fmla="*/ 2147483647 w 168"/>
                <a:gd name="T27" fmla="*/ 2147483647 h 269"/>
                <a:gd name="T28" fmla="*/ 2147483647 w 168"/>
                <a:gd name="T29" fmla="*/ 2147483647 h 269"/>
                <a:gd name="T30" fmla="*/ 2147483647 w 168"/>
                <a:gd name="T31" fmla="*/ 2147483647 h 269"/>
                <a:gd name="T32" fmla="*/ 2147483647 w 168"/>
                <a:gd name="T33" fmla="*/ 2147483647 h 269"/>
                <a:gd name="T34" fmla="*/ 2147483647 w 168"/>
                <a:gd name="T35" fmla="*/ 2147483647 h 269"/>
                <a:gd name="T36" fmla="*/ 2147483647 w 168"/>
                <a:gd name="T37" fmla="*/ 2147483647 h 269"/>
                <a:gd name="T38" fmla="*/ 2147483647 w 168"/>
                <a:gd name="T39" fmla="*/ 2147483647 h 269"/>
                <a:gd name="T40" fmla="*/ 2147483647 w 168"/>
                <a:gd name="T41" fmla="*/ 2147483647 h 269"/>
                <a:gd name="T42" fmla="*/ 2147483647 w 168"/>
                <a:gd name="T43" fmla="*/ 2147483647 h 269"/>
                <a:gd name="T44" fmla="*/ 2147483647 w 168"/>
                <a:gd name="T45" fmla="*/ 2147483647 h 269"/>
                <a:gd name="T46" fmla="*/ 2147483647 w 168"/>
                <a:gd name="T47" fmla="*/ 2147483647 h 269"/>
                <a:gd name="T48" fmla="*/ 2147483647 w 168"/>
                <a:gd name="T49" fmla="*/ 2147483647 h 269"/>
                <a:gd name="T50" fmla="*/ 2147483647 w 168"/>
                <a:gd name="T51" fmla="*/ 2147483647 h 269"/>
                <a:gd name="T52" fmla="*/ 2147483647 w 168"/>
                <a:gd name="T53" fmla="*/ 2147483647 h 269"/>
                <a:gd name="T54" fmla="*/ 2147483647 w 168"/>
                <a:gd name="T55" fmla="*/ 2147483647 h 269"/>
                <a:gd name="T56" fmla="*/ 2147483647 w 168"/>
                <a:gd name="T57" fmla="*/ 2147483647 h 269"/>
                <a:gd name="T58" fmla="*/ 2147483647 w 168"/>
                <a:gd name="T59" fmla="*/ 2147483647 h 269"/>
                <a:gd name="T60" fmla="*/ 2147483647 w 168"/>
                <a:gd name="T61" fmla="*/ 2147483647 h 269"/>
                <a:gd name="T62" fmla="*/ 2147483647 w 168"/>
                <a:gd name="T63" fmla="*/ 2147483647 h 269"/>
                <a:gd name="T64" fmla="*/ 2147483647 w 168"/>
                <a:gd name="T65" fmla="*/ 2147483647 h 269"/>
                <a:gd name="T66" fmla="*/ 2147483647 w 168"/>
                <a:gd name="T67" fmla="*/ 2147483647 h 269"/>
                <a:gd name="T68" fmla="*/ 2147483647 w 168"/>
                <a:gd name="T69" fmla="*/ 2147483647 h 269"/>
                <a:gd name="T70" fmla="*/ 2147483647 w 168"/>
                <a:gd name="T71" fmla="*/ 2147483647 h 269"/>
                <a:gd name="T72" fmla="*/ 2147483647 w 168"/>
                <a:gd name="T73" fmla="*/ 2147483647 h 269"/>
                <a:gd name="T74" fmla="*/ 2147483647 w 168"/>
                <a:gd name="T75" fmla="*/ 2147483647 h 269"/>
                <a:gd name="T76" fmla="*/ 2147483647 w 168"/>
                <a:gd name="T77" fmla="*/ 2147483647 h 269"/>
                <a:gd name="T78" fmla="*/ 2147483647 w 168"/>
                <a:gd name="T79" fmla="*/ 2147483647 h 269"/>
                <a:gd name="T80" fmla="*/ 2147483647 w 168"/>
                <a:gd name="T81" fmla="*/ 2147483647 h 269"/>
                <a:gd name="T82" fmla="*/ 2147483647 w 168"/>
                <a:gd name="T83" fmla="*/ 2147483647 h 269"/>
                <a:gd name="T84" fmla="*/ 2147483647 w 168"/>
                <a:gd name="T85" fmla="*/ 2147483647 h 269"/>
                <a:gd name="T86" fmla="*/ 2147483647 w 168"/>
                <a:gd name="T87" fmla="*/ 2147483647 h 269"/>
                <a:gd name="T88" fmla="*/ 2147483647 w 168"/>
                <a:gd name="T89" fmla="*/ 2147483647 h 269"/>
                <a:gd name="T90" fmla="*/ 2147483647 w 168"/>
                <a:gd name="T91" fmla="*/ 2147483647 h 269"/>
                <a:gd name="T92" fmla="*/ 2147483647 w 168"/>
                <a:gd name="T93" fmla="*/ 2147483647 h 269"/>
                <a:gd name="T94" fmla="*/ 2147483647 w 168"/>
                <a:gd name="T95" fmla="*/ 2147483647 h 269"/>
                <a:gd name="T96" fmla="*/ 2147483647 w 168"/>
                <a:gd name="T97" fmla="*/ 2147483647 h 269"/>
                <a:gd name="T98" fmla="*/ 2147483647 w 168"/>
                <a:gd name="T99" fmla="*/ 2147483647 h 269"/>
                <a:gd name="T100" fmla="*/ 2147483647 w 168"/>
                <a:gd name="T101" fmla="*/ 2147483647 h 269"/>
                <a:gd name="T102" fmla="*/ 2147483647 w 168"/>
                <a:gd name="T103" fmla="*/ 2147483647 h 269"/>
                <a:gd name="T104" fmla="*/ 2147483647 w 168"/>
                <a:gd name="T105" fmla="*/ 2147483647 h 269"/>
                <a:gd name="T106" fmla="*/ 2147483647 w 168"/>
                <a:gd name="T107" fmla="*/ 0 h 26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68" h="269">
                  <a:moveTo>
                    <a:pt x="74" y="0"/>
                  </a:moveTo>
                  <a:cubicBezTo>
                    <a:pt x="75" y="0"/>
                    <a:pt x="77" y="0"/>
                    <a:pt x="78" y="1"/>
                  </a:cubicBezTo>
                  <a:cubicBezTo>
                    <a:pt x="79" y="1"/>
                    <a:pt x="80" y="2"/>
                    <a:pt x="81" y="3"/>
                  </a:cubicBezTo>
                  <a:cubicBezTo>
                    <a:pt x="83" y="5"/>
                    <a:pt x="85" y="7"/>
                    <a:pt x="87" y="9"/>
                  </a:cubicBezTo>
                  <a:cubicBezTo>
                    <a:pt x="88" y="11"/>
                    <a:pt x="87" y="14"/>
                    <a:pt x="89" y="15"/>
                  </a:cubicBezTo>
                  <a:cubicBezTo>
                    <a:pt x="91" y="17"/>
                    <a:pt x="94" y="17"/>
                    <a:pt x="96" y="18"/>
                  </a:cubicBezTo>
                  <a:cubicBezTo>
                    <a:pt x="98" y="20"/>
                    <a:pt x="99" y="23"/>
                    <a:pt x="101" y="25"/>
                  </a:cubicBezTo>
                  <a:cubicBezTo>
                    <a:pt x="101" y="26"/>
                    <a:pt x="102" y="23"/>
                    <a:pt x="103" y="24"/>
                  </a:cubicBezTo>
                  <a:cubicBezTo>
                    <a:pt x="104" y="25"/>
                    <a:pt x="104" y="26"/>
                    <a:pt x="103" y="28"/>
                  </a:cubicBezTo>
                  <a:cubicBezTo>
                    <a:pt x="103" y="29"/>
                    <a:pt x="101" y="30"/>
                    <a:pt x="102" y="32"/>
                  </a:cubicBezTo>
                  <a:cubicBezTo>
                    <a:pt x="102" y="33"/>
                    <a:pt x="105" y="33"/>
                    <a:pt x="107" y="33"/>
                  </a:cubicBezTo>
                  <a:cubicBezTo>
                    <a:pt x="110" y="34"/>
                    <a:pt x="112" y="34"/>
                    <a:pt x="115" y="34"/>
                  </a:cubicBezTo>
                  <a:cubicBezTo>
                    <a:pt x="117" y="33"/>
                    <a:pt x="119" y="31"/>
                    <a:pt x="122" y="31"/>
                  </a:cubicBezTo>
                  <a:cubicBezTo>
                    <a:pt x="124" y="31"/>
                    <a:pt x="125" y="34"/>
                    <a:pt x="126" y="34"/>
                  </a:cubicBezTo>
                  <a:cubicBezTo>
                    <a:pt x="128" y="34"/>
                    <a:pt x="130" y="32"/>
                    <a:pt x="132" y="31"/>
                  </a:cubicBezTo>
                  <a:cubicBezTo>
                    <a:pt x="134" y="31"/>
                    <a:pt x="137" y="31"/>
                    <a:pt x="139" y="32"/>
                  </a:cubicBezTo>
                  <a:cubicBezTo>
                    <a:pt x="140" y="33"/>
                    <a:pt x="138" y="35"/>
                    <a:pt x="139" y="36"/>
                  </a:cubicBezTo>
                  <a:cubicBezTo>
                    <a:pt x="140" y="37"/>
                    <a:pt x="143" y="35"/>
                    <a:pt x="143" y="36"/>
                  </a:cubicBezTo>
                  <a:cubicBezTo>
                    <a:pt x="142" y="42"/>
                    <a:pt x="138" y="46"/>
                    <a:pt x="137" y="51"/>
                  </a:cubicBezTo>
                  <a:cubicBezTo>
                    <a:pt x="137" y="53"/>
                    <a:pt x="140" y="51"/>
                    <a:pt x="141" y="52"/>
                  </a:cubicBezTo>
                  <a:cubicBezTo>
                    <a:pt x="142" y="52"/>
                    <a:pt x="140" y="53"/>
                    <a:pt x="141" y="54"/>
                  </a:cubicBezTo>
                  <a:cubicBezTo>
                    <a:pt x="141" y="55"/>
                    <a:pt x="143" y="56"/>
                    <a:pt x="144" y="57"/>
                  </a:cubicBezTo>
                  <a:cubicBezTo>
                    <a:pt x="145" y="59"/>
                    <a:pt x="145" y="60"/>
                    <a:pt x="145" y="62"/>
                  </a:cubicBezTo>
                  <a:cubicBezTo>
                    <a:pt x="143" y="62"/>
                    <a:pt x="142" y="61"/>
                    <a:pt x="140" y="61"/>
                  </a:cubicBezTo>
                  <a:cubicBezTo>
                    <a:pt x="138" y="61"/>
                    <a:pt x="135" y="63"/>
                    <a:pt x="133" y="63"/>
                  </a:cubicBezTo>
                  <a:cubicBezTo>
                    <a:pt x="130" y="64"/>
                    <a:pt x="127" y="66"/>
                    <a:pt x="123" y="66"/>
                  </a:cubicBezTo>
                  <a:cubicBezTo>
                    <a:pt x="122" y="67"/>
                    <a:pt x="120" y="66"/>
                    <a:pt x="118" y="66"/>
                  </a:cubicBezTo>
                  <a:cubicBezTo>
                    <a:pt x="115" y="68"/>
                    <a:pt x="111" y="70"/>
                    <a:pt x="109" y="74"/>
                  </a:cubicBezTo>
                  <a:cubicBezTo>
                    <a:pt x="108" y="76"/>
                    <a:pt x="110" y="78"/>
                    <a:pt x="109" y="81"/>
                  </a:cubicBezTo>
                  <a:cubicBezTo>
                    <a:pt x="108" y="84"/>
                    <a:pt x="104" y="85"/>
                    <a:pt x="104" y="88"/>
                  </a:cubicBezTo>
                  <a:cubicBezTo>
                    <a:pt x="103" y="90"/>
                    <a:pt x="107" y="91"/>
                    <a:pt x="106" y="92"/>
                  </a:cubicBezTo>
                  <a:cubicBezTo>
                    <a:pt x="104" y="96"/>
                    <a:pt x="98" y="96"/>
                    <a:pt x="96" y="99"/>
                  </a:cubicBezTo>
                  <a:cubicBezTo>
                    <a:pt x="94" y="101"/>
                    <a:pt x="96" y="104"/>
                    <a:pt x="96" y="106"/>
                  </a:cubicBezTo>
                  <a:cubicBezTo>
                    <a:pt x="96" y="109"/>
                    <a:pt x="96" y="112"/>
                    <a:pt x="96" y="114"/>
                  </a:cubicBezTo>
                  <a:cubicBezTo>
                    <a:pt x="96" y="117"/>
                    <a:pt x="95" y="121"/>
                    <a:pt x="97" y="123"/>
                  </a:cubicBezTo>
                  <a:cubicBezTo>
                    <a:pt x="99" y="127"/>
                    <a:pt x="106" y="127"/>
                    <a:pt x="109" y="130"/>
                  </a:cubicBezTo>
                  <a:cubicBezTo>
                    <a:pt x="110" y="132"/>
                    <a:pt x="106" y="135"/>
                    <a:pt x="108" y="137"/>
                  </a:cubicBezTo>
                  <a:cubicBezTo>
                    <a:pt x="109" y="139"/>
                    <a:pt x="114" y="137"/>
                    <a:pt x="116" y="139"/>
                  </a:cubicBezTo>
                  <a:cubicBezTo>
                    <a:pt x="118" y="141"/>
                    <a:pt x="117" y="145"/>
                    <a:pt x="119" y="147"/>
                  </a:cubicBezTo>
                  <a:cubicBezTo>
                    <a:pt x="122" y="148"/>
                    <a:pt x="126" y="148"/>
                    <a:pt x="128" y="147"/>
                  </a:cubicBezTo>
                  <a:cubicBezTo>
                    <a:pt x="132" y="145"/>
                    <a:pt x="133" y="141"/>
                    <a:pt x="136" y="138"/>
                  </a:cubicBezTo>
                  <a:cubicBezTo>
                    <a:pt x="137" y="138"/>
                    <a:pt x="138" y="138"/>
                    <a:pt x="138" y="138"/>
                  </a:cubicBezTo>
                  <a:cubicBezTo>
                    <a:pt x="139" y="145"/>
                    <a:pt x="137" y="153"/>
                    <a:pt x="140" y="159"/>
                  </a:cubicBezTo>
                  <a:cubicBezTo>
                    <a:pt x="141" y="162"/>
                    <a:pt x="145" y="159"/>
                    <a:pt x="148" y="159"/>
                  </a:cubicBezTo>
                  <a:cubicBezTo>
                    <a:pt x="149" y="159"/>
                    <a:pt x="151" y="158"/>
                    <a:pt x="152" y="158"/>
                  </a:cubicBezTo>
                  <a:cubicBezTo>
                    <a:pt x="157" y="166"/>
                    <a:pt x="162" y="174"/>
                    <a:pt x="168" y="182"/>
                  </a:cubicBezTo>
                  <a:cubicBezTo>
                    <a:pt x="167" y="184"/>
                    <a:pt x="166" y="186"/>
                    <a:pt x="165" y="188"/>
                  </a:cubicBezTo>
                  <a:cubicBezTo>
                    <a:pt x="164" y="190"/>
                    <a:pt x="163" y="191"/>
                    <a:pt x="162" y="193"/>
                  </a:cubicBezTo>
                  <a:cubicBezTo>
                    <a:pt x="162" y="195"/>
                    <a:pt x="163" y="197"/>
                    <a:pt x="163" y="200"/>
                  </a:cubicBezTo>
                  <a:cubicBezTo>
                    <a:pt x="162" y="201"/>
                    <a:pt x="160" y="199"/>
                    <a:pt x="160" y="200"/>
                  </a:cubicBezTo>
                  <a:cubicBezTo>
                    <a:pt x="160" y="202"/>
                    <a:pt x="163" y="205"/>
                    <a:pt x="163" y="207"/>
                  </a:cubicBezTo>
                  <a:cubicBezTo>
                    <a:pt x="163" y="211"/>
                    <a:pt x="158" y="214"/>
                    <a:pt x="158" y="218"/>
                  </a:cubicBezTo>
                  <a:cubicBezTo>
                    <a:pt x="157" y="220"/>
                    <a:pt x="160" y="222"/>
                    <a:pt x="160" y="224"/>
                  </a:cubicBezTo>
                  <a:cubicBezTo>
                    <a:pt x="161" y="229"/>
                    <a:pt x="161" y="235"/>
                    <a:pt x="160" y="241"/>
                  </a:cubicBezTo>
                  <a:cubicBezTo>
                    <a:pt x="160" y="243"/>
                    <a:pt x="159" y="246"/>
                    <a:pt x="157" y="248"/>
                  </a:cubicBezTo>
                  <a:cubicBezTo>
                    <a:pt x="156" y="249"/>
                    <a:pt x="154" y="250"/>
                    <a:pt x="154" y="251"/>
                  </a:cubicBezTo>
                  <a:cubicBezTo>
                    <a:pt x="153" y="253"/>
                    <a:pt x="156" y="256"/>
                    <a:pt x="157" y="258"/>
                  </a:cubicBezTo>
                  <a:cubicBezTo>
                    <a:pt x="155" y="258"/>
                    <a:pt x="153" y="257"/>
                    <a:pt x="152" y="258"/>
                  </a:cubicBezTo>
                  <a:cubicBezTo>
                    <a:pt x="151" y="261"/>
                    <a:pt x="154" y="264"/>
                    <a:pt x="152" y="266"/>
                  </a:cubicBezTo>
                  <a:cubicBezTo>
                    <a:pt x="151" y="268"/>
                    <a:pt x="148" y="268"/>
                    <a:pt x="145" y="269"/>
                  </a:cubicBezTo>
                  <a:cubicBezTo>
                    <a:pt x="143" y="266"/>
                    <a:pt x="140" y="264"/>
                    <a:pt x="138" y="262"/>
                  </a:cubicBezTo>
                  <a:cubicBezTo>
                    <a:pt x="136" y="260"/>
                    <a:pt x="134" y="257"/>
                    <a:pt x="132" y="255"/>
                  </a:cubicBezTo>
                  <a:cubicBezTo>
                    <a:pt x="129" y="252"/>
                    <a:pt x="127" y="249"/>
                    <a:pt x="123" y="246"/>
                  </a:cubicBezTo>
                  <a:cubicBezTo>
                    <a:pt x="119" y="244"/>
                    <a:pt x="114" y="242"/>
                    <a:pt x="109" y="240"/>
                  </a:cubicBezTo>
                  <a:cubicBezTo>
                    <a:pt x="105" y="237"/>
                    <a:pt x="100" y="233"/>
                    <a:pt x="95" y="230"/>
                  </a:cubicBezTo>
                  <a:cubicBezTo>
                    <a:pt x="91" y="227"/>
                    <a:pt x="86" y="225"/>
                    <a:pt x="81" y="221"/>
                  </a:cubicBezTo>
                  <a:cubicBezTo>
                    <a:pt x="79" y="219"/>
                    <a:pt x="76" y="216"/>
                    <a:pt x="74" y="213"/>
                  </a:cubicBezTo>
                  <a:cubicBezTo>
                    <a:pt x="72" y="211"/>
                    <a:pt x="70" y="209"/>
                    <a:pt x="69" y="206"/>
                  </a:cubicBezTo>
                  <a:cubicBezTo>
                    <a:pt x="68" y="205"/>
                    <a:pt x="68" y="203"/>
                    <a:pt x="69" y="202"/>
                  </a:cubicBezTo>
                  <a:cubicBezTo>
                    <a:pt x="69" y="200"/>
                    <a:pt x="72" y="198"/>
                    <a:pt x="72" y="196"/>
                  </a:cubicBezTo>
                  <a:cubicBezTo>
                    <a:pt x="70" y="191"/>
                    <a:pt x="66" y="188"/>
                    <a:pt x="63" y="184"/>
                  </a:cubicBezTo>
                  <a:cubicBezTo>
                    <a:pt x="59" y="177"/>
                    <a:pt x="55" y="171"/>
                    <a:pt x="51" y="164"/>
                  </a:cubicBezTo>
                  <a:cubicBezTo>
                    <a:pt x="47" y="156"/>
                    <a:pt x="43" y="147"/>
                    <a:pt x="40" y="139"/>
                  </a:cubicBezTo>
                  <a:cubicBezTo>
                    <a:pt x="38" y="134"/>
                    <a:pt x="37" y="128"/>
                    <a:pt x="35" y="124"/>
                  </a:cubicBezTo>
                  <a:cubicBezTo>
                    <a:pt x="34" y="120"/>
                    <a:pt x="31" y="117"/>
                    <a:pt x="29" y="113"/>
                  </a:cubicBezTo>
                  <a:cubicBezTo>
                    <a:pt x="28" y="110"/>
                    <a:pt x="28" y="105"/>
                    <a:pt x="26" y="102"/>
                  </a:cubicBezTo>
                  <a:cubicBezTo>
                    <a:pt x="24" y="99"/>
                    <a:pt x="22" y="97"/>
                    <a:pt x="19" y="95"/>
                  </a:cubicBezTo>
                  <a:cubicBezTo>
                    <a:pt x="17" y="94"/>
                    <a:pt x="15" y="95"/>
                    <a:pt x="14" y="95"/>
                  </a:cubicBezTo>
                  <a:cubicBezTo>
                    <a:pt x="11" y="93"/>
                    <a:pt x="7" y="91"/>
                    <a:pt x="5" y="88"/>
                  </a:cubicBezTo>
                  <a:cubicBezTo>
                    <a:pt x="4" y="87"/>
                    <a:pt x="4" y="85"/>
                    <a:pt x="4" y="83"/>
                  </a:cubicBezTo>
                  <a:cubicBezTo>
                    <a:pt x="5" y="82"/>
                    <a:pt x="7" y="82"/>
                    <a:pt x="7" y="80"/>
                  </a:cubicBezTo>
                  <a:cubicBezTo>
                    <a:pt x="7" y="79"/>
                    <a:pt x="7" y="78"/>
                    <a:pt x="6" y="77"/>
                  </a:cubicBezTo>
                  <a:cubicBezTo>
                    <a:pt x="5" y="76"/>
                    <a:pt x="3" y="76"/>
                    <a:pt x="3" y="75"/>
                  </a:cubicBezTo>
                  <a:cubicBezTo>
                    <a:pt x="3" y="74"/>
                    <a:pt x="4" y="72"/>
                    <a:pt x="4" y="71"/>
                  </a:cubicBezTo>
                  <a:cubicBezTo>
                    <a:pt x="3" y="68"/>
                    <a:pt x="0" y="65"/>
                    <a:pt x="1" y="62"/>
                  </a:cubicBezTo>
                  <a:cubicBezTo>
                    <a:pt x="2" y="58"/>
                    <a:pt x="6" y="55"/>
                    <a:pt x="9" y="52"/>
                  </a:cubicBezTo>
                  <a:cubicBezTo>
                    <a:pt x="10" y="50"/>
                    <a:pt x="12" y="49"/>
                    <a:pt x="14" y="48"/>
                  </a:cubicBezTo>
                  <a:cubicBezTo>
                    <a:pt x="15" y="50"/>
                    <a:pt x="16" y="51"/>
                    <a:pt x="17" y="53"/>
                  </a:cubicBezTo>
                  <a:cubicBezTo>
                    <a:pt x="17" y="54"/>
                    <a:pt x="16" y="55"/>
                    <a:pt x="16" y="55"/>
                  </a:cubicBezTo>
                  <a:cubicBezTo>
                    <a:pt x="14" y="56"/>
                    <a:pt x="12" y="56"/>
                    <a:pt x="11" y="57"/>
                  </a:cubicBezTo>
                  <a:cubicBezTo>
                    <a:pt x="12" y="59"/>
                    <a:pt x="12" y="60"/>
                    <a:pt x="13" y="61"/>
                  </a:cubicBezTo>
                  <a:cubicBezTo>
                    <a:pt x="13" y="62"/>
                    <a:pt x="12" y="64"/>
                    <a:pt x="13" y="64"/>
                  </a:cubicBezTo>
                  <a:cubicBezTo>
                    <a:pt x="15" y="64"/>
                    <a:pt x="16" y="62"/>
                    <a:pt x="18" y="61"/>
                  </a:cubicBezTo>
                  <a:cubicBezTo>
                    <a:pt x="20" y="61"/>
                    <a:pt x="23" y="61"/>
                    <a:pt x="25" y="63"/>
                  </a:cubicBezTo>
                  <a:cubicBezTo>
                    <a:pt x="26" y="65"/>
                    <a:pt x="26" y="68"/>
                    <a:pt x="27" y="70"/>
                  </a:cubicBezTo>
                  <a:cubicBezTo>
                    <a:pt x="28" y="70"/>
                    <a:pt x="29" y="71"/>
                    <a:pt x="29" y="71"/>
                  </a:cubicBezTo>
                  <a:cubicBezTo>
                    <a:pt x="31" y="69"/>
                    <a:pt x="33" y="67"/>
                    <a:pt x="34" y="64"/>
                  </a:cubicBezTo>
                  <a:cubicBezTo>
                    <a:pt x="35" y="59"/>
                    <a:pt x="36" y="53"/>
                    <a:pt x="37" y="48"/>
                  </a:cubicBezTo>
                  <a:cubicBezTo>
                    <a:pt x="38" y="46"/>
                    <a:pt x="40" y="45"/>
                    <a:pt x="42" y="44"/>
                  </a:cubicBezTo>
                  <a:cubicBezTo>
                    <a:pt x="49" y="41"/>
                    <a:pt x="55" y="39"/>
                    <a:pt x="61" y="36"/>
                  </a:cubicBezTo>
                  <a:cubicBezTo>
                    <a:pt x="62" y="35"/>
                    <a:pt x="61" y="34"/>
                    <a:pt x="62" y="33"/>
                  </a:cubicBezTo>
                  <a:cubicBezTo>
                    <a:pt x="63" y="31"/>
                    <a:pt x="66" y="29"/>
                    <a:pt x="68" y="27"/>
                  </a:cubicBezTo>
                  <a:cubicBezTo>
                    <a:pt x="69" y="26"/>
                    <a:pt x="71" y="24"/>
                    <a:pt x="72" y="23"/>
                  </a:cubicBezTo>
                  <a:cubicBezTo>
                    <a:pt x="73" y="20"/>
                    <a:pt x="72" y="17"/>
                    <a:pt x="74" y="15"/>
                  </a:cubicBezTo>
                  <a:cubicBezTo>
                    <a:pt x="74" y="13"/>
                    <a:pt x="77" y="14"/>
                    <a:pt x="77" y="13"/>
                  </a:cubicBezTo>
                  <a:cubicBezTo>
                    <a:pt x="78" y="11"/>
                    <a:pt x="78" y="9"/>
                    <a:pt x="77" y="7"/>
                  </a:cubicBezTo>
                  <a:cubicBezTo>
                    <a:pt x="77" y="5"/>
                    <a:pt x="75" y="4"/>
                    <a:pt x="74" y="2"/>
                  </a:cubicBezTo>
                  <a:cubicBezTo>
                    <a:pt x="74" y="1"/>
                    <a:pt x="74" y="1"/>
                    <a:pt x="74" y="0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01" name="Freeform 756">
              <a:extLst>
                <a:ext uri="{FF2B5EF4-FFF2-40B4-BE49-F238E27FC236}">
                  <a16:creationId xmlns:a16="http://schemas.microsoft.com/office/drawing/2014/main" id="{1C40EF3F-4CD3-1E4C-B1B8-E1F36003F5A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79512" y="4059245"/>
              <a:ext cx="141188" cy="172915"/>
            </a:xfrm>
            <a:custGeom>
              <a:avLst/>
              <a:gdLst>
                <a:gd name="T0" fmla="*/ 2147483647 w 74"/>
                <a:gd name="T1" fmla="*/ 2147483647 h 91"/>
                <a:gd name="T2" fmla="*/ 2147483647 w 74"/>
                <a:gd name="T3" fmla="*/ 2147483647 h 91"/>
                <a:gd name="T4" fmla="*/ 2147483647 w 74"/>
                <a:gd name="T5" fmla="*/ 2147483647 h 91"/>
                <a:gd name="T6" fmla="*/ 2147483647 w 74"/>
                <a:gd name="T7" fmla="*/ 2147483647 h 91"/>
                <a:gd name="T8" fmla="*/ 2147483647 w 74"/>
                <a:gd name="T9" fmla="*/ 2147483647 h 91"/>
                <a:gd name="T10" fmla="*/ 2147483647 w 74"/>
                <a:gd name="T11" fmla="*/ 2147483647 h 91"/>
                <a:gd name="T12" fmla="*/ 2147483647 w 74"/>
                <a:gd name="T13" fmla="*/ 2147483647 h 91"/>
                <a:gd name="T14" fmla="*/ 2147483647 w 74"/>
                <a:gd name="T15" fmla="*/ 2147483647 h 91"/>
                <a:gd name="T16" fmla="*/ 2147483647 w 74"/>
                <a:gd name="T17" fmla="*/ 2147483647 h 91"/>
                <a:gd name="T18" fmla="*/ 2147483647 w 74"/>
                <a:gd name="T19" fmla="*/ 2147483647 h 91"/>
                <a:gd name="T20" fmla="*/ 2147483647 w 74"/>
                <a:gd name="T21" fmla="*/ 2147483647 h 91"/>
                <a:gd name="T22" fmla="*/ 2147483647 w 74"/>
                <a:gd name="T23" fmla="*/ 2147483647 h 91"/>
                <a:gd name="T24" fmla="*/ 2147483647 w 74"/>
                <a:gd name="T25" fmla="*/ 2147483647 h 91"/>
                <a:gd name="T26" fmla="*/ 2147483647 w 74"/>
                <a:gd name="T27" fmla="*/ 2147483647 h 91"/>
                <a:gd name="T28" fmla="*/ 2147483647 w 74"/>
                <a:gd name="T29" fmla="*/ 2147483647 h 91"/>
                <a:gd name="T30" fmla="*/ 2147483647 w 74"/>
                <a:gd name="T31" fmla="*/ 2147483647 h 91"/>
                <a:gd name="T32" fmla="*/ 2147483647 w 74"/>
                <a:gd name="T33" fmla="*/ 2147483647 h 91"/>
                <a:gd name="T34" fmla="*/ 2147483647 w 74"/>
                <a:gd name="T35" fmla="*/ 2147483647 h 91"/>
                <a:gd name="T36" fmla="*/ 2147483647 w 74"/>
                <a:gd name="T37" fmla="*/ 2147483647 h 91"/>
                <a:gd name="T38" fmla="*/ 2147483647 w 74"/>
                <a:gd name="T39" fmla="*/ 0 h 91"/>
                <a:gd name="T40" fmla="*/ 2147483647 w 74"/>
                <a:gd name="T41" fmla="*/ 2147483647 h 91"/>
                <a:gd name="T42" fmla="*/ 2147483647 w 74"/>
                <a:gd name="T43" fmla="*/ 2147483647 h 91"/>
                <a:gd name="T44" fmla="*/ 2147483647 w 74"/>
                <a:gd name="T45" fmla="*/ 2147483647 h 91"/>
                <a:gd name="T46" fmla="*/ 2147483647 w 74"/>
                <a:gd name="T47" fmla="*/ 2147483647 h 91"/>
                <a:gd name="T48" fmla="*/ 2147483647 w 74"/>
                <a:gd name="T49" fmla="*/ 2147483647 h 91"/>
                <a:gd name="T50" fmla="*/ 2147483647 w 74"/>
                <a:gd name="T51" fmla="*/ 2147483647 h 91"/>
                <a:gd name="T52" fmla="*/ 2147483647 w 74"/>
                <a:gd name="T53" fmla="*/ 2147483647 h 91"/>
                <a:gd name="T54" fmla="*/ 2147483647 w 74"/>
                <a:gd name="T55" fmla="*/ 2147483647 h 91"/>
                <a:gd name="T56" fmla="*/ 2147483647 w 74"/>
                <a:gd name="T57" fmla="*/ 2147483647 h 91"/>
                <a:gd name="T58" fmla="*/ 2147483647 w 74"/>
                <a:gd name="T59" fmla="*/ 2147483647 h 91"/>
                <a:gd name="T60" fmla="*/ 2147483647 w 74"/>
                <a:gd name="T61" fmla="*/ 2147483647 h 91"/>
                <a:gd name="T62" fmla="*/ 2147483647 w 74"/>
                <a:gd name="T63" fmla="*/ 2147483647 h 91"/>
                <a:gd name="T64" fmla="*/ 2147483647 w 74"/>
                <a:gd name="T65" fmla="*/ 2147483647 h 91"/>
                <a:gd name="T66" fmla="*/ 2147483647 w 74"/>
                <a:gd name="T67" fmla="*/ 2147483647 h 91"/>
                <a:gd name="T68" fmla="*/ 2147483647 w 74"/>
                <a:gd name="T69" fmla="*/ 2147483647 h 91"/>
                <a:gd name="T70" fmla="*/ 2147483647 w 74"/>
                <a:gd name="T71" fmla="*/ 2147483647 h 91"/>
                <a:gd name="T72" fmla="*/ 2147483647 w 74"/>
                <a:gd name="T73" fmla="*/ 2147483647 h 91"/>
                <a:gd name="T74" fmla="*/ 2147483647 w 74"/>
                <a:gd name="T75" fmla="*/ 2147483647 h 91"/>
                <a:gd name="T76" fmla="*/ 2147483647 w 74"/>
                <a:gd name="T77" fmla="*/ 2147483647 h 91"/>
                <a:gd name="T78" fmla="*/ 2147483647 w 74"/>
                <a:gd name="T79" fmla="*/ 2147483647 h 91"/>
                <a:gd name="T80" fmla="*/ 2147483647 w 74"/>
                <a:gd name="T81" fmla="*/ 2147483647 h 91"/>
                <a:gd name="T82" fmla="*/ 2147483647 w 74"/>
                <a:gd name="T83" fmla="*/ 2147483647 h 91"/>
                <a:gd name="T84" fmla="*/ 2147483647 w 74"/>
                <a:gd name="T85" fmla="*/ 2147483647 h 91"/>
                <a:gd name="T86" fmla="*/ 2147483647 w 74"/>
                <a:gd name="T87" fmla="*/ 2147483647 h 91"/>
                <a:gd name="T88" fmla="*/ 2147483647 w 74"/>
                <a:gd name="T89" fmla="*/ 2147483647 h 91"/>
                <a:gd name="T90" fmla="*/ 2147483647 w 74"/>
                <a:gd name="T91" fmla="*/ 2147483647 h 91"/>
                <a:gd name="T92" fmla="*/ 2147483647 w 74"/>
                <a:gd name="T93" fmla="*/ 2147483647 h 91"/>
                <a:gd name="T94" fmla="*/ 2147483647 w 74"/>
                <a:gd name="T95" fmla="*/ 2147483647 h 91"/>
                <a:gd name="T96" fmla="*/ 2147483647 w 74"/>
                <a:gd name="T97" fmla="*/ 2147483647 h 91"/>
                <a:gd name="T98" fmla="*/ 2147483647 w 74"/>
                <a:gd name="T99" fmla="*/ 2147483647 h 91"/>
                <a:gd name="T100" fmla="*/ 2147483647 w 74"/>
                <a:gd name="T101" fmla="*/ 2147483647 h 91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74" h="91">
                  <a:moveTo>
                    <a:pt x="10" y="68"/>
                  </a:moveTo>
                  <a:cubicBezTo>
                    <a:pt x="12" y="67"/>
                    <a:pt x="15" y="67"/>
                    <a:pt x="16" y="65"/>
                  </a:cubicBezTo>
                  <a:cubicBezTo>
                    <a:pt x="18" y="63"/>
                    <a:pt x="18" y="60"/>
                    <a:pt x="18" y="56"/>
                  </a:cubicBezTo>
                  <a:cubicBezTo>
                    <a:pt x="18" y="55"/>
                    <a:pt x="17" y="54"/>
                    <a:pt x="16" y="54"/>
                  </a:cubicBezTo>
                  <a:cubicBezTo>
                    <a:pt x="15" y="54"/>
                    <a:pt x="15" y="56"/>
                    <a:pt x="14" y="56"/>
                  </a:cubicBezTo>
                  <a:cubicBezTo>
                    <a:pt x="13" y="56"/>
                    <a:pt x="12" y="54"/>
                    <a:pt x="11" y="55"/>
                  </a:cubicBezTo>
                  <a:cubicBezTo>
                    <a:pt x="10" y="55"/>
                    <a:pt x="9" y="58"/>
                    <a:pt x="8" y="58"/>
                  </a:cubicBezTo>
                  <a:cubicBezTo>
                    <a:pt x="5" y="57"/>
                    <a:pt x="3" y="56"/>
                    <a:pt x="1" y="54"/>
                  </a:cubicBezTo>
                  <a:cubicBezTo>
                    <a:pt x="0" y="53"/>
                    <a:pt x="2" y="51"/>
                    <a:pt x="2" y="50"/>
                  </a:cubicBezTo>
                  <a:cubicBezTo>
                    <a:pt x="3" y="48"/>
                    <a:pt x="4" y="47"/>
                    <a:pt x="4" y="45"/>
                  </a:cubicBezTo>
                  <a:cubicBezTo>
                    <a:pt x="4" y="44"/>
                    <a:pt x="2" y="43"/>
                    <a:pt x="2" y="42"/>
                  </a:cubicBezTo>
                  <a:cubicBezTo>
                    <a:pt x="1" y="40"/>
                    <a:pt x="1" y="37"/>
                    <a:pt x="2" y="36"/>
                  </a:cubicBezTo>
                  <a:cubicBezTo>
                    <a:pt x="2" y="33"/>
                    <a:pt x="5" y="31"/>
                    <a:pt x="6" y="29"/>
                  </a:cubicBezTo>
                  <a:cubicBezTo>
                    <a:pt x="6" y="28"/>
                    <a:pt x="3" y="27"/>
                    <a:pt x="4" y="26"/>
                  </a:cubicBezTo>
                  <a:cubicBezTo>
                    <a:pt x="5" y="24"/>
                    <a:pt x="8" y="22"/>
                    <a:pt x="10" y="20"/>
                  </a:cubicBezTo>
                  <a:cubicBezTo>
                    <a:pt x="11" y="18"/>
                    <a:pt x="11" y="16"/>
                    <a:pt x="11" y="14"/>
                  </a:cubicBezTo>
                  <a:cubicBezTo>
                    <a:pt x="12" y="12"/>
                    <a:pt x="10" y="10"/>
                    <a:pt x="11" y="9"/>
                  </a:cubicBezTo>
                  <a:cubicBezTo>
                    <a:pt x="12" y="7"/>
                    <a:pt x="15" y="7"/>
                    <a:pt x="17" y="6"/>
                  </a:cubicBezTo>
                  <a:cubicBezTo>
                    <a:pt x="19" y="5"/>
                    <a:pt x="21" y="3"/>
                    <a:pt x="23" y="2"/>
                  </a:cubicBezTo>
                  <a:cubicBezTo>
                    <a:pt x="24" y="1"/>
                    <a:pt x="26" y="1"/>
                    <a:pt x="27" y="0"/>
                  </a:cubicBezTo>
                  <a:lnTo>
                    <a:pt x="34" y="3"/>
                  </a:lnTo>
                  <a:lnTo>
                    <a:pt x="37" y="6"/>
                  </a:lnTo>
                  <a:lnTo>
                    <a:pt x="42" y="9"/>
                  </a:lnTo>
                  <a:lnTo>
                    <a:pt x="45" y="13"/>
                  </a:lnTo>
                  <a:lnTo>
                    <a:pt x="49" y="13"/>
                  </a:lnTo>
                  <a:lnTo>
                    <a:pt x="53" y="15"/>
                  </a:lnTo>
                  <a:lnTo>
                    <a:pt x="57" y="15"/>
                  </a:lnTo>
                  <a:lnTo>
                    <a:pt x="58" y="13"/>
                  </a:lnTo>
                  <a:lnTo>
                    <a:pt x="62" y="14"/>
                  </a:lnTo>
                  <a:lnTo>
                    <a:pt x="70" y="20"/>
                  </a:lnTo>
                  <a:cubicBezTo>
                    <a:pt x="70" y="21"/>
                    <a:pt x="70" y="21"/>
                    <a:pt x="70" y="22"/>
                  </a:cubicBezTo>
                  <a:cubicBezTo>
                    <a:pt x="71" y="24"/>
                    <a:pt x="73" y="25"/>
                    <a:pt x="73" y="27"/>
                  </a:cubicBezTo>
                  <a:cubicBezTo>
                    <a:pt x="74" y="29"/>
                    <a:pt x="74" y="31"/>
                    <a:pt x="73" y="33"/>
                  </a:cubicBezTo>
                  <a:cubicBezTo>
                    <a:pt x="73" y="34"/>
                    <a:pt x="70" y="33"/>
                    <a:pt x="70" y="35"/>
                  </a:cubicBezTo>
                  <a:cubicBezTo>
                    <a:pt x="68" y="37"/>
                    <a:pt x="69" y="40"/>
                    <a:pt x="68" y="43"/>
                  </a:cubicBezTo>
                  <a:cubicBezTo>
                    <a:pt x="67" y="44"/>
                    <a:pt x="65" y="46"/>
                    <a:pt x="64" y="47"/>
                  </a:cubicBezTo>
                  <a:cubicBezTo>
                    <a:pt x="62" y="49"/>
                    <a:pt x="59" y="51"/>
                    <a:pt x="58" y="53"/>
                  </a:cubicBezTo>
                  <a:cubicBezTo>
                    <a:pt x="57" y="54"/>
                    <a:pt x="58" y="55"/>
                    <a:pt x="57" y="56"/>
                  </a:cubicBezTo>
                  <a:cubicBezTo>
                    <a:pt x="51" y="59"/>
                    <a:pt x="45" y="61"/>
                    <a:pt x="38" y="64"/>
                  </a:cubicBezTo>
                  <a:cubicBezTo>
                    <a:pt x="36" y="65"/>
                    <a:pt x="34" y="66"/>
                    <a:pt x="33" y="68"/>
                  </a:cubicBezTo>
                  <a:cubicBezTo>
                    <a:pt x="32" y="73"/>
                    <a:pt x="31" y="79"/>
                    <a:pt x="30" y="84"/>
                  </a:cubicBezTo>
                  <a:cubicBezTo>
                    <a:pt x="29" y="87"/>
                    <a:pt x="27" y="89"/>
                    <a:pt x="25" y="91"/>
                  </a:cubicBezTo>
                  <a:cubicBezTo>
                    <a:pt x="25" y="91"/>
                    <a:pt x="24" y="90"/>
                    <a:pt x="23" y="90"/>
                  </a:cubicBezTo>
                  <a:cubicBezTo>
                    <a:pt x="22" y="88"/>
                    <a:pt x="22" y="85"/>
                    <a:pt x="21" y="83"/>
                  </a:cubicBezTo>
                  <a:cubicBezTo>
                    <a:pt x="19" y="81"/>
                    <a:pt x="16" y="81"/>
                    <a:pt x="14" y="81"/>
                  </a:cubicBezTo>
                  <a:cubicBezTo>
                    <a:pt x="12" y="82"/>
                    <a:pt x="11" y="84"/>
                    <a:pt x="9" y="84"/>
                  </a:cubicBezTo>
                  <a:cubicBezTo>
                    <a:pt x="8" y="84"/>
                    <a:pt x="9" y="82"/>
                    <a:pt x="9" y="81"/>
                  </a:cubicBezTo>
                  <a:cubicBezTo>
                    <a:pt x="8" y="80"/>
                    <a:pt x="8" y="79"/>
                    <a:pt x="7" y="77"/>
                  </a:cubicBezTo>
                  <a:cubicBezTo>
                    <a:pt x="8" y="76"/>
                    <a:pt x="10" y="76"/>
                    <a:pt x="12" y="75"/>
                  </a:cubicBezTo>
                  <a:cubicBezTo>
                    <a:pt x="12" y="75"/>
                    <a:pt x="13" y="74"/>
                    <a:pt x="13" y="73"/>
                  </a:cubicBezTo>
                  <a:cubicBezTo>
                    <a:pt x="12" y="71"/>
                    <a:pt x="11" y="70"/>
                    <a:pt x="10" y="68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02" name="Freeform 757">
              <a:extLst>
                <a:ext uri="{FF2B5EF4-FFF2-40B4-BE49-F238E27FC236}">
                  <a16:creationId xmlns:a16="http://schemas.microsoft.com/office/drawing/2014/main" id="{AC573DE7-02D6-7042-BD08-DF217CED800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07951" y="3548431"/>
              <a:ext cx="90424" cy="57110"/>
            </a:xfrm>
            <a:custGeom>
              <a:avLst/>
              <a:gdLst>
                <a:gd name="T0" fmla="*/ 2147483647 w 47"/>
                <a:gd name="T1" fmla="*/ 2147483647 h 30"/>
                <a:gd name="T2" fmla="*/ 2147483647 w 47"/>
                <a:gd name="T3" fmla="*/ 2147483647 h 30"/>
                <a:gd name="T4" fmla="*/ 2147483647 w 47"/>
                <a:gd name="T5" fmla="*/ 2147483647 h 30"/>
                <a:gd name="T6" fmla="*/ 2147483647 w 47"/>
                <a:gd name="T7" fmla="*/ 2147483647 h 30"/>
                <a:gd name="T8" fmla="*/ 2147483647 w 47"/>
                <a:gd name="T9" fmla="*/ 2147483647 h 30"/>
                <a:gd name="T10" fmla="*/ 2147483647 w 47"/>
                <a:gd name="T11" fmla="*/ 2147483647 h 30"/>
                <a:gd name="T12" fmla="*/ 2147483647 w 47"/>
                <a:gd name="T13" fmla="*/ 2147483647 h 30"/>
                <a:gd name="T14" fmla="*/ 2147483647 w 47"/>
                <a:gd name="T15" fmla="*/ 2147483647 h 30"/>
                <a:gd name="T16" fmla="*/ 2147483647 w 47"/>
                <a:gd name="T17" fmla="*/ 2147483647 h 30"/>
                <a:gd name="T18" fmla="*/ 2147483647 w 47"/>
                <a:gd name="T19" fmla="*/ 2147483647 h 30"/>
                <a:gd name="T20" fmla="*/ 2147483647 w 47"/>
                <a:gd name="T21" fmla="*/ 0 h 30"/>
                <a:gd name="T22" fmla="*/ 2147483647 w 47"/>
                <a:gd name="T23" fmla="*/ 2147483647 h 30"/>
                <a:gd name="T24" fmla="*/ 2147483647 w 47"/>
                <a:gd name="T25" fmla="*/ 2147483647 h 30"/>
                <a:gd name="T26" fmla="*/ 2147483647 w 47"/>
                <a:gd name="T27" fmla="*/ 2147483647 h 30"/>
                <a:gd name="T28" fmla="*/ 2147483647 w 47"/>
                <a:gd name="T29" fmla="*/ 2147483647 h 30"/>
                <a:gd name="T30" fmla="*/ 0 w 47"/>
                <a:gd name="T31" fmla="*/ 2147483647 h 30"/>
                <a:gd name="T32" fmla="*/ 2147483647 w 47"/>
                <a:gd name="T33" fmla="*/ 2147483647 h 30"/>
                <a:gd name="T34" fmla="*/ 2147483647 w 47"/>
                <a:gd name="T35" fmla="*/ 2147483647 h 3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7" h="30">
                  <a:moveTo>
                    <a:pt x="4" y="25"/>
                  </a:moveTo>
                  <a:cubicBezTo>
                    <a:pt x="5" y="27"/>
                    <a:pt x="6" y="30"/>
                    <a:pt x="7" y="30"/>
                  </a:cubicBezTo>
                  <a:cubicBezTo>
                    <a:pt x="10" y="28"/>
                    <a:pt x="9" y="23"/>
                    <a:pt x="12" y="22"/>
                  </a:cubicBezTo>
                  <a:cubicBezTo>
                    <a:pt x="14" y="21"/>
                    <a:pt x="17" y="23"/>
                    <a:pt x="20" y="23"/>
                  </a:cubicBezTo>
                  <a:cubicBezTo>
                    <a:pt x="23" y="23"/>
                    <a:pt x="25" y="20"/>
                    <a:pt x="28" y="20"/>
                  </a:cubicBezTo>
                  <a:cubicBezTo>
                    <a:pt x="32" y="20"/>
                    <a:pt x="37" y="22"/>
                    <a:pt x="41" y="21"/>
                  </a:cubicBezTo>
                  <a:cubicBezTo>
                    <a:pt x="44" y="20"/>
                    <a:pt x="47" y="18"/>
                    <a:pt x="46" y="16"/>
                  </a:cubicBezTo>
                  <a:cubicBezTo>
                    <a:pt x="46" y="13"/>
                    <a:pt x="42" y="11"/>
                    <a:pt x="39" y="10"/>
                  </a:cubicBezTo>
                  <a:cubicBezTo>
                    <a:pt x="36" y="8"/>
                    <a:pt x="33" y="8"/>
                    <a:pt x="30" y="6"/>
                  </a:cubicBezTo>
                  <a:cubicBezTo>
                    <a:pt x="28" y="6"/>
                    <a:pt x="26" y="4"/>
                    <a:pt x="24" y="4"/>
                  </a:cubicBezTo>
                  <a:cubicBezTo>
                    <a:pt x="20" y="2"/>
                    <a:pt x="16" y="1"/>
                    <a:pt x="13" y="0"/>
                  </a:cubicBezTo>
                  <a:cubicBezTo>
                    <a:pt x="10" y="0"/>
                    <a:pt x="7" y="1"/>
                    <a:pt x="4" y="1"/>
                  </a:cubicBezTo>
                  <a:cubicBezTo>
                    <a:pt x="5" y="4"/>
                    <a:pt x="6" y="6"/>
                    <a:pt x="5" y="8"/>
                  </a:cubicBezTo>
                  <a:cubicBezTo>
                    <a:pt x="5" y="10"/>
                    <a:pt x="4" y="10"/>
                    <a:pt x="3" y="11"/>
                  </a:cubicBezTo>
                  <a:cubicBezTo>
                    <a:pt x="3" y="12"/>
                    <a:pt x="4" y="13"/>
                    <a:pt x="4" y="14"/>
                  </a:cubicBezTo>
                  <a:cubicBezTo>
                    <a:pt x="3" y="16"/>
                    <a:pt x="0" y="17"/>
                    <a:pt x="0" y="18"/>
                  </a:cubicBezTo>
                  <a:cubicBezTo>
                    <a:pt x="1" y="20"/>
                    <a:pt x="4" y="21"/>
                    <a:pt x="5" y="23"/>
                  </a:cubicBezTo>
                  <a:cubicBezTo>
                    <a:pt x="5" y="24"/>
                    <a:pt x="4" y="25"/>
                    <a:pt x="4" y="25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03" name="Freeform 758">
              <a:extLst>
                <a:ext uri="{FF2B5EF4-FFF2-40B4-BE49-F238E27FC236}">
                  <a16:creationId xmlns:a16="http://schemas.microsoft.com/office/drawing/2014/main" id="{9DAD13E4-D84A-B44F-9018-3BAA9903607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72045" y="3175631"/>
              <a:ext cx="688489" cy="521919"/>
            </a:xfrm>
            <a:custGeom>
              <a:avLst/>
              <a:gdLst>
                <a:gd name="T0" fmla="*/ 2147483647 w 361"/>
                <a:gd name="T1" fmla="*/ 2147483647 h 274"/>
                <a:gd name="T2" fmla="*/ 2147483647 w 361"/>
                <a:gd name="T3" fmla="*/ 2147483647 h 274"/>
                <a:gd name="T4" fmla="*/ 2147483647 w 361"/>
                <a:gd name="T5" fmla="*/ 2147483647 h 274"/>
                <a:gd name="T6" fmla="*/ 2147483647 w 361"/>
                <a:gd name="T7" fmla="*/ 2147483647 h 274"/>
                <a:gd name="T8" fmla="*/ 2147483647 w 361"/>
                <a:gd name="T9" fmla="*/ 2147483647 h 274"/>
                <a:gd name="T10" fmla="*/ 2147483647 w 361"/>
                <a:gd name="T11" fmla="*/ 2147483647 h 274"/>
                <a:gd name="T12" fmla="*/ 2147483647 w 361"/>
                <a:gd name="T13" fmla="*/ 2147483647 h 274"/>
                <a:gd name="T14" fmla="*/ 2147483647 w 361"/>
                <a:gd name="T15" fmla="*/ 2147483647 h 274"/>
                <a:gd name="T16" fmla="*/ 2147483647 w 361"/>
                <a:gd name="T17" fmla="*/ 2147483647 h 274"/>
                <a:gd name="T18" fmla="*/ 2147483647 w 361"/>
                <a:gd name="T19" fmla="*/ 2147483647 h 274"/>
                <a:gd name="T20" fmla="*/ 2147483647 w 361"/>
                <a:gd name="T21" fmla="*/ 2147483647 h 274"/>
                <a:gd name="T22" fmla="*/ 2147483647 w 361"/>
                <a:gd name="T23" fmla="*/ 2147483647 h 274"/>
                <a:gd name="T24" fmla="*/ 2147483647 w 361"/>
                <a:gd name="T25" fmla="*/ 2147483647 h 274"/>
                <a:gd name="T26" fmla="*/ 2147483647 w 361"/>
                <a:gd name="T27" fmla="*/ 2147483647 h 274"/>
                <a:gd name="T28" fmla="*/ 2147483647 w 361"/>
                <a:gd name="T29" fmla="*/ 2147483647 h 274"/>
                <a:gd name="T30" fmla="*/ 2147483647 w 361"/>
                <a:gd name="T31" fmla="*/ 2147483647 h 274"/>
                <a:gd name="T32" fmla="*/ 2147483647 w 361"/>
                <a:gd name="T33" fmla="*/ 2147483647 h 274"/>
                <a:gd name="T34" fmla="*/ 2147483647 w 361"/>
                <a:gd name="T35" fmla="*/ 2147483647 h 274"/>
                <a:gd name="T36" fmla="*/ 2147483647 w 361"/>
                <a:gd name="T37" fmla="*/ 2147483647 h 274"/>
                <a:gd name="T38" fmla="*/ 2147483647 w 361"/>
                <a:gd name="T39" fmla="*/ 0 h 274"/>
                <a:gd name="T40" fmla="*/ 2147483647 w 361"/>
                <a:gd name="T41" fmla="*/ 2147483647 h 274"/>
                <a:gd name="T42" fmla="*/ 2147483647 w 361"/>
                <a:gd name="T43" fmla="*/ 2147483647 h 274"/>
                <a:gd name="T44" fmla="*/ 2147483647 w 361"/>
                <a:gd name="T45" fmla="*/ 2147483647 h 274"/>
                <a:gd name="T46" fmla="*/ 2147483647 w 361"/>
                <a:gd name="T47" fmla="*/ 2147483647 h 274"/>
                <a:gd name="T48" fmla="*/ 2147483647 w 361"/>
                <a:gd name="T49" fmla="*/ 2147483647 h 274"/>
                <a:gd name="T50" fmla="*/ 2147483647 w 361"/>
                <a:gd name="T51" fmla="*/ 2147483647 h 274"/>
                <a:gd name="T52" fmla="*/ 2147483647 w 361"/>
                <a:gd name="T53" fmla="*/ 2147483647 h 274"/>
                <a:gd name="T54" fmla="*/ 2147483647 w 361"/>
                <a:gd name="T55" fmla="*/ 2147483647 h 274"/>
                <a:gd name="T56" fmla="*/ 2147483647 w 361"/>
                <a:gd name="T57" fmla="*/ 2147483647 h 274"/>
                <a:gd name="T58" fmla="*/ 2147483647 w 361"/>
                <a:gd name="T59" fmla="*/ 2147483647 h 274"/>
                <a:gd name="T60" fmla="*/ 2147483647 w 361"/>
                <a:gd name="T61" fmla="*/ 2147483647 h 274"/>
                <a:gd name="T62" fmla="*/ 2147483647 w 361"/>
                <a:gd name="T63" fmla="*/ 2147483647 h 274"/>
                <a:gd name="T64" fmla="*/ 2147483647 w 361"/>
                <a:gd name="T65" fmla="*/ 2147483647 h 274"/>
                <a:gd name="T66" fmla="*/ 2147483647 w 361"/>
                <a:gd name="T67" fmla="*/ 2147483647 h 274"/>
                <a:gd name="T68" fmla="*/ 2147483647 w 361"/>
                <a:gd name="T69" fmla="*/ 2147483647 h 274"/>
                <a:gd name="T70" fmla="*/ 2147483647 w 361"/>
                <a:gd name="T71" fmla="*/ 2147483647 h 274"/>
                <a:gd name="T72" fmla="*/ 2147483647 w 361"/>
                <a:gd name="T73" fmla="*/ 2147483647 h 274"/>
                <a:gd name="T74" fmla="*/ 2147483647 w 361"/>
                <a:gd name="T75" fmla="*/ 2147483647 h 274"/>
                <a:gd name="T76" fmla="*/ 2147483647 w 361"/>
                <a:gd name="T77" fmla="*/ 2147483647 h 274"/>
                <a:gd name="T78" fmla="*/ 2147483647 w 361"/>
                <a:gd name="T79" fmla="*/ 2147483647 h 274"/>
                <a:gd name="T80" fmla="*/ 2147483647 w 361"/>
                <a:gd name="T81" fmla="*/ 2147483647 h 274"/>
                <a:gd name="T82" fmla="*/ 2147483647 w 361"/>
                <a:gd name="T83" fmla="*/ 2147483647 h 274"/>
                <a:gd name="T84" fmla="*/ 2147483647 w 361"/>
                <a:gd name="T85" fmla="*/ 2147483647 h 274"/>
                <a:gd name="T86" fmla="*/ 2147483647 w 361"/>
                <a:gd name="T87" fmla="*/ 2147483647 h 274"/>
                <a:gd name="T88" fmla="*/ 2147483647 w 361"/>
                <a:gd name="T89" fmla="*/ 2147483647 h 274"/>
                <a:gd name="T90" fmla="*/ 2147483647 w 361"/>
                <a:gd name="T91" fmla="*/ 2147483647 h 274"/>
                <a:gd name="T92" fmla="*/ 2147483647 w 361"/>
                <a:gd name="T93" fmla="*/ 2147483647 h 274"/>
                <a:gd name="T94" fmla="*/ 2147483647 w 361"/>
                <a:gd name="T95" fmla="*/ 2147483647 h 274"/>
                <a:gd name="T96" fmla="*/ 2147483647 w 361"/>
                <a:gd name="T97" fmla="*/ 2147483647 h 274"/>
                <a:gd name="T98" fmla="*/ 2147483647 w 361"/>
                <a:gd name="T99" fmla="*/ 2147483647 h 274"/>
                <a:gd name="T100" fmla="*/ 2147483647 w 361"/>
                <a:gd name="T101" fmla="*/ 2147483647 h 27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361" h="274">
                  <a:moveTo>
                    <a:pt x="340" y="217"/>
                  </a:moveTo>
                  <a:cubicBezTo>
                    <a:pt x="340" y="216"/>
                    <a:pt x="339" y="215"/>
                    <a:pt x="340" y="214"/>
                  </a:cubicBezTo>
                  <a:cubicBezTo>
                    <a:pt x="340" y="213"/>
                    <a:pt x="341" y="212"/>
                    <a:pt x="342" y="212"/>
                  </a:cubicBezTo>
                  <a:cubicBezTo>
                    <a:pt x="343" y="212"/>
                    <a:pt x="343" y="213"/>
                    <a:pt x="344" y="214"/>
                  </a:cubicBezTo>
                  <a:cubicBezTo>
                    <a:pt x="345" y="215"/>
                    <a:pt x="345" y="218"/>
                    <a:pt x="347" y="218"/>
                  </a:cubicBezTo>
                  <a:cubicBezTo>
                    <a:pt x="348" y="219"/>
                    <a:pt x="348" y="216"/>
                    <a:pt x="348" y="215"/>
                  </a:cubicBezTo>
                  <a:cubicBezTo>
                    <a:pt x="349" y="212"/>
                    <a:pt x="351" y="209"/>
                    <a:pt x="352" y="206"/>
                  </a:cubicBezTo>
                  <a:cubicBezTo>
                    <a:pt x="352" y="204"/>
                    <a:pt x="350" y="203"/>
                    <a:pt x="350" y="202"/>
                  </a:cubicBezTo>
                  <a:cubicBezTo>
                    <a:pt x="350" y="199"/>
                    <a:pt x="352" y="198"/>
                    <a:pt x="353" y="195"/>
                  </a:cubicBezTo>
                  <a:cubicBezTo>
                    <a:pt x="353" y="193"/>
                    <a:pt x="353" y="191"/>
                    <a:pt x="354" y="189"/>
                  </a:cubicBezTo>
                  <a:cubicBezTo>
                    <a:pt x="355" y="186"/>
                    <a:pt x="358" y="185"/>
                    <a:pt x="359" y="183"/>
                  </a:cubicBezTo>
                  <a:cubicBezTo>
                    <a:pt x="360" y="181"/>
                    <a:pt x="361" y="180"/>
                    <a:pt x="361" y="178"/>
                  </a:cubicBezTo>
                  <a:cubicBezTo>
                    <a:pt x="361" y="176"/>
                    <a:pt x="360" y="174"/>
                    <a:pt x="359" y="173"/>
                  </a:cubicBezTo>
                  <a:cubicBezTo>
                    <a:pt x="356" y="172"/>
                    <a:pt x="352" y="172"/>
                    <a:pt x="349" y="172"/>
                  </a:cubicBezTo>
                  <a:cubicBezTo>
                    <a:pt x="346" y="172"/>
                    <a:pt x="343" y="172"/>
                    <a:pt x="339" y="172"/>
                  </a:cubicBezTo>
                  <a:cubicBezTo>
                    <a:pt x="336" y="173"/>
                    <a:pt x="332" y="174"/>
                    <a:pt x="329" y="174"/>
                  </a:cubicBezTo>
                  <a:cubicBezTo>
                    <a:pt x="325" y="175"/>
                    <a:pt x="321" y="174"/>
                    <a:pt x="318" y="176"/>
                  </a:cubicBezTo>
                  <a:cubicBezTo>
                    <a:pt x="315" y="179"/>
                    <a:pt x="314" y="183"/>
                    <a:pt x="313" y="186"/>
                  </a:cubicBezTo>
                  <a:cubicBezTo>
                    <a:pt x="312" y="190"/>
                    <a:pt x="313" y="193"/>
                    <a:pt x="312" y="196"/>
                  </a:cubicBezTo>
                  <a:cubicBezTo>
                    <a:pt x="311" y="199"/>
                    <a:pt x="310" y="202"/>
                    <a:pt x="309" y="204"/>
                  </a:cubicBezTo>
                  <a:cubicBezTo>
                    <a:pt x="308" y="206"/>
                    <a:pt x="306" y="208"/>
                    <a:pt x="304" y="209"/>
                  </a:cubicBezTo>
                  <a:cubicBezTo>
                    <a:pt x="303" y="209"/>
                    <a:pt x="300" y="209"/>
                    <a:pt x="299" y="210"/>
                  </a:cubicBezTo>
                  <a:cubicBezTo>
                    <a:pt x="298" y="210"/>
                    <a:pt x="300" y="210"/>
                    <a:pt x="301" y="210"/>
                  </a:cubicBezTo>
                  <a:cubicBezTo>
                    <a:pt x="302" y="211"/>
                    <a:pt x="303" y="212"/>
                    <a:pt x="303" y="213"/>
                  </a:cubicBezTo>
                  <a:cubicBezTo>
                    <a:pt x="303" y="214"/>
                    <a:pt x="300" y="215"/>
                    <a:pt x="299" y="215"/>
                  </a:cubicBezTo>
                  <a:cubicBezTo>
                    <a:pt x="298" y="216"/>
                    <a:pt x="298" y="218"/>
                    <a:pt x="296" y="218"/>
                  </a:cubicBezTo>
                  <a:cubicBezTo>
                    <a:pt x="296" y="219"/>
                    <a:pt x="297" y="217"/>
                    <a:pt x="296" y="217"/>
                  </a:cubicBezTo>
                  <a:cubicBezTo>
                    <a:pt x="294" y="216"/>
                    <a:pt x="291" y="218"/>
                    <a:pt x="290" y="216"/>
                  </a:cubicBezTo>
                  <a:cubicBezTo>
                    <a:pt x="289" y="215"/>
                    <a:pt x="294" y="215"/>
                    <a:pt x="295" y="214"/>
                  </a:cubicBezTo>
                  <a:cubicBezTo>
                    <a:pt x="295" y="213"/>
                    <a:pt x="294" y="213"/>
                    <a:pt x="294" y="212"/>
                  </a:cubicBezTo>
                  <a:cubicBezTo>
                    <a:pt x="292" y="212"/>
                    <a:pt x="290" y="211"/>
                    <a:pt x="288" y="211"/>
                  </a:cubicBezTo>
                  <a:cubicBezTo>
                    <a:pt x="286" y="212"/>
                    <a:pt x="284" y="214"/>
                    <a:pt x="282" y="215"/>
                  </a:cubicBezTo>
                  <a:cubicBezTo>
                    <a:pt x="278" y="216"/>
                    <a:pt x="273" y="218"/>
                    <a:pt x="268" y="219"/>
                  </a:cubicBezTo>
                  <a:cubicBezTo>
                    <a:pt x="266" y="220"/>
                    <a:pt x="263" y="220"/>
                    <a:pt x="261" y="218"/>
                  </a:cubicBezTo>
                  <a:cubicBezTo>
                    <a:pt x="258" y="217"/>
                    <a:pt x="257" y="214"/>
                    <a:pt x="254" y="212"/>
                  </a:cubicBezTo>
                  <a:cubicBezTo>
                    <a:pt x="252" y="211"/>
                    <a:pt x="249" y="214"/>
                    <a:pt x="246" y="212"/>
                  </a:cubicBezTo>
                  <a:cubicBezTo>
                    <a:pt x="244" y="211"/>
                    <a:pt x="243" y="209"/>
                    <a:pt x="242" y="207"/>
                  </a:cubicBezTo>
                  <a:cubicBezTo>
                    <a:pt x="241" y="203"/>
                    <a:pt x="240" y="200"/>
                    <a:pt x="238" y="196"/>
                  </a:cubicBezTo>
                  <a:cubicBezTo>
                    <a:pt x="236" y="193"/>
                    <a:pt x="232" y="190"/>
                    <a:pt x="230" y="187"/>
                  </a:cubicBezTo>
                  <a:cubicBezTo>
                    <a:pt x="228" y="182"/>
                    <a:pt x="226" y="176"/>
                    <a:pt x="224" y="170"/>
                  </a:cubicBezTo>
                  <a:cubicBezTo>
                    <a:pt x="224" y="169"/>
                    <a:pt x="223" y="166"/>
                    <a:pt x="224" y="167"/>
                  </a:cubicBezTo>
                  <a:cubicBezTo>
                    <a:pt x="226" y="168"/>
                    <a:pt x="226" y="170"/>
                    <a:pt x="227" y="172"/>
                  </a:cubicBezTo>
                  <a:cubicBezTo>
                    <a:pt x="227" y="173"/>
                    <a:pt x="228" y="174"/>
                    <a:pt x="228" y="173"/>
                  </a:cubicBezTo>
                  <a:cubicBezTo>
                    <a:pt x="229" y="171"/>
                    <a:pt x="228" y="170"/>
                    <a:pt x="228" y="168"/>
                  </a:cubicBezTo>
                  <a:cubicBezTo>
                    <a:pt x="227" y="165"/>
                    <a:pt x="225" y="163"/>
                    <a:pt x="224" y="160"/>
                  </a:cubicBezTo>
                  <a:cubicBezTo>
                    <a:pt x="224" y="158"/>
                    <a:pt x="224" y="155"/>
                    <a:pt x="224" y="153"/>
                  </a:cubicBezTo>
                  <a:cubicBezTo>
                    <a:pt x="224" y="148"/>
                    <a:pt x="224" y="144"/>
                    <a:pt x="224" y="140"/>
                  </a:cubicBezTo>
                  <a:cubicBezTo>
                    <a:pt x="224" y="135"/>
                    <a:pt x="224" y="131"/>
                    <a:pt x="225" y="127"/>
                  </a:cubicBezTo>
                  <a:cubicBezTo>
                    <a:pt x="225" y="125"/>
                    <a:pt x="227" y="123"/>
                    <a:pt x="228" y="120"/>
                  </a:cubicBezTo>
                  <a:cubicBezTo>
                    <a:pt x="229" y="118"/>
                    <a:pt x="227" y="116"/>
                    <a:pt x="228" y="113"/>
                  </a:cubicBezTo>
                  <a:cubicBezTo>
                    <a:pt x="229" y="112"/>
                    <a:pt x="231" y="115"/>
                    <a:pt x="231" y="114"/>
                  </a:cubicBezTo>
                  <a:cubicBezTo>
                    <a:pt x="233" y="113"/>
                    <a:pt x="233" y="109"/>
                    <a:pt x="234" y="107"/>
                  </a:cubicBezTo>
                  <a:cubicBezTo>
                    <a:pt x="232" y="106"/>
                    <a:pt x="231" y="103"/>
                    <a:pt x="229" y="103"/>
                  </a:cubicBezTo>
                  <a:cubicBezTo>
                    <a:pt x="227" y="102"/>
                    <a:pt x="225" y="103"/>
                    <a:pt x="223" y="103"/>
                  </a:cubicBezTo>
                  <a:cubicBezTo>
                    <a:pt x="220" y="101"/>
                    <a:pt x="217" y="100"/>
                    <a:pt x="215" y="98"/>
                  </a:cubicBezTo>
                  <a:cubicBezTo>
                    <a:pt x="212" y="95"/>
                    <a:pt x="211" y="92"/>
                    <a:pt x="209" y="89"/>
                  </a:cubicBezTo>
                  <a:cubicBezTo>
                    <a:pt x="208" y="87"/>
                    <a:pt x="209" y="84"/>
                    <a:pt x="208" y="82"/>
                  </a:cubicBezTo>
                  <a:cubicBezTo>
                    <a:pt x="207" y="80"/>
                    <a:pt x="205" y="78"/>
                    <a:pt x="204" y="75"/>
                  </a:cubicBezTo>
                  <a:cubicBezTo>
                    <a:pt x="202" y="71"/>
                    <a:pt x="200" y="67"/>
                    <a:pt x="198" y="62"/>
                  </a:cubicBezTo>
                  <a:cubicBezTo>
                    <a:pt x="197" y="59"/>
                    <a:pt x="196" y="55"/>
                    <a:pt x="195" y="52"/>
                  </a:cubicBezTo>
                  <a:cubicBezTo>
                    <a:pt x="194" y="49"/>
                    <a:pt x="192" y="46"/>
                    <a:pt x="190" y="45"/>
                  </a:cubicBezTo>
                  <a:cubicBezTo>
                    <a:pt x="187" y="44"/>
                    <a:pt x="185" y="44"/>
                    <a:pt x="182" y="44"/>
                  </a:cubicBezTo>
                  <a:cubicBezTo>
                    <a:pt x="180" y="44"/>
                    <a:pt x="178" y="44"/>
                    <a:pt x="177" y="44"/>
                  </a:cubicBezTo>
                  <a:cubicBezTo>
                    <a:pt x="175" y="45"/>
                    <a:pt x="174" y="45"/>
                    <a:pt x="173" y="46"/>
                  </a:cubicBezTo>
                  <a:cubicBezTo>
                    <a:pt x="172" y="47"/>
                    <a:pt x="172" y="48"/>
                    <a:pt x="171" y="49"/>
                  </a:cubicBezTo>
                  <a:cubicBezTo>
                    <a:pt x="171" y="51"/>
                    <a:pt x="171" y="53"/>
                    <a:pt x="170" y="55"/>
                  </a:cubicBezTo>
                  <a:cubicBezTo>
                    <a:pt x="170" y="56"/>
                    <a:pt x="168" y="57"/>
                    <a:pt x="167" y="57"/>
                  </a:cubicBezTo>
                  <a:cubicBezTo>
                    <a:pt x="164" y="56"/>
                    <a:pt x="161" y="53"/>
                    <a:pt x="158" y="52"/>
                  </a:cubicBezTo>
                  <a:cubicBezTo>
                    <a:pt x="156" y="50"/>
                    <a:pt x="152" y="50"/>
                    <a:pt x="151" y="48"/>
                  </a:cubicBezTo>
                  <a:cubicBezTo>
                    <a:pt x="148" y="45"/>
                    <a:pt x="148" y="41"/>
                    <a:pt x="146" y="38"/>
                  </a:cubicBezTo>
                  <a:cubicBezTo>
                    <a:pt x="145" y="35"/>
                    <a:pt x="145" y="32"/>
                    <a:pt x="143" y="30"/>
                  </a:cubicBezTo>
                  <a:cubicBezTo>
                    <a:pt x="141" y="27"/>
                    <a:pt x="138" y="24"/>
                    <a:pt x="135" y="21"/>
                  </a:cubicBezTo>
                  <a:cubicBezTo>
                    <a:pt x="133" y="18"/>
                    <a:pt x="132" y="16"/>
                    <a:pt x="131" y="13"/>
                  </a:cubicBezTo>
                  <a:cubicBezTo>
                    <a:pt x="124" y="13"/>
                    <a:pt x="117" y="13"/>
                    <a:pt x="109" y="13"/>
                  </a:cubicBezTo>
                  <a:cubicBezTo>
                    <a:pt x="109" y="16"/>
                    <a:pt x="108" y="18"/>
                    <a:pt x="108" y="21"/>
                  </a:cubicBezTo>
                  <a:cubicBezTo>
                    <a:pt x="97" y="20"/>
                    <a:pt x="86" y="20"/>
                    <a:pt x="74" y="20"/>
                  </a:cubicBezTo>
                  <a:cubicBezTo>
                    <a:pt x="74" y="20"/>
                    <a:pt x="73" y="20"/>
                    <a:pt x="72" y="20"/>
                  </a:cubicBezTo>
                  <a:cubicBezTo>
                    <a:pt x="57" y="14"/>
                    <a:pt x="43" y="8"/>
                    <a:pt x="28" y="2"/>
                  </a:cubicBezTo>
                  <a:cubicBezTo>
                    <a:pt x="28" y="2"/>
                    <a:pt x="28" y="1"/>
                    <a:pt x="28" y="0"/>
                  </a:cubicBezTo>
                  <a:cubicBezTo>
                    <a:pt x="20" y="0"/>
                    <a:pt x="13" y="0"/>
                    <a:pt x="5" y="0"/>
                  </a:cubicBezTo>
                  <a:cubicBezTo>
                    <a:pt x="3" y="1"/>
                    <a:pt x="2" y="2"/>
                    <a:pt x="0" y="3"/>
                  </a:cubicBezTo>
                  <a:cubicBezTo>
                    <a:pt x="1" y="5"/>
                    <a:pt x="3" y="7"/>
                    <a:pt x="3" y="9"/>
                  </a:cubicBezTo>
                  <a:cubicBezTo>
                    <a:pt x="4" y="11"/>
                    <a:pt x="3" y="13"/>
                    <a:pt x="3" y="15"/>
                  </a:cubicBezTo>
                  <a:cubicBezTo>
                    <a:pt x="4" y="16"/>
                    <a:pt x="5" y="17"/>
                    <a:pt x="6" y="18"/>
                  </a:cubicBezTo>
                  <a:cubicBezTo>
                    <a:pt x="6" y="22"/>
                    <a:pt x="5" y="26"/>
                    <a:pt x="6" y="29"/>
                  </a:cubicBezTo>
                  <a:cubicBezTo>
                    <a:pt x="6" y="30"/>
                    <a:pt x="7" y="31"/>
                    <a:pt x="8" y="32"/>
                  </a:cubicBezTo>
                  <a:cubicBezTo>
                    <a:pt x="8" y="33"/>
                    <a:pt x="8" y="34"/>
                    <a:pt x="8" y="35"/>
                  </a:cubicBezTo>
                  <a:cubicBezTo>
                    <a:pt x="8" y="37"/>
                    <a:pt x="10" y="37"/>
                    <a:pt x="10" y="38"/>
                  </a:cubicBezTo>
                  <a:cubicBezTo>
                    <a:pt x="11" y="40"/>
                    <a:pt x="10" y="42"/>
                    <a:pt x="10" y="45"/>
                  </a:cubicBezTo>
                  <a:cubicBezTo>
                    <a:pt x="11" y="46"/>
                    <a:pt x="12" y="47"/>
                    <a:pt x="13" y="48"/>
                  </a:cubicBezTo>
                  <a:cubicBezTo>
                    <a:pt x="15" y="50"/>
                    <a:pt x="18" y="51"/>
                    <a:pt x="20" y="54"/>
                  </a:cubicBezTo>
                  <a:cubicBezTo>
                    <a:pt x="22" y="57"/>
                    <a:pt x="25" y="60"/>
                    <a:pt x="27" y="64"/>
                  </a:cubicBezTo>
                  <a:cubicBezTo>
                    <a:pt x="27" y="65"/>
                    <a:pt x="27" y="67"/>
                    <a:pt x="27" y="68"/>
                  </a:cubicBezTo>
                  <a:cubicBezTo>
                    <a:pt x="26" y="70"/>
                    <a:pt x="24" y="70"/>
                    <a:pt x="24" y="71"/>
                  </a:cubicBezTo>
                  <a:cubicBezTo>
                    <a:pt x="24" y="73"/>
                    <a:pt x="26" y="73"/>
                    <a:pt x="27" y="74"/>
                  </a:cubicBezTo>
                  <a:cubicBezTo>
                    <a:pt x="28" y="75"/>
                    <a:pt x="30" y="75"/>
                    <a:pt x="30" y="76"/>
                  </a:cubicBezTo>
                  <a:cubicBezTo>
                    <a:pt x="29" y="78"/>
                    <a:pt x="27" y="77"/>
                    <a:pt x="25" y="77"/>
                  </a:cubicBezTo>
                  <a:cubicBezTo>
                    <a:pt x="24" y="76"/>
                    <a:pt x="23" y="75"/>
                    <a:pt x="22" y="74"/>
                  </a:cubicBezTo>
                  <a:cubicBezTo>
                    <a:pt x="19" y="74"/>
                    <a:pt x="17" y="72"/>
                    <a:pt x="14" y="73"/>
                  </a:cubicBezTo>
                  <a:cubicBezTo>
                    <a:pt x="13" y="73"/>
                    <a:pt x="15" y="74"/>
                    <a:pt x="16" y="75"/>
                  </a:cubicBezTo>
                  <a:cubicBezTo>
                    <a:pt x="18" y="77"/>
                    <a:pt x="20" y="79"/>
                    <a:pt x="21" y="81"/>
                  </a:cubicBezTo>
                  <a:cubicBezTo>
                    <a:pt x="24" y="83"/>
                    <a:pt x="26" y="86"/>
                    <a:pt x="29" y="88"/>
                  </a:cubicBezTo>
                  <a:cubicBezTo>
                    <a:pt x="30" y="89"/>
                    <a:pt x="31" y="89"/>
                    <a:pt x="33" y="90"/>
                  </a:cubicBezTo>
                  <a:cubicBezTo>
                    <a:pt x="35" y="90"/>
                    <a:pt x="37" y="88"/>
                    <a:pt x="38" y="89"/>
                  </a:cubicBezTo>
                  <a:cubicBezTo>
                    <a:pt x="40" y="90"/>
                    <a:pt x="40" y="93"/>
                    <a:pt x="41" y="94"/>
                  </a:cubicBezTo>
                  <a:cubicBezTo>
                    <a:pt x="42" y="96"/>
                    <a:pt x="43" y="97"/>
                    <a:pt x="45" y="99"/>
                  </a:cubicBezTo>
                  <a:cubicBezTo>
                    <a:pt x="46" y="101"/>
                    <a:pt x="49" y="104"/>
                    <a:pt x="49" y="107"/>
                  </a:cubicBezTo>
                  <a:cubicBezTo>
                    <a:pt x="49" y="110"/>
                    <a:pt x="46" y="113"/>
                    <a:pt x="46" y="116"/>
                  </a:cubicBezTo>
                  <a:cubicBezTo>
                    <a:pt x="45" y="118"/>
                    <a:pt x="45" y="120"/>
                    <a:pt x="46" y="121"/>
                  </a:cubicBezTo>
                  <a:cubicBezTo>
                    <a:pt x="46" y="122"/>
                    <a:pt x="48" y="121"/>
                    <a:pt x="49" y="121"/>
                  </a:cubicBezTo>
                  <a:cubicBezTo>
                    <a:pt x="50" y="122"/>
                    <a:pt x="50" y="124"/>
                    <a:pt x="52" y="125"/>
                  </a:cubicBezTo>
                  <a:cubicBezTo>
                    <a:pt x="54" y="127"/>
                    <a:pt x="57" y="129"/>
                    <a:pt x="60" y="131"/>
                  </a:cubicBezTo>
                  <a:cubicBezTo>
                    <a:pt x="63" y="133"/>
                    <a:pt x="65" y="136"/>
                    <a:pt x="68" y="139"/>
                  </a:cubicBezTo>
                  <a:cubicBezTo>
                    <a:pt x="69" y="141"/>
                    <a:pt x="70" y="144"/>
                    <a:pt x="70" y="146"/>
                  </a:cubicBezTo>
                  <a:cubicBezTo>
                    <a:pt x="71" y="148"/>
                    <a:pt x="69" y="152"/>
                    <a:pt x="70" y="151"/>
                  </a:cubicBezTo>
                  <a:cubicBezTo>
                    <a:pt x="74" y="150"/>
                    <a:pt x="77" y="147"/>
                    <a:pt x="79" y="143"/>
                  </a:cubicBezTo>
                  <a:cubicBezTo>
                    <a:pt x="79" y="142"/>
                    <a:pt x="76" y="142"/>
                    <a:pt x="75" y="140"/>
                  </a:cubicBezTo>
                  <a:cubicBezTo>
                    <a:pt x="75" y="139"/>
                    <a:pt x="76" y="138"/>
                    <a:pt x="75" y="137"/>
                  </a:cubicBezTo>
                  <a:cubicBezTo>
                    <a:pt x="74" y="134"/>
                    <a:pt x="72" y="131"/>
                    <a:pt x="70" y="129"/>
                  </a:cubicBezTo>
                  <a:cubicBezTo>
                    <a:pt x="70" y="128"/>
                    <a:pt x="70" y="132"/>
                    <a:pt x="69" y="131"/>
                  </a:cubicBezTo>
                  <a:cubicBezTo>
                    <a:pt x="68" y="131"/>
                    <a:pt x="68" y="129"/>
                    <a:pt x="67" y="128"/>
                  </a:cubicBezTo>
                  <a:cubicBezTo>
                    <a:pt x="66" y="126"/>
                    <a:pt x="66" y="123"/>
                    <a:pt x="65" y="121"/>
                  </a:cubicBezTo>
                  <a:cubicBezTo>
                    <a:pt x="63" y="116"/>
                    <a:pt x="60" y="111"/>
                    <a:pt x="59" y="106"/>
                  </a:cubicBezTo>
                  <a:cubicBezTo>
                    <a:pt x="59" y="104"/>
                    <a:pt x="61" y="101"/>
                    <a:pt x="61" y="99"/>
                  </a:cubicBezTo>
                  <a:cubicBezTo>
                    <a:pt x="60" y="96"/>
                    <a:pt x="58" y="92"/>
                    <a:pt x="56" y="90"/>
                  </a:cubicBezTo>
                  <a:cubicBezTo>
                    <a:pt x="55" y="89"/>
                    <a:pt x="55" y="94"/>
                    <a:pt x="54" y="93"/>
                  </a:cubicBezTo>
                  <a:cubicBezTo>
                    <a:pt x="52" y="90"/>
                    <a:pt x="52" y="86"/>
                    <a:pt x="51" y="84"/>
                  </a:cubicBezTo>
                  <a:cubicBezTo>
                    <a:pt x="49" y="81"/>
                    <a:pt x="46" y="79"/>
                    <a:pt x="45" y="76"/>
                  </a:cubicBezTo>
                  <a:cubicBezTo>
                    <a:pt x="44" y="73"/>
                    <a:pt x="44" y="70"/>
                    <a:pt x="43" y="67"/>
                  </a:cubicBezTo>
                  <a:cubicBezTo>
                    <a:pt x="42" y="65"/>
                    <a:pt x="40" y="63"/>
                    <a:pt x="39" y="62"/>
                  </a:cubicBezTo>
                  <a:cubicBezTo>
                    <a:pt x="38" y="61"/>
                    <a:pt x="37" y="61"/>
                    <a:pt x="36" y="60"/>
                  </a:cubicBezTo>
                  <a:cubicBezTo>
                    <a:pt x="35" y="57"/>
                    <a:pt x="36" y="53"/>
                    <a:pt x="34" y="50"/>
                  </a:cubicBezTo>
                  <a:cubicBezTo>
                    <a:pt x="32" y="47"/>
                    <a:pt x="27" y="46"/>
                    <a:pt x="25" y="42"/>
                  </a:cubicBezTo>
                  <a:cubicBezTo>
                    <a:pt x="23" y="39"/>
                    <a:pt x="25" y="36"/>
                    <a:pt x="25" y="32"/>
                  </a:cubicBezTo>
                  <a:cubicBezTo>
                    <a:pt x="25" y="30"/>
                    <a:pt x="23" y="28"/>
                    <a:pt x="23" y="26"/>
                  </a:cubicBezTo>
                  <a:cubicBezTo>
                    <a:pt x="23" y="22"/>
                    <a:pt x="22" y="17"/>
                    <a:pt x="26" y="15"/>
                  </a:cubicBezTo>
                  <a:cubicBezTo>
                    <a:pt x="29" y="13"/>
                    <a:pt x="32" y="18"/>
                    <a:pt x="35" y="19"/>
                  </a:cubicBezTo>
                  <a:cubicBezTo>
                    <a:pt x="37" y="19"/>
                    <a:pt x="38" y="17"/>
                    <a:pt x="39" y="18"/>
                  </a:cubicBezTo>
                  <a:cubicBezTo>
                    <a:pt x="40" y="19"/>
                    <a:pt x="38" y="21"/>
                    <a:pt x="39" y="22"/>
                  </a:cubicBezTo>
                  <a:cubicBezTo>
                    <a:pt x="40" y="23"/>
                    <a:pt x="43" y="21"/>
                    <a:pt x="44" y="22"/>
                  </a:cubicBezTo>
                  <a:cubicBezTo>
                    <a:pt x="45" y="24"/>
                    <a:pt x="43" y="27"/>
                    <a:pt x="44" y="30"/>
                  </a:cubicBezTo>
                  <a:cubicBezTo>
                    <a:pt x="44" y="33"/>
                    <a:pt x="45" y="36"/>
                    <a:pt x="46" y="39"/>
                  </a:cubicBezTo>
                  <a:cubicBezTo>
                    <a:pt x="47" y="43"/>
                    <a:pt x="50" y="46"/>
                    <a:pt x="51" y="49"/>
                  </a:cubicBezTo>
                  <a:cubicBezTo>
                    <a:pt x="52" y="51"/>
                    <a:pt x="50" y="54"/>
                    <a:pt x="51" y="56"/>
                  </a:cubicBezTo>
                  <a:cubicBezTo>
                    <a:pt x="52" y="59"/>
                    <a:pt x="55" y="61"/>
                    <a:pt x="58" y="64"/>
                  </a:cubicBezTo>
                  <a:cubicBezTo>
                    <a:pt x="60" y="67"/>
                    <a:pt x="62" y="70"/>
                    <a:pt x="65" y="73"/>
                  </a:cubicBezTo>
                  <a:cubicBezTo>
                    <a:pt x="67" y="74"/>
                    <a:pt x="70" y="72"/>
                    <a:pt x="72" y="74"/>
                  </a:cubicBezTo>
                  <a:cubicBezTo>
                    <a:pt x="73" y="75"/>
                    <a:pt x="71" y="77"/>
                    <a:pt x="71" y="78"/>
                  </a:cubicBezTo>
                  <a:cubicBezTo>
                    <a:pt x="71" y="80"/>
                    <a:pt x="71" y="82"/>
                    <a:pt x="72" y="84"/>
                  </a:cubicBezTo>
                  <a:cubicBezTo>
                    <a:pt x="72" y="85"/>
                    <a:pt x="73" y="85"/>
                    <a:pt x="74" y="85"/>
                  </a:cubicBezTo>
                  <a:cubicBezTo>
                    <a:pt x="75" y="85"/>
                    <a:pt x="77" y="83"/>
                    <a:pt x="77" y="84"/>
                  </a:cubicBezTo>
                  <a:cubicBezTo>
                    <a:pt x="79" y="86"/>
                    <a:pt x="77" y="89"/>
                    <a:pt x="79" y="91"/>
                  </a:cubicBezTo>
                  <a:cubicBezTo>
                    <a:pt x="79" y="92"/>
                    <a:pt x="82" y="90"/>
                    <a:pt x="83" y="91"/>
                  </a:cubicBezTo>
                  <a:cubicBezTo>
                    <a:pt x="84" y="92"/>
                    <a:pt x="84" y="93"/>
                    <a:pt x="84" y="94"/>
                  </a:cubicBezTo>
                  <a:cubicBezTo>
                    <a:pt x="85" y="96"/>
                    <a:pt x="86" y="97"/>
                    <a:pt x="86" y="99"/>
                  </a:cubicBezTo>
                  <a:cubicBezTo>
                    <a:pt x="86" y="100"/>
                    <a:pt x="84" y="100"/>
                    <a:pt x="83" y="101"/>
                  </a:cubicBezTo>
                  <a:cubicBezTo>
                    <a:pt x="83" y="102"/>
                    <a:pt x="82" y="105"/>
                    <a:pt x="83" y="107"/>
                  </a:cubicBezTo>
                  <a:cubicBezTo>
                    <a:pt x="83" y="108"/>
                    <a:pt x="86" y="105"/>
                    <a:pt x="87" y="106"/>
                  </a:cubicBezTo>
                  <a:cubicBezTo>
                    <a:pt x="89" y="107"/>
                    <a:pt x="89" y="111"/>
                    <a:pt x="91" y="112"/>
                  </a:cubicBezTo>
                  <a:cubicBezTo>
                    <a:pt x="93" y="114"/>
                    <a:pt x="96" y="113"/>
                    <a:pt x="98" y="115"/>
                  </a:cubicBezTo>
                  <a:cubicBezTo>
                    <a:pt x="99" y="116"/>
                    <a:pt x="98" y="119"/>
                    <a:pt x="99" y="121"/>
                  </a:cubicBezTo>
                  <a:cubicBezTo>
                    <a:pt x="100" y="123"/>
                    <a:pt x="102" y="125"/>
                    <a:pt x="104" y="127"/>
                  </a:cubicBezTo>
                  <a:cubicBezTo>
                    <a:pt x="106" y="129"/>
                    <a:pt x="107" y="131"/>
                    <a:pt x="108" y="133"/>
                  </a:cubicBezTo>
                  <a:cubicBezTo>
                    <a:pt x="110" y="136"/>
                    <a:pt x="113" y="140"/>
                    <a:pt x="115" y="143"/>
                  </a:cubicBezTo>
                  <a:cubicBezTo>
                    <a:pt x="118" y="148"/>
                    <a:pt x="122" y="152"/>
                    <a:pt x="125" y="157"/>
                  </a:cubicBezTo>
                  <a:cubicBezTo>
                    <a:pt x="127" y="161"/>
                    <a:pt x="128" y="166"/>
                    <a:pt x="129" y="170"/>
                  </a:cubicBezTo>
                  <a:cubicBezTo>
                    <a:pt x="129" y="172"/>
                    <a:pt x="129" y="174"/>
                    <a:pt x="129" y="175"/>
                  </a:cubicBezTo>
                  <a:cubicBezTo>
                    <a:pt x="127" y="177"/>
                    <a:pt x="124" y="178"/>
                    <a:pt x="123" y="181"/>
                  </a:cubicBezTo>
                  <a:cubicBezTo>
                    <a:pt x="123" y="182"/>
                    <a:pt x="126" y="181"/>
                    <a:pt x="127" y="183"/>
                  </a:cubicBezTo>
                  <a:cubicBezTo>
                    <a:pt x="127" y="184"/>
                    <a:pt x="125" y="185"/>
                    <a:pt x="125" y="185"/>
                  </a:cubicBezTo>
                  <a:cubicBezTo>
                    <a:pt x="124" y="187"/>
                    <a:pt x="121" y="187"/>
                    <a:pt x="122" y="189"/>
                  </a:cubicBezTo>
                  <a:cubicBezTo>
                    <a:pt x="122" y="193"/>
                    <a:pt x="125" y="196"/>
                    <a:pt x="127" y="199"/>
                  </a:cubicBezTo>
                  <a:cubicBezTo>
                    <a:pt x="129" y="201"/>
                    <a:pt x="132" y="204"/>
                    <a:pt x="135" y="206"/>
                  </a:cubicBezTo>
                  <a:cubicBezTo>
                    <a:pt x="137" y="207"/>
                    <a:pt x="140" y="207"/>
                    <a:pt x="142" y="209"/>
                  </a:cubicBezTo>
                  <a:cubicBezTo>
                    <a:pt x="145" y="211"/>
                    <a:pt x="146" y="215"/>
                    <a:pt x="150" y="217"/>
                  </a:cubicBezTo>
                  <a:cubicBezTo>
                    <a:pt x="154" y="220"/>
                    <a:pt x="161" y="219"/>
                    <a:pt x="165" y="222"/>
                  </a:cubicBezTo>
                  <a:cubicBezTo>
                    <a:pt x="169" y="224"/>
                    <a:pt x="171" y="228"/>
                    <a:pt x="174" y="230"/>
                  </a:cubicBezTo>
                  <a:cubicBezTo>
                    <a:pt x="180" y="234"/>
                    <a:pt x="187" y="238"/>
                    <a:pt x="194" y="240"/>
                  </a:cubicBezTo>
                  <a:cubicBezTo>
                    <a:pt x="197" y="242"/>
                    <a:pt x="200" y="241"/>
                    <a:pt x="203" y="242"/>
                  </a:cubicBezTo>
                  <a:cubicBezTo>
                    <a:pt x="206" y="242"/>
                    <a:pt x="208" y="245"/>
                    <a:pt x="210" y="246"/>
                  </a:cubicBezTo>
                  <a:cubicBezTo>
                    <a:pt x="213" y="248"/>
                    <a:pt x="215" y="251"/>
                    <a:pt x="219" y="252"/>
                  </a:cubicBezTo>
                  <a:cubicBezTo>
                    <a:pt x="223" y="254"/>
                    <a:pt x="228" y="256"/>
                    <a:pt x="233" y="257"/>
                  </a:cubicBezTo>
                  <a:cubicBezTo>
                    <a:pt x="235" y="258"/>
                    <a:pt x="238" y="258"/>
                    <a:pt x="241" y="257"/>
                  </a:cubicBezTo>
                  <a:cubicBezTo>
                    <a:pt x="244" y="255"/>
                    <a:pt x="247" y="252"/>
                    <a:pt x="251" y="250"/>
                  </a:cubicBezTo>
                  <a:cubicBezTo>
                    <a:pt x="252" y="249"/>
                    <a:pt x="252" y="248"/>
                    <a:pt x="253" y="248"/>
                  </a:cubicBezTo>
                  <a:cubicBezTo>
                    <a:pt x="255" y="248"/>
                    <a:pt x="256" y="249"/>
                    <a:pt x="258" y="250"/>
                  </a:cubicBezTo>
                  <a:cubicBezTo>
                    <a:pt x="258" y="250"/>
                    <a:pt x="259" y="249"/>
                    <a:pt x="259" y="250"/>
                  </a:cubicBezTo>
                  <a:cubicBezTo>
                    <a:pt x="262" y="250"/>
                    <a:pt x="265" y="251"/>
                    <a:pt x="267" y="253"/>
                  </a:cubicBezTo>
                  <a:cubicBezTo>
                    <a:pt x="270" y="256"/>
                    <a:pt x="272" y="260"/>
                    <a:pt x="275" y="264"/>
                  </a:cubicBezTo>
                  <a:cubicBezTo>
                    <a:pt x="278" y="267"/>
                    <a:pt x="283" y="271"/>
                    <a:pt x="286" y="274"/>
                  </a:cubicBezTo>
                  <a:cubicBezTo>
                    <a:pt x="286" y="273"/>
                    <a:pt x="287" y="271"/>
                    <a:pt x="288" y="270"/>
                  </a:cubicBezTo>
                  <a:cubicBezTo>
                    <a:pt x="288" y="268"/>
                    <a:pt x="287" y="267"/>
                    <a:pt x="287" y="265"/>
                  </a:cubicBezTo>
                  <a:cubicBezTo>
                    <a:pt x="289" y="261"/>
                    <a:pt x="291" y="257"/>
                    <a:pt x="293" y="252"/>
                  </a:cubicBezTo>
                  <a:cubicBezTo>
                    <a:pt x="298" y="252"/>
                    <a:pt x="304" y="253"/>
                    <a:pt x="309" y="253"/>
                  </a:cubicBezTo>
                  <a:cubicBezTo>
                    <a:pt x="309" y="251"/>
                    <a:pt x="310" y="248"/>
                    <a:pt x="308" y="246"/>
                  </a:cubicBezTo>
                  <a:cubicBezTo>
                    <a:pt x="307" y="246"/>
                    <a:pt x="308" y="244"/>
                    <a:pt x="307" y="243"/>
                  </a:cubicBezTo>
                  <a:cubicBezTo>
                    <a:pt x="306" y="242"/>
                    <a:pt x="304" y="243"/>
                    <a:pt x="303" y="242"/>
                  </a:cubicBezTo>
                  <a:cubicBezTo>
                    <a:pt x="301" y="241"/>
                    <a:pt x="298" y="239"/>
                    <a:pt x="298" y="237"/>
                  </a:cubicBezTo>
                  <a:cubicBezTo>
                    <a:pt x="298" y="236"/>
                    <a:pt x="302" y="238"/>
                    <a:pt x="303" y="236"/>
                  </a:cubicBezTo>
                  <a:cubicBezTo>
                    <a:pt x="305" y="234"/>
                    <a:pt x="304" y="231"/>
                    <a:pt x="304" y="228"/>
                  </a:cubicBezTo>
                  <a:cubicBezTo>
                    <a:pt x="312" y="227"/>
                    <a:pt x="320" y="228"/>
                    <a:pt x="328" y="227"/>
                  </a:cubicBezTo>
                  <a:cubicBezTo>
                    <a:pt x="329" y="226"/>
                    <a:pt x="329" y="225"/>
                    <a:pt x="330" y="225"/>
                  </a:cubicBezTo>
                  <a:cubicBezTo>
                    <a:pt x="331" y="224"/>
                    <a:pt x="332" y="227"/>
                    <a:pt x="333" y="226"/>
                  </a:cubicBezTo>
                  <a:cubicBezTo>
                    <a:pt x="335" y="225"/>
                    <a:pt x="335" y="223"/>
                    <a:pt x="335" y="221"/>
                  </a:cubicBezTo>
                  <a:cubicBezTo>
                    <a:pt x="336" y="220"/>
                    <a:pt x="338" y="218"/>
                    <a:pt x="340" y="217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04" name="Freeform 759">
              <a:extLst>
                <a:ext uri="{FF2B5EF4-FFF2-40B4-BE49-F238E27FC236}">
                  <a16:creationId xmlns:a16="http://schemas.microsoft.com/office/drawing/2014/main" id="{31613701-6F08-2346-A5D8-F068BDB618F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93906" y="3589676"/>
              <a:ext cx="31728" cy="68214"/>
            </a:xfrm>
            <a:custGeom>
              <a:avLst/>
              <a:gdLst>
                <a:gd name="T0" fmla="*/ 2147483647 w 17"/>
                <a:gd name="T1" fmla="*/ 2147483647 h 36"/>
                <a:gd name="T2" fmla="*/ 2147483647 w 17"/>
                <a:gd name="T3" fmla="*/ 2147483647 h 36"/>
                <a:gd name="T4" fmla="*/ 2147483647 w 17"/>
                <a:gd name="T5" fmla="*/ 2147483647 h 36"/>
                <a:gd name="T6" fmla="*/ 2147483647 w 17"/>
                <a:gd name="T7" fmla="*/ 2147483647 h 36"/>
                <a:gd name="T8" fmla="*/ 2147483647 w 17"/>
                <a:gd name="T9" fmla="*/ 2147483647 h 36"/>
                <a:gd name="T10" fmla="*/ 2147483647 w 17"/>
                <a:gd name="T11" fmla="*/ 2147483647 h 36"/>
                <a:gd name="T12" fmla="*/ 2147483647 w 17"/>
                <a:gd name="T13" fmla="*/ 2147483647 h 36"/>
                <a:gd name="T14" fmla="*/ 2147483647 w 17"/>
                <a:gd name="T15" fmla="*/ 0 h 36"/>
                <a:gd name="T16" fmla="*/ 2147483647 w 17"/>
                <a:gd name="T17" fmla="*/ 2147483647 h 36"/>
                <a:gd name="T18" fmla="*/ 2147483647 w 17"/>
                <a:gd name="T19" fmla="*/ 2147483647 h 36"/>
                <a:gd name="T20" fmla="*/ 2147483647 w 17"/>
                <a:gd name="T21" fmla="*/ 2147483647 h 36"/>
                <a:gd name="T22" fmla="*/ 2147483647 w 17"/>
                <a:gd name="T23" fmla="*/ 2147483647 h 36"/>
                <a:gd name="T24" fmla="*/ 2147483647 w 17"/>
                <a:gd name="T25" fmla="*/ 2147483647 h 36"/>
                <a:gd name="T26" fmla="*/ 0 w 17"/>
                <a:gd name="T27" fmla="*/ 2147483647 h 36"/>
                <a:gd name="T28" fmla="*/ 2147483647 w 17"/>
                <a:gd name="T29" fmla="*/ 2147483647 h 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7" h="36">
                  <a:moveTo>
                    <a:pt x="5" y="36"/>
                  </a:moveTo>
                  <a:cubicBezTo>
                    <a:pt x="6" y="35"/>
                    <a:pt x="7" y="32"/>
                    <a:pt x="8" y="31"/>
                  </a:cubicBezTo>
                  <a:cubicBezTo>
                    <a:pt x="9" y="29"/>
                    <a:pt x="12" y="29"/>
                    <a:pt x="13" y="27"/>
                  </a:cubicBezTo>
                  <a:cubicBezTo>
                    <a:pt x="14" y="24"/>
                    <a:pt x="12" y="21"/>
                    <a:pt x="13" y="17"/>
                  </a:cubicBezTo>
                  <a:cubicBezTo>
                    <a:pt x="13" y="15"/>
                    <a:pt x="13" y="13"/>
                    <a:pt x="14" y="11"/>
                  </a:cubicBezTo>
                  <a:cubicBezTo>
                    <a:pt x="15" y="8"/>
                    <a:pt x="17" y="5"/>
                    <a:pt x="17" y="2"/>
                  </a:cubicBezTo>
                  <a:cubicBezTo>
                    <a:pt x="17" y="1"/>
                    <a:pt x="15" y="4"/>
                    <a:pt x="13" y="3"/>
                  </a:cubicBezTo>
                  <a:cubicBezTo>
                    <a:pt x="13" y="3"/>
                    <a:pt x="14" y="1"/>
                    <a:pt x="14" y="0"/>
                  </a:cubicBezTo>
                  <a:cubicBezTo>
                    <a:pt x="12" y="1"/>
                    <a:pt x="10" y="3"/>
                    <a:pt x="9" y="4"/>
                  </a:cubicBezTo>
                  <a:cubicBezTo>
                    <a:pt x="9" y="6"/>
                    <a:pt x="9" y="8"/>
                    <a:pt x="7" y="9"/>
                  </a:cubicBezTo>
                  <a:cubicBezTo>
                    <a:pt x="6" y="10"/>
                    <a:pt x="5" y="7"/>
                    <a:pt x="4" y="8"/>
                  </a:cubicBezTo>
                  <a:cubicBezTo>
                    <a:pt x="3" y="8"/>
                    <a:pt x="3" y="9"/>
                    <a:pt x="2" y="10"/>
                  </a:cubicBezTo>
                  <a:cubicBezTo>
                    <a:pt x="2" y="14"/>
                    <a:pt x="2" y="16"/>
                    <a:pt x="3" y="20"/>
                  </a:cubicBezTo>
                  <a:cubicBezTo>
                    <a:pt x="2" y="25"/>
                    <a:pt x="1" y="31"/>
                    <a:pt x="0" y="36"/>
                  </a:cubicBezTo>
                  <a:cubicBezTo>
                    <a:pt x="2" y="36"/>
                    <a:pt x="3" y="36"/>
                    <a:pt x="5" y="3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05" name="Freeform 760">
              <a:extLst>
                <a:ext uri="{FF2B5EF4-FFF2-40B4-BE49-F238E27FC236}">
                  <a16:creationId xmlns:a16="http://schemas.microsoft.com/office/drawing/2014/main" id="{682C4AB3-D5EF-3346-BF5A-B22C919E469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17760" y="3608713"/>
              <a:ext cx="99941" cy="109460"/>
            </a:xfrm>
            <a:custGeom>
              <a:avLst/>
              <a:gdLst>
                <a:gd name="T0" fmla="*/ 2147483647 w 53"/>
                <a:gd name="T1" fmla="*/ 2147483647 h 58"/>
                <a:gd name="T2" fmla="*/ 2147483647 w 53"/>
                <a:gd name="T3" fmla="*/ 2147483647 h 58"/>
                <a:gd name="T4" fmla="*/ 2147483647 w 53"/>
                <a:gd name="T5" fmla="*/ 2147483647 h 58"/>
                <a:gd name="T6" fmla="*/ 2147483647 w 53"/>
                <a:gd name="T7" fmla="*/ 2147483647 h 58"/>
                <a:gd name="T8" fmla="*/ 2147483647 w 53"/>
                <a:gd name="T9" fmla="*/ 2147483647 h 58"/>
                <a:gd name="T10" fmla="*/ 2147483647 w 53"/>
                <a:gd name="T11" fmla="*/ 2147483647 h 58"/>
                <a:gd name="T12" fmla="*/ 2147483647 w 53"/>
                <a:gd name="T13" fmla="*/ 2147483647 h 58"/>
                <a:gd name="T14" fmla="*/ 2147483647 w 53"/>
                <a:gd name="T15" fmla="*/ 2147483647 h 58"/>
                <a:gd name="T16" fmla="*/ 2147483647 w 53"/>
                <a:gd name="T17" fmla="*/ 2147483647 h 58"/>
                <a:gd name="T18" fmla="*/ 2147483647 w 53"/>
                <a:gd name="T19" fmla="*/ 0 h 58"/>
                <a:gd name="T20" fmla="*/ 2147483647 w 53"/>
                <a:gd name="T21" fmla="*/ 2147483647 h 58"/>
                <a:gd name="T22" fmla="*/ 2147483647 w 53"/>
                <a:gd name="T23" fmla="*/ 2147483647 h 58"/>
                <a:gd name="T24" fmla="*/ 2147483647 w 53"/>
                <a:gd name="T25" fmla="*/ 2147483647 h 58"/>
                <a:gd name="T26" fmla="*/ 2147483647 w 53"/>
                <a:gd name="T27" fmla="*/ 2147483647 h 58"/>
                <a:gd name="T28" fmla="*/ 2147483647 w 53"/>
                <a:gd name="T29" fmla="*/ 2147483647 h 58"/>
                <a:gd name="T30" fmla="*/ 2147483647 w 53"/>
                <a:gd name="T31" fmla="*/ 2147483647 h 58"/>
                <a:gd name="T32" fmla="*/ 2147483647 w 53"/>
                <a:gd name="T33" fmla="*/ 2147483647 h 58"/>
                <a:gd name="T34" fmla="*/ 2147483647 w 53"/>
                <a:gd name="T35" fmla="*/ 2147483647 h 58"/>
                <a:gd name="T36" fmla="*/ 2147483647 w 53"/>
                <a:gd name="T37" fmla="*/ 2147483647 h 58"/>
                <a:gd name="T38" fmla="*/ 2147483647 w 53"/>
                <a:gd name="T39" fmla="*/ 2147483647 h 58"/>
                <a:gd name="T40" fmla="*/ 0 w 53"/>
                <a:gd name="T41" fmla="*/ 2147483647 h 58"/>
                <a:gd name="T42" fmla="*/ 2147483647 w 53"/>
                <a:gd name="T43" fmla="*/ 2147483647 h 58"/>
                <a:gd name="T44" fmla="*/ 2147483647 w 53"/>
                <a:gd name="T45" fmla="*/ 2147483647 h 58"/>
                <a:gd name="T46" fmla="*/ 2147483647 w 53"/>
                <a:gd name="T47" fmla="*/ 2147483647 h 58"/>
                <a:gd name="T48" fmla="*/ 2147483647 w 53"/>
                <a:gd name="T49" fmla="*/ 2147483647 h 58"/>
                <a:gd name="T50" fmla="*/ 2147483647 w 53"/>
                <a:gd name="T51" fmla="*/ 2147483647 h 58"/>
                <a:gd name="T52" fmla="*/ 2147483647 w 53"/>
                <a:gd name="T53" fmla="*/ 2147483647 h 58"/>
                <a:gd name="T54" fmla="*/ 2147483647 w 53"/>
                <a:gd name="T55" fmla="*/ 2147483647 h 58"/>
                <a:gd name="T56" fmla="*/ 2147483647 w 53"/>
                <a:gd name="T57" fmla="*/ 2147483647 h 58"/>
                <a:gd name="T58" fmla="*/ 2147483647 w 53"/>
                <a:gd name="T59" fmla="*/ 2147483647 h 5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3" h="58">
                  <a:moveTo>
                    <a:pt x="40" y="47"/>
                  </a:moveTo>
                  <a:cubicBezTo>
                    <a:pt x="40" y="45"/>
                    <a:pt x="40" y="43"/>
                    <a:pt x="40" y="41"/>
                  </a:cubicBezTo>
                  <a:cubicBezTo>
                    <a:pt x="41" y="40"/>
                    <a:pt x="43" y="39"/>
                    <a:pt x="45" y="38"/>
                  </a:cubicBezTo>
                  <a:cubicBezTo>
                    <a:pt x="47" y="36"/>
                    <a:pt x="50" y="35"/>
                    <a:pt x="52" y="33"/>
                  </a:cubicBezTo>
                  <a:cubicBezTo>
                    <a:pt x="53" y="33"/>
                    <a:pt x="52" y="31"/>
                    <a:pt x="53" y="30"/>
                  </a:cubicBezTo>
                  <a:cubicBezTo>
                    <a:pt x="51" y="30"/>
                    <a:pt x="50" y="29"/>
                    <a:pt x="49" y="28"/>
                  </a:cubicBezTo>
                  <a:cubicBezTo>
                    <a:pt x="47" y="28"/>
                    <a:pt x="46" y="27"/>
                    <a:pt x="45" y="26"/>
                  </a:cubicBezTo>
                  <a:cubicBezTo>
                    <a:pt x="43" y="26"/>
                    <a:pt x="42" y="26"/>
                    <a:pt x="40" y="26"/>
                  </a:cubicBezTo>
                  <a:cubicBezTo>
                    <a:pt x="41" y="21"/>
                    <a:pt x="42" y="15"/>
                    <a:pt x="43" y="10"/>
                  </a:cubicBezTo>
                  <a:cubicBezTo>
                    <a:pt x="42" y="6"/>
                    <a:pt x="42" y="4"/>
                    <a:pt x="42" y="0"/>
                  </a:cubicBezTo>
                  <a:cubicBezTo>
                    <a:pt x="34" y="1"/>
                    <a:pt x="26" y="0"/>
                    <a:pt x="18" y="1"/>
                  </a:cubicBezTo>
                  <a:cubicBezTo>
                    <a:pt x="18" y="4"/>
                    <a:pt x="19" y="7"/>
                    <a:pt x="17" y="9"/>
                  </a:cubicBezTo>
                  <a:cubicBezTo>
                    <a:pt x="16" y="11"/>
                    <a:pt x="12" y="9"/>
                    <a:pt x="12" y="10"/>
                  </a:cubicBezTo>
                  <a:cubicBezTo>
                    <a:pt x="12" y="12"/>
                    <a:pt x="15" y="14"/>
                    <a:pt x="17" y="15"/>
                  </a:cubicBezTo>
                  <a:cubicBezTo>
                    <a:pt x="18" y="16"/>
                    <a:pt x="20" y="15"/>
                    <a:pt x="21" y="16"/>
                  </a:cubicBezTo>
                  <a:cubicBezTo>
                    <a:pt x="22" y="17"/>
                    <a:pt x="21" y="19"/>
                    <a:pt x="22" y="19"/>
                  </a:cubicBezTo>
                  <a:cubicBezTo>
                    <a:pt x="24" y="21"/>
                    <a:pt x="23" y="24"/>
                    <a:pt x="23" y="26"/>
                  </a:cubicBezTo>
                  <a:cubicBezTo>
                    <a:pt x="18" y="26"/>
                    <a:pt x="12" y="25"/>
                    <a:pt x="7" y="25"/>
                  </a:cubicBezTo>
                  <a:cubicBezTo>
                    <a:pt x="5" y="30"/>
                    <a:pt x="3" y="34"/>
                    <a:pt x="1" y="38"/>
                  </a:cubicBezTo>
                  <a:cubicBezTo>
                    <a:pt x="1" y="40"/>
                    <a:pt x="2" y="41"/>
                    <a:pt x="2" y="43"/>
                  </a:cubicBezTo>
                  <a:cubicBezTo>
                    <a:pt x="1" y="44"/>
                    <a:pt x="0" y="46"/>
                    <a:pt x="0" y="47"/>
                  </a:cubicBezTo>
                  <a:cubicBezTo>
                    <a:pt x="1" y="48"/>
                    <a:pt x="2" y="50"/>
                    <a:pt x="4" y="51"/>
                  </a:cubicBezTo>
                  <a:cubicBezTo>
                    <a:pt x="6" y="53"/>
                    <a:pt x="8" y="54"/>
                    <a:pt x="10" y="55"/>
                  </a:cubicBezTo>
                  <a:cubicBezTo>
                    <a:pt x="13" y="56"/>
                    <a:pt x="16" y="57"/>
                    <a:pt x="19" y="57"/>
                  </a:cubicBezTo>
                  <a:cubicBezTo>
                    <a:pt x="21" y="58"/>
                    <a:pt x="23" y="58"/>
                    <a:pt x="25" y="58"/>
                  </a:cubicBezTo>
                  <a:cubicBezTo>
                    <a:pt x="27" y="57"/>
                    <a:pt x="28" y="56"/>
                    <a:pt x="29" y="55"/>
                  </a:cubicBezTo>
                  <a:cubicBezTo>
                    <a:pt x="30" y="55"/>
                    <a:pt x="31" y="56"/>
                    <a:pt x="32" y="55"/>
                  </a:cubicBezTo>
                  <a:cubicBezTo>
                    <a:pt x="33" y="53"/>
                    <a:pt x="32" y="50"/>
                    <a:pt x="34" y="48"/>
                  </a:cubicBezTo>
                  <a:cubicBezTo>
                    <a:pt x="34" y="47"/>
                    <a:pt x="36" y="47"/>
                    <a:pt x="38" y="47"/>
                  </a:cubicBezTo>
                  <a:cubicBezTo>
                    <a:pt x="38" y="47"/>
                    <a:pt x="39" y="47"/>
                    <a:pt x="40" y="47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06" name="Freeform 761">
              <a:extLst>
                <a:ext uri="{FF2B5EF4-FFF2-40B4-BE49-F238E27FC236}">
                  <a16:creationId xmlns:a16="http://schemas.microsoft.com/office/drawing/2014/main" id="{0BAE3786-84F4-2A47-A328-1F093B906AD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65352" y="3697550"/>
              <a:ext cx="61868" cy="41246"/>
            </a:xfrm>
            <a:custGeom>
              <a:avLst/>
              <a:gdLst>
                <a:gd name="T0" fmla="*/ 2147483647 w 33"/>
                <a:gd name="T1" fmla="*/ 2147483647 h 22"/>
                <a:gd name="T2" fmla="*/ 2147483647 w 33"/>
                <a:gd name="T3" fmla="*/ 2147483647 h 22"/>
                <a:gd name="T4" fmla="*/ 2147483647 w 33"/>
                <a:gd name="T5" fmla="*/ 2147483647 h 22"/>
                <a:gd name="T6" fmla="*/ 2147483647 w 33"/>
                <a:gd name="T7" fmla="*/ 2147483647 h 22"/>
                <a:gd name="T8" fmla="*/ 2147483647 w 33"/>
                <a:gd name="T9" fmla="*/ 2147483647 h 22"/>
                <a:gd name="T10" fmla="*/ 2147483647 w 33"/>
                <a:gd name="T11" fmla="*/ 2147483647 h 22"/>
                <a:gd name="T12" fmla="*/ 2147483647 w 33"/>
                <a:gd name="T13" fmla="*/ 2147483647 h 22"/>
                <a:gd name="T14" fmla="*/ 2147483647 w 33"/>
                <a:gd name="T15" fmla="*/ 0 h 22"/>
                <a:gd name="T16" fmla="*/ 2147483647 w 33"/>
                <a:gd name="T17" fmla="*/ 0 h 22"/>
                <a:gd name="T18" fmla="*/ 2147483647 w 33"/>
                <a:gd name="T19" fmla="*/ 2147483647 h 22"/>
                <a:gd name="T20" fmla="*/ 2147483647 w 33"/>
                <a:gd name="T21" fmla="*/ 2147483647 h 22"/>
                <a:gd name="T22" fmla="*/ 2147483647 w 33"/>
                <a:gd name="T23" fmla="*/ 2147483647 h 22"/>
                <a:gd name="T24" fmla="*/ 0 w 33"/>
                <a:gd name="T25" fmla="*/ 2147483647 h 22"/>
                <a:gd name="T26" fmla="*/ 2147483647 w 33"/>
                <a:gd name="T27" fmla="*/ 2147483647 h 22"/>
                <a:gd name="T28" fmla="*/ 2147483647 w 33"/>
                <a:gd name="T29" fmla="*/ 2147483647 h 22"/>
                <a:gd name="T30" fmla="*/ 2147483647 w 33"/>
                <a:gd name="T31" fmla="*/ 2147483647 h 22"/>
                <a:gd name="T32" fmla="*/ 2147483647 w 33"/>
                <a:gd name="T33" fmla="*/ 2147483647 h 22"/>
                <a:gd name="T34" fmla="*/ 2147483647 w 33"/>
                <a:gd name="T35" fmla="*/ 2147483647 h 22"/>
                <a:gd name="T36" fmla="*/ 2147483647 w 33"/>
                <a:gd name="T37" fmla="*/ 2147483647 h 22"/>
                <a:gd name="T38" fmla="*/ 2147483647 w 33"/>
                <a:gd name="T39" fmla="*/ 2147483647 h 22"/>
                <a:gd name="T40" fmla="*/ 2147483647 w 33"/>
                <a:gd name="T41" fmla="*/ 2147483647 h 22"/>
                <a:gd name="T42" fmla="*/ 2147483647 w 33"/>
                <a:gd name="T43" fmla="*/ 2147483647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3" h="22">
                  <a:moveTo>
                    <a:pt x="32" y="17"/>
                  </a:moveTo>
                  <a:cubicBezTo>
                    <a:pt x="32" y="15"/>
                    <a:pt x="33" y="14"/>
                    <a:pt x="32" y="12"/>
                  </a:cubicBezTo>
                  <a:cubicBezTo>
                    <a:pt x="32" y="10"/>
                    <a:pt x="31" y="10"/>
                    <a:pt x="30" y="9"/>
                  </a:cubicBezTo>
                  <a:cubicBezTo>
                    <a:pt x="28" y="9"/>
                    <a:pt x="26" y="11"/>
                    <a:pt x="24" y="10"/>
                  </a:cubicBezTo>
                  <a:cubicBezTo>
                    <a:pt x="23" y="9"/>
                    <a:pt x="25" y="7"/>
                    <a:pt x="24" y="6"/>
                  </a:cubicBezTo>
                  <a:cubicBezTo>
                    <a:pt x="23" y="5"/>
                    <a:pt x="21" y="5"/>
                    <a:pt x="20" y="5"/>
                  </a:cubicBezTo>
                  <a:cubicBezTo>
                    <a:pt x="19" y="4"/>
                    <a:pt x="18" y="4"/>
                    <a:pt x="17" y="3"/>
                  </a:cubicBezTo>
                  <a:cubicBezTo>
                    <a:pt x="16" y="2"/>
                    <a:pt x="15" y="1"/>
                    <a:pt x="15" y="0"/>
                  </a:cubicBezTo>
                  <a:cubicBezTo>
                    <a:pt x="14" y="0"/>
                    <a:pt x="13" y="0"/>
                    <a:pt x="13" y="0"/>
                  </a:cubicBezTo>
                  <a:cubicBezTo>
                    <a:pt x="11" y="0"/>
                    <a:pt x="9" y="0"/>
                    <a:pt x="9" y="1"/>
                  </a:cubicBezTo>
                  <a:cubicBezTo>
                    <a:pt x="7" y="3"/>
                    <a:pt x="8" y="6"/>
                    <a:pt x="7" y="8"/>
                  </a:cubicBezTo>
                  <a:cubicBezTo>
                    <a:pt x="6" y="9"/>
                    <a:pt x="5" y="8"/>
                    <a:pt x="4" y="8"/>
                  </a:cubicBezTo>
                  <a:cubicBezTo>
                    <a:pt x="3" y="9"/>
                    <a:pt x="2" y="10"/>
                    <a:pt x="0" y="11"/>
                  </a:cubicBezTo>
                  <a:cubicBezTo>
                    <a:pt x="2" y="12"/>
                    <a:pt x="4" y="12"/>
                    <a:pt x="5" y="13"/>
                  </a:cubicBezTo>
                  <a:cubicBezTo>
                    <a:pt x="6" y="13"/>
                    <a:pt x="6" y="15"/>
                    <a:pt x="7" y="16"/>
                  </a:cubicBezTo>
                  <a:cubicBezTo>
                    <a:pt x="9" y="17"/>
                    <a:pt x="12" y="16"/>
                    <a:pt x="14" y="17"/>
                  </a:cubicBezTo>
                  <a:cubicBezTo>
                    <a:pt x="15" y="17"/>
                    <a:pt x="15" y="19"/>
                    <a:pt x="16" y="19"/>
                  </a:cubicBezTo>
                  <a:cubicBezTo>
                    <a:pt x="18" y="19"/>
                    <a:pt x="20" y="17"/>
                    <a:pt x="22" y="18"/>
                  </a:cubicBezTo>
                  <a:cubicBezTo>
                    <a:pt x="24" y="18"/>
                    <a:pt x="24" y="21"/>
                    <a:pt x="26" y="21"/>
                  </a:cubicBezTo>
                  <a:cubicBezTo>
                    <a:pt x="27" y="22"/>
                    <a:pt x="29" y="22"/>
                    <a:pt x="29" y="21"/>
                  </a:cubicBezTo>
                  <a:cubicBezTo>
                    <a:pt x="30" y="20"/>
                    <a:pt x="29" y="18"/>
                    <a:pt x="30" y="18"/>
                  </a:cubicBezTo>
                  <a:cubicBezTo>
                    <a:pt x="30" y="17"/>
                    <a:pt x="31" y="17"/>
                    <a:pt x="32" y="17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07" name="Freeform 762">
              <a:extLst>
                <a:ext uri="{FF2B5EF4-FFF2-40B4-BE49-F238E27FC236}">
                  <a16:creationId xmlns:a16="http://schemas.microsoft.com/office/drawing/2014/main" id="{C9EE1DDC-0354-0046-8BBA-185C95C6C9B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93906" y="3659477"/>
              <a:ext cx="142774" cy="84078"/>
            </a:xfrm>
            <a:custGeom>
              <a:avLst/>
              <a:gdLst>
                <a:gd name="T0" fmla="*/ 2147483647 w 75"/>
                <a:gd name="T1" fmla="*/ 2147483647 h 44"/>
                <a:gd name="T2" fmla="*/ 2147483647 w 75"/>
                <a:gd name="T3" fmla="*/ 2147483647 h 44"/>
                <a:gd name="T4" fmla="*/ 2147483647 w 75"/>
                <a:gd name="T5" fmla="*/ 2147483647 h 44"/>
                <a:gd name="T6" fmla="*/ 2147483647 w 75"/>
                <a:gd name="T7" fmla="*/ 2147483647 h 44"/>
                <a:gd name="T8" fmla="*/ 2147483647 w 75"/>
                <a:gd name="T9" fmla="*/ 2147483647 h 44"/>
                <a:gd name="T10" fmla="*/ 2147483647 w 75"/>
                <a:gd name="T11" fmla="*/ 2147483647 h 44"/>
                <a:gd name="T12" fmla="*/ 2147483647 w 75"/>
                <a:gd name="T13" fmla="*/ 2147483647 h 44"/>
                <a:gd name="T14" fmla="*/ 0 w 75"/>
                <a:gd name="T15" fmla="*/ 2147483647 h 44"/>
                <a:gd name="T16" fmla="*/ 0 w 75"/>
                <a:gd name="T17" fmla="*/ 2147483647 h 44"/>
                <a:gd name="T18" fmla="*/ 2147483647 w 75"/>
                <a:gd name="T19" fmla="*/ 2147483647 h 44"/>
                <a:gd name="T20" fmla="*/ 2147483647 w 75"/>
                <a:gd name="T21" fmla="*/ 2147483647 h 44"/>
                <a:gd name="T22" fmla="*/ 2147483647 w 75"/>
                <a:gd name="T23" fmla="*/ 2147483647 h 44"/>
                <a:gd name="T24" fmla="*/ 2147483647 w 75"/>
                <a:gd name="T25" fmla="*/ 0 h 44"/>
                <a:gd name="T26" fmla="*/ 2147483647 w 75"/>
                <a:gd name="T27" fmla="*/ 2147483647 h 44"/>
                <a:gd name="T28" fmla="*/ 2147483647 w 75"/>
                <a:gd name="T29" fmla="*/ 2147483647 h 44"/>
                <a:gd name="T30" fmla="*/ 2147483647 w 75"/>
                <a:gd name="T31" fmla="*/ 2147483647 h 44"/>
                <a:gd name="T32" fmla="*/ 2147483647 w 75"/>
                <a:gd name="T33" fmla="*/ 0 h 44"/>
                <a:gd name="T34" fmla="*/ 2147483647 w 75"/>
                <a:gd name="T35" fmla="*/ 0 h 44"/>
                <a:gd name="T36" fmla="*/ 2147483647 w 75"/>
                <a:gd name="T37" fmla="*/ 2147483647 h 44"/>
                <a:gd name="T38" fmla="*/ 2147483647 w 75"/>
                <a:gd name="T39" fmla="*/ 2147483647 h 44"/>
                <a:gd name="T40" fmla="*/ 2147483647 w 75"/>
                <a:gd name="T41" fmla="*/ 2147483647 h 44"/>
                <a:gd name="T42" fmla="*/ 2147483647 w 75"/>
                <a:gd name="T43" fmla="*/ 2147483647 h 44"/>
                <a:gd name="T44" fmla="*/ 2147483647 w 75"/>
                <a:gd name="T45" fmla="*/ 2147483647 h 44"/>
                <a:gd name="T46" fmla="*/ 2147483647 w 75"/>
                <a:gd name="T47" fmla="*/ 2147483647 h 44"/>
                <a:gd name="T48" fmla="*/ 2147483647 w 75"/>
                <a:gd name="T49" fmla="*/ 2147483647 h 44"/>
                <a:gd name="T50" fmla="*/ 2147483647 w 75"/>
                <a:gd name="T51" fmla="*/ 2147483647 h 44"/>
                <a:gd name="T52" fmla="*/ 2147483647 w 75"/>
                <a:gd name="T53" fmla="*/ 2147483647 h 44"/>
                <a:gd name="T54" fmla="*/ 2147483647 w 75"/>
                <a:gd name="T55" fmla="*/ 2147483647 h 44"/>
                <a:gd name="T56" fmla="*/ 2147483647 w 75"/>
                <a:gd name="T57" fmla="*/ 2147483647 h 44"/>
                <a:gd name="T58" fmla="*/ 2147483647 w 75"/>
                <a:gd name="T59" fmla="*/ 2147483647 h 44"/>
                <a:gd name="T60" fmla="*/ 2147483647 w 75"/>
                <a:gd name="T61" fmla="*/ 2147483647 h 44"/>
                <a:gd name="T62" fmla="*/ 2147483647 w 75"/>
                <a:gd name="T63" fmla="*/ 2147483647 h 44"/>
                <a:gd name="T64" fmla="*/ 2147483647 w 75"/>
                <a:gd name="T65" fmla="*/ 2147483647 h 44"/>
                <a:gd name="T66" fmla="*/ 2147483647 w 75"/>
                <a:gd name="T67" fmla="*/ 2147483647 h 44"/>
                <a:gd name="T68" fmla="*/ 2147483647 w 75"/>
                <a:gd name="T69" fmla="*/ 2147483647 h 44"/>
                <a:gd name="T70" fmla="*/ 2147483647 w 75"/>
                <a:gd name="T71" fmla="*/ 2147483647 h 44"/>
                <a:gd name="T72" fmla="*/ 2147483647 w 75"/>
                <a:gd name="T73" fmla="*/ 2147483647 h 44"/>
                <a:gd name="T74" fmla="*/ 2147483647 w 75"/>
                <a:gd name="T75" fmla="*/ 2147483647 h 44"/>
                <a:gd name="T76" fmla="*/ 2147483647 w 75"/>
                <a:gd name="T77" fmla="*/ 2147483647 h 44"/>
                <a:gd name="T78" fmla="*/ 2147483647 w 75"/>
                <a:gd name="T79" fmla="*/ 2147483647 h 44"/>
                <a:gd name="T80" fmla="*/ 2147483647 w 75"/>
                <a:gd name="T81" fmla="*/ 2147483647 h 44"/>
                <a:gd name="T82" fmla="*/ 2147483647 w 75"/>
                <a:gd name="T83" fmla="*/ 2147483647 h 44"/>
                <a:gd name="T84" fmla="*/ 2147483647 w 75"/>
                <a:gd name="T85" fmla="*/ 2147483647 h 44"/>
                <a:gd name="T86" fmla="*/ 2147483647 w 75"/>
                <a:gd name="T87" fmla="*/ 2147483647 h 44"/>
                <a:gd name="T88" fmla="*/ 2147483647 w 75"/>
                <a:gd name="T89" fmla="*/ 2147483647 h 44"/>
                <a:gd name="T90" fmla="*/ 2147483647 w 75"/>
                <a:gd name="T91" fmla="*/ 2147483647 h 4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75" h="44">
                  <a:moveTo>
                    <a:pt x="17" y="37"/>
                  </a:moveTo>
                  <a:cubicBezTo>
                    <a:pt x="17" y="35"/>
                    <a:pt x="18" y="34"/>
                    <a:pt x="17" y="32"/>
                  </a:cubicBezTo>
                  <a:cubicBezTo>
                    <a:pt x="17" y="30"/>
                    <a:pt x="16" y="30"/>
                    <a:pt x="15" y="29"/>
                  </a:cubicBezTo>
                  <a:cubicBezTo>
                    <a:pt x="13" y="29"/>
                    <a:pt x="11" y="31"/>
                    <a:pt x="9" y="30"/>
                  </a:cubicBezTo>
                  <a:cubicBezTo>
                    <a:pt x="8" y="29"/>
                    <a:pt x="10" y="27"/>
                    <a:pt x="9" y="26"/>
                  </a:cubicBezTo>
                  <a:cubicBezTo>
                    <a:pt x="8" y="25"/>
                    <a:pt x="6" y="25"/>
                    <a:pt x="5" y="25"/>
                  </a:cubicBezTo>
                  <a:cubicBezTo>
                    <a:pt x="4" y="24"/>
                    <a:pt x="3" y="24"/>
                    <a:pt x="2" y="23"/>
                  </a:cubicBezTo>
                  <a:cubicBezTo>
                    <a:pt x="1" y="22"/>
                    <a:pt x="0" y="21"/>
                    <a:pt x="0" y="20"/>
                  </a:cubicBezTo>
                  <a:cubicBezTo>
                    <a:pt x="0" y="18"/>
                    <a:pt x="0" y="16"/>
                    <a:pt x="0" y="14"/>
                  </a:cubicBezTo>
                  <a:cubicBezTo>
                    <a:pt x="1" y="13"/>
                    <a:pt x="3" y="12"/>
                    <a:pt x="5" y="11"/>
                  </a:cubicBezTo>
                  <a:cubicBezTo>
                    <a:pt x="7" y="9"/>
                    <a:pt x="10" y="8"/>
                    <a:pt x="12" y="6"/>
                  </a:cubicBezTo>
                  <a:cubicBezTo>
                    <a:pt x="13" y="6"/>
                    <a:pt x="12" y="4"/>
                    <a:pt x="13" y="3"/>
                  </a:cubicBezTo>
                  <a:cubicBezTo>
                    <a:pt x="14" y="2"/>
                    <a:pt x="16" y="1"/>
                    <a:pt x="18" y="0"/>
                  </a:cubicBezTo>
                  <a:cubicBezTo>
                    <a:pt x="20" y="0"/>
                    <a:pt x="21" y="0"/>
                    <a:pt x="23" y="1"/>
                  </a:cubicBezTo>
                  <a:cubicBezTo>
                    <a:pt x="24" y="1"/>
                    <a:pt x="24" y="3"/>
                    <a:pt x="25" y="3"/>
                  </a:cubicBezTo>
                  <a:cubicBezTo>
                    <a:pt x="28" y="4"/>
                    <a:pt x="31" y="4"/>
                    <a:pt x="34" y="3"/>
                  </a:cubicBezTo>
                  <a:cubicBezTo>
                    <a:pt x="37" y="3"/>
                    <a:pt x="39" y="1"/>
                    <a:pt x="41" y="0"/>
                  </a:cubicBezTo>
                  <a:cubicBezTo>
                    <a:pt x="43" y="0"/>
                    <a:pt x="44" y="0"/>
                    <a:pt x="45" y="0"/>
                  </a:cubicBezTo>
                  <a:cubicBezTo>
                    <a:pt x="48" y="0"/>
                    <a:pt x="51" y="0"/>
                    <a:pt x="53" y="1"/>
                  </a:cubicBezTo>
                  <a:cubicBezTo>
                    <a:pt x="55" y="1"/>
                    <a:pt x="57" y="2"/>
                    <a:pt x="59" y="2"/>
                  </a:cubicBezTo>
                  <a:cubicBezTo>
                    <a:pt x="60" y="2"/>
                    <a:pt x="62" y="1"/>
                    <a:pt x="63" y="2"/>
                  </a:cubicBezTo>
                  <a:cubicBezTo>
                    <a:pt x="65" y="2"/>
                    <a:pt x="66" y="4"/>
                    <a:pt x="67" y="5"/>
                  </a:cubicBezTo>
                  <a:cubicBezTo>
                    <a:pt x="67" y="6"/>
                    <a:pt x="67" y="6"/>
                    <a:pt x="67" y="6"/>
                  </a:cubicBezTo>
                  <a:cubicBezTo>
                    <a:pt x="66" y="6"/>
                    <a:pt x="64" y="5"/>
                    <a:pt x="63" y="5"/>
                  </a:cubicBezTo>
                  <a:cubicBezTo>
                    <a:pt x="62" y="6"/>
                    <a:pt x="63" y="8"/>
                    <a:pt x="63" y="9"/>
                  </a:cubicBezTo>
                  <a:cubicBezTo>
                    <a:pt x="63" y="9"/>
                    <a:pt x="64" y="10"/>
                    <a:pt x="64" y="10"/>
                  </a:cubicBezTo>
                  <a:cubicBezTo>
                    <a:pt x="66" y="11"/>
                    <a:pt x="67" y="11"/>
                    <a:pt x="69" y="10"/>
                  </a:cubicBezTo>
                  <a:cubicBezTo>
                    <a:pt x="69" y="10"/>
                    <a:pt x="69" y="9"/>
                    <a:pt x="69" y="9"/>
                  </a:cubicBezTo>
                  <a:cubicBezTo>
                    <a:pt x="69" y="8"/>
                    <a:pt x="68" y="6"/>
                    <a:pt x="69" y="7"/>
                  </a:cubicBezTo>
                  <a:cubicBezTo>
                    <a:pt x="71" y="8"/>
                    <a:pt x="73" y="9"/>
                    <a:pt x="74" y="11"/>
                  </a:cubicBezTo>
                  <a:cubicBezTo>
                    <a:pt x="75" y="12"/>
                    <a:pt x="74" y="14"/>
                    <a:pt x="74" y="15"/>
                  </a:cubicBezTo>
                  <a:cubicBezTo>
                    <a:pt x="72" y="15"/>
                    <a:pt x="70" y="14"/>
                    <a:pt x="68" y="15"/>
                  </a:cubicBezTo>
                  <a:cubicBezTo>
                    <a:pt x="67" y="15"/>
                    <a:pt x="66" y="17"/>
                    <a:pt x="65" y="17"/>
                  </a:cubicBezTo>
                  <a:cubicBezTo>
                    <a:pt x="62" y="18"/>
                    <a:pt x="59" y="20"/>
                    <a:pt x="57" y="20"/>
                  </a:cubicBezTo>
                  <a:cubicBezTo>
                    <a:pt x="55" y="20"/>
                    <a:pt x="56" y="17"/>
                    <a:pt x="55" y="17"/>
                  </a:cubicBezTo>
                  <a:cubicBezTo>
                    <a:pt x="53" y="17"/>
                    <a:pt x="51" y="19"/>
                    <a:pt x="50" y="21"/>
                  </a:cubicBezTo>
                  <a:cubicBezTo>
                    <a:pt x="49" y="22"/>
                    <a:pt x="50" y="24"/>
                    <a:pt x="49" y="25"/>
                  </a:cubicBezTo>
                  <a:cubicBezTo>
                    <a:pt x="47" y="27"/>
                    <a:pt x="45" y="28"/>
                    <a:pt x="42" y="29"/>
                  </a:cubicBezTo>
                  <a:cubicBezTo>
                    <a:pt x="40" y="29"/>
                    <a:pt x="38" y="29"/>
                    <a:pt x="37" y="29"/>
                  </a:cubicBezTo>
                  <a:cubicBezTo>
                    <a:pt x="35" y="30"/>
                    <a:pt x="35" y="31"/>
                    <a:pt x="34" y="32"/>
                  </a:cubicBezTo>
                  <a:cubicBezTo>
                    <a:pt x="32" y="32"/>
                    <a:pt x="30" y="31"/>
                    <a:pt x="29" y="32"/>
                  </a:cubicBezTo>
                  <a:cubicBezTo>
                    <a:pt x="28" y="34"/>
                    <a:pt x="30" y="37"/>
                    <a:pt x="29" y="39"/>
                  </a:cubicBezTo>
                  <a:cubicBezTo>
                    <a:pt x="28" y="41"/>
                    <a:pt x="27" y="42"/>
                    <a:pt x="25" y="44"/>
                  </a:cubicBezTo>
                  <a:cubicBezTo>
                    <a:pt x="24" y="44"/>
                    <a:pt x="23" y="44"/>
                    <a:pt x="22" y="44"/>
                  </a:cubicBezTo>
                  <a:cubicBezTo>
                    <a:pt x="21" y="43"/>
                    <a:pt x="20" y="42"/>
                    <a:pt x="20" y="41"/>
                  </a:cubicBezTo>
                  <a:cubicBezTo>
                    <a:pt x="19" y="40"/>
                    <a:pt x="18" y="38"/>
                    <a:pt x="17" y="37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08" name="Freeform 763">
              <a:extLst>
                <a:ext uri="{FF2B5EF4-FFF2-40B4-BE49-F238E27FC236}">
                  <a16:creationId xmlns:a16="http://schemas.microsoft.com/office/drawing/2014/main" id="{A1ECB07F-BBE5-1049-8B8A-75F8EEF5A77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24047" y="3686445"/>
              <a:ext cx="109461" cy="118979"/>
            </a:xfrm>
            <a:custGeom>
              <a:avLst/>
              <a:gdLst>
                <a:gd name="T0" fmla="*/ 2147483647 w 58"/>
                <a:gd name="T1" fmla="*/ 2147483647 h 63"/>
                <a:gd name="T2" fmla="*/ 2147483647 w 58"/>
                <a:gd name="T3" fmla="*/ 2147483647 h 63"/>
                <a:gd name="T4" fmla="*/ 2147483647 w 58"/>
                <a:gd name="T5" fmla="*/ 2147483647 h 63"/>
                <a:gd name="T6" fmla="*/ 2147483647 w 58"/>
                <a:gd name="T7" fmla="*/ 2147483647 h 63"/>
                <a:gd name="T8" fmla="*/ 2147483647 w 58"/>
                <a:gd name="T9" fmla="*/ 2147483647 h 63"/>
                <a:gd name="T10" fmla="*/ 2147483647 w 58"/>
                <a:gd name="T11" fmla="*/ 2147483647 h 63"/>
                <a:gd name="T12" fmla="*/ 2147483647 w 58"/>
                <a:gd name="T13" fmla="*/ 2147483647 h 63"/>
                <a:gd name="T14" fmla="*/ 2147483647 w 58"/>
                <a:gd name="T15" fmla="*/ 2147483647 h 63"/>
                <a:gd name="T16" fmla="*/ 2147483647 w 58"/>
                <a:gd name="T17" fmla="*/ 2147483647 h 63"/>
                <a:gd name="T18" fmla="*/ 2147483647 w 58"/>
                <a:gd name="T19" fmla="*/ 2147483647 h 63"/>
                <a:gd name="T20" fmla="*/ 2147483647 w 58"/>
                <a:gd name="T21" fmla="*/ 2147483647 h 63"/>
                <a:gd name="T22" fmla="*/ 2147483647 w 58"/>
                <a:gd name="T23" fmla="*/ 2147483647 h 63"/>
                <a:gd name="T24" fmla="*/ 2147483647 w 58"/>
                <a:gd name="T25" fmla="*/ 2147483647 h 63"/>
                <a:gd name="T26" fmla="*/ 2147483647 w 58"/>
                <a:gd name="T27" fmla="*/ 2147483647 h 63"/>
                <a:gd name="T28" fmla="*/ 2147483647 w 58"/>
                <a:gd name="T29" fmla="*/ 2147483647 h 63"/>
                <a:gd name="T30" fmla="*/ 2147483647 w 58"/>
                <a:gd name="T31" fmla="*/ 2147483647 h 63"/>
                <a:gd name="T32" fmla="*/ 2147483647 w 58"/>
                <a:gd name="T33" fmla="*/ 2147483647 h 63"/>
                <a:gd name="T34" fmla="*/ 2147483647 w 58"/>
                <a:gd name="T35" fmla="*/ 2147483647 h 63"/>
                <a:gd name="T36" fmla="*/ 2147483647 w 58"/>
                <a:gd name="T37" fmla="*/ 2147483647 h 63"/>
                <a:gd name="T38" fmla="*/ 2147483647 w 58"/>
                <a:gd name="T39" fmla="*/ 2147483647 h 63"/>
                <a:gd name="T40" fmla="*/ 2147483647 w 58"/>
                <a:gd name="T41" fmla="*/ 2147483647 h 63"/>
                <a:gd name="T42" fmla="*/ 2147483647 w 58"/>
                <a:gd name="T43" fmla="*/ 2147483647 h 63"/>
                <a:gd name="T44" fmla="*/ 2147483647 w 58"/>
                <a:gd name="T45" fmla="*/ 2147483647 h 63"/>
                <a:gd name="T46" fmla="*/ 2147483647 w 58"/>
                <a:gd name="T47" fmla="*/ 2147483647 h 63"/>
                <a:gd name="T48" fmla="*/ 2147483647 w 58"/>
                <a:gd name="T49" fmla="*/ 2147483647 h 63"/>
                <a:gd name="T50" fmla="*/ 2147483647 w 58"/>
                <a:gd name="T51" fmla="*/ 2147483647 h 63"/>
                <a:gd name="T52" fmla="*/ 2147483647 w 58"/>
                <a:gd name="T53" fmla="*/ 2147483647 h 63"/>
                <a:gd name="T54" fmla="*/ 2147483647 w 58"/>
                <a:gd name="T55" fmla="*/ 2147483647 h 63"/>
                <a:gd name="T56" fmla="*/ 2147483647 w 58"/>
                <a:gd name="T57" fmla="*/ 2147483647 h 63"/>
                <a:gd name="T58" fmla="*/ 2147483647 w 58"/>
                <a:gd name="T59" fmla="*/ 2147483647 h 63"/>
                <a:gd name="T60" fmla="*/ 2147483647 w 58"/>
                <a:gd name="T61" fmla="*/ 2147483647 h 63"/>
                <a:gd name="T62" fmla="*/ 2147483647 w 58"/>
                <a:gd name="T63" fmla="*/ 2147483647 h 63"/>
                <a:gd name="T64" fmla="*/ 2147483647 w 58"/>
                <a:gd name="T65" fmla="*/ 2147483647 h 63"/>
                <a:gd name="T66" fmla="*/ 2147483647 w 58"/>
                <a:gd name="T67" fmla="*/ 2147483647 h 63"/>
                <a:gd name="T68" fmla="*/ 2147483647 w 58"/>
                <a:gd name="T69" fmla="*/ 2147483647 h 63"/>
                <a:gd name="T70" fmla="*/ 2147483647 w 58"/>
                <a:gd name="T71" fmla="*/ 2147483647 h 63"/>
                <a:gd name="T72" fmla="*/ 2147483647 w 58"/>
                <a:gd name="T73" fmla="*/ 2147483647 h 63"/>
                <a:gd name="T74" fmla="*/ 2147483647 w 58"/>
                <a:gd name="T75" fmla="*/ 2147483647 h 63"/>
                <a:gd name="T76" fmla="*/ 2147483647 w 58"/>
                <a:gd name="T77" fmla="*/ 2147483647 h 63"/>
                <a:gd name="T78" fmla="*/ 2147483647 w 58"/>
                <a:gd name="T79" fmla="*/ 2147483647 h 63"/>
                <a:gd name="T80" fmla="*/ 2147483647 w 58"/>
                <a:gd name="T81" fmla="*/ 2147483647 h 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58" h="63">
                  <a:moveTo>
                    <a:pt x="26" y="55"/>
                  </a:moveTo>
                  <a:cubicBezTo>
                    <a:pt x="30" y="55"/>
                    <a:pt x="31" y="58"/>
                    <a:pt x="35" y="59"/>
                  </a:cubicBezTo>
                  <a:cubicBezTo>
                    <a:pt x="36" y="59"/>
                    <a:pt x="38" y="58"/>
                    <a:pt x="39" y="59"/>
                  </a:cubicBezTo>
                  <a:cubicBezTo>
                    <a:pt x="41" y="59"/>
                    <a:pt x="41" y="62"/>
                    <a:pt x="43" y="62"/>
                  </a:cubicBezTo>
                  <a:cubicBezTo>
                    <a:pt x="45" y="63"/>
                    <a:pt x="48" y="63"/>
                    <a:pt x="50" y="62"/>
                  </a:cubicBezTo>
                  <a:cubicBezTo>
                    <a:pt x="51" y="62"/>
                    <a:pt x="51" y="60"/>
                    <a:pt x="51" y="59"/>
                  </a:cubicBezTo>
                  <a:cubicBezTo>
                    <a:pt x="50" y="57"/>
                    <a:pt x="48" y="55"/>
                    <a:pt x="48" y="53"/>
                  </a:cubicBezTo>
                  <a:cubicBezTo>
                    <a:pt x="48" y="50"/>
                    <a:pt x="50" y="48"/>
                    <a:pt x="50" y="46"/>
                  </a:cubicBezTo>
                  <a:cubicBezTo>
                    <a:pt x="50" y="44"/>
                    <a:pt x="48" y="42"/>
                    <a:pt x="49" y="40"/>
                  </a:cubicBezTo>
                  <a:cubicBezTo>
                    <a:pt x="49" y="38"/>
                    <a:pt x="52" y="37"/>
                    <a:pt x="52" y="35"/>
                  </a:cubicBezTo>
                  <a:cubicBezTo>
                    <a:pt x="53" y="31"/>
                    <a:pt x="51" y="26"/>
                    <a:pt x="52" y="22"/>
                  </a:cubicBezTo>
                  <a:cubicBezTo>
                    <a:pt x="53" y="18"/>
                    <a:pt x="56" y="16"/>
                    <a:pt x="57" y="13"/>
                  </a:cubicBezTo>
                  <a:cubicBezTo>
                    <a:pt x="58" y="11"/>
                    <a:pt x="57" y="8"/>
                    <a:pt x="57" y="6"/>
                  </a:cubicBezTo>
                  <a:cubicBezTo>
                    <a:pt x="57" y="4"/>
                    <a:pt x="57" y="3"/>
                    <a:pt x="58" y="1"/>
                  </a:cubicBezTo>
                  <a:cubicBezTo>
                    <a:pt x="56" y="1"/>
                    <a:pt x="54" y="0"/>
                    <a:pt x="52" y="1"/>
                  </a:cubicBezTo>
                  <a:cubicBezTo>
                    <a:pt x="51" y="1"/>
                    <a:pt x="50" y="3"/>
                    <a:pt x="49" y="3"/>
                  </a:cubicBezTo>
                  <a:cubicBezTo>
                    <a:pt x="46" y="4"/>
                    <a:pt x="43" y="6"/>
                    <a:pt x="41" y="6"/>
                  </a:cubicBezTo>
                  <a:cubicBezTo>
                    <a:pt x="39" y="6"/>
                    <a:pt x="40" y="3"/>
                    <a:pt x="39" y="3"/>
                  </a:cubicBezTo>
                  <a:cubicBezTo>
                    <a:pt x="37" y="3"/>
                    <a:pt x="35" y="5"/>
                    <a:pt x="34" y="7"/>
                  </a:cubicBezTo>
                  <a:cubicBezTo>
                    <a:pt x="33" y="8"/>
                    <a:pt x="34" y="10"/>
                    <a:pt x="33" y="11"/>
                  </a:cubicBezTo>
                  <a:cubicBezTo>
                    <a:pt x="31" y="13"/>
                    <a:pt x="29" y="14"/>
                    <a:pt x="26" y="15"/>
                  </a:cubicBezTo>
                  <a:cubicBezTo>
                    <a:pt x="24" y="15"/>
                    <a:pt x="22" y="15"/>
                    <a:pt x="21" y="15"/>
                  </a:cubicBezTo>
                  <a:cubicBezTo>
                    <a:pt x="19" y="16"/>
                    <a:pt x="19" y="17"/>
                    <a:pt x="18" y="18"/>
                  </a:cubicBezTo>
                  <a:cubicBezTo>
                    <a:pt x="16" y="18"/>
                    <a:pt x="14" y="17"/>
                    <a:pt x="13" y="18"/>
                  </a:cubicBezTo>
                  <a:cubicBezTo>
                    <a:pt x="12" y="20"/>
                    <a:pt x="14" y="23"/>
                    <a:pt x="13" y="25"/>
                  </a:cubicBezTo>
                  <a:cubicBezTo>
                    <a:pt x="12" y="27"/>
                    <a:pt x="11" y="28"/>
                    <a:pt x="9" y="30"/>
                  </a:cubicBezTo>
                  <a:cubicBezTo>
                    <a:pt x="8" y="30"/>
                    <a:pt x="7" y="30"/>
                    <a:pt x="6" y="30"/>
                  </a:cubicBezTo>
                  <a:cubicBezTo>
                    <a:pt x="5" y="30"/>
                    <a:pt x="4" y="32"/>
                    <a:pt x="4" y="31"/>
                  </a:cubicBezTo>
                  <a:cubicBezTo>
                    <a:pt x="3" y="31"/>
                    <a:pt x="2" y="28"/>
                    <a:pt x="1" y="28"/>
                  </a:cubicBezTo>
                  <a:cubicBezTo>
                    <a:pt x="0" y="29"/>
                    <a:pt x="0" y="31"/>
                    <a:pt x="1" y="32"/>
                  </a:cubicBezTo>
                  <a:cubicBezTo>
                    <a:pt x="4" y="37"/>
                    <a:pt x="9" y="41"/>
                    <a:pt x="13" y="45"/>
                  </a:cubicBezTo>
                  <a:cubicBezTo>
                    <a:pt x="17" y="49"/>
                    <a:pt x="19" y="53"/>
                    <a:pt x="23" y="56"/>
                  </a:cubicBezTo>
                  <a:cubicBezTo>
                    <a:pt x="24" y="56"/>
                    <a:pt x="24" y="55"/>
                    <a:pt x="25" y="55"/>
                  </a:cubicBezTo>
                  <a:cubicBezTo>
                    <a:pt x="25" y="53"/>
                    <a:pt x="23" y="52"/>
                    <a:pt x="23" y="50"/>
                  </a:cubicBezTo>
                  <a:cubicBezTo>
                    <a:pt x="22" y="48"/>
                    <a:pt x="22" y="45"/>
                    <a:pt x="22" y="43"/>
                  </a:cubicBezTo>
                  <a:cubicBezTo>
                    <a:pt x="22" y="42"/>
                    <a:pt x="23" y="42"/>
                    <a:pt x="23" y="42"/>
                  </a:cubicBezTo>
                  <a:cubicBezTo>
                    <a:pt x="26" y="43"/>
                    <a:pt x="28" y="45"/>
                    <a:pt x="30" y="47"/>
                  </a:cubicBezTo>
                  <a:cubicBezTo>
                    <a:pt x="32" y="49"/>
                    <a:pt x="34" y="51"/>
                    <a:pt x="36" y="54"/>
                  </a:cubicBezTo>
                  <a:cubicBezTo>
                    <a:pt x="36" y="55"/>
                    <a:pt x="37" y="57"/>
                    <a:pt x="36" y="57"/>
                  </a:cubicBezTo>
                  <a:cubicBezTo>
                    <a:pt x="32" y="57"/>
                    <a:pt x="30" y="54"/>
                    <a:pt x="27" y="53"/>
                  </a:cubicBezTo>
                  <a:cubicBezTo>
                    <a:pt x="26" y="53"/>
                    <a:pt x="26" y="54"/>
                    <a:pt x="26" y="5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09" name="Freeform 764">
              <a:extLst>
                <a:ext uri="{FF2B5EF4-FFF2-40B4-BE49-F238E27FC236}">
                  <a16:creationId xmlns:a16="http://schemas.microsoft.com/office/drawing/2014/main" id="{DD51E887-70BE-F540-8254-E3E20E32D1D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36681" y="3833979"/>
              <a:ext cx="133256" cy="69801"/>
            </a:xfrm>
            <a:custGeom>
              <a:avLst/>
              <a:gdLst>
                <a:gd name="T0" fmla="*/ 2147483647 w 70"/>
                <a:gd name="T1" fmla="*/ 2147483647 h 36"/>
                <a:gd name="T2" fmla="*/ 2147483647 w 70"/>
                <a:gd name="T3" fmla="*/ 2147483647 h 36"/>
                <a:gd name="T4" fmla="*/ 2147483647 w 70"/>
                <a:gd name="T5" fmla="*/ 2147483647 h 36"/>
                <a:gd name="T6" fmla="*/ 2147483647 w 70"/>
                <a:gd name="T7" fmla="*/ 2147483647 h 36"/>
                <a:gd name="T8" fmla="*/ 2147483647 w 70"/>
                <a:gd name="T9" fmla="*/ 2147483647 h 36"/>
                <a:gd name="T10" fmla="*/ 2147483647 w 70"/>
                <a:gd name="T11" fmla="*/ 2147483647 h 36"/>
                <a:gd name="T12" fmla="*/ 2147483647 w 70"/>
                <a:gd name="T13" fmla="*/ 2147483647 h 36"/>
                <a:gd name="T14" fmla="*/ 2147483647 w 70"/>
                <a:gd name="T15" fmla="*/ 2147483647 h 36"/>
                <a:gd name="T16" fmla="*/ 2147483647 w 70"/>
                <a:gd name="T17" fmla="*/ 2147483647 h 36"/>
                <a:gd name="T18" fmla="*/ 2147483647 w 70"/>
                <a:gd name="T19" fmla="*/ 2147483647 h 36"/>
                <a:gd name="T20" fmla="*/ 2147483647 w 70"/>
                <a:gd name="T21" fmla="*/ 2147483647 h 36"/>
                <a:gd name="T22" fmla="*/ 2147483647 w 70"/>
                <a:gd name="T23" fmla="*/ 2147483647 h 36"/>
                <a:gd name="T24" fmla="*/ 2147483647 w 70"/>
                <a:gd name="T25" fmla="*/ 2147483647 h 36"/>
                <a:gd name="T26" fmla="*/ 2147483647 w 70"/>
                <a:gd name="T27" fmla="*/ 2147483647 h 36"/>
                <a:gd name="T28" fmla="*/ 2147483647 w 70"/>
                <a:gd name="T29" fmla="*/ 2147483647 h 36"/>
                <a:gd name="T30" fmla="*/ 2147483647 w 70"/>
                <a:gd name="T31" fmla="*/ 2147483647 h 36"/>
                <a:gd name="T32" fmla="*/ 2147483647 w 70"/>
                <a:gd name="T33" fmla="*/ 2147483647 h 36"/>
                <a:gd name="T34" fmla="*/ 2147483647 w 70"/>
                <a:gd name="T35" fmla="*/ 2147483647 h 36"/>
                <a:gd name="T36" fmla="*/ 2147483647 w 70"/>
                <a:gd name="T37" fmla="*/ 2147483647 h 36"/>
                <a:gd name="T38" fmla="*/ 2147483647 w 70"/>
                <a:gd name="T39" fmla="*/ 2147483647 h 36"/>
                <a:gd name="T40" fmla="*/ 0 w 70"/>
                <a:gd name="T41" fmla="*/ 2147483647 h 36"/>
                <a:gd name="T42" fmla="*/ 2147483647 w 70"/>
                <a:gd name="T43" fmla="*/ 2147483647 h 36"/>
                <a:gd name="T44" fmla="*/ 2147483647 w 70"/>
                <a:gd name="T45" fmla="*/ 2147483647 h 36"/>
                <a:gd name="T46" fmla="*/ 2147483647 w 70"/>
                <a:gd name="T47" fmla="*/ 2147483647 h 36"/>
                <a:gd name="T48" fmla="*/ 2147483647 w 70"/>
                <a:gd name="T49" fmla="*/ 2147483647 h 36"/>
                <a:gd name="T50" fmla="*/ 2147483647 w 70"/>
                <a:gd name="T51" fmla="*/ 2147483647 h 36"/>
                <a:gd name="T52" fmla="*/ 2147483647 w 70"/>
                <a:gd name="T53" fmla="*/ 2147483647 h 36"/>
                <a:gd name="T54" fmla="*/ 2147483647 w 70"/>
                <a:gd name="T55" fmla="*/ 2147483647 h 36"/>
                <a:gd name="T56" fmla="*/ 2147483647 w 70"/>
                <a:gd name="T57" fmla="*/ 2147483647 h 36"/>
                <a:gd name="T58" fmla="*/ 2147483647 w 70"/>
                <a:gd name="T59" fmla="*/ 2147483647 h 36"/>
                <a:gd name="T60" fmla="*/ 2147483647 w 70"/>
                <a:gd name="T61" fmla="*/ 2147483647 h 36"/>
                <a:gd name="T62" fmla="*/ 2147483647 w 70"/>
                <a:gd name="T63" fmla="*/ 2147483647 h 36"/>
                <a:gd name="T64" fmla="*/ 2147483647 w 70"/>
                <a:gd name="T65" fmla="*/ 2147483647 h 36"/>
                <a:gd name="T66" fmla="*/ 2147483647 w 70"/>
                <a:gd name="T67" fmla="*/ 2147483647 h 36"/>
                <a:gd name="T68" fmla="*/ 2147483647 w 70"/>
                <a:gd name="T69" fmla="*/ 2147483647 h 36"/>
                <a:gd name="T70" fmla="*/ 2147483647 w 70"/>
                <a:gd name="T71" fmla="*/ 2147483647 h 36"/>
                <a:gd name="T72" fmla="*/ 2147483647 w 70"/>
                <a:gd name="T73" fmla="*/ 2147483647 h 36"/>
                <a:gd name="T74" fmla="*/ 2147483647 w 70"/>
                <a:gd name="T75" fmla="*/ 2147483647 h 36"/>
                <a:gd name="T76" fmla="*/ 2147483647 w 70"/>
                <a:gd name="T77" fmla="*/ 2147483647 h 36"/>
                <a:gd name="T78" fmla="*/ 2147483647 w 70"/>
                <a:gd name="T79" fmla="*/ 2147483647 h 36"/>
                <a:gd name="T80" fmla="*/ 2147483647 w 70"/>
                <a:gd name="T81" fmla="*/ 2147483647 h 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70" h="36">
                  <a:moveTo>
                    <a:pt x="63" y="33"/>
                  </a:moveTo>
                  <a:cubicBezTo>
                    <a:pt x="64" y="32"/>
                    <a:pt x="65" y="30"/>
                    <a:pt x="66" y="29"/>
                  </a:cubicBezTo>
                  <a:cubicBezTo>
                    <a:pt x="67" y="28"/>
                    <a:pt x="69" y="30"/>
                    <a:pt x="69" y="29"/>
                  </a:cubicBezTo>
                  <a:cubicBezTo>
                    <a:pt x="70" y="27"/>
                    <a:pt x="70" y="25"/>
                    <a:pt x="70" y="22"/>
                  </a:cubicBezTo>
                  <a:cubicBezTo>
                    <a:pt x="70" y="21"/>
                    <a:pt x="68" y="19"/>
                    <a:pt x="68" y="18"/>
                  </a:cubicBezTo>
                  <a:cubicBezTo>
                    <a:pt x="68" y="16"/>
                    <a:pt x="69" y="16"/>
                    <a:pt x="70" y="15"/>
                  </a:cubicBezTo>
                  <a:cubicBezTo>
                    <a:pt x="68" y="12"/>
                    <a:pt x="67" y="10"/>
                    <a:pt x="64" y="8"/>
                  </a:cubicBezTo>
                  <a:cubicBezTo>
                    <a:pt x="61" y="6"/>
                    <a:pt x="58" y="7"/>
                    <a:pt x="54" y="5"/>
                  </a:cubicBezTo>
                  <a:cubicBezTo>
                    <a:pt x="52" y="4"/>
                    <a:pt x="50" y="1"/>
                    <a:pt x="47" y="1"/>
                  </a:cubicBezTo>
                  <a:cubicBezTo>
                    <a:pt x="45" y="0"/>
                    <a:pt x="44" y="4"/>
                    <a:pt x="42" y="4"/>
                  </a:cubicBezTo>
                  <a:cubicBezTo>
                    <a:pt x="39" y="5"/>
                    <a:pt x="35" y="5"/>
                    <a:pt x="33" y="6"/>
                  </a:cubicBezTo>
                  <a:cubicBezTo>
                    <a:pt x="29" y="7"/>
                    <a:pt x="26" y="11"/>
                    <a:pt x="22" y="12"/>
                  </a:cubicBezTo>
                  <a:cubicBezTo>
                    <a:pt x="20" y="13"/>
                    <a:pt x="18" y="10"/>
                    <a:pt x="16" y="10"/>
                  </a:cubicBezTo>
                  <a:cubicBezTo>
                    <a:pt x="14" y="10"/>
                    <a:pt x="12" y="11"/>
                    <a:pt x="11" y="10"/>
                  </a:cubicBezTo>
                  <a:cubicBezTo>
                    <a:pt x="9" y="9"/>
                    <a:pt x="9" y="6"/>
                    <a:pt x="8" y="4"/>
                  </a:cubicBezTo>
                  <a:cubicBezTo>
                    <a:pt x="7" y="3"/>
                    <a:pt x="4" y="2"/>
                    <a:pt x="3" y="1"/>
                  </a:cubicBezTo>
                  <a:cubicBezTo>
                    <a:pt x="3" y="3"/>
                    <a:pt x="1" y="5"/>
                    <a:pt x="2" y="7"/>
                  </a:cubicBezTo>
                  <a:cubicBezTo>
                    <a:pt x="2" y="9"/>
                    <a:pt x="5" y="9"/>
                    <a:pt x="5" y="11"/>
                  </a:cubicBezTo>
                  <a:cubicBezTo>
                    <a:pt x="5" y="12"/>
                    <a:pt x="2" y="12"/>
                    <a:pt x="2" y="14"/>
                  </a:cubicBezTo>
                  <a:cubicBezTo>
                    <a:pt x="1" y="15"/>
                    <a:pt x="2" y="16"/>
                    <a:pt x="2" y="18"/>
                  </a:cubicBezTo>
                  <a:cubicBezTo>
                    <a:pt x="2" y="19"/>
                    <a:pt x="1" y="20"/>
                    <a:pt x="0" y="21"/>
                  </a:cubicBezTo>
                  <a:cubicBezTo>
                    <a:pt x="3" y="21"/>
                    <a:pt x="6" y="21"/>
                    <a:pt x="9" y="21"/>
                  </a:cubicBezTo>
                  <a:cubicBezTo>
                    <a:pt x="11" y="21"/>
                    <a:pt x="14" y="20"/>
                    <a:pt x="16" y="21"/>
                  </a:cubicBezTo>
                  <a:cubicBezTo>
                    <a:pt x="17" y="22"/>
                    <a:pt x="17" y="25"/>
                    <a:pt x="18" y="27"/>
                  </a:cubicBezTo>
                  <a:cubicBezTo>
                    <a:pt x="18" y="28"/>
                    <a:pt x="18" y="31"/>
                    <a:pt x="20" y="30"/>
                  </a:cubicBezTo>
                  <a:cubicBezTo>
                    <a:pt x="22" y="30"/>
                    <a:pt x="21" y="25"/>
                    <a:pt x="23" y="25"/>
                  </a:cubicBezTo>
                  <a:cubicBezTo>
                    <a:pt x="25" y="25"/>
                    <a:pt x="24" y="29"/>
                    <a:pt x="25" y="31"/>
                  </a:cubicBezTo>
                  <a:cubicBezTo>
                    <a:pt x="26" y="33"/>
                    <a:pt x="27" y="35"/>
                    <a:pt x="29" y="35"/>
                  </a:cubicBezTo>
                  <a:cubicBezTo>
                    <a:pt x="32" y="36"/>
                    <a:pt x="36" y="35"/>
                    <a:pt x="37" y="32"/>
                  </a:cubicBezTo>
                  <a:cubicBezTo>
                    <a:pt x="38" y="30"/>
                    <a:pt x="35" y="28"/>
                    <a:pt x="34" y="26"/>
                  </a:cubicBezTo>
                  <a:cubicBezTo>
                    <a:pt x="33" y="24"/>
                    <a:pt x="30" y="23"/>
                    <a:pt x="31" y="21"/>
                  </a:cubicBezTo>
                  <a:cubicBezTo>
                    <a:pt x="31" y="19"/>
                    <a:pt x="33" y="19"/>
                    <a:pt x="35" y="19"/>
                  </a:cubicBezTo>
                  <a:cubicBezTo>
                    <a:pt x="36" y="18"/>
                    <a:pt x="38" y="17"/>
                    <a:pt x="39" y="16"/>
                  </a:cubicBezTo>
                  <a:cubicBezTo>
                    <a:pt x="40" y="14"/>
                    <a:pt x="38" y="12"/>
                    <a:pt x="39" y="11"/>
                  </a:cubicBezTo>
                  <a:cubicBezTo>
                    <a:pt x="41" y="9"/>
                    <a:pt x="45" y="8"/>
                    <a:pt x="47" y="8"/>
                  </a:cubicBezTo>
                  <a:cubicBezTo>
                    <a:pt x="50" y="9"/>
                    <a:pt x="52" y="12"/>
                    <a:pt x="54" y="13"/>
                  </a:cubicBezTo>
                  <a:cubicBezTo>
                    <a:pt x="55" y="14"/>
                    <a:pt x="57" y="14"/>
                    <a:pt x="58" y="15"/>
                  </a:cubicBezTo>
                  <a:cubicBezTo>
                    <a:pt x="59" y="17"/>
                    <a:pt x="60" y="20"/>
                    <a:pt x="60" y="22"/>
                  </a:cubicBezTo>
                  <a:cubicBezTo>
                    <a:pt x="60" y="23"/>
                    <a:pt x="58" y="22"/>
                    <a:pt x="57" y="23"/>
                  </a:cubicBezTo>
                  <a:cubicBezTo>
                    <a:pt x="57" y="25"/>
                    <a:pt x="58" y="27"/>
                    <a:pt x="59" y="29"/>
                  </a:cubicBezTo>
                  <a:cubicBezTo>
                    <a:pt x="60" y="30"/>
                    <a:pt x="62" y="32"/>
                    <a:pt x="63" y="3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10" name="Freeform 765">
              <a:extLst>
                <a:ext uri="{FF2B5EF4-FFF2-40B4-BE49-F238E27FC236}">
                  <a16:creationId xmlns:a16="http://schemas.microsoft.com/office/drawing/2014/main" id="{6E595619-617B-B34D-8314-7DD5B4E03F4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65293" y="3791146"/>
              <a:ext cx="80906" cy="88837"/>
            </a:xfrm>
            <a:custGeom>
              <a:avLst/>
              <a:gdLst>
                <a:gd name="T0" fmla="*/ 2147483647 w 42"/>
                <a:gd name="T1" fmla="*/ 2147483647 h 47"/>
                <a:gd name="T2" fmla="*/ 2147483647 w 42"/>
                <a:gd name="T3" fmla="*/ 2147483647 h 47"/>
                <a:gd name="T4" fmla="*/ 2147483647 w 42"/>
                <a:gd name="T5" fmla="*/ 2147483647 h 47"/>
                <a:gd name="T6" fmla="*/ 2147483647 w 42"/>
                <a:gd name="T7" fmla="*/ 2147483647 h 47"/>
                <a:gd name="T8" fmla="*/ 2147483647 w 42"/>
                <a:gd name="T9" fmla="*/ 2147483647 h 47"/>
                <a:gd name="T10" fmla="*/ 2147483647 w 42"/>
                <a:gd name="T11" fmla="*/ 2147483647 h 47"/>
                <a:gd name="T12" fmla="*/ 2147483647 w 42"/>
                <a:gd name="T13" fmla="*/ 2147483647 h 47"/>
                <a:gd name="T14" fmla="*/ 2147483647 w 42"/>
                <a:gd name="T15" fmla="*/ 2147483647 h 47"/>
                <a:gd name="T16" fmla="*/ 2147483647 w 42"/>
                <a:gd name="T17" fmla="*/ 2147483647 h 47"/>
                <a:gd name="T18" fmla="*/ 2147483647 w 42"/>
                <a:gd name="T19" fmla="*/ 2147483647 h 47"/>
                <a:gd name="T20" fmla="*/ 2147483647 w 42"/>
                <a:gd name="T21" fmla="*/ 0 h 47"/>
                <a:gd name="T22" fmla="*/ 2147483647 w 42"/>
                <a:gd name="T23" fmla="*/ 0 h 47"/>
                <a:gd name="T24" fmla="*/ 2147483647 w 42"/>
                <a:gd name="T25" fmla="*/ 2147483647 h 47"/>
                <a:gd name="T26" fmla="*/ 0 w 42"/>
                <a:gd name="T27" fmla="*/ 2147483647 h 47"/>
                <a:gd name="T28" fmla="*/ 2147483647 w 42"/>
                <a:gd name="T29" fmla="*/ 2147483647 h 47"/>
                <a:gd name="T30" fmla="*/ 2147483647 w 42"/>
                <a:gd name="T31" fmla="*/ 2147483647 h 47"/>
                <a:gd name="T32" fmla="*/ 0 w 42"/>
                <a:gd name="T33" fmla="*/ 2147483647 h 47"/>
                <a:gd name="T34" fmla="*/ 2147483647 w 42"/>
                <a:gd name="T35" fmla="*/ 2147483647 h 47"/>
                <a:gd name="T36" fmla="*/ 2147483647 w 42"/>
                <a:gd name="T37" fmla="*/ 2147483647 h 47"/>
                <a:gd name="T38" fmla="*/ 2147483647 w 42"/>
                <a:gd name="T39" fmla="*/ 2147483647 h 47"/>
                <a:gd name="T40" fmla="*/ 2147483647 w 42"/>
                <a:gd name="T41" fmla="*/ 2147483647 h 47"/>
                <a:gd name="T42" fmla="*/ 2147483647 w 42"/>
                <a:gd name="T43" fmla="*/ 2147483647 h 47"/>
                <a:gd name="T44" fmla="*/ 2147483647 w 42"/>
                <a:gd name="T45" fmla="*/ 2147483647 h 47"/>
                <a:gd name="T46" fmla="*/ 2147483647 w 42"/>
                <a:gd name="T47" fmla="*/ 2147483647 h 47"/>
                <a:gd name="T48" fmla="*/ 2147483647 w 42"/>
                <a:gd name="T49" fmla="*/ 2147483647 h 47"/>
                <a:gd name="T50" fmla="*/ 2147483647 w 42"/>
                <a:gd name="T51" fmla="*/ 2147483647 h 47"/>
                <a:gd name="T52" fmla="*/ 2147483647 w 42"/>
                <a:gd name="T53" fmla="*/ 2147483647 h 47"/>
                <a:gd name="T54" fmla="*/ 2147483647 w 42"/>
                <a:gd name="T55" fmla="*/ 2147483647 h 47"/>
                <a:gd name="T56" fmla="*/ 2147483647 w 42"/>
                <a:gd name="T57" fmla="*/ 2147483647 h 47"/>
                <a:gd name="T58" fmla="*/ 2147483647 w 42"/>
                <a:gd name="T59" fmla="*/ 2147483647 h 47"/>
                <a:gd name="T60" fmla="*/ 2147483647 w 42"/>
                <a:gd name="T61" fmla="*/ 2147483647 h 47"/>
                <a:gd name="T62" fmla="*/ 2147483647 w 42"/>
                <a:gd name="T63" fmla="*/ 2147483647 h 47"/>
                <a:gd name="T64" fmla="*/ 2147483647 w 42"/>
                <a:gd name="T65" fmla="*/ 2147483647 h 47"/>
                <a:gd name="T66" fmla="*/ 2147483647 w 42"/>
                <a:gd name="T67" fmla="*/ 2147483647 h 47"/>
                <a:gd name="T68" fmla="*/ 2147483647 w 42"/>
                <a:gd name="T69" fmla="*/ 2147483647 h 47"/>
                <a:gd name="T70" fmla="*/ 2147483647 w 42"/>
                <a:gd name="T71" fmla="*/ 2147483647 h 47"/>
                <a:gd name="T72" fmla="*/ 2147483647 w 42"/>
                <a:gd name="T73" fmla="*/ 2147483647 h 47"/>
                <a:gd name="T74" fmla="*/ 2147483647 w 42"/>
                <a:gd name="T75" fmla="*/ 2147483647 h 47"/>
                <a:gd name="T76" fmla="*/ 2147483647 w 42"/>
                <a:gd name="T77" fmla="*/ 2147483647 h 4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2" h="47">
                  <a:moveTo>
                    <a:pt x="40" y="24"/>
                  </a:moveTo>
                  <a:cubicBezTo>
                    <a:pt x="40" y="23"/>
                    <a:pt x="40" y="23"/>
                    <a:pt x="39" y="22"/>
                  </a:cubicBezTo>
                  <a:cubicBezTo>
                    <a:pt x="38" y="21"/>
                    <a:pt x="37" y="20"/>
                    <a:pt x="36" y="19"/>
                  </a:cubicBezTo>
                  <a:cubicBezTo>
                    <a:pt x="34" y="17"/>
                    <a:pt x="31" y="15"/>
                    <a:pt x="30" y="13"/>
                  </a:cubicBezTo>
                  <a:cubicBezTo>
                    <a:pt x="29" y="11"/>
                    <a:pt x="30" y="9"/>
                    <a:pt x="30" y="7"/>
                  </a:cubicBezTo>
                  <a:cubicBezTo>
                    <a:pt x="30" y="6"/>
                    <a:pt x="29" y="5"/>
                    <a:pt x="29" y="4"/>
                  </a:cubicBezTo>
                  <a:cubicBezTo>
                    <a:pt x="29" y="5"/>
                    <a:pt x="29" y="7"/>
                    <a:pt x="28" y="7"/>
                  </a:cubicBezTo>
                  <a:cubicBezTo>
                    <a:pt x="26" y="8"/>
                    <a:pt x="23" y="8"/>
                    <a:pt x="21" y="7"/>
                  </a:cubicBezTo>
                  <a:cubicBezTo>
                    <a:pt x="19" y="7"/>
                    <a:pt x="19" y="4"/>
                    <a:pt x="17" y="4"/>
                  </a:cubicBezTo>
                  <a:cubicBezTo>
                    <a:pt x="16" y="3"/>
                    <a:pt x="14" y="4"/>
                    <a:pt x="13" y="4"/>
                  </a:cubicBezTo>
                  <a:cubicBezTo>
                    <a:pt x="9" y="3"/>
                    <a:pt x="8" y="0"/>
                    <a:pt x="4" y="0"/>
                  </a:cubicBezTo>
                  <a:lnTo>
                    <a:pt x="3" y="0"/>
                  </a:lnTo>
                  <a:cubicBezTo>
                    <a:pt x="2" y="0"/>
                    <a:pt x="2" y="1"/>
                    <a:pt x="1" y="1"/>
                  </a:cubicBezTo>
                  <a:cubicBezTo>
                    <a:pt x="1" y="2"/>
                    <a:pt x="0" y="3"/>
                    <a:pt x="0" y="4"/>
                  </a:cubicBezTo>
                  <a:cubicBezTo>
                    <a:pt x="0" y="5"/>
                    <a:pt x="1" y="6"/>
                    <a:pt x="1" y="7"/>
                  </a:cubicBezTo>
                  <a:cubicBezTo>
                    <a:pt x="1" y="8"/>
                    <a:pt x="1" y="9"/>
                    <a:pt x="1" y="10"/>
                  </a:cubicBezTo>
                  <a:cubicBezTo>
                    <a:pt x="1" y="12"/>
                    <a:pt x="0" y="14"/>
                    <a:pt x="0" y="16"/>
                  </a:cubicBezTo>
                  <a:cubicBezTo>
                    <a:pt x="0" y="17"/>
                    <a:pt x="0" y="18"/>
                    <a:pt x="1" y="19"/>
                  </a:cubicBezTo>
                  <a:cubicBezTo>
                    <a:pt x="3" y="20"/>
                    <a:pt x="4" y="21"/>
                    <a:pt x="6" y="22"/>
                  </a:cubicBezTo>
                  <a:cubicBezTo>
                    <a:pt x="7" y="23"/>
                    <a:pt x="9" y="24"/>
                    <a:pt x="10" y="23"/>
                  </a:cubicBezTo>
                  <a:cubicBezTo>
                    <a:pt x="11" y="23"/>
                    <a:pt x="10" y="22"/>
                    <a:pt x="10" y="21"/>
                  </a:cubicBezTo>
                  <a:cubicBezTo>
                    <a:pt x="10" y="19"/>
                    <a:pt x="8" y="18"/>
                    <a:pt x="8" y="16"/>
                  </a:cubicBezTo>
                  <a:cubicBezTo>
                    <a:pt x="8" y="15"/>
                    <a:pt x="9" y="15"/>
                    <a:pt x="9" y="15"/>
                  </a:cubicBezTo>
                  <a:cubicBezTo>
                    <a:pt x="11" y="16"/>
                    <a:pt x="12" y="18"/>
                    <a:pt x="13" y="19"/>
                  </a:cubicBezTo>
                  <a:cubicBezTo>
                    <a:pt x="14" y="21"/>
                    <a:pt x="13" y="23"/>
                    <a:pt x="15" y="24"/>
                  </a:cubicBezTo>
                  <a:cubicBezTo>
                    <a:pt x="17" y="26"/>
                    <a:pt x="21" y="25"/>
                    <a:pt x="23" y="27"/>
                  </a:cubicBezTo>
                  <a:cubicBezTo>
                    <a:pt x="25" y="28"/>
                    <a:pt x="27" y="30"/>
                    <a:pt x="28" y="32"/>
                  </a:cubicBezTo>
                  <a:cubicBezTo>
                    <a:pt x="28" y="34"/>
                    <a:pt x="27" y="37"/>
                    <a:pt x="28" y="39"/>
                  </a:cubicBezTo>
                  <a:cubicBezTo>
                    <a:pt x="28" y="41"/>
                    <a:pt x="31" y="42"/>
                    <a:pt x="32" y="42"/>
                  </a:cubicBezTo>
                  <a:cubicBezTo>
                    <a:pt x="34" y="42"/>
                    <a:pt x="31" y="40"/>
                    <a:pt x="30" y="39"/>
                  </a:cubicBezTo>
                  <a:cubicBezTo>
                    <a:pt x="30" y="38"/>
                    <a:pt x="29" y="36"/>
                    <a:pt x="30" y="36"/>
                  </a:cubicBezTo>
                  <a:cubicBezTo>
                    <a:pt x="32" y="36"/>
                    <a:pt x="32" y="38"/>
                    <a:pt x="33" y="39"/>
                  </a:cubicBezTo>
                  <a:cubicBezTo>
                    <a:pt x="35" y="41"/>
                    <a:pt x="35" y="44"/>
                    <a:pt x="37" y="46"/>
                  </a:cubicBezTo>
                  <a:cubicBezTo>
                    <a:pt x="37" y="47"/>
                    <a:pt x="37" y="44"/>
                    <a:pt x="37" y="44"/>
                  </a:cubicBezTo>
                  <a:cubicBezTo>
                    <a:pt x="38" y="43"/>
                    <a:pt x="39" y="42"/>
                    <a:pt x="39" y="41"/>
                  </a:cubicBezTo>
                  <a:cubicBezTo>
                    <a:pt x="39" y="39"/>
                    <a:pt x="38" y="38"/>
                    <a:pt x="39" y="37"/>
                  </a:cubicBezTo>
                  <a:cubicBezTo>
                    <a:pt x="39" y="35"/>
                    <a:pt x="42" y="35"/>
                    <a:pt x="42" y="34"/>
                  </a:cubicBezTo>
                  <a:cubicBezTo>
                    <a:pt x="42" y="32"/>
                    <a:pt x="39" y="32"/>
                    <a:pt x="39" y="30"/>
                  </a:cubicBezTo>
                  <a:cubicBezTo>
                    <a:pt x="38" y="28"/>
                    <a:pt x="40" y="26"/>
                    <a:pt x="40" y="2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11" name="Freeform 766">
              <a:extLst>
                <a:ext uri="{FF2B5EF4-FFF2-40B4-BE49-F238E27FC236}">
                  <a16:creationId xmlns:a16="http://schemas.microsoft.com/office/drawing/2014/main" id="{53F67D6B-57A8-8144-9DE2-86A3DD9A911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28691" y="3756246"/>
              <a:ext cx="290307" cy="458464"/>
            </a:xfrm>
            <a:custGeom>
              <a:avLst/>
              <a:gdLst>
                <a:gd name="T0" fmla="*/ 2147483647 w 152"/>
                <a:gd name="T1" fmla="*/ 2147483647 h 241"/>
                <a:gd name="T2" fmla="*/ 2147483647 w 152"/>
                <a:gd name="T3" fmla="*/ 2147483647 h 241"/>
                <a:gd name="T4" fmla="*/ 2147483647 w 152"/>
                <a:gd name="T5" fmla="*/ 2147483647 h 241"/>
                <a:gd name="T6" fmla="*/ 2147483647 w 152"/>
                <a:gd name="T7" fmla="*/ 2147483647 h 241"/>
                <a:gd name="T8" fmla="*/ 2147483647 w 152"/>
                <a:gd name="T9" fmla="*/ 2147483647 h 241"/>
                <a:gd name="T10" fmla="*/ 2147483647 w 152"/>
                <a:gd name="T11" fmla="*/ 2147483647 h 241"/>
                <a:gd name="T12" fmla="*/ 2147483647 w 152"/>
                <a:gd name="T13" fmla="*/ 2147483647 h 241"/>
                <a:gd name="T14" fmla="*/ 2147483647 w 152"/>
                <a:gd name="T15" fmla="*/ 2147483647 h 241"/>
                <a:gd name="T16" fmla="*/ 2147483647 w 152"/>
                <a:gd name="T17" fmla="*/ 2147483647 h 241"/>
                <a:gd name="T18" fmla="*/ 2147483647 w 152"/>
                <a:gd name="T19" fmla="*/ 2147483647 h 241"/>
                <a:gd name="T20" fmla="*/ 2147483647 w 152"/>
                <a:gd name="T21" fmla="*/ 2147483647 h 241"/>
                <a:gd name="T22" fmla="*/ 2147483647 w 152"/>
                <a:gd name="T23" fmla="*/ 2147483647 h 241"/>
                <a:gd name="T24" fmla="*/ 2147483647 w 152"/>
                <a:gd name="T25" fmla="*/ 2147483647 h 241"/>
                <a:gd name="T26" fmla="*/ 2147483647 w 152"/>
                <a:gd name="T27" fmla="*/ 2147483647 h 241"/>
                <a:gd name="T28" fmla="*/ 2147483647 w 152"/>
                <a:gd name="T29" fmla="*/ 2147483647 h 241"/>
                <a:gd name="T30" fmla="*/ 2147483647 w 152"/>
                <a:gd name="T31" fmla="*/ 2147483647 h 241"/>
                <a:gd name="T32" fmla="*/ 2147483647 w 152"/>
                <a:gd name="T33" fmla="*/ 2147483647 h 241"/>
                <a:gd name="T34" fmla="*/ 2147483647 w 152"/>
                <a:gd name="T35" fmla="*/ 2147483647 h 241"/>
                <a:gd name="T36" fmla="*/ 2147483647 w 152"/>
                <a:gd name="T37" fmla="*/ 2147483647 h 241"/>
                <a:gd name="T38" fmla="*/ 2147483647 w 152"/>
                <a:gd name="T39" fmla="*/ 2147483647 h 241"/>
                <a:gd name="T40" fmla="*/ 2147483647 w 152"/>
                <a:gd name="T41" fmla="*/ 2147483647 h 241"/>
                <a:gd name="T42" fmla="*/ 2147483647 w 152"/>
                <a:gd name="T43" fmla="*/ 2147483647 h 241"/>
                <a:gd name="T44" fmla="*/ 2147483647 w 152"/>
                <a:gd name="T45" fmla="*/ 2147483647 h 241"/>
                <a:gd name="T46" fmla="*/ 2147483647 w 152"/>
                <a:gd name="T47" fmla="*/ 2147483647 h 241"/>
                <a:gd name="T48" fmla="*/ 2147483647 w 152"/>
                <a:gd name="T49" fmla="*/ 2147483647 h 241"/>
                <a:gd name="T50" fmla="*/ 2147483647 w 152"/>
                <a:gd name="T51" fmla="*/ 2147483647 h 241"/>
                <a:gd name="T52" fmla="*/ 2147483647 w 152"/>
                <a:gd name="T53" fmla="*/ 2147483647 h 241"/>
                <a:gd name="T54" fmla="*/ 2147483647 w 152"/>
                <a:gd name="T55" fmla="*/ 2147483647 h 241"/>
                <a:gd name="T56" fmla="*/ 2147483647 w 152"/>
                <a:gd name="T57" fmla="*/ 2147483647 h 241"/>
                <a:gd name="T58" fmla="*/ 2147483647 w 152"/>
                <a:gd name="T59" fmla="*/ 2147483647 h 241"/>
                <a:gd name="T60" fmla="*/ 2147483647 w 152"/>
                <a:gd name="T61" fmla="*/ 2147483647 h 241"/>
                <a:gd name="T62" fmla="*/ 2147483647 w 152"/>
                <a:gd name="T63" fmla="*/ 2147483647 h 241"/>
                <a:gd name="T64" fmla="*/ 2147483647 w 152"/>
                <a:gd name="T65" fmla="*/ 2147483647 h 241"/>
                <a:gd name="T66" fmla="*/ 2147483647 w 152"/>
                <a:gd name="T67" fmla="*/ 2147483647 h 241"/>
                <a:gd name="T68" fmla="*/ 2147483647 w 152"/>
                <a:gd name="T69" fmla="*/ 2147483647 h 241"/>
                <a:gd name="T70" fmla="*/ 2147483647 w 152"/>
                <a:gd name="T71" fmla="*/ 2147483647 h 241"/>
                <a:gd name="T72" fmla="*/ 2147483647 w 152"/>
                <a:gd name="T73" fmla="*/ 2147483647 h 241"/>
                <a:gd name="T74" fmla="*/ 2147483647 w 152"/>
                <a:gd name="T75" fmla="*/ 2147483647 h 241"/>
                <a:gd name="T76" fmla="*/ 2147483647 w 152"/>
                <a:gd name="T77" fmla="*/ 2147483647 h 241"/>
                <a:gd name="T78" fmla="*/ 2147483647 w 152"/>
                <a:gd name="T79" fmla="*/ 2147483647 h 241"/>
                <a:gd name="T80" fmla="*/ 2147483647 w 152"/>
                <a:gd name="T81" fmla="*/ 2147483647 h 241"/>
                <a:gd name="T82" fmla="*/ 2147483647 w 152"/>
                <a:gd name="T83" fmla="*/ 2147483647 h 241"/>
                <a:gd name="T84" fmla="*/ 2147483647 w 152"/>
                <a:gd name="T85" fmla="*/ 2147483647 h 241"/>
                <a:gd name="T86" fmla="*/ 2147483647 w 152"/>
                <a:gd name="T87" fmla="*/ 2147483647 h 241"/>
                <a:gd name="T88" fmla="*/ 2147483647 w 152"/>
                <a:gd name="T89" fmla="*/ 2147483647 h 24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52" h="241">
                  <a:moveTo>
                    <a:pt x="21" y="56"/>
                  </a:moveTo>
                  <a:cubicBezTo>
                    <a:pt x="22" y="58"/>
                    <a:pt x="26" y="61"/>
                    <a:pt x="27" y="63"/>
                  </a:cubicBezTo>
                  <a:cubicBezTo>
                    <a:pt x="27" y="64"/>
                    <a:pt x="26" y="66"/>
                    <a:pt x="27" y="67"/>
                  </a:cubicBezTo>
                  <a:cubicBezTo>
                    <a:pt x="27" y="68"/>
                    <a:pt x="29" y="68"/>
                    <a:pt x="29" y="67"/>
                  </a:cubicBezTo>
                  <a:cubicBezTo>
                    <a:pt x="30" y="64"/>
                    <a:pt x="27" y="61"/>
                    <a:pt x="28" y="58"/>
                  </a:cubicBezTo>
                  <a:cubicBezTo>
                    <a:pt x="29" y="56"/>
                    <a:pt x="32" y="56"/>
                    <a:pt x="34" y="54"/>
                  </a:cubicBezTo>
                  <a:cubicBezTo>
                    <a:pt x="36" y="52"/>
                    <a:pt x="36" y="49"/>
                    <a:pt x="38" y="48"/>
                  </a:cubicBezTo>
                  <a:cubicBezTo>
                    <a:pt x="40" y="46"/>
                    <a:pt x="42" y="48"/>
                    <a:pt x="44" y="46"/>
                  </a:cubicBezTo>
                  <a:cubicBezTo>
                    <a:pt x="44" y="45"/>
                    <a:pt x="42" y="43"/>
                    <a:pt x="42" y="42"/>
                  </a:cubicBezTo>
                  <a:cubicBezTo>
                    <a:pt x="43" y="38"/>
                    <a:pt x="44" y="35"/>
                    <a:pt x="44" y="31"/>
                  </a:cubicBezTo>
                  <a:cubicBezTo>
                    <a:pt x="44" y="31"/>
                    <a:pt x="43" y="30"/>
                    <a:pt x="44" y="29"/>
                  </a:cubicBezTo>
                  <a:cubicBezTo>
                    <a:pt x="46" y="27"/>
                    <a:pt x="49" y="26"/>
                    <a:pt x="51" y="24"/>
                  </a:cubicBezTo>
                  <a:cubicBezTo>
                    <a:pt x="53" y="23"/>
                    <a:pt x="54" y="20"/>
                    <a:pt x="57" y="20"/>
                  </a:cubicBezTo>
                  <a:cubicBezTo>
                    <a:pt x="58" y="20"/>
                    <a:pt x="58" y="23"/>
                    <a:pt x="60" y="24"/>
                  </a:cubicBezTo>
                  <a:cubicBezTo>
                    <a:pt x="61" y="24"/>
                    <a:pt x="61" y="23"/>
                    <a:pt x="61" y="22"/>
                  </a:cubicBezTo>
                  <a:cubicBezTo>
                    <a:pt x="62" y="20"/>
                    <a:pt x="62" y="17"/>
                    <a:pt x="64" y="16"/>
                  </a:cubicBezTo>
                  <a:cubicBezTo>
                    <a:pt x="66" y="15"/>
                    <a:pt x="69" y="17"/>
                    <a:pt x="71" y="17"/>
                  </a:cubicBezTo>
                  <a:cubicBezTo>
                    <a:pt x="74" y="17"/>
                    <a:pt x="77" y="16"/>
                    <a:pt x="79" y="15"/>
                  </a:cubicBezTo>
                  <a:cubicBezTo>
                    <a:pt x="83" y="13"/>
                    <a:pt x="86" y="11"/>
                    <a:pt x="88" y="8"/>
                  </a:cubicBezTo>
                  <a:cubicBezTo>
                    <a:pt x="89" y="7"/>
                    <a:pt x="87" y="4"/>
                    <a:pt x="88" y="3"/>
                  </a:cubicBezTo>
                  <a:cubicBezTo>
                    <a:pt x="89" y="2"/>
                    <a:pt x="90" y="5"/>
                    <a:pt x="91" y="5"/>
                  </a:cubicBezTo>
                  <a:cubicBezTo>
                    <a:pt x="93" y="4"/>
                    <a:pt x="94" y="1"/>
                    <a:pt x="96" y="0"/>
                  </a:cubicBezTo>
                  <a:cubicBezTo>
                    <a:pt x="97" y="0"/>
                    <a:pt x="99" y="0"/>
                    <a:pt x="99" y="1"/>
                  </a:cubicBezTo>
                  <a:cubicBezTo>
                    <a:pt x="101" y="2"/>
                    <a:pt x="101" y="5"/>
                    <a:pt x="101" y="7"/>
                  </a:cubicBezTo>
                  <a:cubicBezTo>
                    <a:pt x="101" y="8"/>
                    <a:pt x="100" y="7"/>
                    <a:pt x="99" y="8"/>
                  </a:cubicBezTo>
                  <a:cubicBezTo>
                    <a:pt x="96" y="9"/>
                    <a:pt x="92" y="9"/>
                    <a:pt x="89" y="12"/>
                  </a:cubicBezTo>
                  <a:cubicBezTo>
                    <a:pt x="87" y="14"/>
                    <a:pt x="87" y="17"/>
                    <a:pt x="86" y="20"/>
                  </a:cubicBezTo>
                  <a:cubicBezTo>
                    <a:pt x="84" y="24"/>
                    <a:pt x="80" y="26"/>
                    <a:pt x="78" y="31"/>
                  </a:cubicBezTo>
                  <a:cubicBezTo>
                    <a:pt x="77" y="33"/>
                    <a:pt x="79" y="37"/>
                    <a:pt x="78" y="39"/>
                  </a:cubicBezTo>
                  <a:cubicBezTo>
                    <a:pt x="76" y="43"/>
                    <a:pt x="72" y="45"/>
                    <a:pt x="71" y="49"/>
                  </a:cubicBezTo>
                  <a:cubicBezTo>
                    <a:pt x="71" y="50"/>
                    <a:pt x="72" y="51"/>
                    <a:pt x="73" y="51"/>
                  </a:cubicBezTo>
                  <a:cubicBezTo>
                    <a:pt x="74" y="51"/>
                    <a:pt x="75" y="49"/>
                    <a:pt x="76" y="49"/>
                  </a:cubicBezTo>
                  <a:cubicBezTo>
                    <a:pt x="77" y="48"/>
                    <a:pt x="79" y="49"/>
                    <a:pt x="81" y="50"/>
                  </a:cubicBezTo>
                  <a:cubicBezTo>
                    <a:pt x="83" y="52"/>
                    <a:pt x="83" y="55"/>
                    <a:pt x="84" y="58"/>
                  </a:cubicBezTo>
                  <a:cubicBezTo>
                    <a:pt x="85" y="62"/>
                    <a:pt x="83" y="65"/>
                    <a:pt x="84" y="69"/>
                  </a:cubicBezTo>
                  <a:cubicBezTo>
                    <a:pt x="84" y="71"/>
                    <a:pt x="85" y="73"/>
                    <a:pt x="86" y="75"/>
                  </a:cubicBezTo>
                  <a:cubicBezTo>
                    <a:pt x="87" y="76"/>
                    <a:pt x="87" y="78"/>
                    <a:pt x="88" y="78"/>
                  </a:cubicBezTo>
                  <a:cubicBezTo>
                    <a:pt x="91" y="78"/>
                    <a:pt x="94" y="77"/>
                    <a:pt x="96" y="77"/>
                  </a:cubicBezTo>
                  <a:cubicBezTo>
                    <a:pt x="98" y="77"/>
                    <a:pt x="100" y="78"/>
                    <a:pt x="101" y="78"/>
                  </a:cubicBezTo>
                  <a:cubicBezTo>
                    <a:pt x="103" y="78"/>
                    <a:pt x="104" y="76"/>
                    <a:pt x="106" y="76"/>
                  </a:cubicBezTo>
                  <a:cubicBezTo>
                    <a:pt x="108" y="76"/>
                    <a:pt x="107" y="79"/>
                    <a:pt x="108" y="80"/>
                  </a:cubicBezTo>
                  <a:cubicBezTo>
                    <a:pt x="110" y="81"/>
                    <a:pt x="112" y="79"/>
                    <a:pt x="113" y="80"/>
                  </a:cubicBezTo>
                  <a:cubicBezTo>
                    <a:pt x="116" y="83"/>
                    <a:pt x="118" y="88"/>
                    <a:pt x="121" y="91"/>
                  </a:cubicBezTo>
                  <a:cubicBezTo>
                    <a:pt x="122" y="92"/>
                    <a:pt x="123" y="90"/>
                    <a:pt x="125" y="90"/>
                  </a:cubicBezTo>
                  <a:cubicBezTo>
                    <a:pt x="125" y="90"/>
                    <a:pt x="126" y="91"/>
                    <a:pt x="127" y="91"/>
                  </a:cubicBezTo>
                  <a:cubicBezTo>
                    <a:pt x="129" y="91"/>
                    <a:pt x="130" y="91"/>
                    <a:pt x="132" y="91"/>
                  </a:cubicBezTo>
                  <a:cubicBezTo>
                    <a:pt x="136" y="91"/>
                    <a:pt x="139" y="90"/>
                    <a:pt x="142" y="90"/>
                  </a:cubicBezTo>
                  <a:cubicBezTo>
                    <a:pt x="143" y="90"/>
                    <a:pt x="145" y="90"/>
                    <a:pt x="145" y="91"/>
                  </a:cubicBezTo>
                  <a:cubicBezTo>
                    <a:pt x="146" y="94"/>
                    <a:pt x="146" y="98"/>
                    <a:pt x="145" y="101"/>
                  </a:cubicBezTo>
                  <a:cubicBezTo>
                    <a:pt x="144" y="102"/>
                    <a:pt x="141" y="102"/>
                    <a:pt x="141" y="104"/>
                  </a:cubicBezTo>
                  <a:cubicBezTo>
                    <a:pt x="140" y="105"/>
                    <a:pt x="142" y="106"/>
                    <a:pt x="142" y="107"/>
                  </a:cubicBezTo>
                  <a:cubicBezTo>
                    <a:pt x="141" y="109"/>
                    <a:pt x="139" y="111"/>
                    <a:pt x="139" y="113"/>
                  </a:cubicBezTo>
                  <a:cubicBezTo>
                    <a:pt x="140" y="115"/>
                    <a:pt x="143" y="116"/>
                    <a:pt x="143" y="118"/>
                  </a:cubicBezTo>
                  <a:cubicBezTo>
                    <a:pt x="144" y="120"/>
                    <a:pt x="143" y="122"/>
                    <a:pt x="143" y="124"/>
                  </a:cubicBezTo>
                  <a:cubicBezTo>
                    <a:pt x="143" y="124"/>
                    <a:pt x="145" y="124"/>
                    <a:pt x="145" y="124"/>
                  </a:cubicBezTo>
                  <a:cubicBezTo>
                    <a:pt x="146" y="126"/>
                    <a:pt x="146" y="129"/>
                    <a:pt x="145" y="131"/>
                  </a:cubicBezTo>
                  <a:cubicBezTo>
                    <a:pt x="144" y="134"/>
                    <a:pt x="140" y="135"/>
                    <a:pt x="139" y="138"/>
                  </a:cubicBezTo>
                  <a:cubicBezTo>
                    <a:pt x="139" y="140"/>
                    <a:pt x="143" y="140"/>
                    <a:pt x="144" y="142"/>
                  </a:cubicBezTo>
                  <a:cubicBezTo>
                    <a:pt x="146" y="143"/>
                    <a:pt x="146" y="145"/>
                    <a:pt x="147" y="146"/>
                  </a:cubicBezTo>
                  <a:cubicBezTo>
                    <a:pt x="149" y="151"/>
                    <a:pt x="150" y="155"/>
                    <a:pt x="152" y="160"/>
                  </a:cubicBezTo>
                  <a:cubicBezTo>
                    <a:pt x="151" y="161"/>
                    <a:pt x="151" y="162"/>
                    <a:pt x="150" y="163"/>
                  </a:cubicBezTo>
                  <a:cubicBezTo>
                    <a:pt x="148" y="159"/>
                    <a:pt x="147" y="155"/>
                    <a:pt x="145" y="151"/>
                  </a:cubicBezTo>
                  <a:cubicBezTo>
                    <a:pt x="144" y="150"/>
                    <a:pt x="144" y="147"/>
                    <a:pt x="143" y="148"/>
                  </a:cubicBezTo>
                  <a:cubicBezTo>
                    <a:pt x="141" y="148"/>
                    <a:pt x="141" y="151"/>
                    <a:pt x="140" y="153"/>
                  </a:cubicBezTo>
                  <a:cubicBezTo>
                    <a:pt x="138" y="152"/>
                    <a:pt x="137" y="151"/>
                    <a:pt x="136" y="151"/>
                  </a:cubicBezTo>
                  <a:cubicBezTo>
                    <a:pt x="135" y="151"/>
                    <a:pt x="135" y="152"/>
                    <a:pt x="135" y="153"/>
                  </a:cubicBezTo>
                  <a:cubicBezTo>
                    <a:pt x="129" y="153"/>
                    <a:pt x="123" y="154"/>
                    <a:pt x="117" y="154"/>
                  </a:cubicBezTo>
                  <a:cubicBezTo>
                    <a:pt x="117" y="157"/>
                    <a:pt x="117" y="159"/>
                    <a:pt x="118" y="162"/>
                  </a:cubicBezTo>
                  <a:cubicBezTo>
                    <a:pt x="119" y="162"/>
                    <a:pt x="120" y="161"/>
                    <a:pt x="121" y="162"/>
                  </a:cubicBezTo>
                  <a:cubicBezTo>
                    <a:pt x="122" y="163"/>
                    <a:pt x="122" y="164"/>
                    <a:pt x="123" y="166"/>
                  </a:cubicBezTo>
                  <a:cubicBezTo>
                    <a:pt x="123" y="167"/>
                    <a:pt x="124" y="168"/>
                    <a:pt x="123" y="168"/>
                  </a:cubicBezTo>
                  <a:cubicBezTo>
                    <a:pt x="121" y="169"/>
                    <a:pt x="119" y="168"/>
                    <a:pt x="116" y="168"/>
                  </a:cubicBezTo>
                  <a:cubicBezTo>
                    <a:pt x="115" y="169"/>
                    <a:pt x="114" y="169"/>
                    <a:pt x="113" y="170"/>
                  </a:cubicBezTo>
                  <a:cubicBezTo>
                    <a:pt x="113" y="175"/>
                    <a:pt x="113" y="180"/>
                    <a:pt x="113" y="185"/>
                  </a:cubicBezTo>
                  <a:cubicBezTo>
                    <a:pt x="114" y="186"/>
                    <a:pt x="116" y="187"/>
                    <a:pt x="118" y="188"/>
                  </a:cubicBezTo>
                  <a:cubicBezTo>
                    <a:pt x="119" y="190"/>
                    <a:pt x="121" y="191"/>
                    <a:pt x="123" y="193"/>
                  </a:cubicBezTo>
                  <a:cubicBezTo>
                    <a:pt x="122" y="195"/>
                    <a:pt x="122" y="197"/>
                    <a:pt x="121" y="200"/>
                  </a:cubicBezTo>
                  <a:cubicBezTo>
                    <a:pt x="119" y="213"/>
                    <a:pt x="117" y="228"/>
                    <a:pt x="115" y="241"/>
                  </a:cubicBezTo>
                  <a:cubicBezTo>
                    <a:pt x="115" y="239"/>
                    <a:pt x="115" y="238"/>
                    <a:pt x="114" y="236"/>
                  </a:cubicBezTo>
                  <a:cubicBezTo>
                    <a:pt x="113" y="235"/>
                    <a:pt x="111" y="234"/>
                    <a:pt x="111" y="233"/>
                  </a:cubicBezTo>
                  <a:cubicBezTo>
                    <a:pt x="110" y="232"/>
                    <a:pt x="112" y="231"/>
                    <a:pt x="111" y="231"/>
                  </a:cubicBezTo>
                  <a:cubicBezTo>
                    <a:pt x="110" y="230"/>
                    <a:pt x="107" y="232"/>
                    <a:pt x="107" y="230"/>
                  </a:cubicBezTo>
                  <a:cubicBezTo>
                    <a:pt x="108" y="225"/>
                    <a:pt x="112" y="221"/>
                    <a:pt x="113" y="215"/>
                  </a:cubicBezTo>
                  <a:cubicBezTo>
                    <a:pt x="113" y="214"/>
                    <a:pt x="110" y="216"/>
                    <a:pt x="109" y="215"/>
                  </a:cubicBezTo>
                  <a:cubicBezTo>
                    <a:pt x="108" y="214"/>
                    <a:pt x="110" y="212"/>
                    <a:pt x="109" y="211"/>
                  </a:cubicBezTo>
                  <a:cubicBezTo>
                    <a:pt x="107" y="210"/>
                    <a:pt x="104" y="210"/>
                    <a:pt x="102" y="210"/>
                  </a:cubicBezTo>
                  <a:cubicBezTo>
                    <a:pt x="100" y="211"/>
                    <a:pt x="98" y="213"/>
                    <a:pt x="96" y="213"/>
                  </a:cubicBezTo>
                  <a:cubicBezTo>
                    <a:pt x="95" y="213"/>
                    <a:pt x="94" y="210"/>
                    <a:pt x="92" y="210"/>
                  </a:cubicBezTo>
                  <a:cubicBezTo>
                    <a:pt x="89" y="210"/>
                    <a:pt x="87" y="212"/>
                    <a:pt x="85" y="213"/>
                  </a:cubicBezTo>
                  <a:cubicBezTo>
                    <a:pt x="82" y="213"/>
                    <a:pt x="80" y="213"/>
                    <a:pt x="77" y="212"/>
                  </a:cubicBezTo>
                  <a:cubicBezTo>
                    <a:pt x="75" y="212"/>
                    <a:pt x="72" y="212"/>
                    <a:pt x="72" y="211"/>
                  </a:cubicBezTo>
                  <a:cubicBezTo>
                    <a:pt x="71" y="209"/>
                    <a:pt x="73" y="208"/>
                    <a:pt x="73" y="207"/>
                  </a:cubicBezTo>
                  <a:cubicBezTo>
                    <a:pt x="74" y="205"/>
                    <a:pt x="74" y="204"/>
                    <a:pt x="73" y="203"/>
                  </a:cubicBezTo>
                  <a:cubicBezTo>
                    <a:pt x="72" y="202"/>
                    <a:pt x="71" y="205"/>
                    <a:pt x="71" y="204"/>
                  </a:cubicBezTo>
                  <a:cubicBezTo>
                    <a:pt x="69" y="202"/>
                    <a:pt x="68" y="199"/>
                    <a:pt x="66" y="197"/>
                  </a:cubicBezTo>
                  <a:cubicBezTo>
                    <a:pt x="64" y="196"/>
                    <a:pt x="61" y="196"/>
                    <a:pt x="59" y="194"/>
                  </a:cubicBezTo>
                  <a:cubicBezTo>
                    <a:pt x="57" y="193"/>
                    <a:pt x="58" y="190"/>
                    <a:pt x="57" y="188"/>
                  </a:cubicBezTo>
                  <a:cubicBezTo>
                    <a:pt x="55" y="186"/>
                    <a:pt x="53" y="184"/>
                    <a:pt x="51" y="182"/>
                  </a:cubicBezTo>
                  <a:cubicBezTo>
                    <a:pt x="50" y="181"/>
                    <a:pt x="49" y="180"/>
                    <a:pt x="48" y="180"/>
                  </a:cubicBezTo>
                  <a:cubicBezTo>
                    <a:pt x="47" y="179"/>
                    <a:pt x="45" y="179"/>
                    <a:pt x="44" y="179"/>
                  </a:cubicBezTo>
                  <a:lnTo>
                    <a:pt x="36" y="173"/>
                  </a:lnTo>
                  <a:lnTo>
                    <a:pt x="32" y="172"/>
                  </a:lnTo>
                  <a:lnTo>
                    <a:pt x="31" y="174"/>
                  </a:lnTo>
                  <a:lnTo>
                    <a:pt x="27" y="174"/>
                  </a:lnTo>
                  <a:lnTo>
                    <a:pt x="23" y="172"/>
                  </a:lnTo>
                  <a:lnTo>
                    <a:pt x="19" y="172"/>
                  </a:lnTo>
                  <a:lnTo>
                    <a:pt x="16" y="168"/>
                  </a:lnTo>
                  <a:lnTo>
                    <a:pt x="11" y="165"/>
                  </a:lnTo>
                  <a:lnTo>
                    <a:pt x="8" y="162"/>
                  </a:lnTo>
                  <a:lnTo>
                    <a:pt x="1" y="159"/>
                  </a:lnTo>
                  <a:cubicBezTo>
                    <a:pt x="1" y="158"/>
                    <a:pt x="0" y="156"/>
                    <a:pt x="1" y="155"/>
                  </a:cubicBezTo>
                  <a:cubicBezTo>
                    <a:pt x="1" y="154"/>
                    <a:pt x="4" y="156"/>
                    <a:pt x="5" y="155"/>
                  </a:cubicBezTo>
                  <a:cubicBezTo>
                    <a:pt x="6" y="154"/>
                    <a:pt x="5" y="152"/>
                    <a:pt x="5" y="150"/>
                  </a:cubicBezTo>
                  <a:cubicBezTo>
                    <a:pt x="4" y="149"/>
                    <a:pt x="3" y="148"/>
                    <a:pt x="3" y="147"/>
                  </a:cubicBezTo>
                  <a:cubicBezTo>
                    <a:pt x="3" y="145"/>
                    <a:pt x="3" y="143"/>
                    <a:pt x="5" y="143"/>
                  </a:cubicBezTo>
                  <a:cubicBezTo>
                    <a:pt x="7" y="142"/>
                    <a:pt x="9" y="143"/>
                    <a:pt x="11" y="143"/>
                  </a:cubicBezTo>
                  <a:cubicBezTo>
                    <a:pt x="13" y="142"/>
                    <a:pt x="15" y="141"/>
                    <a:pt x="16" y="140"/>
                  </a:cubicBezTo>
                  <a:cubicBezTo>
                    <a:pt x="17" y="138"/>
                    <a:pt x="16" y="136"/>
                    <a:pt x="16" y="135"/>
                  </a:cubicBezTo>
                  <a:cubicBezTo>
                    <a:pt x="17" y="132"/>
                    <a:pt x="19" y="130"/>
                    <a:pt x="21" y="128"/>
                  </a:cubicBezTo>
                  <a:cubicBezTo>
                    <a:pt x="22" y="127"/>
                    <a:pt x="24" y="126"/>
                    <a:pt x="24" y="124"/>
                  </a:cubicBezTo>
                  <a:cubicBezTo>
                    <a:pt x="25" y="123"/>
                    <a:pt x="24" y="122"/>
                    <a:pt x="23" y="121"/>
                  </a:cubicBezTo>
                  <a:cubicBezTo>
                    <a:pt x="22" y="121"/>
                    <a:pt x="21" y="123"/>
                    <a:pt x="20" y="123"/>
                  </a:cubicBezTo>
                  <a:cubicBezTo>
                    <a:pt x="18" y="121"/>
                    <a:pt x="17" y="119"/>
                    <a:pt x="17" y="117"/>
                  </a:cubicBezTo>
                  <a:cubicBezTo>
                    <a:pt x="17" y="115"/>
                    <a:pt x="20" y="114"/>
                    <a:pt x="21" y="112"/>
                  </a:cubicBezTo>
                  <a:cubicBezTo>
                    <a:pt x="21" y="110"/>
                    <a:pt x="20" y="107"/>
                    <a:pt x="19" y="104"/>
                  </a:cubicBezTo>
                  <a:cubicBezTo>
                    <a:pt x="19" y="103"/>
                    <a:pt x="16" y="102"/>
                    <a:pt x="17" y="101"/>
                  </a:cubicBezTo>
                  <a:cubicBezTo>
                    <a:pt x="18" y="99"/>
                    <a:pt x="22" y="99"/>
                    <a:pt x="23" y="97"/>
                  </a:cubicBezTo>
                  <a:cubicBezTo>
                    <a:pt x="24" y="95"/>
                    <a:pt x="20" y="94"/>
                    <a:pt x="20" y="92"/>
                  </a:cubicBezTo>
                  <a:cubicBezTo>
                    <a:pt x="19" y="90"/>
                    <a:pt x="21" y="88"/>
                    <a:pt x="21" y="87"/>
                  </a:cubicBezTo>
                  <a:cubicBezTo>
                    <a:pt x="20" y="85"/>
                    <a:pt x="18" y="85"/>
                    <a:pt x="18" y="83"/>
                  </a:cubicBezTo>
                  <a:cubicBezTo>
                    <a:pt x="17" y="81"/>
                    <a:pt x="19" y="79"/>
                    <a:pt x="18" y="78"/>
                  </a:cubicBezTo>
                  <a:cubicBezTo>
                    <a:pt x="17" y="76"/>
                    <a:pt x="15" y="76"/>
                    <a:pt x="14" y="74"/>
                  </a:cubicBezTo>
                  <a:cubicBezTo>
                    <a:pt x="15" y="73"/>
                    <a:pt x="16" y="71"/>
                    <a:pt x="17" y="70"/>
                  </a:cubicBezTo>
                  <a:cubicBezTo>
                    <a:pt x="18" y="69"/>
                    <a:pt x="20" y="71"/>
                    <a:pt x="20" y="70"/>
                  </a:cubicBezTo>
                  <a:cubicBezTo>
                    <a:pt x="21" y="68"/>
                    <a:pt x="21" y="66"/>
                    <a:pt x="21" y="63"/>
                  </a:cubicBezTo>
                  <a:cubicBezTo>
                    <a:pt x="21" y="62"/>
                    <a:pt x="19" y="60"/>
                    <a:pt x="19" y="59"/>
                  </a:cubicBezTo>
                  <a:cubicBezTo>
                    <a:pt x="19" y="57"/>
                    <a:pt x="20" y="57"/>
                    <a:pt x="21" y="5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12" name="Freeform 767">
              <a:extLst>
                <a:ext uri="{FF2B5EF4-FFF2-40B4-BE49-F238E27FC236}">
                  <a16:creationId xmlns:a16="http://schemas.microsoft.com/office/drawing/2014/main" id="{E6C705D9-8B8E-F649-B8AE-0A666F3FB9F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65119" y="3765764"/>
              <a:ext cx="328380" cy="314103"/>
            </a:xfrm>
            <a:custGeom>
              <a:avLst/>
              <a:gdLst>
                <a:gd name="T0" fmla="*/ 2147483647 w 173"/>
                <a:gd name="T1" fmla="*/ 2147483647 h 165"/>
                <a:gd name="T2" fmla="*/ 2147483647 w 173"/>
                <a:gd name="T3" fmla="*/ 2147483647 h 165"/>
                <a:gd name="T4" fmla="*/ 2147483647 w 173"/>
                <a:gd name="T5" fmla="*/ 2147483647 h 165"/>
                <a:gd name="T6" fmla="*/ 2147483647 w 173"/>
                <a:gd name="T7" fmla="*/ 2147483647 h 165"/>
                <a:gd name="T8" fmla="*/ 2147483647 w 173"/>
                <a:gd name="T9" fmla="*/ 2147483647 h 165"/>
                <a:gd name="T10" fmla="*/ 2147483647 w 173"/>
                <a:gd name="T11" fmla="*/ 2147483647 h 165"/>
                <a:gd name="T12" fmla="*/ 2147483647 w 173"/>
                <a:gd name="T13" fmla="*/ 2147483647 h 165"/>
                <a:gd name="T14" fmla="*/ 2147483647 w 173"/>
                <a:gd name="T15" fmla="*/ 2147483647 h 165"/>
                <a:gd name="T16" fmla="*/ 2147483647 w 173"/>
                <a:gd name="T17" fmla="*/ 2147483647 h 165"/>
                <a:gd name="T18" fmla="*/ 2147483647 w 173"/>
                <a:gd name="T19" fmla="*/ 2147483647 h 165"/>
                <a:gd name="T20" fmla="*/ 2147483647 w 173"/>
                <a:gd name="T21" fmla="*/ 2147483647 h 165"/>
                <a:gd name="T22" fmla="*/ 2147483647 w 173"/>
                <a:gd name="T23" fmla="*/ 2147483647 h 165"/>
                <a:gd name="T24" fmla="*/ 2147483647 w 173"/>
                <a:gd name="T25" fmla="*/ 2147483647 h 165"/>
                <a:gd name="T26" fmla="*/ 2147483647 w 173"/>
                <a:gd name="T27" fmla="*/ 2147483647 h 165"/>
                <a:gd name="T28" fmla="*/ 2147483647 w 173"/>
                <a:gd name="T29" fmla="*/ 2147483647 h 165"/>
                <a:gd name="T30" fmla="*/ 2147483647 w 173"/>
                <a:gd name="T31" fmla="*/ 2147483647 h 165"/>
                <a:gd name="T32" fmla="*/ 2147483647 w 173"/>
                <a:gd name="T33" fmla="*/ 2147483647 h 165"/>
                <a:gd name="T34" fmla="*/ 2147483647 w 173"/>
                <a:gd name="T35" fmla="*/ 2147483647 h 165"/>
                <a:gd name="T36" fmla="*/ 2147483647 w 173"/>
                <a:gd name="T37" fmla="*/ 2147483647 h 165"/>
                <a:gd name="T38" fmla="*/ 2147483647 w 173"/>
                <a:gd name="T39" fmla="*/ 2147483647 h 165"/>
                <a:gd name="T40" fmla="*/ 2147483647 w 173"/>
                <a:gd name="T41" fmla="*/ 2147483647 h 165"/>
                <a:gd name="T42" fmla="*/ 2147483647 w 173"/>
                <a:gd name="T43" fmla="*/ 2147483647 h 165"/>
                <a:gd name="T44" fmla="*/ 2147483647 w 173"/>
                <a:gd name="T45" fmla="*/ 2147483647 h 165"/>
                <a:gd name="T46" fmla="*/ 2147483647 w 173"/>
                <a:gd name="T47" fmla="*/ 2147483647 h 165"/>
                <a:gd name="T48" fmla="*/ 2147483647 w 173"/>
                <a:gd name="T49" fmla="*/ 2147483647 h 165"/>
                <a:gd name="T50" fmla="*/ 2147483647 w 173"/>
                <a:gd name="T51" fmla="*/ 2147483647 h 165"/>
                <a:gd name="T52" fmla="*/ 2147483647 w 173"/>
                <a:gd name="T53" fmla="*/ 2147483647 h 165"/>
                <a:gd name="T54" fmla="*/ 2147483647 w 173"/>
                <a:gd name="T55" fmla="*/ 2147483647 h 165"/>
                <a:gd name="T56" fmla="*/ 2147483647 w 173"/>
                <a:gd name="T57" fmla="*/ 2147483647 h 165"/>
                <a:gd name="T58" fmla="*/ 2147483647 w 173"/>
                <a:gd name="T59" fmla="*/ 2147483647 h 165"/>
                <a:gd name="T60" fmla="*/ 2147483647 w 173"/>
                <a:gd name="T61" fmla="*/ 2147483647 h 165"/>
                <a:gd name="T62" fmla="*/ 2147483647 w 173"/>
                <a:gd name="T63" fmla="*/ 2147483647 h 165"/>
                <a:gd name="T64" fmla="*/ 2147483647 w 173"/>
                <a:gd name="T65" fmla="*/ 2147483647 h 165"/>
                <a:gd name="T66" fmla="*/ 2147483647 w 173"/>
                <a:gd name="T67" fmla="*/ 2147483647 h 165"/>
                <a:gd name="T68" fmla="*/ 2147483647 w 173"/>
                <a:gd name="T69" fmla="*/ 2147483647 h 165"/>
                <a:gd name="T70" fmla="*/ 2147483647 w 173"/>
                <a:gd name="T71" fmla="*/ 2147483647 h 165"/>
                <a:gd name="T72" fmla="*/ 2147483647 w 173"/>
                <a:gd name="T73" fmla="*/ 2147483647 h 165"/>
                <a:gd name="T74" fmla="*/ 2147483647 w 173"/>
                <a:gd name="T75" fmla="*/ 2147483647 h 165"/>
                <a:gd name="T76" fmla="*/ 2147483647 w 173"/>
                <a:gd name="T77" fmla="*/ 2147483647 h 165"/>
                <a:gd name="T78" fmla="*/ 2147483647 w 173"/>
                <a:gd name="T79" fmla="*/ 2147483647 h 165"/>
                <a:gd name="T80" fmla="*/ 2147483647 w 173"/>
                <a:gd name="T81" fmla="*/ 2147483647 h 165"/>
                <a:gd name="T82" fmla="*/ 2147483647 w 173"/>
                <a:gd name="T83" fmla="*/ 2147483647 h 165"/>
                <a:gd name="T84" fmla="*/ 2147483647 w 173"/>
                <a:gd name="T85" fmla="*/ 2147483647 h 16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73" h="165">
                  <a:moveTo>
                    <a:pt x="160" y="99"/>
                  </a:moveTo>
                  <a:cubicBezTo>
                    <a:pt x="157" y="95"/>
                    <a:pt x="153" y="92"/>
                    <a:pt x="150" y="88"/>
                  </a:cubicBezTo>
                  <a:cubicBezTo>
                    <a:pt x="150" y="87"/>
                    <a:pt x="152" y="87"/>
                    <a:pt x="152" y="87"/>
                  </a:cubicBezTo>
                  <a:cubicBezTo>
                    <a:pt x="152" y="85"/>
                    <a:pt x="152" y="83"/>
                    <a:pt x="152" y="82"/>
                  </a:cubicBezTo>
                  <a:cubicBezTo>
                    <a:pt x="152" y="81"/>
                    <a:pt x="153" y="80"/>
                    <a:pt x="153" y="79"/>
                  </a:cubicBezTo>
                  <a:cubicBezTo>
                    <a:pt x="155" y="78"/>
                    <a:pt x="158" y="78"/>
                    <a:pt x="160" y="77"/>
                  </a:cubicBezTo>
                  <a:cubicBezTo>
                    <a:pt x="162" y="76"/>
                    <a:pt x="165" y="76"/>
                    <a:pt x="166" y="74"/>
                  </a:cubicBezTo>
                  <a:cubicBezTo>
                    <a:pt x="167" y="73"/>
                    <a:pt x="163" y="73"/>
                    <a:pt x="162" y="72"/>
                  </a:cubicBezTo>
                  <a:cubicBezTo>
                    <a:pt x="161" y="71"/>
                    <a:pt x="159" y="70"/>
                    <a:pt x="159" y="68"/>
                  </a:cubicBezTo>
                  <a:cubicBezTo>
                    <a:pt x="159" y="66"/>
                    <a:pt x="162" y="64"/>
                    <a:pt x="164" y="62"/>
                  </a:cubicBezTo>
                  <a:cubicBezTo>
                    <a:pt x="165" y="61"/>
                    <a:pt x="167" y="59"/>
                    <a:pt x="169" y="58"/>
                  </a:cubicBezTo>
                  <a:cubicBezTo>
                    <a:pt x="170" y="57"/>
                    <a:pt x="172" y="57"/>
                    <a:pt x="173" y="56"/>
                  </a:cubicBezTo>
                  <a:cubicBezTo>
                    <a:pt x="172" y="54"/>
                    <a:pt x="171" y="54"/>
                    <a:pt x="170" y="53"/>
                  </a:cubicBezTo>
                  <a:cubicBezTo>
                    <a:pt x="168" y="52"/>
                    <a:pt x="166" y="51"/>
                    <a:pt x="164" y="50"/>
                  </a:cubicBezTo>
                  <a:cubicBezTo>
                    <a:pt x="162" y="50"/>
                    <a:pt x="160" y="52"/>
                    <a:pt x="157" y="52"/>
                  </a:cubicBezTo>
                  <a:cubicBezTo>
                    <a:pt x="156" y="52"/>
                    <a:pt x="160" y="51"/>
                    <a:pt x="160" y="50"/>
                  </a:cubicBezTo>
                  <a:cubicBezTo>
                    <a:pt x="161" y="49"/>
                    <a:pt x="159" y="48"/>
                    <a:pt x="159" y="47"/>
                  </a:cubicBezTo>
                  <a:cubicBezTo>
                    <a:pt x="159" y="45"/>
                    <a:pt x="161" y="43"/>
                    <a:pt x="160" y="41"/>
                  </a:cubicBezTo>
                  <a:cubicBezTo>
                    <a:pt x="159" y="39"/>
                    <a:pt x="156" y="38"/>
                    <a:pt x="154" y="36"/>
                  </a:cubicBezTo>
                  <a:cubicBezTo>
                    <a:pt x="151" y="35"/>
                    <a:pt x="149" y="33"/>
                    <a:pt x="146" y="32"/>
                  </a:cubicBezTo>
                  <a:cubicBezTo>
                    <a:pt x="144" y="31"/>
                    <a:pt x="141" y="33"/>
                    <a:pt x="140" y="32"/>
                  </a:cubicBezTo>
                  <a:cubicBezTo>
                    <a:pt x="137" y="30"/>
                    <a:pt x="134" y="27"/>
                    <a:pt x="135" y="25"/>
                  </a:cubicBezTo>
                  <a:cubicBezTo>
                    <a:pt x="137" y="22"/>
                    <a:pt x="141" y="25"/>
                    <a:pt x="144" y="24"/>
                  </a:cubicBezTo>
                  <a:cubicBezTo>
                    <a:pt x="145" y="23"/>
                    <a:pt x="145" y="21"/>
                    <a:pt x="145" y="21"/>
                  </a:cubicBezTo>
                  <a:cubicBezTo>
                    <a:pt x="142" y="21"/>
                    <a:pt x="139" y="22"/>
                    <a:pt x="136" y="22"/>
                  </a:cubicBezTo>
                  <a:cubicBezTo>
                    <a:pt x="132" y="22"/>
                    <a:pt x="129" y="22"/>
                    <a:pt x="125" y="22"/>
                  </a:cubicBezTo>
                  <a:cubicBezTo>
                    <a:pt x="123" y="22"/>
                    <a:pt x="120" y="21"/>
                    <a:pt x="120" y="23"/>
                  </a:cubicBezTo>
                  <a:cubicBezTo>
                    <a:pt x="120" y="25"/>
                    <a:pt x="127" y="24"/>
                    <a:pt x="126" y="26"/>
                  </a:cubicBezTo>
                  <a:cubicBezTo>
                    <a:pt x="125" y="28"/>
                    <a:pt x="121" y="25"/>
                    <a:pt x="119" y="25"/>
                  </a:cubicBezTo>
                  <a:cubicBezTo>
                    <a:pt x="117" y="26"/>
                    <a:pt x="114" y="27"/>
                    <a:pt x="112" y="28"/>
                  </a:cubicBezTo>
                  <a:cubicBezTo>
                    <a:pt x="110" y="29"/>
                    <a:pt x="108" y="32"/>
                    <a:pt x="105" y="32"/>
                  </a:cubicBezTo>
                  <a:cubicBezTo>
                    <a:pt x="102" y="32"/>
                    <a:pt x="99" y="30"/>
                    <a:pt x="97" y="29"/>
                  </a:cubicBezTo>
                  <a:cubicBezTo>
                    <a:pt x="95" y="27"/>
                    <a:pt x="94" y="25"/>
                    <a:pt x="92" y="24"/>
                  </a:cubicBezTo>
                  <a:cubicBezTo>
                    <a:pt x="89" y="23"/>
                    <a:pt x="86" y="23"/>
                    <a:pt x="83" y="23"/>
                  </a:cubicBezTo>
                  <a:cubicBezTo>
                    <a:pt x="80" y="23"/>
                    <a:pt x="78" y="25"/>
                    <a:pt x="75" y="25"/>
                  </a:cubicBezTo>
                  <a:cubicBezTo>
                    <a:pt x="73" y="26"/>
                    <a:pt x="71" y="26"/>
                    <a:pt x="69" y="26"/>
                  </a:cubicBezTo>
                  <a:cubicBezTo>
                    <a:pt x="68" y="26"/>
                    <a:pt x="67" y="25"/>
                    <a:pt x="66" y="24"/>
                  </a:cubicBezTo>
                  <a:cubicBezTo>
                    <a:pt x="66" y="21"/>
                    <a:pt x="68" y="18"/>
                    <a:pt x="66" y="16"/>
                  </a:cubicBezTo>
                  <a:cubicBezTo>
                    <a:pt x="65" y="14"/>
                    <a:pt x="62" y="12"/>
                    <a:pt x="59" y="10"/>
                  </a:cubicBezTo>
                  <a:cubicBezTo>
                    <a:pt x="56" y="9"/>
                    <a:pt x="53" y="11"/>
                    <a:pt x="50" y="10"/>
                  </a:cubicBezTo>
                  <a:cubicBezTo>
                    <a:pt x="49" y="10"/>
                    <a:pt x="49" y="9"/>
                    <a:pt x="49" y="8"/>
                  </a:cubicBezTo>
                  <a:cubicBezTo>
                    <a:pt x="48" y="6"/>
                    <a:pt x="48" y="5"/>
                    <a:pt x="47" y="3"/>
                  </a:cubicBezTo>
                  <a:cubicBezTo>
                    <a:pt x="46" y="2"/>
                    <a:pt x="45" y="0"/>
                    <a:pt x="44" y="0"/>
                  </a:cubicBezTo>
                  <a:cubicBezTo>
                    <a:pt x="43" y="0"/>
                    <a:pt x="41" y="1"/>
                    <a:pt x="40" y="2"/>
                  </a:cubicBezTo>
                  <a:cubicBezTo>
                    <a:pt x="40" y="4"/>
                    <a:pt x="41" y="7"/>
                    <a:pt x="42" y="8"/>
                  </a:cubicBezTo>
                  <a:cubicBezTo>
                    <a:pt x="43" y="9"/>
                    <a:pt x="46" y="8"/>
                    <a:pt x="47" y="8"/>
                  </a:cubicBezTo>
                  <a:cubicBezTo>
                    <a:pt x="48" y="9"/>
                    <a:pt x="49" y="10"/>
                    <a:pt x="49" y="11"/>
                  </a:cubicBezTo>
                  <a:cubicBezTo>
                    <a:pt x="47" y="12"/>
                    <a:pt x="45" y="10"/>
                    <a:pt x="43" y="11"/>
                  </a:cubicBezTo>
                  <a:cubicBezTo>
                    <a:pt x="41" y="11"/>
                    <a:pt x="40" y="13"/>
                    <a:pt x="39" y="14"/>
                  </a:cubicBezTo>
                  <a:cubicBezTo>
                    <a:pt x="37" y="14"/>
                    <a:pt x="35" y="14"/>
                    <a:pt x="34" y="15"/>
                  </a:cubicBezTo>
                  <a:cubicBezTo>
                    <a:pt x="32" y="16"/>
                    <a:pt x="30" y="17"/>
                    <a:pt x="28" y="19"/>
                  </a:cubicBezTo>
                  <a:cubicBezTo>
                    <a:pt x="27" y="20"/>
                    <a:pt x="26" y="21"/>
                    <a:pt x="26" y="23"/>
                  </a:cubicBezTo>
                  <a:cubicBezTo>
                    <a:pt x="26" y="25"/>
                    <a:pt x="26" y="27"/>
                    <a:pt x="27" y="28"/>
                  </a:cubicBezTo>
                  <a:cubicBezTo>
                    <a:pt x="27" y="31"/>
                    <a:pt x="28" y="33"/>
                    <a:pt x="29" y="35"/>
                  </a:cubicBezTo>
                  <a:cubicBezTo>
                    <a:pt x="29" y="37"/>
                    <a:pt x="30" y="39"/>
                    <a:pt x="29" y="41"/>
                  </a:cubicBezTo>
                  <a:cubicBezTo>
                    <a:pt x="28" y="43"/>
                    <a:pt x="25" y="46"/>
                    <a:pt x="23" y="45"/>
                  </a:cubicBezTo>
                  <a:cubicBezTo>
                    <a:pt x="21" y="45"/>
                    <a:pt x="21" y="42"/>
                    <a:pt x="20" y="40"/>
                  </a:cubicBezTo>
                  <a:cubicBezTo>
                    <a:pt x="19" y="39"/>
                    <a:pt x="17" y="38"/>
                    <a:pt x="17" y="36"/>
                  </a:cubicBezTo>
                  <a:cubicBezTo>
                    <a:pt x="17" y="33"/>
                    <a:pt x="18" y="31"/>
                    <a:pt x="19" y="30"/>
                  </a:cubicBezTo>
                  <a:cubicBezTo>
                    <a:pt x="20" y="28"/>
                    <a:pt x="22" y="26"/>
                    <a:pt x="23" y="24"/>
                  </a:cubicBezTo>
                  <a:cubicBezTo>
                    <a:pt x="24" y="22"/>
                    <a:pt x="24" y="20"/>
                    <a:pt x="24" y="18"/>
                  </a:cubicBezTo>
                  <a:cubicBezTo>
                    <a:pt x="23" y="16"/>
                    <a:pt x="21" y="14"/>
                    <a:pt x="19" y="11"/>
                  </a:cubicBezTo>
                  <a:cubicBezTo>
                    <a:pt x="19" y="10"/>
                    <a:pt x="19" y="9"/>
                    <a:pt x="19" y="8"/>
                  </a:cubicBezTo>
                  <a:cubicBezTo>
                    <a:pt x="22" y="7"/>
                    <a:pt x="25" y="8"/>
                    <a:pt x="27" y="6"/>
                  </a:cubicBezTo>
                  <a:cubicBezTo>
                    <a:pt x="28" y="6"/>
                    <a:pt x="28" y="4"/>
                    <a:pt x="28" y="3"/>
                  </a:cubicBezTo>
                  <a:cubicBezTo>
                    <a:pt x="25" y="4"/>
                    <a:pt x="21" y="4"/>
                    <a:pt x="18" y="7"/>
                  </a:cubicBezTo>
                  <a:cubicBezTo>
                    <a:pt x="16" y="9"/>
                    <a:pt x="16" y="12"/>
                    <a:pt x="15" y="15"/>
                  </a:cubicBezTo>
                  <a:cubicBezTo>
                    <a:pt x="13" y="19"/>
                    <a:pt x="9" y="21"/>
                    <a:pt x="7" y="26"/>
                  </a:cubicBezTo>
                  <a:cubicBezTo>
                    <a:pt x="6" y="28"/>
                    <a:pt x="8" y="32"/>
                    <a:pt x="7" y="34"/>
                  </a:cubicBezTo>
                  <a:cubicBezTo>
                    <a:pt x="5" y="38"/>
                    <a:pt x="1" y="40"/>
                    <a:pt x="0" y="44"/>
                  </a:cubicBezTo>
                  <a:cubicBezTo>
                    <a:pt x="0" y="45"/>
                    <a:pt x="1" y="46"/>
                    <a:pt x="2" y="46"/>
                  </a:cubicBezTo>
                  <a:cubicBezTo>
                    <a:pt x="3" y="46"/>
                    <a:pt x="4" y="44"/>
                    <a:pt x="5" y="44"/>
                  </a:cubicBezTo>
                  <a:cubicBezTo>
                    <a:pt x="6" y="43"/>
                    <a:pt x="8" y="44"/>
                    <a:pt x="10" y="45"/>
                  </a:cubicBezTo>
                  <a:cubicBezTo>
                    <a:pt x="12" y="47"/>
                    <a:pt x="12" y="50"/>
                    <a:pt x="13" y="53"/>
                  </a:cubicBezTo>
                  <a:cubicBezTo>
                    <a:pt x="14" y="57"/>
                    <a:pt x="12" y="60"/>
                    <a:pt x="13" y="64"/>
                  </a:cubicBezTo>
                  <a:cubicBezTo>
                    <a:pt x="13" y="66"/>
                    <a:pt x="14" y="68"/>
                    <a:pt x="15" y="70"/>
                  </a:cubicBezTo>
                  <a:cubicBezTo>
                    <a:pt x="16" y="71"/>
                    <a:pt x="16" y="73"/>
                    <a:pt x="17" y="73"/>
                  </a:cubicBezTo>
                  <a:cubicBezTo>
                    <a:pt x="20" y="73"/>
                    <a:pt x="23" y="72"/>
                    <a:pt x="25" y="72"/>
                  </a:cubicBezTo>
                  <a:cubicBezTo>
                    <a:pt x="27" y="72"/>
                    <a:pt x="29" y="73"/>
                    <a:pt x="30" y="73"/>
                  </a:cubicBezTo>
                  <a:cubicBezTo>
                    <a:pt x="32" y="73"/>
                    <a:pt x="33" y="71"/>
                    <a:pt x="35" y="71"/>
                  </a:cubicBezTo>
                  <a:cubicBezTo>
                    <a:pt x="37" y="71"/>
                    <a:pt x="36" y="74"/>
                    <a:pt x="37" y="75"/>
                  </a:cubicBezTo>
                  <a:cubicBezTo>
                    <a:pt x="39" y="76"/>
                    <a:pt x="41" y="74"/>
                    <a:pt x="42" y="75"/>
                  </a:cubicBezTo>
                  <a:cubicBezTo>
                    <a:pt x="45" y="78"/>
                    <a:pt x="47" y="83"/>
                    <a:pt x="50" y="86"/>
                  </a:cubicBezTo>
                  <a:cubicBezTo>
                    <a:pt x="51" y="87"/>
                    <a:pt x="52" y="85"/>
                    <a:pt x="54" y="85"/>
                  </a:cubicBezTo>
                  <a:cubicBezTo>
                    <a:pt x="54" y="85"/>
                    <a:pt x="55" y="86"/>
                    <a:pt x="56" y="86"/>
                  </a:cubicBezTo>
                  <a:cubicBezTo>
                    <a:pt x="58" y="86"/>
                    <a:pt x="59" y="86"/>
                    <a:pt x="61" y="86"/>
                  </a:cubicBezTo>
                  <a:cubicBezTo>
                    <a:pt x="65" y="86"/>
                    <a:pt x="68" y="85"/>
                    <a:pt x="71" y="85"/>
                  </a:cubicBezTo>
                  <a:cubicBezTo>
                    <a:pt x="72" y="85"/>
                    <a:pt x="74" y="85"/>
                    <a:pt x="74" y="86"/>
                  </a:cubicBezTo>
                  <a:cubicBezTo>
                    <a:pt x="75" y="89"/>
                    <a:pt x="75" y="93"/>
                    <a:pt x="74" y="96"/>
                  </a:cubicBezTo>
                  <a:cubicBezTo>
                    <a:pt x="73" y="97"/>
                    <a:pt x="70" y="97"/>
                    <a:pt x="70" y="99"/>
                  </a:cubicBezTo>
                  <a:cubicBezTo>
                    <a:pt x="69" y="100"/>
                    <a:pt x="71" y="101"/>
                    <a:pt x="71" y="102"/>
                  </a:cubicBezTo>
                  <a:cubicBezTo>
                    <a:pt x="70" y="104"/>
                    <a:pt x="68" y="106"/>
                    <a:pt x="68" y="108"/>
                  </a:cubicBezTo>
                  <a:cubicBezTo>
                    <a:pt x="69" y="110"/>
                    <a:pt x="72" y="111"/>
                    <a:pt x="72" y="113"/>
                  </a:cubicBezTo>
                  <a:cubicBezTo>
                    <a:pt x="73" y="115"/>
                    <a:pt x="72" y="117"/>
                    <a:pt x="72" y="119"/>
                  </a:cubicBezTo>
                  <a:cubicBezTo>
                    <a:pt x="72" y="119"/>
                    <a:pt x="74" y="119"/>
                    <a:pt x="74" y="119"/>
                  </a:cubicBezTo>
                  <a:cubicBezTo>
                    <a:pt x="75" y="121"/>
                    <a:pt x="75" y="124"/>
                    <a:pt x="74" y="126"/>
                  </a:cubicBezTo>
                  <a:cubicBezTo>
                    <a:pt x="73" y="129"/>
                    <a:pt x="69" y="130"/>
                    <a:pt x="68" y="133"/>
                  </a:cubicBezTo>
                  <a:cubicBezTo>
                    <a:pt x="68" y="135"/>
                    <a:pt x="72" y="135"/>
                    <a:pt x="73" y="137"/>
                  </a:cubicBezTo>
                  <a:cubicBezTo>
                    <a:pt x="75" y="138"/>
                    <a:pt x="75" y="140"/>
                    <a:pt x="76" y="141"/>
                  </a:cubicBezTo>
                  <a:cubicBezTo>
                    <a:pt x="78" y="146"/>
                    <a:pt x="79" y="150"/>
                    <a:pt x="81" y="155"/>
                  </a:cubicBezTo>
                  <a:cubicBezTo>
                    <a:pt x="84" y="158"/>
                    <a:pt x="86" y="162"/>
                    <a:pt x="89" y="163"/>
                  </a:cubicBezTo>
                  <a:cubicBezTo>
                    <a:pt x="91" y="165"/>
                    <a:pt x="94" y="164"/>
                    <a:pt x="97" y="163"/>
                  </a:cubicBezTo>
                  <a:cubicBezTo>
                    <a:pt x="100" y="161"/>
                    <a:pt x="103" y="158"/>
                    <a:pt x="106" y="156"/>
                  </a:cubicBezTo>
                  <a:cubicBezTo>
                    <a:pt x="107" y="155"/>
                    <a:pt x="108" y="155"/>
                    <a:pt x="109" y="154"/>
                  </a:cubicBezTo>
                  <a:cubicBezTo>
                    <a:pt x="110" y="154"/>
                    <a:pt x="111" y="152"/>
                    <a:pt x="112" y="152"/>
                  </a:cubicBezTo>
                  <a:cubicBezTo>
                    <a:pt x="113" y="152"/>
                    <a:pt x="113" y="154"/>
                    <a:pt x="114" y="154"/>
                  </a:cubicBezTo>
                  <a:cubicBezTo>
                    <a:pt x="115" y="154"/>
                    <a:pt x="115" y="153"/>
                    <a:pt x="115" y="152"/>
                  </a:cubicBezTo>
                  <a:cubicBezTo>
                    <a:pt x="116" y="150"/>
                    <a:pt x="114" y="148"/>
                    <a:pt x="115" y="146"/>
                  </a:cubicBezTo>
                  <a:cubicBezTo>
                    <a:pt x="116" y="145"/>
                    <a:pt x="119" y="146"/>
                    <a:pt x="121" y="145"/>
                  </a:cubicBezTo>
                  <a:cubicBezTo>
                    <a:pt x="121" y="144"/>
                    <a:pt x="120" y="143"/>
                    <a:pt x="121" y="143"/>
                  </a:cubicBezTo>
                  <a:cubicBezTo>
                    <a:pt x="122" y="141"/>
                    <a:pt x="125" y="141"/>
                    <a:pt x="126" y="140"/>
                  </a:cubicBezTo>
                  <a:cubicBezTo>
                    <a:pt x="127" y="139"/>
                    <a:pt x="127" y="138"/>
                    <a:pt x="126" y="138"/>
                  </a:cubicBezTo>
                  <a:cubicBezTo>
                    <a:pt x="123" y="137"/>
                    <a:pt x="120" y="138"/>
                    <a:pt x="117" y="138"/>
                  </a:cubicBezTo>
                  <a:cubicBezTo>
                    <a:pt x="116" y="138"/>
                    <a:pt x="115" y="137"/>
                    <a:pt x="115" y="136"/>
                  </a:cubicBezTo>
                  <a:cubicBezTo>
                    <a:pt x="114" y="135"/>
                    <a:pt x="115" y="133"/>
                    <a:pt x="115" y="132"/>
                  </a:cubicBezTo>
                  <a:cubicBezTo>
                    <a:pt x="114" y="132"/>
                    <a:pt x="113" y="131"/>
                    <a:pt x="113" y="130"/>
                  </a:cubicBezTo>
                  <a:cubicBezTo>
                    <a:pt x="114" y="128"/>
                    <a:pt x="116" y="127"/>
                    <a:pt x="116" y="125"/>
                  </a:cubicBezTo>
                  <a:cubicBezTo>
                    <a:pt x="117" y="123"/>
                    <a:pt x="117" y="121"/>
                    <a:pt x="116" y="119"/>
                  </a:cubicBezTo>
                  <a:cubicBezTo>
                    <a:pt x="115" y="117"/>
                    <a:pt x="112" y="118"/>
                    <a:pt x="111" y="116"/>
                  </a:cubicBezTo>
                  <a:cubicBezTo>
                    <a:pt x="111" y="115"/>
                    <a:pt x="113" y="115"/>
                    <a:pt x="115" y="115"/>
                  </a:cubicBezTo>
                  <a:cubicBezTo>
                    <a:pt x="118" y="115"/>
                    <a:pt x="120" y="118"/>
                    <a:pt x="123" y="118"/>
                  </a:cubicBezTo>
                  <a:cubicBezTo>
                    <a:pt x="125" y="119"/>
                    <a:pt x="126" y="118"/>
                    <a:pt x="127" y="118"/>
                  </a:cubicBezTo>
                  <a:cubicBezTo>
                    <a:pt x="130" y="119"/>
                    <a:pt x="132" y="120"/>
                    <a:pt x="134" y="120"/>
                  </a:cubicBezTo>
                  <a:cubicBezTo>
                    <a:pt x="135" y="119"/>
                    <a:pt x="134" y="117"/>
                    <a:pt x="136" y="116"/>
                  </a:cubicBezTo>
                  <a:cubicBezTo>
                    <a:pt x="140" y="115"/>
                    <a:pt x="145" y="116"/>
                    <a:pt x="149" y="115"/>
                  </a:cubicBezTo>
                  <a:cubicBezTo>
                    <a:pt x="151" y="114"/>
                    <a:pt x="151" y="112"/>
                    <a:pt x="153" y="111"/>
                  </a:cubicBezTo>
                  <a:cubicBezTo>
                    <a:pt x="155" y="110"/>
                    <a:pt x="157" y="111"/>
                    <a:pt x="158" y="110"/>
                  </a:cubicBezTo>
                  <a:cubicBezTo>
                    <a:pt x="159" y="109"/>
                    <a:pt x="160" y="107"/>
                    <a:pt x="160" y="105"/>
                  </a:cubicBezTo>
                  <a:cubicBezTo>
                    <a:pt x="161" y="103"/>
                    <a:pt x="160" y="100"/>
                    <a:pt x="160" y="99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13" name="Freeform 768">
              <a:extLst>
                <a:ext uri="{FF2B5EF4-FFF2-40B4-BE49-F238E27FC236}">
                  <a16:creationId xmlns:a16="http://schemas.microsoft.com/office/drawing/2014/main" id="{EB04AF60-EC16-5648-B637-05DCD55AB1D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50668" y="3872052"/>
              <a:ext cx="118978" cy="196711"/>
            </a:xfrm>
            <a:custGeom>
              <a:avLst/>
              <a:gdLst>
                <a:gd name="T0" fmla="*/ 2147483647 w 63"/>
                <a:gd name="T1" fmla="*/ 2147483647 h 103"/>
                <a:gd name="T2" fmla="*/ 2147483647 w 63"/>
                <a:gd name="T3" fmla="*/ 2147483647 h 103"/>
                <a:gd name="T4" fmla="*/ 2147483647 w 63"/>
                <a:gd name="T5" fmla="*/ 2147483647 h 103"/>
                <a:gd name="T6" fmla="*/ 2147483647 w 63"/>
                <a:gd name="T7" fmla="*/ 2147483647 h 103"/>
                <a:gd name="T8" fmla="*/ 2147483647 w 63"/>
                <a:gd name="T9" fmla="*/ 2147483647 h 103"/>
                <a:gd name="T10" fmla="*/ 2147483647 w 63"/>
                <a:gd name="T11" fmla="*/ 2147483647 h 103"/>
                <a:gd name="T12" fmla="*/ 2147483647 w 63"/>
                <a:gd name="T13" fmla="*/ 2147483647 h 103"/>
                <a:gd name="T14" fmla="*/ 2147483647 w 63"/>
                <a:gd name="T15" fmla="*/ 2147483647 h 103"/>
                <a:gd name="T16" fmla="*/ 2147483647 w 63"/>
                <a:gd name="T17" fmla="*/ 2147483647 h 103"/>
                <a:gd name="T18" fmla="*/ 2147483647 w 63"/>
                <a:gd name="T19" fmla="*/ 2147483647 h 103"/>
                <a:gd name="T20" fmla="*/ 2147483647 w 63"/>
                <a:gd name="T21" fmla="*/ 2147483647 h 103"/>
                <a:gd name="T22" fmla="*/ 2147483647 w 63"/>
                <a:gd name="T23" fmla="*/ 2147483647 h 103"/>
                <a:gd name="T24" fmla="*/ 2147483647 w 63"/>
                <a:gd name="T25" fmla="*/ 2147483647 h 103"/>
                <a:gd name="T26" fmla="*/ 2147483647 w 63"/>
                <a:gd name="T27" fmla="*/ 2147483647 h 103"/>
                <a:gd name="T28" fmla="*/ 2147483647 w 63"/>
                <a:gd name="T29" fmla="*/ 2147483647 h 103"/>
                <a:gd name="T30" fmla="*/ 2147483647 w 63"/>
                <a:gd name="T31" fmla="*/ 2147483647 h 103"/>
                <a:gd name="T32" fmla="*/ 2147483647 w 63"/>
                <a:gd name="T33" fmla="*/ 2147483647 h 103"/>
                <a:gd name="T34" fmla="*/ 2147483647 w 63"/>
                <a:gd name="T35" fmla="*/ 2147483647 h 103"/>
                <a:gd name="T36" fmla="*/ 2147483647 w 63"/>
                <a:gd name="T37" fmla="*/ 2147483647 h 103"/>
                <a:gd name="T38" fmla="*/ 2147483647 w 63"/>
                <a:gd name="T39" fmla="*/ 2147483647 h 103"/>
                <a:gd name="T40" fmla="*/ 2147483647 w 63"/>
                <a:gd name="T41" fmla="*/ 2147483647 h 103"/>
                <a:gd name="T42" fmla="*/ 2147483647 w 63"/>
                <a:gd name="T43" fmla="*/ 2147483647 h 103"/>
                <a:gd name="T44" fmla="*/ 2147483647 w 63"/>
                <a:gd name="T45" fmla="*/ 2147483647 h 103"/>
                <a:gd name="T46" fmla="*/ 2147483647 w 63"/>
                <a:gd name="T47" fmla="*/ 2147483647 h 103"/>
                <a:gd name="T48" fmla="*/ 2147483647 w 63"/>
                <a:gd name="T49" fmla="*/ 0 h 103"/>
                <a:gd name="T50" fmla="*/ 2147483647 w 63"/>
                <a:gd name="T51" fmla="*/ 2147483647 h 103"/>
                <a:gd name="T52" fmla="*/ 2147483647 w 63"/>
                <a:gd name="T53" fmla="*/ 2147483647 h 103"/>
                <a:gd name="T54" fmla="*/ 2147483647 w 63"/>
                <a:gd name="T55" fmla="*/ 2147483647 h 103"/>
                <a:gd name="T56" fmla="*/ 2147483647 w 63"/>
                <a:gd name="T57" fmla="*/ 2147483647 h 103"/>
                <a:gd name="T58" fmla="*/ 2147483647 w 63"/>
                <a:gd name="T59" fmla="*/ 2147483647 h 103"/>
                <a:gd name="T60" fmla="*/ 2147483647 w 63"/>
                <a:gd name="T61" fmla="*/ 2147483647 h 103"/>
                <a:gd name="T62" fmla="*/ 2147483647 w 63"/>
                <a:gd name="T63" fmla="*/ 2147483647 h 103"/>
                <a:gd name="T64" fmla="*/ 2147483647 w 63"/>
                <a:gd name="T65" fmla="*/ 2147483647 h 103"/>
                <a:gd name="T66" fmla="*/ 2147483647 w 63"/>
                <a:gd name="T67" fmla="*/ 2147483647 h 103"/>
                <a:gd name="T68" fmla="*/ 0 w 63"/>
                <a:gd name="T69" fmla="*/ 2147483647 h 103"/>
                <a:gd name="T70" fmla="*/ 2147483647 w 63"/>
                <a:gd name="T71" fmla="*/ 2147483647 h 103"/>
                <a:gd name="T72" fmla="*/ 2147483647 w 63"/>
                <a:gd name="T73" fmla="*/ 2147483647 h 103"/>
                <a:gd name="T74" fmla="*/ 2147483647 w 63"/>
                <a:gd name="T75" fmla="*/ 2147483647 h 103"/>
                <a:gd name="T76" fmla="*/ 2147483647 w 63"/>
                <a:gd name="T77" fmla="*/ 2147483647 h 103"/>
                <a:gd name="T78" fmla="*/ 2147483647 w 63"/>
                <a:gd name="T79" fmla="*/ 2147483647 h 103"/>
                <a:gd name="T80" fmla="*/ 2147483647 w 63"/>
                <a:gd name="T81" fmla="*/ 2147483647 h 103"/>
                <a:gd name="T82" fmla="*/ 2147483647 w 63"/>
                <a:gd name="T83" fmla="*/ 2147483647 h 103"/>
                <a:gd name="T84" fmla="*/ 2147483647 w 63"/>
                <a:gd name="T85" fmla="*/ 2147483647 h 103"/>
                <a:gd name="T86" fmla="*/ 2147483647 w 63"/>
                <a:gd name="T87" fmla="*/ 2147483647 h 103"/>
                <a:gd name="T88" fmla="*/ 2147483647 w 63"/>
                <a:gd name="T89" fmla="*/ 2147483647 h 103"/>
                <a:gd name="T90" fmla="*/ 2147483647 w 63"/>
                <a:gd name="T91" fmla="*/ 2147483647 h 103"/>
                <a:gd name="T92" fmla="*/ 2147483647 w 63"/>
                <a:gd name="T93" fmla="*/ 2147483647 h 103"/>
                <a:gd name="T94" fmla="*/ 2147483647 w 63"/>
                <a:gd name="T95" fmla="*/ 2147483647 h 103"/>
                <a:gd name="T96" fmla="*/ 2147483647 w 63"/>
                <a:gd name="T97" fmla="*/ 2147483647 h 103"/>
                <a:gd name="T98" fmla="*/ 2147483647 w 63"/>
                <a:gd name="T99" fmla="*/ 2147483647 h 103"/>
                <a:gd name="T100" fmla="*/ 2147483647 w 63"/>
                <a:gd name="T101" fmla="*/ 2147483647 h 103"/>
                <a:gd name="T102" fmla="*/ 2147483647 w 63"/>
                <a:gd name="T103" fmla="*/ 2147483647 h 103"/>
                <a:gd name="T104" fmla="*/ 2147483647 w 63"/>
                <a:gd name="T105" fmla="*/ 2147483647 h 103"/>
                <a:gd name="T106" fmla="*/ 2147483647 w 63"/>
                <a:gd name="T107" fmla="*/ 2147483647 h 103"/>
                <a:gd name="T108" fmla="*/ 2147483647 w 63"/>
                <a:gd name="T109" fmla="*/ 2147483647 h 103"/>
                <a:gd name="T110" fmla="*/ 2147483647 w 63"/>
                <a:gd name="T111" fmla="*/ 2147483647 h 103"/>
                <a:gd name="T112" fmla="*/ 2147483647 w 63"/>
                <a:gd name="T113" fmla="*/ 2147483647 h 103"/>
                <a:gd name="T114" fmla="*/ 2147483647 w 63"/>
                <a:gd name="T115" fmla="*/ 2147483647 h 103"/>
                <a:gd name="T116" fmla="*/ 2147483647 w 63"/>
                <a:gd name="T117" fmla="*/ 2147483647 h 103"/>
                <a:gd name="T118" fmla="*/ 2147483647 w 63"/>
                <a:gd name="T119" fmla="*/ 2147483647 h 10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63" h="103">
                  <a:moveTo>
                    <a:pt x="63" y="90"/>
                  </a:moveTo>
                  <a:cubicBezTo>
                    <a:pt x="62" y="89"/>
                    <a:pt x="60" y="87"/>
                    <a:pt x="60" y="86"/>
                  </a:cubicBezTo>
                  <a:cubicBezTo>
                    <a:pt x="59" y="84"/>
                    <a:pt x="58" y="83"/>
                    <a:pt x="57" y="81"/>
                  </a:cubicBezTo>
                  <a:cubicBezTo>
                    <a:pt x="56" y="78"/>
                    <a:pt x="54" y="75"/>
                    <a:pt x="55" y="73"/>
                  </a:cubicBezTo>
                  <a:cubicBezTo>
                    <a:pt x="55" y="72"/>
                    <a:pt x="53" y="73"/>
                    <a:pt x="53" y="72"/>
                  </a:cubicBezTo>
                  <a:cubicBezTo>
                    <a:pt x="52" y="71"/>
                    <a:pt x="54" y="69"/>
                    <a:pt x="53" y="68"/>
                  </a:cubicBezTo>
                  <a:cubicBezTo>
                    <a:pt x="52" y="67"/>
                    <a:pt x="51" y="69"/>
                    <a:pt x="50" y="68"/>
                  </a:cubicBezTo>
                  <a:cubicBezTo>
                    <a:pt x="48" y="65"/>
                    <a:pt x="45" y="62"/>
                    <a:pt x="44" y="59"/>
                  </a:cubicBezTo>
                  <a:cubicBezTo>
                    <a:pt x="44" y="57"/>
                    <a:pt x="46" y="55"/>
                    <a:pt x="46" y="53"/>
                  </a:cubicBezTo>
                  <a:cubicBezTo>
                    <a:pt x="47" y="51"/>
                    <a:pt x="46" y="49"/>
                    <a:pt x="47" y="47"/>
                  </a:cubicBezTo>
                  <a:cubicBezTo>
                    <a:pt x="48" y="46"/>
                    <a:pt x="50" y="47"/>
                    <a:pt x="52" y="47"/>
                  </a:cubicBezTo>
                  <a:cubicBezTo>
                    <a:pt x="53" y="46"/>
                    <a:pt x="54" y="45"/>
                    <a:pt x="54" y="43"/>
                  </a:cubicBezTo>
                  <a:cubicBezTo>
                    <a:pt x="54" y="41"/>
                    <a:pt x="53" y="39"/>
                    <a:pt x="53" y="37"/>
                  </a:cubicBezTo>
                  <a:cubicBezTo>
                    <a:pt x="53" y="36"/>
                    <a:pt x="55" y="35"/>
                    <a:pt x="56" y="33"/>
                  </a:cubicBezTo>
                  <a:cubicBezTo>
                    <a:pt x="56" y="32"/>
                    <a:pt x="55" y="30"/>
                    <a:pt x="54" y="29"/>
                  </a:cubicBezTo>
                  <a:cubicBezTo>
                    <a:pt x="53" y="28"/>
                    <a:pt x="51" y="27"/>
                    <a:pt x="50" y="26"/>
                  </a:cubicBezTo>
                  <a:cubicBezTo>
                    <a:pt x="48" y="25"/>
                    <a:pt x="46" y="23"/>
                    <a:pt x="44" y="22"/>
                  </a:cubicBezTo>
                  <a:cubicBezTo>
                    <a:pt x="43" y="21"/>
                    <a:pt x="41" y="20"/>
                    <a:pt x="39" y="21"/>
                  </a:cubicBezTo>
                  <a:cubicBezTo>
                    <a:pt x="38" y="22"/>
                    <a:pt x="38" y="26"/>
                    <a:pt x="37" y="26"/>
                  </a:cubicBezTo>
                  <a:cubicBezTo>
                    <a:pt x="35" y="26"/>
                    <a:pt x="37" y="23"/>
                    <a:pt x="37" y="21"/>
                  </a:cubicBezTo>
                  <a:cubicBezTo>
                    <a:pt x="37" y="19"/>
                    <a:pt x="37" y="17"/>
                    <a:pt x="37" y="15"/>
                  </a:cubicBezTo>
                  <a:cubicBezTo>
                    <a:pt x="36" y="12"/>
                    <a:pt x="34" y="10"/>
                    <a:pt x="33" y="7"/>
                  </a:cubicBezTo>
                  <a:cubicBezTo>
                    <a:pt x="32" y="6"/>
                    <a:pt x="31" y="5"/>
                    <a:pt x="30" y="4"/>
                  </a:cubicBezTo>
                  <a:cubicBezTo>
                    <a:pt x="28" y="3"/>
                    <a:pt x="27" y="1"/>
                    <a:pt x="25" y="1"/>
                  </a:cubicBezTo>
                  <a:cubicBezTo>
                    <a:pt x="24" y="0"/>
                    <a:pt x="24" y="0"/>
                    <a:pt x="23" y="0"/>
                  </a:cubicBezTo>
                  <a:cubicBezTo>
                    <a:pt x="22" y="1"/>
                    <a:pt x="20" y="1"/>
                    <a:pt x="19" y="2"/>
                  </a:cubicBezTo>
                  <a:cubicBezTo>
                    <a:pt x="17" y="3"/>
                    <a:pt x="15" y="5"/>
                    <a:pt x="14" y="6"/>
                  </a:cubicBezTo>
                  <a:cubicBezTo>
                    <a:pt x="12" y="8"/>
                    <a:pt x="9" y="10"/>
                    <a:pt x="9" y="12"/>
                  </a:cubicBezTo>
                  <a:cubicBezTo>
                    <a:pt x="9" y="14"/>
                    <a:pt x="11" y="15"/>
                    <a:pt x="12" y="16"/>
                  </a:cubicBezTo>
                  <a:cubicBezTo>
                    <a:pt x="13" y="17"/>
                    <a:pt x="17" y="17"/>
                    <a:pt x="16" y="18"/>
                  </a:cubicBezTo>
                  <a:cubicBezTo>
                    <a:pt x="15" y="20"/>
                    <a:pt x="12" y="20"/>
                    <a:pt x="10" y="21"/>
                  </a:cubicBezTo>
                  <a:cubicBezTo>
                    <a:pt x="8" y="22"/>
                    <a:pt x="5" y="22"/>
                    <a:pt x="3" y="23"/>
                  </a:cubicBezTo>
                  <a:cubicBezTo>
                    <a:pt x="3" y="24"/>
                    <a:pt x="2" y="25"/>
                    <a:pt x="2" y="26"/>
                  </a:cubicBezTo>
                  <a:cubicBezTo>
                    <a:pt x="2" y="27"/>
                    <a:pt x="2" y="29"/>
                    <a:pt x="2" y="31"/>
                  </a:cubicBezTo>
                  <a:cubicBezTo>
                    <a:pt x="2" y="31"/>
                    <a:pt x="0" y="31"/>
                    <a:pt x="0" y="32"/>
                  </a:cubicBezTo>
                  <a:cubicBezTo>
                    <a:pt x="3" y="36"/>
                    <a:pt x="7" y="39"/>
                    <a:pt x="10" y="43"/>
                  </a:cubicBezTo>
                  <a:cubicBezTo>
                    <a:pt x="13" y="43"/>
                    <a:pt x="15" y="42"/>
                    <a:pt x="17" y="43"/>
                  </a:cubicBezTo>
                  <a:cubicBezTo>
                    <a:pt x="19" y="43"/>
                    <a:pt x="18" y="46"/>
                    <a:pt x="18" y="47"/>
                  </a:cubicBezTo>
                  <a:cubicBezTo>
                    <a:pt x="18" y="48"/>
                    <a:pt x="16" y="49"/>
                    <a:pt x="16" y="50"/>
                  </a:cubicBezTo>
                  <a:cubicBezTo>
                    <a:pt x="16" y="51"/>
                    <a:pt x="16" y="53"/>
                    <a:pt x="17" y="53"/>
                  </a:cubicBezTo>
                  <a:cubicBezTo>
                    <a:pt x="19" y="54"/>
                    <a:pt x="21" y="52"/>
                    <a:pt x="23" y="53"/>
                  </a:cubicBezTo>
                  <a:cubicBezTo>
                    <a:pt x="24" y="54"/>
                    <a:pt x="22" y="57"/>
                    <a:pt x="23" y="59"/>
                  </a:cubicBezTo>
                  <a:cubicBezTo>
                    <a:pt x="24" y="60"/>
                    <a:pt x="27" y="59"/>
                    <a:pt x="27" y="61"/>
                  </a:cubicBezTo>
                  <a:cubicBezTo>
                    <a:pt x="25" y="63"/>
                    <a:pt x="20" y="63"/>
                    <a:pt x="19" y="66"/>
                  </a:cubicBezTo>
                  <a:cubicBezTo>
                    <a:pt x="19" y="70"/>
                    <a:pt x="19" y="76"/>
                    <a:pt x="19" y="80"/>
                  </a:cubicBezTo>
                  <a:cubicBezTo>
                    <a:pt x="19" y="82"/>
                    <a:pt x="22" y="82"/>
                    <a:pt x="22" y="83"/>
                  </a:cubicBezTo>
                  <a:cubicBezTo>
                    <a:pt x="23" y="84"/>
                    <a:pt x="22" y="87"/>
                    <a:pt x="22" y="88"/>
                  </a:cubicBezTo>
                  <a:cubicBezTo>
                    <a:pt x="22" y="90"/>
                    <a:pt x="23" y="91"/>
                    <a:pt x="24" y="91"/>
                  </a:cubicBezTo>
                  <a:cubicBezTo>
                    <a:pt x="25" y="93"/>
                    <a:pt x="28" y="93"/>
                    <a:pt x="30" y="94"/>
                  </a:cubicBezTo>
                  <a:cubicBezTo>
                    <a:pt x="31" y="95"/>
                    <a:pt x="29" y="97"/>
                    <a:pt x="30" y="98"/>
                  </a:cubicBezTo>
                  <a:cubicBezTo>
                    <a:pt x="31" y="99"/>
                    <a:pt x="32" y="101"/>
                    <a:pt x="34" y="101"/>
                  </a:cubicBezTo>
                  <a:cubicBezTo>
                    <a:pt x="35" y="102"/>
                    <a:pt x="37" y="103"/>
                    <a:pt x="38" y="102"/>
                  </a:cubicBezTo>
                  <a:cubicBezTo>
                    <a:pt x="39" y="101"/>
                    <a:pt x="37" y="99"/>
                    <a:pt x="37" y="98"/>
                  </a:cubicBezTo>
                  <a:cubicBezTo>
                    <a:pt x="38" y="96"/>
                    <a:pt x="40" y="95"/>
                    <a:pt x="42" y="94"/>
                  </a:cubicBezTo>
                  <a:cubicBezTo>
                    <a:pt x="43" y="94"/>
                    <a:pt x="44" y="96"/>
                    <a:pt x="45" y="96"/>
                  </a:cubicBezTo>
                  <a:cubicBezTo>
                    <a:pt x="46" y="95"/>
                    <a:pt x="45" y="92"/>
                    <a:pt x="47" y="91"/>
                  </a:cubicBezTo>
                  <a:cubicBezTo>
                    <a:pt x="48" y="91"/>
                    <a:pt x="49" y="92"/>
                    <a:pt x="51" y="91"/>
                  </a:cubicBezTo>
                  <a:cubicBezTo>
                    <a:pt x="52" y="91"/>
                    <a:pt x="52" y="89"/>
                    <a:pt x="53" y="89"/>
                  </a:cubicBezTo>
                  <a:cubicBezTo>
                    <a:pt x="55" y="89"/>
                    <a:pt x="56" y="90"/>
                    <a:pt x="57" y="90"/>
                  </a:cubicBezTo>
                  <a:cubicBezTo>
                    <a:pt x="59" y="91"/>
                    <a:pt x="61" y="90"/>
                    <a:pt x="63" y="9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14" name="Freeform 770">
              <a:extLst>
                <a:ext uri="{FF2B5EF4-FFF2-40B4-BE49-F238E27FC236}">
                  <a16:creationId xmlns:a16="http://schemas.microsoft.com/office/drawing/2014/main" id="{2C5B63A1-277B-9A44-9923-25B6DC218F1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33160" y="3933920"/>
              <a:ext cx="98356" cy="109461"/>
            </a:xfrm>
            <a:custGeom>
              <a:avLst/>
              <a:gdLst>
                <a:gd name="T0" fmla="*/ 2147483647 w 51"/>
                <a:gd name="T1" fmla="*/ 2147483647 h 58"/>
                <a:gd name="T2" fmla="*/ 2147483647 w 51"/>
                <a:gd name="T3" fmla="*/ 2147483647 h 58"/>
                <a:gd name="T4" fmla="*/ 2147483647 w 51"/>
                <a:gd name="T5" fmla="*/ 2147483647 h 58"/>
                <a:gd name="T6" fmla="*/ 2147483647 w 51"/>
                <a:gd name="T7" fmla="*/ 2147483647 h 58"/>
                <a:gd name="T8" fmla="*/ 2147483647 w 51"/>
                <a:gd name="T9" fmla="*/ 2147483647 h 58"/>
                <a:gd name="T10" fmla="*/ 2147483647 w 51"/>
                <a:gd name="T11" fmla="*/ 2147483647 h 58"/>
                <a:gd name="T12" fmla="*/ 2147483647 w 51"/>
                <a:gd name="T13" fmla="*/ 2147483647 h 58"/>
                <a:gd name="T14" fmla="*/ 2147483647 w 51"/>
                <a:gd name="T15" fmla="*/ 2147483647 h 58"/>
                <a:gd name="T16" fmla="*/ 2147483647 w 51"/>
                <a:gd name="T17" fmla="*/ 2147483647 h 58"/>
                <a:gd name="T18" fmla="*/ 2147483647 w 51"/>
                <a:gd name="T19" fmla="*/ 2147483647 h 58"/>
                <a:gd name="T20" fmla="*/ 2147483647 w 51"/>
                <a:gd name="T21" fmla="*/ 2147483647 h 58"/>
                <a:gd name="T22" fmla="*/ 2147483647 w 51"/>
                <a:gd name="T23" fmla="*/ 2147483647 h 58"/>
                <a:gd name="T24" fmla="*/ 2147483647 w 51"/>
                <a:gd name="T25" fmla="*/ 2147483647 h 58"/>
                <a:gd name="T26" fmla="*/ 2147483647 w 51"/>
                <a:gd name="T27" fmla="*/ 2147483647 h 58"/>
                <a:gd name="T28" fmla="*/ 2147483647 w 51"/>
                <a:gd name="T29" fmla="*/ 2147483647 h 58"/>
                <a:gd name="T30" fmla="*/ 0 w 51"/>
                <a:gd name="T31" fmla="*/ 2147483647 h 58"/>
                <a:gd name="T32" fmla="*/ 2147483647 w 51"/>
                <a:gd name="T33" fmla="*/ 2147483647 h 58"/>
                <a:gd name="T34" fmla="*/ 2147483647 w 51"/>
                <a:gd name="T35" fmla="*/ 2147483647 h 58"/>
                <a:gd name="T36" fmla="*/ 2147483647 w 51"/>
                <a:gd name="T37" fmla="*/ 2147483647 h 58"/>
                <a:gd name="T38" fmla="*/ 2147483647 w 51"/>
                <a:gd name="T39" fmla="*/ 2147483647 h 58"/>
                <a:gd name="T40" fmla="*/ 2147483647 w 51"/>
                <a:gd name="T41" fmla="*/ 2147483647 h 58"/>
                <a:gd name="T42" fmla="*/ 2147483647 w 51"/>
                <a:gd name="T43" fmla="*/ 2147483647 h 58"/>
                <a:gd name="T44" fmla="*/ 2147483647 w 51"/>
                <a:gd name="T45" fmla="*/ 2147483647 h 58"/>
                <a:gd name="T46" fmla="*/ 2147483647 w 51"/>
                <a:gd name="T47" fmla="*/ 2147483647 h 58"/>
                <a:gd name="T48" fmla="*/ 2147483647 w 51"/>
                <a:gd name="T49" fmla="*/ 0 h 58"/>
                <a:gd name="T50" fmla="*/ 2147483647 w 51"/>
                <a:gd name="T51" fmla="*/ 2147483647 h 58"/>
                <a:gd name="T52" fmla="*/ 2147483647 w 51"/>
                <a:gd name="T53" fmla="*/ 2147483647 h 58"/>
                <a:gd name="T54" fmla="*/ 2147483647 w 51"/>
                <a:gd name="T55" fmla="*/ 2147483647 h 58"/>
                <a:gd name="T56" fmla="*/ 2147483647 w 51"/>
                <a:gd name="T57" fmla="*/ 2147483647 h 58"/>
                <a:gd name="T58" fmla="*/ 2147483647 w 51"/>
                <a:gd name="T59" fmla="*/ 2147483647 h 58"/>
                <a:gd name="T60" fmla="*/ 2147483647 w 51"/>
                <a:gd name="T61" fmla="*/ 2147483647 h 58"/>
                <a:gd name="T62" fmla="*/ 2147483647 w 51"/>
                <a:gd name="T63" fmla="*/ 2147483647 h 58"/>
                <a:gd name="T64" fmla="*/ 2147483647 w 51"/>
                <a:gd name="T65" fmla="*/ 2147483647 h 58"/>
                <a:gd name="T66" fmla="*/ 2147483647 w 51"/>
                <a:gd name="T67" fmla="*/ 2147483647 h 58"/>
                <a:gd name="T68" fmla="*/ 2147483647 w 51"/>
                <a:gd name="T69" fmla="*/ 2147483647 h 58"/>
                <a:gd name="T70" fmla="*/ 2147483647 w 51"/>
                <a:gd name="T71" fmla="*/ 2147483647 h 58"/>
                <a:gd name="T72" fmla="*/ 2147483647 w 51"/>
                <a:gd name="T73" fmla="*/ 2147483647 h 5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51" h="58">
                  <a:moveTo>
                    <a:pt x="41" y="51"/>
                  </a:moveTo>
                  <a:cubicBezTo>
                    <a:pt x="41" y="50"/>
                    <a:pt x="41" y="48"/>
                    <a:pt x="39" y="48"/>
                  </a:cubicBezTo>
                  <a:cubicBezTo>
                    <a:pt x="39" y="47"/>
                    <a:pt x="38" y="49"/>
                    <a:pt x="37" y="49"/>
                  </a:cubicBezTo>
                  <a:cubicBezTo>
                    <a:pt x="36" y="49"/>
                    <a:pt x="34" y="50"/>
                    <a:pt x="33" y="50"/>
                  </a:cubicBezTo>
                  <a:cubicBezTo>
                    <a:pt x="31" y="50"/>
                    <a:pt x="30" y="48"/>
                    <a:pt x="28" y="48"/>
                  </a:cubicBezTo>
                  <a:cubicBezTo>
                    <a:pt x="26" y="49"/>
                    <a:pt x="24" y="51"/>
                    <a:pt x="24" y="53"/>
                  </a:cubicBezTo>
                  <a:cubicBezTo>
                    <a:pt x="24" y="55"/>
                    <a:pt x="28" y="54"/>
                    <a:pt x="28" y="56"/>
                  </a:cubicBezTo>
                  <a:cubicBezTo>
                    <a:pt x="28" y="57"/>
                    <a:pt x="26" y="58"/>
                    <a:pt x="24" y="58"/>
                  </a:cubicBezTo>
                  <a:cubicBezTo>
                    <a:pt x="23" y="58"/>
                    <a:pt x="20" y="58"/>
                    <a:pt x="19" y="58"/>
                  </a:cubicBezTo>
                  <a:cubicBezTo>
                    <a:pt x="18" y="57"/>
                    <a:pt x="16" y="55"/>
                    <a:pt x="16" y="54"/>
                  </a:cubicBezTo>
                  <a:cubicBezTo>
                    <a:pt x="15" y="52"/>
                    <a:pt x="14" y="51"/>
                    <a:pt x="13" y="49"/>
                  </a:cubicBezTo>
                  <a:cubicBezTo>
                    <a:pt x="12" y="46"/>
                    <a:pt x="10" y="43"/>
                    <a:pt x="11" y="41"/>
                  </a:cubicBezTo>
                  <a:cubicBezTo>
                    <a:pt x="11" y="40"/>
                    <a:pt x="9" y="41"/>
                    <a:pt x="9" y="40"/>
                  </a:cubicBezTo>
                  <a:cubicBezTo>
                    <a:pt x="8" y="39"/>
                    <a:pt x="10" y="37"/>
                    <a:pt x="9" y="36"/>
                  </a:cubicBezTo>
                  <a:cubicBezTo>
                    <a:pt x="8" y="35"/>
                    <a:pt x="7" y="37"/>
                    <a:pt x="6" y="36"/>
                  </a:cubicBezTo>
                  <a:cubicBezTo>
                    <a:pt x="4" y="33"/>
                    <a:pt x="1" y="30"/>
                    <a:pt x="0" y="27"/>
                  </a:cubicBezTo>
                  <a:cubicBezTo>
                    <a:pt x="0" y="25"/>
                    <a:pt x="2" y="23"/>
                    <a:pt x="2" y="21"/>
                  </a:cubicBezTo>
                  <a:cubicBezTo>
                    <a:pt x="3" y="19"/>
                    <a:pt x="2" y="17"/>
                    <a:pt x="3" y="15"/>
                  </a:cubicBezTo>
                  <a:cubicBezTo>
                    <a:pt x="4" y="14"/>
                    <a:pt x="6" y="15"/>
                    <a:pt x="8" y="15"/>
                  </a:cubicBezTo>
                  <a:cubicBezTo>
                    <a:pt x="9" y="14"/>
                    <a:pt x="10" y="13"/>
                    <a:pt x="10" y="11"/>
                  </a:cubicBezTo>
                  <a:cubicBezTo>
                    <a:pt x="10" y="9"/>
                    <a:pt x="9" y="7"/>
                    <a:pt x="9" y="5"/>
                  </a:cubicBezTo>
                  <a:cubicBezTo>
                    <a:pt x="9" y="4"/>
                    <a:pt x="11" y="3"/>
                    <a:pt x="12" y="1"/>
                  </a:cubicBezTo>
                  <a:cubicBezTo>
                    <a:pt x="15" y="2"/>
                    <a:pt x="17" y="1"/>
                    <a:pt x="20" y="2"/>
                  </a:cubicBezTo>
                  <a:cubicBezTo>
                    <a:pt x="22" y="2"/>
                    <a:pt x="24" y="4"/>
                    <a:pt x="26" y="4"/>
                  </a:cubicBezTo>
                  <a:cubicBezTo>
                    <a:pt x="28" y="4"/>
                    <a:pt x="29" y="1"/>
                    <a:pt x="31" y="0"/>
                  </a:cubicBezTo>
                  <a:cubicBezTo>
                    <a:pt x="32" y="0"/>
                    <a:pt x="34" y="1"/>
                    <a:pt x="35" y="2"/>
                  </a:cubicBezTo>
                  <a:cubicBezTo>
                    <a:pt x="36" y="2"/>
                    <a:pt x="38" y="2"/>
                    <a:pt x="39" y="2"/>
                  </a:cubicBezTo>
                  <a:cubicBezTo>
                    <a:pt x="41" y="3"/>
                    <a:pt x="42" y="3"/>
                    <a:pt x="44" y="2"/>
                  </a:cubicBezTo>
                  <a:cubicBezTo>
                    <a:pt x="45" y="2"/>
                    <a:pt x="46" y="1"/>
                    <a:pt x="48" y="2"/>
                  </a:cubicBezTo>
                  <a:cubicBezTo>
                    <a:pt x="49" y="2"/>
                    <a:pt x="50" y="4"/>
                    <a:pt x="51" y="5"/>
                  </a:cubicBezTo>
                  <a:cubicBezTo>
                    <a:pt x="51" y="6"/>
                    <a:pt x="49" y="9"/>
                    <a:pt x="49" y="10"/>
                  </a:cubicBezTo>
                  <a:cubicBezTo>
                    <a:pt x="47" y="12"/>
                    <a:pt x="45" y="14"/>
                    <a:pt x="44" y="17"/>
                  </a:cubicBezTo>
                  <a:cubicBezTo>
                    <a:pt x="44" y="21"/>
                    <a:pt x="46" y="24"/>
                    <a:pt x="47" y="28"/>
                  </a:cubicBezTo>
                  <a:cubicBezTo>
                    <a:pt x="48" y="30"/>
                    <a:pt x="50" y="32"/>
                    <a:pt x="50" y="34"/>
                  </a:cubicBezTo>
                  <a:cubicBezTo>
                    <a:pt x="50" y="36"/>
                    <a:pt x="48" y="38"/>
                    <a:pt x="47" y="40"/>
                  </a:cubicBezTo>
                  <a:cubicBezTo>
                    <a:pt x="46" y="43"/>
                    <a:pt x="47" y="46"/>
                    <a:pt x="46" y="49"/>
                  </a:cubicBezTo>
                  <a:cubicBezTo>
                    <a:pt x="45" y="50"/>
                    <a:pt x="43" y="50"/>
                    <a:pt x="41" y="5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15" name="Freeform 771">
              <a:extLst>
                <a:ext uri="{FF2B5EF4-FFF2-40B4-BE49-F238E27FC236}">
                  <a16:creationId xmlns:a16="http://schemas.microsoft.com/office/drawing/2014/main" id="{11262233-4F0E-BB4E-BB67-AB839BAA23F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12479" y="3941853"/>
              <a:ext cx="79319" cy="98356"/>
            </a:xfrm>
            <a:custGeom>
              <a:avLst/>
              <a:gdLst>
                <a:gd name="T0" fmla="*/ 2147483647 w 42"/>
                <a:gd name="T1" fmla="*/ 2147483647 h 52"/>
                <a:gd name="T2" fmla="*/ 2147483647 w 42"/>
                <a:gd name="T3" fmla="*/ 2147483647 h 52"/>
                <a:gd name="T4" fmla="*/ 2147483647 w 42"/>
                <a:gd name="T5" fmla="*/ 2147483647 h 52"/>
                <a:gd name="T6" fmla="*/ 2147483647 w 42"/>
                <a:gd name="T7" fmla="*/ 2147483647 h 52"/>
                <a:gd name="T8" fmla="*/ 2147483647 w 42"/>
                <a:gd name="T9" fmla="*/ 2147483647 h 52"/>
                <a:gd name="T10" fmla="*/ 2147483647 w 42"/>
                <a:gd name="T11" fmla="*/ 2147483647 h 52"/>
                <a:gd name="T12" fmla="*/ 2147483647 w 42"/>
                <a:gd name="T13" fmla="*/ 2147483647 h 52"/>
                <a:gd name="T14" fmla="*/ 2147483647 w 42"/>
                <a:gd name="T15" fmla="*/ 2147483647 h 52"/>
                <a:gd name="T16" fmla="*/ 2147483647 w 42"/>
                <a:gd name="T17" fmla="*/ 2147483647 h 52"/>
                <a:gd name="T18" fmla="*/ 2147483647 w 42"/>
                <a:gd name="T19" fmla="*/ 2147483647 h 52"/>
                <a:gd name="T20" fmla="*/ 2147483647 w 42"/>
                <a:gd name="T21" fmla="*/ 2147483647 h 52"/>
                <a:gd name="T22" fmla="*/ 2147483647 w 42"/>
                <a:gd name="T23" fmla="*/ 2147483647 h 52"/>
                <a:gd name="T24" fmla="*/ 2147483647 w 42"/>
                <a:gd name="T25" fmla="*/ 2147483647 h 52"/>
                <a:gd name="T26" fmla="*/ 2147483647 w 42"/>
                <a:gd name="T27" fmla="*/ 2147483647 h 52"/>
                <a:gd name="T28" fmla="*/ 0 w 42"/>
                <a:gd name="T29" fmla="*/ 2147483647 h 52"/>
                <a:gd name="T30" fmla="*/ 2147483647 w 42"/>
                <a:gd name="T31" fmla="*/ 2147483647 h 52"/>
                <a:gd name="T32" fmla="*/ 2147483647 w 42"/>
                <a:gd name="T33" fmla="*/ 2147483647 h 52"/>
                <a:gd name="T34" fmla="*/ 2147483647 w 42"/>
                <a:gd name="T35" fmla="*/ 2147483647 h 52"/>
                <a:gd name="T36" fmla="*/ 2147483647 w 42"/>
                <a:gd name="T37" fmla="*/ 2147483647 h 52"/>
                <a:gd name="T38" fmla="*/ 2147483647 w 42"/>
                <a:gd name="T39" fmla="*/ 2147483647 h 52"/>
                <a:gd name="T40" fmla="*/ 2147483647 w 42"/>
                <a:gd name="T41" fmla="*/ 2147483647 h 52"/>
                <a:gd name="T42" fmla="*/ 2147483647 w 42"/>
                <a:gd name="T43" fmla="*/ 2147483647 h 52"/>
                <a:gd name="T44" fmla="*/ 2147483647 w 42"/>
                <a:gd name="T45" fmla="*/ 2147483647 h 52"/>
                <a:gd name="T46" fmla="*/ 2147483647 w 42"/>
                <a:gd name="T47" fmla="*/ 2147483647 h 52"/>
                <a:gd name="T48" fmla="*/ 2147483647 w 42"/>
                <a:gd name="T49" fmla="*/ 2147483647 h 5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2" h="52">
                  <a:moveTo>
                    <a:pt x="42" y="23"/>
                  </a:moveTo>
                  <a:cubicBezTo>
                    <a:pt x="41" y="22"/>
                    <a:pt x="40" y="19"/>
                    <a:pt x="39" y="18"/>
                  </a:cubicBezTo>
                  <a:cubicBezTo>
                    <a:pt x="38" y="17"/>
                    <a:pt x="36" y="19"/>
                    <a:pt x="35" y="18"/>
                  </a:cubicBezTo>
                  <a:cubicBezTo>
                    <a:pt x="32" y="16"/>
                    <a:pt x="30" y="13"/>
                    <a:pt x="28" y="11"/>
                  </a:cubicBezTo>
                  <a:cubicBezTo>
                    <a:pt x="27" y="9"/>
                    <a:pt x="27" y="6"/>
                    <a:pt x="25" y="6"/>
                  </a:cubicBezTo>
                  <a:cubicBezTo>
                    <a:pt x="23" y="6"/>
                    <a:pt x="21" y="6"/>
                    <a:pt x="19" y="5"/>
                  </a:cubicBezTo>
                  <a:cubicBezTo>
                    <a:pt x="17" y="4"/>
                    <a:pt x="16" y="1"/>
                    <a:pt x="14" y="1"/>
                  </a:cubicBezTo>
                  <a:cubicBezTo>
                    <a:pt x="13" y="0"/>
                    <a:pt x="12" y="1"/>
                    <a:pt x="10" y="1"/>
                  </a:cubicBezTo>
                  <a:cubicBezTo>
                    <a:pt x="10" y="2"/>
                    <a:pt x="8" y="5"/>
                    <a:pt x="8" y="6"/>
                  </a:cubicBezTo>
                  <a:cubicBezTo>
                    <a:pt x="6" y="8"/>
                    <a:pt x="4" y="10"/>
                    <a:pt x="3" y="13"/>
                  </a:cubicBezTo>
                  <a:cubicBezTo>
                    <a:pt x="3" y="17"/>
                    <a:pt x="5" y="20"/>
                    <a:pt x="6" y="24"/>
                  </a:cubicBezTo>
                  <a:cubicBezTo>
                    <a:pt x="7" y="26"/>
                    <a:pt x="9" y="28"/>
                    <a:pt x="9" y="30"/>
                  </a:cubicBezTo>
                  <a:cubicBezTo>
                    <a:pt x="9" y="32"/>
                    <a:pt x="7" y="34"/>
                    <a:pt x="6" y="36"/>
                  </a:cubicBezTo>
                  <a:cubicBezTo>
                    <a:pt x="5" y="39"/>
                    <a:pt x="6" y="42"/>
                    <a:pt x="5" y="45"/>
                  </a:cubicBezTo>
                  <a:cubicBezTo>
                    <a:pt x="4" y="46"/>
                    <a:pt x="2" y="46"/>
                    <a:pt x="0" y="47"/>
                  </a:cubicBezTo>
                  <a:cubicBezTo>
                    <a:pt x="2" y="49"/>
                    <a:pt x="3" y="50"/>
                    <a:pt x="5" y="51"/>
                  </a:cubicBezTo>
                  <a:cubicBezTo>
                    <a:pt x="7" y="52"/>
                    <a:pt x="9" y="52"/>
                    <a:pt x="10" y="51"/>
                  </a:cubicBezTo>
                  <a:cubicBezTo>
                    <a:pt x="11" y="51"/>
                    <a:pt x="12" y="49"/>
                    <a:pt x="13" y="49"/>
                  </a:cubicBezTo>
                  <a:cubicBezTo>
                    <a:pt x="15" y="48"/>
                    <a:pt x="16" y="48"/>
                    <a:pt x="17" y="49"/>
                  </a:cubicBezTo>
                  <a:cubicBezTo>
                    <a:pt x="18" y="49"/>
                    <a:pt x="18" y="51"/>
                    <a:pt x="19" y="51"/>
                  </a:cubicBezTo>
                  <a:cubicBezTo>
                    <a:pt x="20" y="52"/>
                    <a:pt x="23" y="52"/>
                    <a:pt x="25" y="51"/>
                  </a:cubicBezTo>
                  <a:cubicBezTo>
                    <a:pt x="27" y="50"/>
                    <a:pt x="28" y="47"/>
                    <a:pt x="28" y="45"/>
                  </a:cubicBezTo>
                  <a:cubicBezTo>
                    <a:pt x="29" y="42"/>
                    <a:pt x="29" y="39"/>
                    <a:pt x="30" y="35"/>
                  </a:cubicBezTo>
                  <a:cubicBezTo>
                    <a:pt x="31" y="33"/>
                    <a:pt x="33" y="30"/>
                    <a:pt x="35" y="28"/>
                  </a:cubicBezTo>
                  <a:cubicBezTo>
                    <a:pt x="37" y="26"/>
                    <a:pt x="39" y="25"/>
                    <a:pt x="42" y="2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16" name="Freeform 792">
              <a:extLst>
                <a:ext uri="{FF2B5EF4-FFF2-40B4-BE49-F238E27FC236}">
                  <a16:creationId xmlns:a16="http://schemas.microsoft.com/office/drawing/2014/main" id="{71934A37-064F-A547-A97A-631D244CDAC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77810" y="3570640"/>
              <a:ext cx="9518" cy="6346"/>
            </a:xfrm>
            <a:custGeom>
              <a:avLst/>
              <a:gdLst>
                <a:gd name="T0" fmla="*/ 2147483647 w 5"/>
                <a:gd name="T1" fmla="*/ 2147483647 h 4"/>
                <a:gd name="T2" fmla="*/ 2147483647 w 5"/>
                <a:gd name="T3" fmla="*/ 2147483647 h 4"/>
                <a:gd name="T4" fmla="*/ 2147483647 w 5"/>
                <a:gd name="T5" fmla="*/ 2147483647 h 4"/>
                <a:gd name="T6" fmla="*/ 2147483647 w 5"/>
                <a:gd name="T7" fmla="*/ 0 h 4"/>
                <a:gd name="T8" fmla="*/ 2147483647 w 5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4">
                  <a:moveTo>
                    <a:pt x="4" y="2"/>
                  </a:moveTo>
                  <a:cubicBezTo>
                    <a:pt x="4" y="2"/>
                    <a:pt x="5" y="3"/>
                    <a:pt x="5" y="4"/>
                  </a:cubicBezTo>
                  <a:cubicBezTo>
                    <a:pt x="4" y="4"/>
                    <a:pt x="3" y="3"/>
                    <a:pt x="2" y="3"/>
                  </a:cubicBezTo>
                  <a:cubicBezTo>
                    <a:pt x="1" y="2"/>
                    <a:pt x="0" y="1"/>
                    <a:pt x="1" y="0"/>
                  </a:cubicBezTo>
                  <a:cubicBezTo>
                    <a:pt x="2" y="0"/>
                    <a:pt x="3" y="1"/>
                    <a:pt x="4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17" name="Freeform 793">
              <a:extLst>
                <a:ext uri="{FF2B5EF4-FFF2-40B4-BE49-F238E27FC236}">
                  <a16:creationId xmlns:a16="http://schemas.microsoft.com/office/drawing/2014/main" id="{37625BC3-0DDD-0644-8977-DC5BA2CE90C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38673" y="3267641"/>
              <a:ext cx="11104" cy="11105"/>
            </a:xfrm>
            <a:custGeom>
              <a:avLst/>
              <a:gdLst>
                <a:gd name="T0" fmla="*/ 2147483647 w 6"/>
                <a:gd name="T1" fmla="*/ 2147483647 h 6"/>
                <a:gd name="T2" fmla="*/ 2147483647 w 6"/>
                <a:gd name="T3" fmla="*/ 2147483647 h 6"/>
                <a:gd name="T4" fmla="*/ 2147483647 w 6"/>
                <a:gd name="T5" fmla="*/ 2147483647 h 6"/>
                <a:gd name="T6" fmla="*/ 2147483647 w 6"/>
                <a:gd name="T7" fmla="*/ 0 h 6"/>
                <a:gd name="T8" fmla="*/ 2147483647 w 6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4" y="3"/>
                  </a:moveTo>
                  <a:cubicBezTo>
                    <a:pt x="5" y="4"/>
                    <a:pt x="6" y="6"/>
                    <a:pt x="5" y="6"/>
                  </a:cubicBezTo>
                  <a:cubicBezTo>
                    <a:pt x="4" y="6"/>
                    <a:pt x="3" y="5"/>
                    <a:pt x="2" y="4"/>
                  </a:cubicBezTo>
                  <a:cubicBezTo>
                    <a:pt x="2" y="2"/>
                    <a:pt x="0" y="0"/>
                    <a:pt x="1" y="0"/>
                  </a:cubicBezTo>
                  <a:cubicBezTo>
                    <a:pt x="2" y="0"/>
                    <a:pt x="3" y="2"/>
                    <a:pt x="4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18" name="Freeform 794">
              <a:extLst>
                <a:ext uri="{FF2B5EF4-FFF2-40B4-BE49-F238E27FC236}">
                  <a16:creationId xmlns:a16="http://schemas.microsoft.com/office/drawing/2014/main" id="{E6D42770-6DF0-6341-BD39-0A866CE2BD5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99013" y="3297783"/>
              <a:ext cx="1587" cy="9518"/>
            </a:xfrm>
            <a:custGeom>
              <a:avLst/>
              <a:gdLst>
                <a:gd name="T0" fmla="*/ 2147483647 w 1"/>
                <a:gd name="T1" fmla="*/ 2147483647 h 5"/>
                <a:gd name="T2" fmla="*/ 2147483647 w 1"/>
                <a:gd name="T3" fmla="*/ 2147483647 h 5"/>
                <a:gd name="T4" fmla="*/ 0 w 1"/>
                <a:gd name="T5" fmla="*/ 2147483647 h 5"/>
                <a:gd name="T6" fmla="*/ 2147483647 w 1"/>
                <a:gd name="T7" fmla="*/ 2147483647 h 5"/>
                <a:gd name="T8" fmla="*/ 2147483647 w 1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5">
                  <a:moveTo>
                    <a:pt x="1" y="3"/>
                  </a:moveTo>
                  <a:cubicBezTo>
                    <a:pt x="1" y="4"/>
                    <a:pt x="1" y="5"/>
                    <a:pt x="1" y="5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0" y="2"/>
                    <a:pt x="0" y="0"/>
                    <a:pt x="1" y="1"/>
                  </a:cubicBezTo>
                  <a:cubicBezTo>
                    <a:pt x="1" y="1"/>
                    <a:pt x="1" y="2"/>
                    <a:pt x="1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19" name="Freeform 795">
              <a:extLst>
                <a:ext uri="{FF2B5EF4-FFF2-40B4-BE49-F238E27FC236}">
                  <a16:creationId xmlns:a16="http://schemas.microsoft.com/office/drawing/2014/main" id="{58E12251-F0C0-214F-A6C3-CA9EAF47470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6040" y="3278746"/>
              <a:ext cx="3173" cy="9518"/>
            </a:xfrm>
            <a:custGeom>
              <a:avLst/>
              <a:gdLst>
                <a:gd name="T0" fmla="*/ 2147483647 w 1"/>
                <a:gd name="T1" fmla="*/ 2147483647 h 5"/>
                <a:gd name="T2" fmla="*/ 0 w 1"/>
                <a:gd name="T3" fmla="*/ 2147483647 h 5"/>
                <a:gd name="T4" fmla="*/ 0 w 1"/>
                <a:gd name="T5" fmla="*/ 2147483647 h 5"/>
                <a:gd name="T6" fmla="*/ 2147483647 w 1"/>
                <a:gd name="T7" fmla="*/ 0 h 5"/>
                <a:gd name="T8" fmla="*/ 2147483647 w 1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5">
                  <a:moveTo>
                    <a:pt x="1" y="3"/>
                  </a:moveTo>
                  <a:cubicBezTo>
                    <a:pt x="1" y="4"/>
                    <a:pt x="1" y="5"/>
                    <a:pt x="0" y="5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0" y="2"/>
                    <a:pt x="0" y="0"/>
                    <a:pt x="1" y="0"/>
                  </a:cubicBezTo>
                  <a:cubicBezTo>
                    <a:pt x="1" y="1"/>
                    <a:pt x="1" y="2"/>
                    <a:pt x="1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20" name="Freeform 796">
              <a:extLst>
                <a:ext uri="{FF2B5EF4-FFF2-40B4-BE49-F238E27FC236}">
                  <a16:creationId xmlns:a16="http://schemas.microsoft.com/office/drawing/2014/main" id="{5384A4AA-405D-9048-95CF-C6F48B8C24C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0799" y="3183563"/>
              <a:ext cx="7931" cy="9518"/>
            </a:xfrm>
            <a:custGeom>
              <a:avLst/>
              <a:gdLst>
                <a:gd name="T0" fmla="*/ 2147483647 w 4"/>
                <a:gd name="T1" fmla="*/ 2147483647 h 5"/>
                <a:gd name="T2" fmla="*/ 0 w 4"/>
                <a:gd name="T3" fmla="*/ 2147483647 h 5"/>
                <a:gd name="T4" fmla="*/ 2147483647 w 4"/>
                <a:gd name="T5" fmla="*/ 2147483647 h 5"/>
                <a:gd name="T6" fmla="*/ 2147483647 w 4"/>
                <a:gd name="T7" fmla="*/ 2147483647 h 5"/>
                <a:gd name="T8" fmla="*/ 2147483647 w 4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5">
                  <a:moveTo>
                    <a:pt x="2" y="3"/>
                  </a:moveTo>
                  <a:cubicBezTo>
                    <a:pt x="1" y="4"/>
                    <a:pt x="0" y="5"/>
                    <a:pt x="0" y="4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1" y="2"/>
                    <a:pt x="3" y="0"/>
                    <a:pt x="3" y="1"/>
                  </a:cubicBezTo>
                  <a:cubicBezTo>
                    <a:pt x="4" y="2"/>
                    <a:pt x="2" y="3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21" name="Freeform 819">
              <a:extLst>
                <a:ext uri="{FF2B5EF4-FFF2-40B4-BE49-F238E27FC236}">
                  <a16:creationId xmlns:a16="http://schemas.microsoft.com/office/drawing/2014/main" id="{817F5056-C0D8-7B42-A61D-78736106E22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17528" y="3440557"/>
              <a:ext cx="6346" cy="7931"/>
            </a:xfrm>
            <a:custGeom>
              <a:avLst/>
              <a:gdLst>
                <a:gd name="T0" fmla="*/ 2147483647 w 4"/>
                <a:gd name="T1" fmla="*/ 2147483647 h 4"/>
                <a:gd name="T2" fmla="*/ 2147483647 w 4"/>
                <a:gd name="T3" fmla="*/ 2147483647 h 4"/>
                <a:gd name="T4" fmla="*/ 2147483647 w 4"/>
                <a:gd name="T5" fmla="*/ 2147483647 h 4"/>
                <a:gd name="T6" fmla="*/ 0 w 4"/>
                <a:gd name="T7" fmla="*/ 2147483647 h 4"/>
                <a:gd name="T8" fmla="*/ 2147483647 w 4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3" y="2"/>
                  </a:moveTo>
                  <a:cubicBezTo>
                    <a:pt x="3" y="3"/>
                    <a:pt x="4" y="4"/>
                    <a:pt x="4" y="4"/>
                  </a:cubicBezTo>
                  <a:cubicBezTo>
                    <a:pt x="3" y="4"/>
                    <a:pt x="2" y="4"/>
                    <a:pt x="1" y="3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1" y="0"/>
                    <a:pt x="2" y="2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22" name="Freeform 820">
              <a:extLst>
                <a:ext uri="{FF2B5EF4-FFF2-40B4-BE49-F238E27FC236}">
                  <a16:creationId xmlns:a16="http://schemas.microsoft.com/office/drawing/2014/main" id="{764AA193-36F2-074A-8F82-52EDA50E0A2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23873" y="3412002"/>
              <a:ext cx="12691" cy="11104"/>
            </a:xfrm>
            <a:custGeom>
              <a:avLst/>
              <a:gdLst>
                <a:gd name="T0" fmla="*/ 2147483647 w 6"/>
                <a:gd name="T1" fmla="*/ 2147483647 h 6"/>
                <a:gd name="T2" fmla="*/ 2147483647 w 6"/>
                <a:gd name="T3" fmla="*/ 2147483647 h 6"/>
                <a:gd name="T4" fmla="*/ 2147483647 w 6"/>
                <a:gd name="T5" fmla="*/ 2147483647 h 6"/>
                <a:gd name="T6" fmla="*/ 2147483647 w 6"/>
                <a:gd name="T7" fmla="*/ 0 h 6"/>
                <a:gd name="T8" fmla="*/ 2147483647 w 6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4" y="3"/>
                  </a:moveTo>
                  <a:cubicBezTo>
                    <a:pt x="5" y="4"/>
                    <a:pt x="6" y="6"/>
                    <a:pt x="6" y="6"/>
                  </a:cubicBezTo>
                  <a:cubicBezTo>
                    <a:pt x="5" y="6"/>
                    <a:pt x="4" y="5"/>
                    <a:pt x="3" y="4"/>
                  </a:cubicBezTo>
                  <a:cubicBezTo>
                    <a:pt x="2" y="3"/>
                    <a:pt x="0" y="0"/>
                    <a:pt x="1" y="0"/>
                  </a:cubicBezTo>
                  <a:cubicBezTo>
                    <a:pt x="2" y="0"/>
                    <a:pt x="3" y="2"/>
                    <a:pt x="4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23" name="Freeform 821">
              <a:extLst>
                <a:ext uri="{FF2B5EF4-FFF2-40B4-BE49-F238E27FC236}">
                  <a16:creationId xmlns:a16="http://schemas.microsoft.com/office/drawing/2014/main" id="{6A6A5F1F-4F69-814B-BD22-DD57974F3F0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36564" y="3448488"/>
              <a:ext cx="11104" cy="11105"/>
            </a:xfrm>
            <a:custGeom>
              <a:avLst/>
              <a:gdLst>
                <a:gd name="T0" fmla="*/ 2147483647 w 6"/>
                <a:gd name="T1" fmla="*/ 2147483647 h 6"/>
                <a:gd name="T2" fmla="*/ 2147483647 w 6"/>
                <a:gd name="T3" fmla="*/ 2147483647 h 6"/>
                <a:gd name="T4" fmla="*/ 2147483647 w 6"/>
                <a:gd name="T5" fmla="*/ 2147483647 h 6"/>
                <a:gd name="T6" fmla="*/ 2147483647 w 6"/>
                <a:gd name="T7" fmla="*/ 0 h 6"/>
                <a:gd name="T8" fmla="*/ 2147483647 w 6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4" y="3"/>
                  </a:moveTo>
                  <a:cubicBezTo>
                    <a:pt x="5" y="4"/>
                    <a:pt x="6" y="6"/>
                    <a:pt x="5" y="6"/>
                  </a:cubicBezTo>
                  <a:cubicBezTo>
                    <a:pt x="4" y="6"/>
                    <a:pt x="3" y="5"/>
                    <a:pt x="2" y="3"/>
                  </a:cubicBezTo>
                  <a:cubicBezTo>
                    <a:pt x="1" y="2"/>
                    <a:pt x="0" y="0"/>
                    <a:pt x="1" y="0"/>
                  </a:cubicBezTo>
                  <a:cubicBezTo>
                    <a:pt x="1" y="0"/>
                    <a:pt x="3" y="2"/>
                    <a:pt x="4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24" name="Freeform 822">
              <a:extLst>
                <a:ext uri="{FF2B5EF4-FFF2-40B4-BE49-F238E27FC236}">
                  <a16:creationId xmlns:a16="http://schemas.microsoft.com/office/drawing/2014/main" id="{77B767F4-4099-0B4C-B4A5-8C9375EA6E0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77926" y="3564294"/>
              <a:ext cx="9518" cy="3173"/>
            </a:xfrm>
            <a:custGeom>
              <a:avLst/>
              <a:gdLst>
                <a:gd name="T0" fmla="*/ 2147483647 w 5"/>
                <a:gd name="T1" fmla="*/ 0 h 2"/>
                <a:gd name="T2" fmla="*/ 2147483647 w 5"/>
                <a:gd name="T3" fmla="*/ 2147483647 h 2"/>
                <a:gd name="T4" fmla="*/ 2147483647 w 5"/>
                <a:gd name="T5" fmla="*/ 2147483647 h 2"/>
                <a:gd name="T6" fmla="*/ 0 w 5"/>
                <a:gd name="T7" fmla="*/ 0 h 2"/>
                <a:gd name="T8" fmla="*/ 2147483647 w 5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2">
                  <a:moveTo>
                    <a:pt x="3" y="0"/>
                  </a:moveTo>
                  <a:cubicBezTo>
                    <a:pt x="4" y="0"/>
                    <a:pt x="5" y="1"/>
                    <a:pt x="5" y="1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1"/>
                    <a:pt x="0" y="1"/>
                    <a:pt x="0" y="0"/>
                  </a:cubicBezTo>
                  <a:cubicBezTo>
                    <a:pt x="0" y="0"/>
                    <a:pt x="2" y="0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25" name="Freeform 823">
              <a:extLst>
                <a:ext uri="{FF2B5EF4-FFF2-40B4-BE49-F238E27FC236}">
                  <a16:creationId xmlns:a16="http://schemas.microsoft.com/office/drawing/2014/main" id="{C2FDC985-2181-174F-9F5C-C1E121AFB70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54189" y="3642026"/>
              <a:ext cx="9518" cy="6346"/>
            </a:xfrm>
            <a:custGeom>
              <a:avLst/>
              <a:gdLst>
                <a:gd name="T0" fmla="*/ 2147483647 w 5"/>
                <a:gd name="T1" fmla="*/ 2147483647 h 3"/>
                <a:gd name="T2" fmla="*/ 2147483647 w 5"/>
                <a:gd name="T3" fmla="*/ 2147483647 h 3"/>
                <a:gd name="T4" fmla="*/ 2147483647 w 5"/>
                <a:gd name="T5" fmla="*/ 2147483647 h 3"/>
                <a:gd name="T6" fmla="*/ 0 w 5"/>
                <a:gd name="T7" fmla="*/ 2147483647 h 3"/>
                <a:gd name="T8" fmla="*/ 2147483647 w 5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3">
                  <a:moveTo>
                    <a:pt x="3" y="1"/>
                  </a:moveTo>
                  <a:cubicBezTo>
                    <a:pt x="3" y="1"/>
                    <a:pt x="4" y="0"/>
                    <a:pt x="5" y="1"/>
                  </a:cubicBezTo>
                  <a:cubicBezTo>
                    <a:pt x="5" y="1"/>
                    <a:pt x="4" y="2"/>
                    <a:pt x="3" y="2"/>
                  </a:cubicBezTo>
                  <a:cubicBezTo>
                    <a:pt x="2" y="3"/>
                    <a:pt x="1" y="3"/>
                    <a:pt x="0" y="3"/>
                  </a:cubicBezTo>
                  <a:cubicBezTo>
                    <a:pt x="0" y="2"/>
                    <a:pt x="2" y="1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26" name="Freeform 824">
              <a:extLst>
                <a:ext uri="{FF2B5EF4-FFF2-40B4-BE49-F238E27FC236}">
                  <a16:creationId xmlns:a16="http://schemas.microsoft.com/office/drawing/2014/main" id="{38A583FC-E25A-D54B-8E91-8634DB7CAF3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52602" y="3532567"/>
              <a:ext cx="7932" cy="4759"/>
            </a:xfrm>
            <a:custGeom>
              <a:avLst/>
              <a:gdLst>
                <a:gd name="T0" fmla="*/ 2147483647 w 4"/>
                <a:gd name="T1" fmla="*/ 2147483647 h 3"/>
                <a:gd name="T2" fmla="*/ 2147483647 w 4"/>
                <a:gd name="T3" fmla="*/ 0 h 3"/>
                <a:gd name="T4" fmla="*/ 2147483647 w 4"/>
                <a:gd name="T5" fmla="*/ 2147483647 h 3"/>
                <a:gd name="T6" fmla="*/ 0 w 4"/>
                <a:gd name="T7" fmla="*/ 2147483647 h 3"/>
                <a:gd name="T8" fmla="*/ 2147483647 w 4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2" y="1"/>
                  </a:moveTo>
                  <a:cubicBezTo>
                    <a:pt x="2" y="0"/>
                    <a:pt x="3" y="0"/>
                    <a:pt x="4" y="0"/>
                  </a:cubicBezTo>
                  <a:cubicBezTo>
                    <a:pt x="4" y="1"/>
                    <a:pt x="3" y="2"/>
                    <a:pt x="2" y="2"/>
                  </a:cubicBezTo>
                  <a:cubicBezTo>
                    <a:pt x="2" y="3"/>
                    <a:pt x="0" y="3"/>
                    <a:pt x="0" y="3"/>
                  </a:cubicBezTo>
                  <a:cubicBezTo>
                    <a:pt x="0" y="2"/>
                    <a:pt x="1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27" name="Freeform 825">
              <a:extLst>
                <a:ext uri="{FF2B5EF4-FFF2-40B4-BE49-F238E27FC236}">
                  <a16:creationId xmlns:a16="http://schemas.microsoft.com/office/drawing/2014/main" id="{31C036C0-9B80-BD4B-BBE4-C167B58D2AB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25634" y="3610299"/>
              <a:ext cx="6346" cy="7932"/>
            </a:xfrm>
            <a:custGeom>
              <a:avLst/>
              <a:gdLst>
                <a:gd name="T0" fmla="*/ 2147483647 w 3"/>
                <a:gd name="T1" fmla="*/ 2147483647 h 4"/>
                <a:gd name="T2" fmla="*/ 2147483647 w 3"/>
                <a:gd name="T3" fmla="*/ 2147483647 h 4"/>
                <a:gd name="T4" fmla="*/ 2147483647 w 3"/>
                <a:gd name="T5" fmla="*/ 2147483647 h 4"/>
                <a:gd name="T6" fmla="*/ 2147483647 w 3"/>
                <a:gd name="T7" fmla="*/ 2147483647 h 4"/>
                <a:gd name="T8" fmla="*/ 2147483647 w 3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2" y="1"/>
                  </a:moveTo>
                  <a:cubicBezTo>
                    <a:pt x="2" y="1"/>
                    <a:pt x="3" y="0"/>
                    <a:pt x="3" y="1"/>
                  </a:cubicBezTo>
                  <a:cubicBezTo>
                    <a:pt x="3" y="1"/>
                    <a:pt x="3" y="2"/>
                    <a:pt x="2" y="2"/>
                  </a:cubicBezTo>
                  <a:cubicBezTo>
                    <a:pt x="2" y="3"/>
                    <a:pt x="1" y="4"/>
                    <a:pt x="1" y="3"/>
                  </a:cubicBezTo>
                  <a:cubicBezTo>
                    <a:pt x="0" y="3"/>
                    <a:pt x="1" y="2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28" name="Freeform 826">
              <a:extLst>
                <a:ext uri="{FF2B5EF4-FFF2-40B4-BE49-F238E27FC236}">
                  <a16:creationId xmlns:a16="http://schemas.microsoft.com/office/drawing/2014/main" id="{5EF1B41E-3C54-F543-85D9-1463C3B0D09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84156" y="3472284"/>
              <a:ext cx="14277" cy="4759"/>
            </a:xfrm>
            <a:custGeom>
              <a:avLst/>
              <a:gdLst>
                <a:gd name="T0" fmla="*/ 2147483647 w 8"/>
                <a:gd name="T1" fmla="*/ 2147483647 h 2"/>
                <a:gd name="T2" fmla="*/ 2147483647 w 8"/>
                <a:gd name="T3" fmla="*/ 2147483647 h 2"/>
                <a:gd name="T4" fmla="*/ 2147483647 w 8"/>
                <a:gd name="T5" fmla="*/ 2147483647 h 2"/>
                <a:gd name="T6" fmla="*/ 0 w 8"/>
                <a:gd name="T7" fmla="*/ 2147483647 h 2"/>
                <a:gd name="T8" fmla="*/ 2147483647 w 8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2">
                  <a:moveTo>
                    <a:pt x="5" y="1"/>
                  </a:moveTo>
                  <a:cubicBezTo>
                    <a:pt x="6" y="1"/>
                    <a:pt x="8" y="1"/>
                    <a:pt x="8" y="2"/>
                  </a:cubicBezTo>
                  <a:cubicBezTo>
                    <a:pt x="7" y="2"/>
                    <a:pt x="5" y="2"/>
                    <a:pt x="4" y="2"/>
                  </a:cubicBezTo>
                  <a:cubicBezTo>
                    <a:pt x="3" y="2"/>
                    <a:pt x="0" y="2"/>
                    <a:pt x="0" y="1"/>
                  </a:cubicBezTo>
                  <a:cubicBezTo>
                    <a:pt x="1" y="0"/>
                    <a:pt x="4" y="0"/>
                    <a:pt x="5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29" name="Freeform 827">
              <a:extLst>
                <a:ext uri="{FF2B5EF4-FFF2-40B4-BE49-F238E27FC236}">
                  <a16:creationId xmlns:a16="http://schemas.microsoft.com/office/drawing/2014/main" id="{46048A34-29C6-CE47-8747-02C4024FA99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58774" y="3470697"/>
              <a:ext cx="9518" cy="14278"/>
            </a:xfrm>
            <a:custGeom>
              <a:avLst/>
              <a:gdLst>
                <a:gd name="T0" fmla="*/ 2147483647 w 5"/>
                <a:gd name="T1" fmla="*/ 2147483647 h 7"/>
                <a:gd name="T2" fmla="*/ 2147483647 w 5"/>
                <a:gd name="T3" fmla="*/ 0 h 7"/>
                <a:gd name="T4" fmla="*/ 2147483647 w 5"/>
                <a:gd name="T5" fmla="*/ 2147483647 h 7"/>
                <a:gd name="T6" fmla="*/ 0 w 5"/>
                <a:gd name="T7" fmla="*/ 2147483647 h 7"/>
                <a:gd name="T8" fmla="*/ 2147483647 w 5"/>
                <a:gd name="T9" fmla="*/ 214748364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7">
                  <a:moveTo>
                    <a:pt x="3" y="2"/>
                  </a:moveTo>
                  <a:cubicBezTo>
                    <a:pt x="4" y="1"/>
                    <a:pt x="5" y="0"/>
                    <a:pt x="5" y="0"/>
                  </a:cubicBezTo>
                  <a:cubicBezTo>
                    <a:pt x="5" y="1"/>
                    <a:pt x="4" y="2"/>
                    <a:pt x="3" y="3"/>
                  </a:cubicBezTo>
                  <a:cubicBezTo>
                    <a:pt x="3" y="5"/>
                    <a:pt x="1" y="7"/>
                    <a:pt x="0" y="6"/>
                  </a:cubicBezTo>
                  <a:cubicBezTo>
                    <a:pt x="0" y="5"/>
                    <a:pt x="2" y="3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30" name="Freeform 828">
              <a:extLst>
                <a:ext uri="{FF2B5EF4-FFF2-40B4-BE49-F238E27FC236}">
                  <a16:creationId xmlns:a16="http://schemas.microsoft.com/office/drawing/2014/main" id="{FB25A691-063F-AE4A-8EAA-A4C00A1310B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64945" y="3691205"/>
              <a:ext cx="7932" cy="9518"/>
            </a:xfrm>
            <a:custGeom>
              <a:avLst/>
              <a:gdLst>
                <a:gd name="T0" fmla="*/ 2147483647 w 4"/>
                <a:gd name="T1" fmla="*/ 2147483647 h 5"/>
                <a:gd name="T2" fmla="*/ 2147483647 w 4"/>
                <a:gd name="T3" fmla="*/ 2147483647 h 5"/>
                <a:gd name="T4" fmla="*/ 2147483647 w 4"/>
                <a:gd name="T5" fmla="*/ 2147483647 h 5"/>
                <a:gd name="T6" fmla="*/ 2147483647 w 4"/>
                <a:gd name="T7" fmla="*/ 0 h 5"/>
                <a:gd name="T8" fmla="*/ 2147483647 w 4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5">
                  <a:moveTo>
                    <a:pt x="3" y="3"/>
                  </a:moveTo>
                  <a:cubicBezTo>
                    <a:pt x="4" y="4"/>
                    <a:pt x="4" y="5"/>
                    <a:pt x="4" y="5"/>
                  </a:cubicBezTo>
                  <a:cubicBezTo>
                    <a:pt x="3" y="5"/>
                    <a:pt x="2" y="4"/>
                    <a:pt x="2" y="3"/>
                  </a:cubicBezTo>
                  <a:cubicBezTo>
                    <a:pt x="1" y="2"/>
                    <a:pt x="0" y="1"/>
                    <a:pt x="1" y="0"/>
                  </a:cubicBezTo>
                  <a:cubicBezTo>
                    <a:pt x="2" y="0"/>
                    <a:pt x="3" y="2"/>
                    <a:pt x="3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31" name="Freeform 829">
              <a:extLst>
                <a:ext uri="{FF2B5EF4-FFF2-40B4-BE49-F238E27FC236}">
                  <a16:creationId xmlns:a16="http://schemas.microsoft.com/office/drawing/2014/main" id="{8D5ED827-0FAB-7946-BA64-698F6AC8343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50668" y="3646786"/>
              <a:ext cx="1586" cy="11104"/>
            </a:xfrm>
            <a:custGeom>
              <a:avLst/>
              <a:gdLst>
                <a:gd name="T0" fmla="*/ 2147483647 w 1"/>
                <a:gd name="T1" fmla="*/ 2147483647 h 6"/>
                <a:gd name="T2" fmla="*/ 0 w 1"/>
                <a:gd name="T3" fmla="*/ 2147483647 h 6"/>
                <a:gd name="T4" fmla="*/ 0 w 1"/>
                <a:gd name="T5" fmla="*/ 2147483647 h 6"/>
                <a:gd name="T6" fmla="*/ 0 w 1"/>
                <a:gd name="T7" fmla="*/ 0 h 6"/>
                <a:gd name="T8" fmla="*/ 2147483647 w 1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6">
                  <a:moveTo>
                    <a:pt x="1" y="4"/>
                  </a:moveTo>
                  <a:cubicBezTo>
                    <a:pt x="1" y="5"/>
                    <a:pt x="1" y="6"/>
                    <a:pt x="0" y="6"/>
                  </a:cubicBezTo>
                  <a:cubicBezTo>
                    <a:pt x="0" y="6"/>
                    <a:pt x="0" y="4"/>
                    <a:pt x="0" y="3"/>
                  </a:cubicBezTo>
                  <a:cubicBezTo>
                    <a:pt x="0" y="2"/>
                    <a:pt x="0" y="0"/>
                    <a:pt x="0" y="0"/>
                  </a:cubicBezTo>
                  <a:cubicBezTo>
                    <a:pt x="1" y="1"/>
                    <a:pt x="1" y="3"/>
                    <a:pt x="1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32" name="Freeform 830">
              <a:extLst>
                <a:ext uri="{FF2B5EF4-FFF2-40B4-BE49-F238E27FC236}">
                  <a16:creationId xmlns:a16="http://schemas.microsoft.com/office/drawing/2014/main" id="{62DC85C0-694A-DB4D-BE5B-3F401BE4707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66532" y="3710241"/>
              <a:ext cx="3173" cy="9518"/>
            </a:xfrm>
            <a:custGeom>
              <a:avLst/>
              <a:gdLst>
                <a:gd name="T0" fmla="*/ 2147483647 w 1"/>
                <a:gd name="T1" fmla="*/ 2147483647 h 5"/>
                <a:gd name="T2" fmla="*/ 0 w 1"/>
                <a:gd name="T3" fmla="*/ 2147483647 h 5"/>
                <a:gd name="T4" fmla="*/ 0 w 1"/>
                <a:gd name="T5" fmla="*/ 2147483647 h 5"/>
                <a:gd name="T6" fmla="*/ 2147483647 w 1"/>
                <a:gd name="T7" fmla="*/ 0 h 5"/>
                <a:gd name="T8" fmla="*/ 2147483647 w 1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5">
                  <a:moveTo>
                    <a:pt x="1" y="3"/>
                  </a:moveTo>
                  <a:cubicBezTo>
                    <a:pt x="1" y="4"/>
                    <a:pt x="1" y="5"/>
                    <a:pt x="0" y="5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0" y="2"/>
                    <a:pt x="0" y="0"/>
                    <a:pt x="1" y="0"/>
                  </a:cubicBezTo>
                  <a:cubicBezTo>
                    <a:pt x="1" y="0"/>
                    <a:pt x="1" y="2"/>
                    <a:pt x="1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33" name="Freeform 831">
              <a:extLst>
                <a:ext uri="{FF2B5EF4-FFF2-40B4-BE49-F238E27FC236}">
                  <a16:creationId xmlns:a16="http://schemas.microsoft.com/office/drawing/2014/main" id="{7E726010-160F-1647-A4A5-347A209E754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66648" y="3762591"/>
              <a:ext cx="12691" cy="4760"/>
            </a:xfrm>
            <a:custGeom>
              <a:avLst/>
              <a:gdLst>
                <a:gd name="T0" fmla="*/ 2147483647 w 6"/>
                <a:gd name="T1" fmla="*/ 2147483647 h 3"/>
                <a:gd name="T2" fmla="*/ 2147483647 w 6"/>
                <a:gd name="T3" fmla="*/ 2147483647 h 3"/>
                <a:gd name="T4" fmla="*/ 2147483647 w 6"/>
                <a:gd name="T5" fmla="*/ 2147483647 h 3"/>
                <a:gd name="T6" fmla="*/ 0 w 6"/>
                <a:gd name="T7" fmla="*/ 2147483647 h 3"/>
                <a:gd name="T8" fmla="*/ 2147483647 w 6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3">
                  <a:moveTo>
                    <a:pt x="4" y="1"/>
                  </a:moveTo>
                  <a:cubicBezTo>
                    <a:pt x="5" y="2"/>
                    <a:pt x="6" y="2"/>
                    <a:pt x="6" y="3"/>
                  </a:cubicBezTo>
                  <a:cubicBezTo>
                    <a:pt x="5" y="3"/>
                    <a:pt x="4" y="3"/>
                    <a:pt x="3" y="3"/>
                  </a:cubicBezTo>
                  <a:cubicBezTo>
                    <a:pt x="2" y="2"/>
                    <a:pt x="0" y="1"/>
                    <a:pt x="0" y="1"/>
                  </a:cubicBezTo>
                  <a:cubicBezTo>
                    <a:pt x="1" y="0"/>
                    <a:pt x="3" y="1"/>
                    <a:pt x="4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34" name="Freeform 832">
              <a:extLst>
                <a:ext uri="{FF2B5EF4-FFF2-40B4-BE49-F238E27FC236}">
                  <a16:creationId xmlns:a16="http://schemas.microsoft.com/office/drawing/2014/main" id="{C4FF976F-D314-6148-AA4D-5B9BBC65209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01316" y="4103663"/>
              <a:ext cx="7931" cy="9518"/>
            </a:xfrm>
            <a:custGeom>
              <a:avLst/>
              <a:gdLst>
                <a:gd name="T0" fmla="*/ 2147483647 w 4"/>
                <a:gd name="T1" fmla="*/ 2147483647 h 5"/>
                <a:gd name="T2" fmla="*/ 2147483647 w 4"/>
                <a:gd name="T3" fmla="*/ 2147483647 h 5"/>
                <a:gd name="T4" fmla="*/ 2147483647 w 4"/>
                <a:gd name="T5" fmla="*/ 2147483647 h 5"/>
                <a:gd name="T6" fmla="*/ 2147483647 w 4"/>
                <a:gd name="T7" fmla="*/ 2147483647 h 5"/>
                <a:gd name="T8" fmla="*/ 2147483647 w 4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5">
                  <a:moveTo>
                    <a:pt x="2" y="4"/>
                  </a:moveTo>
                  <a:cubicBezTo>
                    <a:pt x="2" y="4"/>
                    <a:pt x="1" y="5"/>
                    <a:pt x="1" y="5"/>
                  </a:cubicBezTo>
                  <a:cubicBezTo>
                    <a:pt x="0" y="4"/>
                    <a:pt x="1" y="3"/>
                    <a:pt x="1" y="3"/>
                  </a:cubicBezTo>
                  <a:cubicBezTo>
                    <a:pt x="2" y="2"/>
                    <a:pt x="3" y="0"/>
                    <a:pt x="4" y="1"/>
                  </a:cubicBezTo>
                  <a:cubicBezTo>
                    <a:pt x="4" y="2"/>
                    <a:pt x="3" y="3"/>
                    <a:pt x="2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35" name="Freeform 833">
              <a:extLst>
                <a:ext uri="{FF2B5EF4-FFF2-40B4-BE49-F238E27FC236}">
                  <a16:creationId xmlns:a16="http://schemas.microsoft.com/office/drawing/2014/main" id="{DF61F9EE-F0E8-444C-9612-48438C24734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99729" y="4097318"/>
              <a:ext cx="9518" cy="11104"/>
            </a:xfrm>
            <a:custGeom>
              <a:avLst/>
              <a:gdLst>
                <a:gd name="T0" fmla="*/ 2147483647 w 5"/>
                <a:gd name="T1" fmla="*/ 2147483647 h 6"/>
                <a:gd name="T2" fmla="*/ 2147483647 w 5"/>
                <a:gd name="T3" fmla="*/ 2147483647 h 6"/>
                <a:gd name="T4" fmla="*/ 2147483647 w 5"/>
                <a:gd name="T5" fmla="*/ 2147483647 h 6"/>
                <a:gd name="T6" fmla="*/ 2147483647 w 5"/>
                <a:gd name="T7" fmla="*/ 2147483647 h 6"/>
                <a:gd name="T8" fmla="*/ 2147483647 w 5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6">
                  <a:moveTo>
                    <a:pt x="3" y="4"/>
                  </a:moveTo>
                  <a:cubicBezTo>
                    <a:pt x="2" y="5"/>
                    <a:pt x="1" y="6"/>
                    <a:pt x="1" y="5"/>
                  </a:cubicBezTo>
                  <a:cubicBezTo>
                    <a:pt x="0" y="4"/>
                    <a:pt x="1" y="3"/>
                    <a:pt x="2" y="3"/>
                  </a:cubicBezTo>
                  <a:cubicBezTo>
                    <a:pt x="2" y="2"/>
                    <a:pt x="4" y="0"/>
                    <a:pt x="4" y="1"/>
                  </a:cubicBezTo>
                  <a:cubicBezTo>
                    <a:pt x="5" y="2"/>
                    <a:pt x="4" y="3"/>
                    <a:pt x="3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36" name="Freeform 834">
              <a:extLst>
                <a:ext uri="{FF2B5EF4-FFF2-40B4-BE49-F238E27FC236}">
                  <a16:creationId xmlns:a16="http://schemas.microsoft.com/office/drawing/2014/main" id="{439E364B-6E27-0847-BEC4-9B5A40BDBF3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5593" y="4033863"/>
              <a:ext cx="4760" cy="7931"/>
            </a:xfrm>
            <a:custGeom>
              <a:avLst/>
              <a:gdLst>
                <a:gd name="T0" fmla="*/ 2147483647 w 3"/>
                <a:gd name="T1" fmla="*/ 2147483647 h 4"/>
                <a:gd name="T2" fmla="*/ 2147483647 w 3"/>
                <a:gd name="T3" fmla="*/ 2147483647 h 4"/>
                <a:gd name="T4" fmla="*/ 2147483647 w 3"/>
                <a:gd name="T5" fmla="*/ 2147483647 h 4"/>
                <a:gd name="T6" fmla="*/ 0 w 3"/>
                <a:gd name="T7" fmla="*/ 0 h 4"/>
                <a:gd name="T8" fmla="*/ 2147483647 w 3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3" y="2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2" y="4"/>
                    <a:pt x="1" y="3"/>
                    <a:pt x="1" y="3"/>
                  </a:cubicBezTo>
                  <a:cubicBezTo>
                    <a:pt x="1" y="2"/>
                    <a:pt x="0" y="0"/>
                    <a:pt x="0" y="0"/>
                  </a:cubicBezTo>
                  <a:cubicBezTo>
                    <a:pt x="1" y="0"/>
                    <a:pt x="2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37" name="Freeform 836">
              <a:extLst>
                <a:ext uri="{FF2B5EF4-FFF2-40B4-BE49-F238E27FC236}">
                  <a16:creationId xmlns:a16="http://schemas.microsoft.com/office/drawing/2014/main" id="{D2C459A5-9D4D-924E-8EB2-820B8D09008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8575" y="5410840"/>
              <a:ext cx="4759" cy="9518"/>
            </a:xfrm>
            <a:custGeom>
              <a:avLst/>
              <a:gdLst>
                <a:gd name="T0" fmla="*/ 2147483647 w 2"/>
                <a:gd name="T1" fmla="*/ 2147483647 h 5"/>
                <a:gd name="T2" fmla="*/ 2147483647 w 2"/>
                <a:gd name="T3" fmla="*/ 2147483647 h 5"/>
                <a:gd name="T4" fmla="*/ 0 w 2"/>
                <a:gd name="T5" fmla="*/ 2147483647 h 5"/>
                <a:gd name="T6" fmla="*/ 0 w 2"/>
                <a:gd name="T7" fmla="*/ 0 h 5"/>
                <a:gd name="T8" fmla="*/ 2147483647 w 2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5">
                  <a:moveTo>
                    <a:pt x="2" y="3"/>
                  </a:moveTo>
                  <a:cubicBezTo>
                    <a:pt x="2" y="4"/>
                    <a:pt x="2" y="5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2"/>
                    <a:pt x="0" y="0"/>
                    <a:pt x="0" y="0"/>
                  </a:cubicBezTo>
                  <a:cubicBezTo>
                    <a:pt x="1" y="0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38" name="Freeform 837">
              <a:extLst>
                <a:ext uri="{FF2B5EF4-FFF2-40B4-BE49-F238E27FC236}">
                  <a16:creationId xmlns:a16="http://schemas.microsoft.com/office/drawing/2014/main" id="{EA9B3DD9-F18C-2341-94FC-C359315DAD1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8575" y="5358489"/>
              <a:ext cx="7931" cy="4760"/>
            </a:xfrm>
            <a:custGeom>
              <a:avLst/>
              <a:gdLst>
                <a:gd name="T0" fmla="*/ 2147483647 w 4"/>
                <a:gd name="T1" fmla="*/ 2147483647 h 3"/>
                <a:gd name="T2" fmla="*/ 0 w 4"/>
                <a:gd name="T3" fmla="*/ 2147483647 h 3"/>
                <a:gd name="T4" fmla="*/ 2147483647 w 4"/>
                <a:gd name="T5" fmla="*/ 2147483647 h 3"/>
                <a:gd name="T6" fmla="*/ 2147483647 w 4"/>
                <a:gd name="T7" fmla="*/ 2147483647 h 3"/>
                <a:gd name="T8" fmla="*/ 2147483647 w 4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2" y="3"/>
                  </a:moveTo>
                  <a:cubicBezTo>
                    <a:pt x="1" y="3"/>
                    <a:pt x="0" y="3"/>
                    <a:pt x="0" y="3"/>
                  </a:cubicBezTo>
                  <a:cubicBezTo>
                    <a:pt x="0" y="2"/>
                    <a:pt x="1" y="1"/>
                    <a:pt x="1" y="1"/>
                  </a:cubicBezTo>
                  <a:cubicBezTo>
                    <a:pt x="2" y="1"/>
                    <a:pt x="4" y="0"/>
                    <a:pt x="4" y="1"/>
                  </a:cubicBezTo>
                  <a:cubicBezTo>
                    <a:pt x="4" y="2"/>
                    <a:pt x="3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39" name="Freeform 838">
              <a:extLst>
                <a:ext uri="{FF2B5EF4-FFF2-40B4-BE49-F238E27FC236}">
                  <a16:creationId xmlns:a16="http://schemas.microsoft.com/office/drawing/2014/main" id="{2F99CAE9-59AD-7649-804B-0ED8B1D71C3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19056" y="5353731"/>
              <a:ext cx="9518" cy="9518"/>
            </a:xfrm>
            <a:custGeom>
              <a:avLst/>
              <a:gdLst>
                <a:gd name="T0" fmla="*/ 2147483647 w 5"/>
                <a:gd name="T1" fmla="*/ 2147483647 h 5"/>
                <a:gd name="T2" fmla="*/ 0 w 5"/>
                <a:gd name="T3" fmla="*/ 2147483647 h 5"/>
                <a:gd name="T4" fmla="*/ 2147483647 w 5"/>
                <a:gd name="T5" fmla="*/ 2147483647 h 5"/>
                <a:gd name="T6" fmla="*/ 2147483647 w 5"/>
                <a:gd name="T7" fmla="*/ 2147483647 h 5"/>
                <a:gd name="T8" fmla="*/ 2147483647 w 5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5">
                  <a:moveTo>
                    <a:pt x="2" y="4"/>
                  </a:moveTo>
                  <a:cubicBezTo>
                    <a:pt x="2" y="4"/>
                    <a:pt x="0" y="5"/>
                    <a:pt x="0" y="4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3" y="1"/>
                    <a:pt x="5" y="0"/>
                    <a:pt x="5" y="1"/>
                  </a:cubicBezTo>
                  <a:cubicBezTo>
                    <a:pt x="5" y="2"/>
                    <a:pt x="4" y="3"/>
                    <a:pt x="2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40" name="Freeform 839">
              <a:extLst>
                <a:ext uri="{FF2B5EF4-FFF2-40B4-BE49-F238E27FC236}">
                  <a16:creationId xmlns:a16="http://schemas.microsoft.com/office/drawing/2014/main" id="{D51115DA-5644-3448-929F-A82223E3799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3815" y="5486987"/>
              <a:ext cx="7932" cy="9518"/>
            </a:xfrm>
            <a:custGeom>
              <a:avLst/>
              <a:gdLst>
                <a:gd name="T0" fmla="*/ 2147483647 w 4"/>
                <a:gd name="T1" fmla="*/ 2147483647 h 5"/>
                <a:gd name="T2" fmla="*/ 2147483647 w 4"/>
                <a:gd name="T3" fmla="*/ 2147483647 h 5"/>
                <a:gd name="T4" fmla="*/ 2147483647 w 4"/>
                <a:gd name="T5" fmla="*/ 2147483647 h 5"/>
                <a:gd name="T6" fmla="*/ 2147483647 w 4"/>
                <a:gd name="T7" fmla="*/ 2147483647 h 5"/>
                <a:gd name="T8" fmla="*/ 2147483647 w 4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5">
                  <a:moveTo>
                    <a:pt x="3" y="3"/>
                  </a:moveTo>
                  <a:cubicBezTo>
                    <a:pt x="3" y="3"/>
                    <a:pt x="4" y="4"/>
                    <a:pt x="3" y="5"/>
                  </a:cubicBezTo>
                  <a:cubicBezTo>
                    <a:pt x="2" y="5"/>
                    <a:pt x="2" y="4"/>
                    <a:pt x="1" y="3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2" y="0"/>
                    <a:pt x="2" y="2"/>
                    <a:pt x="3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41" name="Freeform 840">
              <a:extLst>
                <a:ext uri="{FF2B5EF4-FFF2-40B4-BE49-F238E27FC236}">
                  <a16:creationId xmlns:a16="http://schemas.microsoft.com/office/drawing/2014/main" id="{C97507CF-D778-BF4F-909E-85A694B9290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38093" y="5601206"/>
              <a:ext cx="6346" cy="9518"/>
            </a:xfrm>
            <a:custGeom>
              <a:avLst/>
              <a:gdLst>
                <a:gd name="T0" fmla="*/ 2147483647 w 3"/>
                <a:gd name="T1" fmla="*/ 2147483647 h 5"/>
                <a:gd name="T2" fmla="*/ 0 w 3"/>
                <a:gd name="T3" fmla="*/ 2147483647 h 5"/>
                <a:gd name="T4" fmla="*/ 2147483647 w 3"/>
                <a:gd name="T5" fmla="*/ 2147483647 h 5"/>
                <a:gd name="T6" fmla="*/ 2147483647 w 3"/>
                <a:gd name="T7" fmla="*/ 0 h 5"/>
                <a:gd name="T8" fmla="*/ 2147483647 w 3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5">
                  <a:moveTo>
                    <a:pt x="2" y="3"/>
                  </a:moveTo>
                  <a:cubicBezTo>
                    <a:pt x="1" y="4"/>
                    <a:pt x="1" y="5"/>
                    <a:pt x="0" y="4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1" y="1"/>
                    <a:pt x="2" y="0"/>
                    <a:pt x="2" y="0"/>
                  </a:cubicBezTo>
                  <a:cubicBezTo>
                    <a:pt x="3" y="1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42" name="Freeform 841">
              <a:extLst>
                <a:ext uri="{FF2B5EF4-FFF2-40B4-BE49-F238E27FC236}">
                  <a16:creationId xmlns:a16="http://schemas.microsoft.com/office/drawing/2014/main" id="{35B6C60B-C8E1-6A41-8B3C-6040E3BEDA6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2229" y="5548855"/>
              <a:ext cx="4759" cy="7932"/>
            </a:xfrm>
            <a:custGeom>
              <a:avLst/>
              <a:gdLst>
                <a:gd name="T0" fmla="*/ 2147483647 w 3"/>
                <a:gd name="T1" fmla="*/ 2147483647 h 4"/>
                <a:gd name="T2" fmla="*/ 2147483647 w 3"/>
                <a:gd name="T3" fmla="*/ 2147483647 h 4"/>
                <a:gd name="T4" fmla="*/ 2147483647 w 3"/>
                <a:gd name="T5" fmla="*/ 2147483647 h 4"/>
                <a:gd name="T6" fmla="*/ 2147483647 w 3"/>
                <a:gd name="T7" fmla="*/ 0 h 4"/>
                <a:gd name="T8" fmla="*/ 2147483647 w 3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3" y="2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2" y="4"/>
                    <a:pt x="2" y="3"/>
                    <a:pt x="1" y="2"/>
                  </a:cubicBezTo>
                  <a:cubicBezTo>
                    <a:pt x="1" y="1"/>
                    <a:pt x="0" y="0"/>
                    <a:pt x="1" y="0"/>
                  </a:cubicBezTo>
                  <a:cubicBezTo>
                    <a:pt x="2" y="0"/>
                    <a:pt x="2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43" name="Freeform 842">
              <a:extLst>
                <a:ext uri="{FF2B5EF4-FFF2-40B4-BE49-F238E27FC236}">
                  <a16:creationId xmlns:a16="http://schemas.microsoft.com/office/drawing/2014/main" id="{A898B49A-9E28-DA48-9CE9-F6A49B5736B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50784" y="5577410"/>
              <a:ext cx="6346" cy="9518"/>
            </a:xfrm>
            <a:custGeom>
              <a:avLst/>
              <a:gdLst>
                <a:gd name="T0" fmla="*/ 2147483647 w 4"/>
                <a:gd name="T1" fmla="*/ 2147483647 h 5"/>
                <a:gd name="T2" fmla="*/ 2147483647 w 4"/>
                <a:gd name="T3" fmla="*/ 2147483647 h 5"/>
                <a:gd name="T4" fmla="*/ 2147483647 w 4"/>
                <a:gd name="T5" fmla="*/ 2147483647 h 5"/>
                <a:gd name="T6" fmla="*/ 2147483647 w 4"/>
                <a:gd name="T7" fmla="*/ 2147483647 h 5"/>
                <a:gd name="T8" fmla="*/ 2147483647 w 4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5">
                  <a:moveTo>
                    <a:pt x="3" y="3"/>
                  </a:moveTo>
                  <a:cubicBezTo>
                    <a:pt x="3" y="3"/>
                    <a:pt x="4" y="4"/>
                    <a:pt x="3" y="5"/>
                  </a:cubicBezTo>
                  <a:cubicBezTo>
                    <a:pt x="3" y="5"/>
                    <a:pt x="2" y="4"/>
                    <a:pt x="2" y="3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2" y="0"/>
                    <a:pt x="2" y="2"/>
                    <a:pt x="3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44" name="Freeform 843">
              <a:extLst>
                <a:ext uri="{FF2B5EF4-FFF2-40B4-BE49-F238E27FC236}">
                  <a16:creationId xmlns:a16="http://schemas.microsoft.com/office/drawing/2014/main" id="{12FBB18E-499F-0949-BC7F-1A1EE3A56E7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46024" y="5601206"/>
              <a:ext cx="7932" cy="6346"/>
            </a:xfrm>
            <a:custGeom>
              <a:avLst/>
              <a:gdLst>
                <a:gd name="T0" fmla="*/ 2147483647 w 4"/>
                <a:gd name="T1" fmla="*/ 2147483647 h 3"/>
                <a:gd name="T2" fmla="*/ 0 w 4"/>
                <a:gd name="T3" fmla="*/ 2147483647 h 3"/>
                <a:gd name="T4" fmla="*/ 2147483647 w 4"/>
                <a:gd name="T5" fmla="*/ 2147483647 h 3"/>
                <a:gd name="T6" fmla="*/ 2147483647 w 4"/>
                <a:gd name="T7" fmla="*/ 0 h 3"/>
                <a:gd name="T8" fmla="*/ 2147483647 w 4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2" y="2"/>
                  </a:moveTo>
                  <a:cubicBezTo>
                    <a:pt x="1" y="2"/>
                    <a:pt x="0" y="3"/>
                    <a:pt x="0" y="2"/>
                  </a:cubicBezTo>
                  <a:cubicBezTo>
                    <a:pt x="0" y="2"/>
                    <a:pt x="1" y="1"/>
                    <a:pt x="2" y="1"/>
                  </a:cubicBezTo>
                  <a:cubicBezTo>
                    <a:pt x="2" y="0"/>
                    <a:pt x="4" y="0"/>
                    <a:pt x="4" y="0"/>
                  </a:cubicBezTo>
                  <a:cubicBezTo>
                    <a:pt x="4" y="1"/>
                    <a:pt x="3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45" name="Freeform 844">
              <a:extLst>
                <a:ext uri="{FF2B5EF4-FFF2-40B4-BE49-F238E27FC236}">
                  <a16:creationId xmlns:a16="http://schemas.microsoft.com/office/drawing/2014/main" id="{42459169-1AAA-3B40-998D-A5993E09CA7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46024" y="5610724"/>
              <a:ext cx="4760" cy="17450"/>
            </a:xfrm>
            <a:custGeom>
              <a:avLst/>
              <a:gdLst>
                <a:gd name="T0" fmla="*/ 2147483647 w 2"/>
                <a:gd name="T1" fmla="*/ 2147483647 h 9"/>
                <a:gd name="T2" fmla="*/ 0 w 2"/>
                <a:gd name="T3" fmla="*/ 2147483647 h 9"/>
                <a:gd name="T4" fmla="*/ 0 w 2"/>
                <a:gd name="T5" fmla="*/ 2147483647 h 9"/>
                <a:gd name="T6" fmla="*/ 2147483647 w 2"/>
                <a:gd name="T7" fmla="*/ 2147483647 h 9"/>
                <a:gd name="T8" fmla="*/ 2147483647 w 2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9">
                  <a:moveTo>
                    <a:pt x="1" y="6"/>
                  </a:moveTo>
                  <a:cubicBezTo>
                    <a:pt x="1" y="7"/>
                    <a:pt x="1" y="9"/>
                    <a:pt x="0" y="9"/>
                  </a:cubicBezTo>
                  <a:cubicBezTo>
                    <a:pt x="0" y="8"/>
                    <a:pt x="0" y="6"/>
                    <a:pt x="0" y="5"/>
                  </a:cubicBezTo>
                  <a:cubicBezTo>
                    <a:pt x="0" y="3"/>
                    <a:pt x="1" y="0"/>
                    <a:pt x="1" y="1"/>
                  </a:cubicBezTo>
                  <a:cubicBezTo>
                    <a:pt x="2" y="1"/>
                    <a:pt x="2" y="4"/>
                    <a:pt x="1" y="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46" name="Freeform 845">
              <a:extLst>
                <a:ext uri="{FF2B5EF4-FFF2-40B4-BE49-F238E27FC236}">
                  <a16:creationId xmlns:a16="http://schemas.microsoft.com/office/drawing/2014/main" id="{DA40AD44-2CCB-7045-B6AE-CBABDB225BE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52370" y="5617070"/>
              <a:ext cx="1587" cy="11104"/>
            </a:xfrm>
            <a:custGeom>
              <a:avLst/>
              <a:gdLst>
                <a:gd name="T0" fmla="*/ 2147483647 w 1"/>
                <a:gd name="T1" fmla="*/ 2147483647 h 6"/>
                <a:gd name="T2" fmla="*/ 0 w 1"/>
                <a:gd name="T3" fmla="*/ 2147483647 h 6"/>
                <a:gd name="T4" fmla="*/ 0 w 1"/>
                <a:gd name="T5" fmla="*/ 2147483647 h 6"/>
                <a:gd name="T6" fmla="*/ 0 w 1"/>
                <a:gd name="T7" fmla="*/ 0 h 6"/>
                <a:gd name="T8" fmla="*/ 2147483647 w 1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6">
                  <a:moveTo>
                    <a:pt x="1" y="4"/>
                  </a:moveTo>
                  <a:cubicBezTo>
                    <a:pt x="1" y="5"/>
                    <a:pt x="1" y="6"/>
                    <a:pt x="0" y="6"/>
                  </a:cubicBezTo>
                  <a:cubicBezTo>
                    <a:pt x="0" y="6"/>
                    <a:pt x="0" y="4"/>
                    <a:pt x="0" y="3"/>
                  </a:cubicBezTo>
                  <a:cubicBezTo>
                    <a:pt x="0" y="2"/>
                    <a:pt x="0" y="0"/>
                    <a:pt x="0" y="0"/>
                  </a:cubicBezTo>
                  <a:cubicBezTo>
                    <a:pt x="1" y="0"/>
                    <a:pt x="1" y="3"/>
                    <a:pt x="1" y="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47" name="Freeform 846">
              <a:extLst>
                <a:ext uri="{FF2B5EF4-FFF2-40B4-BE49-F238E27FC236}">
                  <a16:creationId xmlns:a16="http://schemas.microsoft.com/office/drawing/2014/main" id="{F43CFC52-ED96-4C4F-BB5B-6CEC266BF9D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69820" y="5632933"/>
              <a:ext cx="6346" cy="6346"/>
            </a:xfrm>
            <a:custGeom>
              <a:avLst/>
              <a:gdLst>
                <a:gd name="T0" fmla="*/ 2147483647 w 4"/>
                <a:gd name="T1" fmla="*/ 2147483647 h 4"/>
                <a:gd name="T2" fmla="*/ 2147483647 w 4"/>
                <a:gd name="T3" fmla="*/ 2147483647 h 4"/>
                <a:gd name="T4" fmla="*/ 2147483647 w 4"/>
                <a:gd name="T5" fmla="*/ 2147483647 h 4"/>
                <a:gd name="T6" fmla="*/ 2147483647 w 4"/>
                <a:gd name="T7" fmla="*/ 0 h 4"/>
                <a:gd name="T8" fmla="*/ 2147483647 w 4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3" y="2"/>
                  </a:moveTo>
                  <a:cubicBezTo>
                    <a:pt x="4" y="2"/>
                    <a:pt x="4" y="3"/>
                    <a:pt x="4" y="3"/>
                  </a:cubicBezTo>
                  <a:cubicBezTo>
                    <a:pt x="3" y="4"/>
                    <a:pt x="2" y="3"/>
                    <a:pt x="2" y="3"/>
                  </a:cubicBezTo>
                  <a:cubicBezTo>
                    <a:pt x="1" y="2"/>
                    <a:pt x="0" y="1"/>
                    <a:pt x="1" y="0"/>
                  </a:cubicBezTo>
                  <a:cubicBezTo>
                    <a:pt x="1" y="0"/>
                    <a:pt x="2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48" name="Freeform 847">
              <a:extLst>
                <a:ext uri="{FF2B5EF4-FFF2-40B4-BE49-F238E27FC236}">
                  <a16:creationId xmlns:a16="http://schemas.microsoft.com/office/drawing/2014/main" id="{E8E5D9C5-867A-BB47-979A-D227159F726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65061" y="5623415"/>
              <a:ext cx="9518" cy="6346"/>
            </a:xfrm>
            <a:custGeom>
              <a:avLst/>
              <a:gdLst>
                <a:gd name="T0" fmla="*/ 2147483647 w 5"/>
                <a:gd name="T1" fmla="*/ 2147483647 h 4"/>
                <a:gd name="T2" fmla="*/ 2147483647 w 5"/>
                <a:gd name="T3" fmla="*/ 2147483647 h 4"/>
                <a:gd name="T4" fmla="*/ 2147483647 w 5"/>
                <a:gd name="T5" fmla="*/ 2147483647 h 4"/>
                <a:gd name="T6" fmla="*/ 2147483647 w 5"/>
                <a:gd name="T7" fmla="*/ 2147483647 h 4"/>
                <a:gd name="T8" fmla="*/ 2147483647 w 5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4">
                  <a:moveTo>
                    <a:pt x="3" y="2"/>
                  </a:moveTo>
                  <a:cubicBezTo>
                    <a:pt x="4" y="2"/>
                    <a:pt x="5" y="3"/>
                    <a:pt x="4" y="4"/>
                  </a:cubicBezTo>
                  <a:cubicBezTo>
                    <a:pt x="4" y="4"/>
                    <a:pt x="3" y="3"/>
                    <a:pt x="2" y="3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3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49" name="Freeform 848">
              <a:extLst>
                <a:ext uri="{FF2B5EF4-FFF2-40B4-BE49-F238E27FC236}">
                  <a16:creationId xmlns:a16="http://schemas.microsoft.com/office/drawing/2014/main" id="{DD6A96F0-A6D7-724C-B522-E043983059C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55542" y="5615483"/>
              <a:ext cx="7932" cy="7932"/>
            </a:xfrm>
            <a:custGeom>
              <a:avLst/>
              <a:gdLst>
                <a:gd name="T0" fmla="*/ 2147483647 w 4"/>
                <a:gd name="T1" fmla="*/ 2147483647 h 4"/>
                <a:gd name="T2" fmla="*/ 2147483647 w 4"/>
                <a:gd name="T3" fmla="*/ 2147483647 h 4"/>
                <a:gd name="T4" fmla="*/ 2147483647 w 4"/>
                <a:gd name="T5" fmla="*/ 2147483647 h 4"/>
                <a:gd name="T6" fmla="*/ 2147483647 w 4"/>
                <a:gd name="T7" fmla="*/ 0 h 4"/>
                <a:gd name="T8" fmla="*/ 2147483647 w 4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3" y="2"/>
                  </a:moveTo>
                  <a:cubicBezTo>
                    <a:pt x="4" y="2"/>
                    <a:pt x="4" y="3"/>
                    <a:pt x="4" y="3"/>
                  </a:cubicBezTo>
                  <a:cubicBezTo>
                    <a:pt x="4" y="4"/>
                    <a:pt x="3" y="3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ubicBezTo>
                    <a:pt x="1" y="0"/>
                    <a:pt x="2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50" name="Freeform 849">
              <a:extLst>
                <a:ext uri="{FF2B5EF4-FFF2-40B4-BE49-F238E27FC236}">
                  <a16:creationId xmlns:a16="http://schemas.microsoft.com/office/drawing/2014/main" id="{10DADB85-0513-834E-B206-32F9756EAE0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92030" y="5712252"/>
              <a:ext cx="9518" cy="3173"/>
            </a:xfrm>
            <a:custGeom>
              <a:avLst/>
              <a:gdLst>
                <a:gd name="T0" fmla="*/ 2147483647 w 5"/>
                <a:gd name="T1" fmla="*/ 2147483647 h 2"/>
                <a:gd name="T2" fmla="*/ 0 w 5"/>
                <a:gd name="T3" fmla="*/ 2147483647 h 2"/>
                <a:gd name="T4" fmla="*/ 2147483647 w 5"/>
                <a:gd name="T5" fmla="*/ 0 h 2"/>
                <a:gd name="T6" fmla="*/ 2147483647 w 5"/>
                <a:gd name="T7" fmla="*/ 2147483647 h 2"/>
                <a:gd name="T8" fmla="*/ 2147483647 w 5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2">
                  <a:moveTo>
                    <a:pt x="2" y="2"/>
                  </a:moveTo>
                  <a:cubicBezTo>
                    <a:pt x="1" y="2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5" y="0"/>
                    <a:pt x="5" y="1"/>
                  </a:cubicBezTo>
                  <a:cubicBezTo>
                    <a:pt x="4" y="2"/>
                    <a:pt x="3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51" name="Freeform 850">
              <a:extLst>
                <a:ext uri="{FF2B5EF4-FFF2-40B4-BE49-F238E27FC236}">
                  <a16:creationId xmlns:a16="http://schemas.microsoft.com/office/drawing/2014/main" id="{032DEC7A-E2D2-714F-925A-B0C1C7148EA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64055" y="3278746"/>
              <a:ext cx="3173" cy="9518"/>
            </a:xfrm>
            <a:custGeom>
              <a:avLst/>
              <a:gdLst>
                <a:gd name="T0" fmla="*/ 2147483647 w 2"/>
                <a:gd name="T1" fmla="*/ 2147483647 h 5"/>
                <a:gd name="T2" fmla="*/ 2147483647 w 2"/>
                <a:gd name="T3" fmla="*/ 2147483647 h 5"/>
                <a:gd name="T4" fmla="*/ 0 w 2"/>
                <a:gd name="T5" fmla="*/ 2147483647 h 5"/>
                <a:gd name="T6" fmla="*/ 2147483647 w 2"/>
                <a:gd name="T7" fmla="*/ 0 h 5"/>
                <a:gd name="T8" fmla="*/ 2147483647 w 2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5">
                  <a:moveTo>
                    <a:pt x="2" y="3"/>
                  </a:moveTo>
                  <a:cubicBezTo>
                    <a:pt x="2" y="4"/>
                    <a:pt x="1" y="5"/>
                    <a:pt x="1" y="5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0" y="2"/>
                    <a:pt x="0" y="0"/>
                    <a:pt x="1" y="0"/>
                  </a:cubicBezTo>
                  <a:cubicBezTo>
                    <a:pt x="2" y="1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52" name="Freeform 867">
              <a:extLst>
                <a:ext uri="{FF2B5EF4-FFF2-40B4-BE49-F238E27FC236}">
                  <a16:creationId xmlns:a16="http://schemas.microsoft.com/office/drawing/2014/main" id="{A6B93D2F-EB51-6845-B9FB-1E5DDBE9061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76282" y="3432624"/>
              <a:ext cx="4759" cy="9518"/>
            </a:xfrm>
            <a:custGeom>
              <a:avLst/>
              <a:gdLst>
                <a:gd name="T0" fmla="*/ 2147483647 w 2"/>
                <a:gd name="T1" fmla="*/ 2147483647 h 5"/>
                <a:gd name="T2" fmla="*/ 2147483647 w 2"/>
                <a:gd name="T3" fmla="*/ 2147483647 h 5"/>
                <a:gd name="T4" fmla="*/ 0 w 2"/>
                <a:gd name="T5" fmla="*/ 2147483647 h 5"/>
                <a:gd name="T6" fmla="*/ 2147483647 w 2"/>
                <a:gd name="T7" fmla="*/ 0 h 5"/>
                <a:gd name="T8" fmla="*/ 2147483647 w 2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5">
                  <a:moveTo>
                    <a:pt x="2" y="3"/>
                  </a:moveTo>
                  <a:cubicBezTo>
                    <a:pt x="2" y="4"/>
                    <a:pt x="2" y="5"/>
                    <a:pt x="1" y="5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53" name="Freeform 868">
              <a:extLst>
                <a:ext uri="{FF2B5EF4-FFF2-40B4-BE49-F238E27FC236}">
                  <a16:creationId xmlns:a16="http://schemas.microsoft.com/office/drawing/2014/main" id="{AD8CB1BA-E507-7C4E-AFD8-EAA96A18093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55601" y="3465939"/>
              <a:ext cx="6346" cy="3173"/>
            </a:xfrm>
            <a:custGeom>
              <a:avLst/>
              <a:gdLst>
                <a:gd name="T0" fmla="*/ 2147483647 w 4"/>
                <a:gd name="T1" fmla="*/ 2147483647 h 2"/>
                <a:gd name="T2" fmla="*/ 0 w 4"/>
                <a:gd name="T3" fmla="*/ 2147483647 h 2"/>
                <a:gd name="T4" fmla="*/ 2147483647 w 4"/>
                <a:gd name="T5" fmla="*/ 0 h 2"/>
                <a:gd name="T6" fmla="*/ 2147483647 w 4"/>
                <a:gd name="T7" fmla="*/ 2147483647 h 2"/>
                <a:gd name="T8" fmla="*/ 2147483647 w 4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2">
                  <a:moveTo>
                    <a:pt x="2" y="2"/>
                  </a:moveTo>
                  <a:cubicBezTo>
                    <a:pt x="1" y="2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4" y="0"/>
                    <a:pt x="4" y="1"/>
                  </a:cubicBezTo>
                  <a:cubicBezTo>
                    <a:pt x="4" y="2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54" name="Freeform 869">
              <a:extLst>
                <a:ext uri="{FF2B5EF4-FFF2-40B4-BE49-F238E27FC236}">
                  <a16:creationId xmlns:a16="http://schemas.microsoft.com/office/drawing/2014/main" id="{BFB74C54-7B50-AA46-B5FA-F44C1AF06FC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53841" y="3642026"/>
              <a:ext cx="6346" cy="7932"/>
            </a:xfrm>
            <a:custGeom>
              <a:avLst/>
              <a:gdLst>
                <a:gd name="T0" fmla="*/ 2147483647 w 3"/>
                <a:gd name="T1" fmla="*/ 2147483647 h 4"/>
                <a:gd name="T2" fmla="*/ 2147483647 w 3"/>
                <a:gd name="T3" fmla="*/ 2147483647 h 4"/>
                <a:gd name="T4" fmla="*/ 2147483647 w 3"/>
                <a:gd name="T5" fmla="*/ 2147483647 h 4"/>
                <a:gd name="T6" fmla="*/ 2147483647 w 3"/>
                <a:gd name="T7" fmla="*/ 2147483647 h 4"/>
                <a:gd name="T8" fmla="*/ 2147483647 w 3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3" y="2"/>
                  </a:moveTo>
                  <a:cubicBezTo>
                    <a:pt x="3" y="2"/>
                    <a:pt x="3" y="3"/>
                    <a:pt x="3" y="3"/>
                  </a:cubicBezTo>
                  <a:cubicBezTo>
                    <a:pt x="2" y="4"/>
                    <a:pt x="2" y="3"/>
                    <a:pt x="1" y="3"/>
                  </a:cubicBez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55" name="Freeform 870">
              <a:extLst>
                <a:ext uri="{FF2B5EF4-FFF2-40B4-BE49-F238E27FC236}">
                  <a16:creationId xmlns:a16="http://schemas.microsoft.com/office/drawing/2014/main" id="{95FE371A-0446-AC4D-A160-F14546CD107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52254" y="3670581"/>
              <a:ext cx="4760" cy="7932"/>
            </a:xfrm>
            <a:custGeom>
              <a:avLst/>
              <a:gdLst>
                <a:gd name="T0" fmla="*/ 2147483647 w 3"/>
                <a:gd name="T1" fmla="*/ 2147483647 h 4"/>
                <a:gd name="T2" fmla="*/ 2147483647 w 3"/>
                <a:gd name="T3" fmla="*/ 2147483647 h 4"/>
                <a:gd name="T4" fmla="*/ 0 w 3"/>
                <a:gd name="T5" fmla="*/ 2147483647 h 4"/>
                <a:gd name="T6" fmla="*/ 2147483647 w 3"/>
                <a:gd name="T7" fmla="*/ 0 h 4"/>
                <a:gd name="T8" fmla="*/ 2147483647 w 3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3" y="2"/>
                  </a:moveTo>
                  <a:cubicBezTo>
                    <a:pt x="3" y="3"/>
                    <a:pt x="3" y="4"/>
                    <a:pt x="2" y="4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0" y="2"/>
                    <a:pt x="0" y="0"/>
                    <a:pt x="1" y="0"/>
                  </a:cubicBezTo>
                  <a:cubicBezTo>
                    <a:pt x="2" y="0"/>
                    <a:pt x="2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56" name="Freeform 871">
              <a:extLst>
                <a:ext uri="{FF2B5EF4-FFF2-40B4-BE49-F238E27FC236}">
                  <a16:creationId xmlns:a16="http://schemas.microsoft.com/office/drawing/2014/main" id="{8FFEE990-8E82-5043-AE42-77783506EAD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46024" y="3754660"/>
              <a:ext cx="9518" cy="3173"/>
            </a:xfrm>
            <a:custGeom>
              <a:avLst/>
              <a:gdLst>
                <a:gd name="T0" fmla="*/ 2147483647 w 5"/>
                <a:gd name="T1" fmla="*/ 2147483647 h 2"/>
                <a:gd name="T2" fmla="*/ 2147483647 w 5"/>
                <a:gd name="T3" fmla="*/ 2147483647 h 2"/>
                <a:gd name="T4" fmla="*/ 2147483647 w 5"/>
                <a:gd name="T5" fmla="*/ 2147483647 h 2"/>
                <a:gd name="T6" fmla="*/ 2147483647 w 5"/>
                <a:gd name="T7" fmla="*/ 0 h 2"/>
                <a:gd name="T8" fmla="*/ 2147483647 w 5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2">
                  <a:moveTo>
                    <a:pt x="4" y="2"/>
                  </a:move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1" y="0"/>
                    <a:pt x="3" y="0"/>
                  </a:cubicBezTo>
                  <a:cubicBezTo>
                    <a:pt x="5" y="0"/>
                    <a:pt x="4" y="1"/>
                    <a:pt x="4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57" name="Freeform 872">
              <a:extLst>
                <a:ext uri="{FF2B5EF4-FFF2-40B4-BE49-F238E27FC236}">
                  <a16:creationId xmlns:a16="http://schemas.microsoft.com/office/drawing/2014/main" id="{52904A70-84CF-E84A-8499-471C118E70E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90443" y="3764178"/>
              <a:ext cx="4760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0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cubicBezTo>
                    <a:pt x="3" y="3"/>
                    <a:pt x="2" y="3"/>
                    <a:pt x="1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2" y="1"/>
                  </a:cubicBezTo>
                  <a:cubicBezTo>
                    <a:pt x="3" y="1"/>
                    <a:pt x="3" y="2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58" name="Freeform 873">
              <a:extLst>
                <a:ext uri="{FF2B5EF4-FFF2-40B4-BE49-F238E27FC236}">
                  <a16:creationId xmlns:a16="http://schemas.microsoft.com/office/drawing/2014/main" id="{7D89FBD3-0C5F-EC42-A8CA-91DFA21458C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34629" y="4095731"/>
              <a:ext cx="9518" cy="4760"/>
            </a:xfrm>
            <a:custGeom>
              <a:avLst/>
              <a:gdLst>
                <a:gd name="T0" fmla="*/ 2147483647 w 5"/>
                <a:gd name="T1" fmla="*/ 2147483647 h 3"/>
                <a:gd name="T2" fmla="*/ 0 w 5"/>
                <a:gd name="T3" fmla="*/ 2147483647 h 3"/>
                <a:gd name="T4" fmla="*/ 2147483647 w 5"/>
                <a:gd name="T5" fmla="*/ 0 h 3"/>
                <a:gd name="T6" fmla="*/ 2147483647 w 5"/>
                <a:gd name="T7" fmla="*/ 2147483647 h 3"/>
                <a:gd name="T8" fmla="*/ 2147483647 w 5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3">
                  <a:moveTo>
                    <a:pt x="2" y="3"/>
                  </a:moveTo>
                  <a:cubicBezTo>
                    <a:pt x="2" y="3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5" y="0"/>
                    <a:pt x="5" y="1"/>
                  </a:cubicBezTo>
                  <a:cubicBezTo>
                    <a:pt x="5" y="2"/>
                    <a:pt x="3" y="3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59" name="Freeform 875">
              <a:extLst>
                <a:ext uri="{FF2B5EF4-FFF2-40B4-BE49-F238E27FC236}">
                  <a16:creationId xmlns:a16="http://schemas.microsoft.com/office/drawing/2014/main" id="{C00E15E4-AB54-5446-83EE-7EFFEE6C2AE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8575" y="5567891"/>
              <a:ext cx="7931" cy="4760"/>
            </a:xfrm>
            <a:custGeom>
              <a:avLst/>
              <a:gdLst>
                <a:gd name="T0" fmla="*/ 2147483647 w 4"/>
                <a:gd name="T1" fmla="*/ 2147483647 h 3"/>
                <a:gd name="T2" fmla="*/ 2147483647 w 4"/>
                <a:gd name="T3" fmla="*/ 2147483647 h 3"/>
                <a:gd name="T4" fmla="*/ 2147483647 w 4"/>
                <a:gd name="T5" fmla="*/ 2147483647 h 3"/>
                <a:gd name="T6" fmla="*/ 2147483647 w 4"/>
                <a:gd name="T7" fmla="*/ 0 h 3"/>
                <a:gd name="T8" fmla="*/ 2147483647 w 4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2" y="2"/>
                  </a:moveTo>
                  <a:cubicBezTo>
                    <a:pt x="2" y="3"/>
                    <a:pt x="1" y="3"/>
                    <a:pt x="1" y="3"/>
                  </a:cubicBezTo>
                  <a:cubicBezTo>
                    <a:pt x="0" y="2"/>
                    <a:pt x="1" y="1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1"/>
                    <a:pt x="3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60" name="Freeform 876">
              <a:extLst>
                <a:ext uri="{FF2B5EF4-FFF2-40B4-BE49-F238E27FC236}">
                  <a16:creationId xmlns:a16="http://schemas.microsoft.com/office/drawing/2014/main" id="{CAD69A2C-3276-C94E-9243-FAA7AE97D4B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31747" y="5575824"/>
              <a:ext cx="3173" cy="9518"/>
            </a:xfrm>
            <a:custGeom>
              <a:avLst/>
              <a:gdLst>
                <a:gd name="T0" fmla="*/ 2147483647 w 2"/>
                <a:gd name="T1" fmla="*/ 2147483647 h 5"/>
                <a:gd name="T2" fmla="*/ 2147483647 w 2"/>
                <a:gd name="T3" fmla="*/ 2147483647 h 5"/>
                <a:gd name="T4" fmla="*/ 0 w 2"/>
                <a:gd name="T5" fmla="*/ 2147483647 h 5"/>
                <a:gd name="T6" fmla="*/ 2147483647 w 2"/>
                <a:gd name="T7" fmla="*/ 0 h 5"/>
                <a:gd name="T8" fmla="*/ 2147483647 w 2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5">
                  <a:moveTo>
                    <a:pt x="2" y="3"/>
                  </a:moveTo>
                  <a:cubicBezTo>
                    <a:pt x="1" y="4"/>
                    <a:pt x="1" y="5"/>
                    <a:pt x="1" y="5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0" y="2"/>
                    <a:pt x="0" y="0"/>
                    <a:pt x="1" y="0"/>
                  </a:cubicBezTo>
                  <a:cubicBezTo>
                    <a:pt x="2" y="1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61" name="Freeform 877">
              <a:extLst>
                <a:ext uri="{FF2B5EF4-FFF2-40B4-BE49-F238E27FC236}">
                  <a16:creationId xmlns:a16="http://schemas.microsoft.com/office/drawing/2014/main" id="{E13C5B67-43EC-EB45-9774-84D005484A1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74579" y="5644038"/>
              <a:ext cx="4760" cy="7932"/>
            </a:xfrm>
            <a:custGeom>
              <a:avLst/>
              <a:gdLst>
                <a:gd name="T0" fmla="*/ 2147483647 w 2"/>
                <a:gd name="T1" fmla="*/ 2147483647 h 4"/>
                <a:gd name="T2" fmla="*/ 2147483647 w 2"/>
                <a:gd name="T3" fmla="*/ 2147483647 h 4"/>
                <a:gd name="T4" fmla="*/ 0 w 2"/>
                <a:gd name="T5" fmla="*/ 2147483647 h 4"/>
                <a:gd name="T6" fmla="*/ 2147483647 w 2"/>
                <a:gd name="T7" fmla="*/ 0 h 4"/>
                <a:gd name="T8" fmla="*/ 2147483647 w 2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4">
                  <a:moveTo>
                    <a:pt x="2" y="3"/>
                  </a:moveTo>
                  <a:cubicBezTo>
                    <a:pt x="2" y="3"/>
                    <a:pt x="2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2"/>
                    <a:pt x="2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62" name="Freeform 878">
              <a:extLst>
                <a:ext uri="{FF2B5EF4-FFF2-40B4-BE49-F238E27FC236}">
                  <a16:creationId xmlns:a16="http://schemas.microsoft.com/office/drawing/2014/main" id="{F6061287-0F02-9644-9859-09F08E3E670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34804" y="5759844"/>
              <a:ext cx="3173" cy="7931"/>
            </a:xfrm>
            <a:custGeom>
              <a:avLst/>
              <a:gdLst>
                <a:gd name="T0" fmla="*/ 2147483647 w 2"/>
                <a:gd name="T1" fmla="*/ 2147483647 h 4"/>
                <a:gd name="T2" fmla="*/ 2147483647 w 2"/>
                <a:gd name="T3" fmla="*/ 2147483647 h 4"/>
                <a:gd name="T4" fmla="*/ 0 w 2"/>
                <a:gd name="T5" fmla="*/ 2147483647 h 4"/>
                <a:gd name="T6" fmla="*/ 2147483647 w 2"/>
                <a:gd name="T7" fmla="*/ 0 h 4"/>
                <a:gd name="T8" fmla="*/ 2147483647 w 2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4">
                  <a:moveTo>
                    <a:pt x="2" y="2"/>
                  </a:moveTo>
                  <a:cubicBezTo>
                    <a:pt x="2" y="3"/>
                    <a:pt x="2" y="4"/>
                    <a:pt x="1" y="4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63" name="Freeform 879">
              <a:extLst>
                <a:ext uri="{FF2B5EF4-FFF2-40B4-BE49-F238E27FC236}">
                  <a16:creationId xmlns:a16="http://schemas.microsoft.com/office/drawing/2014/main" id="{57A4CC0C-853D-A84C-A292-82B83DC1F66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42794" y="5728116"/>
              <a:ext cx="6346" cy="3173"/>
            </a:xfrm>
            <a:custGeom>
              <a:avLst/>
              <a:gdLst>
                <a:gd name="T0" fmla="*/ 2147483647 w 3"/>
                <a:gd name="T1" fmla="*/ 0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2147483647 h 2"/>
                <a:gd name="T8" fmla="*/ 2147483647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cubicBezTo>
                    <a:pt x="3" y="0"/>
                    <a:pt x="3" y="1"/>
                    <a:pt x="3" y="1"/>
                  </a:cubicBezTo>
                  <a:cubicBezTo>
                    <a:pt x="3" y="2"/>
                    <a:pt x="2" y="2"/>
                    <a:pt x="2" y="2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64" name="Oval 937">
              <a:extLst>
                <a:ext uri="{FF2B5EF4-FFF2-40B4-BE49-F238E27FC236}">
                  <a16:creationId xmlns:a16="http://schemas.microsoft.com/office/drawing/2014/main" id="{2E06A8BB-C688-5846-81D7-36D22967348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55601" y="3423106"/>
              <a:ext cx="1586" cy="6346"/>
            </a:xfrm>
            <a:prstGeom prst="ellipse">
              <a:avLst/>
            </a:prstGeom>
            <a:grpFill/>
            <a:ln w="3175" cap="rnd">
              <a:solidFill>
                <a:srgbClr val="FFFFFF"/>
              </a:solidFill>
              <a:round/>
              <a:headEnd/>
              <a:tailEnd/>
            </a:ln>
            <a:extLst/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6858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en-US" alt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65" name="Freeform 938">
              <a:extLst>
                <a:ext uri="{FF2B5EF4-FFF2-40B4-BE49-F238E27FC236}">
                  <a16:creationId xmlns:a16="http://schemas.microsoft.com/office/drawing/2014/main" id="{D3290376-98B7-9D48-AF85-09A3851E975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79512" y="3499252"/>
              <a:ext cx="6346" cy="4760"/>
            </a:xfrm>
            <a:custGeom>
              <a:avLst/>
              <a:gdLst>
                <a:gd name="T0" fmla="*/ 2147483647 w 3"/>
                <a:gd name="T1" fmla="*/ 2147483647 h 2"/>
                <a:gd name="T2" fmla="*/ 2147483647 w 3"/>
                <a:gd name="T3" fmla="*/ 2147483647 h 2"/>
                <a:gd name="T4" fmla="*/ 2147483647 w 3"/>
                <a:gd name="T5" fmla="*/ 0 h 2"/>
                <a:gd name="T6" fmla="*/ 2147483647 w 3"/>
                <a:gd name="T7" fmla="*/ 0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1" y="1"/>
                    <a:pt x="1" y="0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1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66" name="Freeform 939">
              <a:extLst>
                <a:ext uri="{FF2B5EF4-FFF2-40B4-BE49-F238E27FC236}">
                  <a16:creationId xmlns:a16="http://schemas.microsoft.com/office/drawing/2014/main" id="{FDE489C3-CA00-2B48-8B06-8456B813C6B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52486" y="3470697"/>
              <a:ext cx="4760" cy="4760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0 h 2"/>
                <a:gd name="T6" fmla="*/ 2147483647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2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67" name="Freeform 940">
              <a:extLst>
                <a:ext uri="{FF2B5EF4-FFF2-40B4-BE49-F238E27FC236}">
                  <a16:creationId xmlns:a16="http://schemas.microsoft.com/office/drawing/2014/main" id="{045C3E2C-D69F-6548-A372-C6C947F9A68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71639" y="3640441"/>
              <a:ext cx="4760" cy="3173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0 h 2"/>
                <a:gd name="T6" fmla="*/ 2147483647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1" y="2"/>
                    <a:pt x="0" y="2"/>
                  </a:cubicBezTo>
                  <a:cubicBezTo>
                    <a:pt x="0" y="1"/>
                    <a:pt x="1" y="1"/>
                    <a:pt x="1" y="0"/>
                  </a:cubicBezTo>
                  <a:cubicBezTo>
                    <a:pt x="2" y="0"/>
                    <a:pt x="2" y="0"/>
                    <a:pt x="3" y="1"/>
                  </a:cubicBezTo>
                  <a:cubicBezTo>
                    <a:pt x="3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68" name="Freeform 941">
              <a:extLst>
                <a:ext uri="{FF2B5EF4-FFF2-40B4-BE49-F238E27FC236}">
                  <a16:creationId xmlns:a16="http://schemas.microsoft.com/office/drawing/2014/main" id="{2945ED2A-458B-BB48-A96D-B6678BBD9B7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85742" y="3500839"/>
              <a:ext cx="4760" cy="4759"/>
            </a:xfrm>
            <a:custGeom>
              <a:avLst/>
              <a:gdLst>
                <a:gd name="T0" fmla="*/ 2147483647 w 3"/>
                <a:gd name="T1" fmla="*/ 2147483647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2147483647 w 3"/>
                <a:gd name="T7" fmla="*/ 0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1" y="1"/>
                    <a:pt x="1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69" name="Freeform 942">
              <a:extLst>
                <a:ext uri="{FF2B5EF4-FFF2-40B4-BE49-F238E27FC236}">
                  <a16:creationId xmlns:a16="http://schemas.microsoft.com/office/drawing/2014/main" id="{212AB878-B795-F74B-9608-3A54AA566C7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66705" y="3465939"/>
              <a:ext cx="3173" cy="4759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2" y="3"/>
                    <a:pt x="1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70" name="Freeform 943">
              <a:extLst>
                <a:ext uri="{FF2B5EF4-FFF2-40B4-BE49-F238E27FC236}">
                  <a16:creationId xmlns:a16="http://schemas.microsoft.com/office/drawing/2014/main" id="{6C552181-1E71-EC48-B07A-73E0AF2AD39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19056" y="3494494"/>
              <a:ext cx="6346" cy="3173"/>
            </a:xfrm>
            <a:custGeom>
              <a:avLst/>
              <a:gdLst>
                <a:gd name="T0" fmla="*/ 2147483647 w 3"/>
                <a:gd name="T1" fmla="*/ 2147483647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1"/>
                  </a:moveTo>
                  <a:cubicBezTo>
                    <a:pt x="2" y="1"/>
                    <a:pt x="3" y="1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0"/>
                    <a:pt x="1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71" name="Freeform 944">
              <a:extLst>
                <a:ext uri="{FF2B5EF4-FFF2-40B4-BE49-F238E27FC236}">
                  <a16:creationId xmlns:a16="http://schemas.microsoft.com/office/drawing/2014/main" id="{4D082A05-A6FA-CF4B-AE1E-9D39CDA60D8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04778" y="3494494"/>
              <a:ext cx="3173" cy="1586"/>
            </a:xfrm>
            <a:custGeom>
              <a:avLst/>
              <a:gdLst>
                <a:gd name="T0" fmla="*/ 2147483647 w 2"/>
                <a:gd name="T1" fmla="*/ 0 h 1"/>
                <a:gd name="T2" fmla="*/ 2147483647 w 2"/>
                <a:gd name="T3" fmla="*/ 0 h 1"/>
                <a:gd name="T4" fmla="*/ 2147483647 w 2"/>
                <a:gd name="T5" fmla="*/ 2147483647 h 1"/>
                <a:gd name="T6" fmla="*/ 0 w 2"/>
                <a:gd name="T7" fmla="*/ 2147483647 h 1"/>
                <a:gd name="T8" fmla="*/ 2147483647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1" y="0"/>
                    <a:pt x="2" y="0"/>
                    <a:pt x="2" y="0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72" name="Oval 945">
              <a:extLst>
                <a:ext uri="{FF2B5EF4-FFF2-40B4-BE49-F238E27FC236}">
                  <a16:creationId xmlns:a16="http://schemas.microsoft.com/office/drawing/2014/main" id="{0A674C95-DAFB-C647-905F-AB227520EC0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976107" y="3605540"/>
              <a:ext cx="3173" cy="3173"/>
            </a:xfrm>
            <a:prstGeom prst="ellipse">
              <a:avLst/>
            </a:prstGeom>
            <a:grpFill/>
            <a:ln w="3175" cap="rnd">
              <a:solidFill>
                <a:srgbClr val="FFFFFF"/>
              </a:solidFill>
              <a:round/>
              <a:headEnd/>
              <a:tailEnd/>
            </a:ln>
            <a:extLst/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6858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en-US" alt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73" name="Freeform 946">
              <a:extLst>
                <a:ext uri="{FF2B5EF4-FFF2-40B4-BE49-F238E27FC236}">
                  <a16:creationId xmlns:a16="http://schemas.microsoft.com/office/drawing/2014/main" id="{AD0A015D-4C7B-1C4E-83A3-6CDDCA7AF77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15767" y="3596022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0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1" y="3"/>
                    <a:pt x="1" y="3"/>
                    <a:pt x="0" y="3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2"/>
                    <a:pt x="2" y="2"/>
                    <a:pt x="1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74" name="Freeform 947">
              <a:extLst>
                <a:ext uri="{FF2B5EF4-FFF2-40B4-BE49-F238E27FC236}">
                  <a16:creationId xmlns:a16="http://schemas.microsoft.com/office/drawing/2014/main" id="{4F481539-E2D1-634E-89C1-44CC09A7895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47495" y="3627750"/>
              <a:ext cx="4759" cy="3173"/>
            </a:xfrm>
            <a:custGeom>
              <a:avLst/>
              <a:gdLst>
                <a:gd name="T0" fmla="*/ 2147483647 w 2"/>
                <a:gd name="T1" fmla="*/ 2147483647 h 2"/>
                <a:gd name="T2" fmla="*/ 0 w 2"/>
                <a:gd name="T3" fmla="*/ 2147483647 h 2"/>
                <a:gd name="T4" fmla="*/ 2147483647 w 2"/>
                <a:gd name="T5" fmla="*/ 0 h 2"/>
                <a:gd name="T6" fmla="*/ 2147483647 w 2"/>
                <a:gd name="T7" fmla="*/ 2147483647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75" name="Freeform 948">
              <a:extLst>
                <a:ext uri="{FF2B5EF4-FFF2-40B4-BE49-F238E27FC236}">
                  <a16:creationId xmlns:a16="http://schemas.microsoft.com/office/drawing/2014/main" id="{CD17F4DC-5CB2-8149-A708-FE73D55A3EA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47495" y="3610299"/>
              <a:ext cx="4759" cy="3173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2147483647 w 2"/>
                <a:gd name="T5" fmla="*/ 2147483647 h 2"/>
                <a:gd name="T6" fmla="*/ 2147483647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1"/>
                    <a:pt x="2" y="2"/>
                    <a:pt x="2" y="2"/>
                  </a:cubicBezTo>
                  <a:cubicBezTo>
                    <a:pt x="1" y="2"/>
                    <a:pt x="1" y="2"/>
                    <a:pt x="1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76" name="Freeform 949">
              <a:extLst>
                <a:ext uri="{FF2B5EF4-FFF2-40B4-BE49-F238E27FC236}">
                  <a16:creationId xmlns:a16="http://schemas.microsoft.com/office/drawing/2014/main" id="{AEDD47C2-D5AD-C74C-B5DD-FBF4D1784A0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79280" y="3773696"/>
              <a:ext cx="4760" cy="3173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0 w 2"/>
                <a:gd name="T5" fmla="*/ 2147483647 h 2"/>
                <a:gd name="T6" fmla="*/ 2147483647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77" name="Freeform 950">
              <a:extLst>
                <a:ext uri="{FF2B5EF4-FFF2-40B4-BE49-F238E27FC236}">
                  <a16:creationId xmlns:a16="http://schemas.microsoft.com/office/drawing/2014/main" id="{756B5A88-5581-2946-82DF-F6261F065DB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52254" y="3754660"/>
              <a:ext cx="1587" cy="6346"/>
            </a:xfrm>
            <a:custGeom>
              <a:avLst/>
              <a:gdLst>
                <a:gd name="T0" fmla="*/ 2147483647 w 1"/>
                <a:gd name="T1" fmla="*/ 2147483647 h 3"/>
                <a:gd name="T2" fmla="*/ 2147483647 w 1"/>
                <a:gd name="T3" fmla="*/ 2147483647 h 3"/>
                <a:gd name="T4" fmla="*/ 0 w 1"/>
                <a:gd name="T5" fmla="*/ 2147483647 h 3"/>
                <a:gd name="T6" fmla="*/ 2147483647 w 1"/>
                <a:gd name="T7" fmla="*/ 0 h 3"/>
                <a:gd name="T8" fmla="*/ 2147483647 w 1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cubicBezTo>
                    <a:pt x="1" y="2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78" name="Freeform 951">
              <a:extLst>
                <a:ext uri="{FF2B5EF4-FFF2-40B4-BE49-F238E27FC236}">
                  <a16:creationId xmlns:a16="http://schemas.microsoft.com/office/drawing/2014/main" id="{AE25F926-CD03-9D49-8C6A-26702B482D3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60186" y="3732451"/>
              <a:ext cx="1586" cy="4759"/>
            </a:xfrm>
            <a:custGeom>
              <a:avLst/>
              <a:gdLst>
                <a:gd name="T0" fmla="*/ 2147483647 w 1"/>
                <a:gd name="T1" fmla="*/ 2147483647 h 3"/>
                <a:gd name="T2" fmla="*/ 0 w 1"/>
                <a:gd name="T3" fmla="*/ 2147483647 h 3"/>
                <a:gd name="T4" fmla="*/ 0 w 1"/>
                <a:gd name="T5" fmla="*/ 2147483647 h 3"/>
                <a:gd name="T6" fmla="*/ 2147483647 w 1"/>
                <a:gd name="T7" fmla="*/ 2147483647 h 3"/>
                <a:gd name="T8" fmla="*/ 2147483647 w 1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cubicBezTo>
                    <a:pt x="1" y="3"/>
                    <a:pt x="1" y="3"/>
                    <a:pt x="0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1"/>
                  </a:cubicBezTo>
                  <a:cubicBezTo>
                    <a:pt x="1" y="1"/>
                    <a:pt x="1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79" name="Freeform 952">
              <a:extLst>
                <a:ext uri="{FF2B5EF4-FFF2-40B4-BE49-F238E27FC236}">
                  <a16:creationId xmlns:a16="http://schemas.microsoft.com/office/drawing/2014/main" id="{E3E3B7BA-17E7-DE4D-A123-A02154B260E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47495" y="3764178"/>
              <a:ext cx="4759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2"/>
                    <a:pt x="1" y="3"/>
                    <a:pt x="1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1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80" name="Freeform 953">
              <a:extLst>
                <a:ext uri="{FF2B5EF4-FFF2-40B4-BE49-F238E27FC236}">
                  <a16:creationId xmlns:a16="http://schemas.microsoft.com/office/drawing/2014/main" id="{E334B342-8E5D-BC4D-ABD8-EEF253068DC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69704" y="3786388"/>
              <a:ext cx="4759" cy="6346"/>
            </a:xfrm>
            <a:custGeom>
              <a:avLst/>
              <a:gdLst>
                <a:gd name="T0" fmla="*/ 2147483647 w 3"/>
                <a:gd name="T1" fmla="*/ 2147483647 h 3"/>
                <a:gd name="T2" fmla="*/ 0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1" y="2"/>
                    <a:pt x="1" y="3"/>
                    <a:pt x="0" y="2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81" name="Freeform 954">
              <a:extLst>
                <a:ext uri="{FF2B5EF4-FFF2-40B4-BE49-F238E27FC236}">
                  <a16:creationId xmlns:a16="http://schemas.microsoft.com/office/drawing/2014/main" id="{BBDB320D-F50C-6F4B-9D0B-A834D04FD73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20352" y="4078281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0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2" y="2"/>
                    <a:pt x="1" y="3"/>
                    <a:pt x="1" y="2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3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82" name="Freeform 957">
              <a:extLst>
                <a:ext uri="{FF2B5EF4-FFF2-40B4-BE49-F238E27FC236}">
                  <a16:creationId xmlns:a16="http://schemas.microsoft.com/office/drawing/2014/main" id="{B3CA74E0-ECA5-EF44-958A-3FBBF6F26EF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95376" y="4173464"/>
              <a:ext cx="3173" cy="3173"/>
            </a:xfrm>
            <a:custGeom>
              <a:avLst/>
              <a:gdLst>
                <a:gd name="T0" fmla="*/ 2147483647 w 2"/>
                <a:gd name="T1" fmla="*/ 2147483647 h 2"/>
                <a:gd name="T2" fmla="*/ 0 w 2"/>
                <a:gd name="T3" fmla="*/ 2147483647 h 2"/>
                <a:gd name="T4" fmla="*/ 2147483647 w 2"/>
                <a:gd name="T5" fmla="*/ 0 h 2"/>
                <a:gd name="T6" fmla="*/ 2147483647 w 2"/>
                <a:gd name="T7" fmla="*/ 2147483647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83" name="Freeform 958">
              <a:extLst>
                <a:ext uri="{FF2B5EF4-FFF2-40B4-BE49-F238E27FC236}">
                  <a16:creationId xmlns:a16="http://schemas.microsoft.com/office/drawing/2014/main" id="{B0CA96C0-AE3E-5C41-AB00-4B957FAA0B0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00136" y="4170291"/>
              <a:ext cx="6346" cy="3173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0 h 2"/>
                <a:gd name="T6" fmla="*/ 2147483647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3" y="0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84" name="Freeform 959">
              <a:extLst>
                <a:ext uri="{FF2B5EF4-FFF2-40B4-BE49-F238E27FC236}">
                  <a16:creationId xmlns:a16="http://schemas.microsoft.com/office/drawing/2014/main" id="{9865D6F0-0179-7949-8550-D0E04EF34A3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44438" y="5425117"/>
              <a:ext cx="3173" cy="3173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0 w 2"/>
                <a:gd name="T5" fmla="*/ 2147483647 h 2"/>
                <a:gd name="T6" fmla="*/ 2147483647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85" name="Freeform 960">
              <a:extLst>
                <a:ext uri="{FF2B5EF4-FFF2-40B4-BE49-F238E27FC236}">
                  <a16:creationId xmlns:a16="http://schemas.microsoft.com/office/drawing/2014/main" id="{5D608100-715A-554D-BF2D-E1A866D878B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46024" y="5312485"/>
              <a:ext cx="4760" cy="4759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86" name="Freeform 961">
              <a:extLst>
                <a:ext uri="{FF2B5EF4-FFF2-40B4-BE49-F238E27FC236}">
                  <a16:creationId xmlns:a16="http://schemas.microsoft.com/office/drawing/2014/main" id="{6A0E4DED-1C38-F34A-8211-F6B4E14BDE8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3815" y="5379113"/>
              <a:ext cx="3173" cy="3173"/>
            </a:xfrm>
            <a:custGeom>
              <a:avLst/>
              <a:gdLst>
                <a:gd name="T0" fmla="*/ 2147483647 w 2"/>
                <a:gd name="T1" fmla="*/ 2147483647 h 2"/>
                <a:gd name="T2" fmla="*/ 0 w 2"/>
                <a:gd name="T3" fmla="*/ 2147483647 h 2"/>
                <a:gd name="T4" fmla="*/ 0 w 2"/>
                <a:gd name="T5" fmla="*/ 2147483647 h 2"/>
                <a:gd name="T6" fmla="*/ 2147483647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" y="1"/>
                    <a:pt x="2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87" name="Freeform 962">
              <a:extLst>
                <a:ext uri="{FF2B5EF4-FFF2-40B4-BE49-F238E27FC236}">
                  <a16:creationId xmlns:a16="http://schemas.microsoft.com/office/drawing/2014/main" id="{73220F65-E3D9-AF45-AB41-E097B550661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31747" y="5396562"/>
              <a:ext cx="4759" cy="3173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0 h 2"/>
                <a:gd name="T6" fmla="*/ 2147483647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1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88" name="Freeform 963">
              <a:extLst>
                <a:ext uri="{FF2B5EF4-FFF2-40B4-BE49-F238E27FC236}">
                  <a16:creationId xmlns:a16="http://schemas.microsoft.com/office/drawing/2014/main" id="{4C97FDDA-CF7A-EA4F-BCB1-66C43FEA6A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6988" y="5402908"/>
              <a:ext cx="6346" cy="4760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2147483647 h 2"/>
                <a:gd name="T6" fmla="*/ 2147483647 w 3"/>
                <a:gd name="T7" fmla="*/ 0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2"/>
                    <a:pt x="0" y="2"/>
                    <a:pt x="0" y="2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89" name="Freeform 964">
              <a:extLst>
                <a:ext uri="{FF2B5EF4-FFF2-40B4-BE49-F238E27FC236}">
                  <a16:creationId xmlns:a16="http://schemas.microsoft.com/office/drawing/2014/main" id="{3BC66BA0-D8D9-594C-A78D-A0A530828F8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42851" y="5387044"/>
              <a:ext cx="3173" cy="4760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2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1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90" name="Oval 965">
              <a:extLst>
                <a:ext uri="{FF2B5EF4-FFF2-40B4-BE49-F238E27FC236}">
                  <a16:creationId xmlns:a16="http://schemas.microsoft.com/office/drawing/2014/main" id="{5109BB8E-A695-0F4E-B36B-986453A9A87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1266" y="5391804"/>
              <a:ext cx="1586" cy="6346"/>
            </a:xfrm>
            <a:prstGeom prst="ellipse">
              <a:avLst/>
            </a:prstGeom>
            <a:grpFill/>
            <a:ln w="3175" cap="rnd">
              <a:solidFill>
                <a:srgbClr val="FFFFFF"/>
              </a:solidFill>
              <a:round/>
              <a:headEnd/>
              <a:tailEnd/>
            </a:ln>
            <a:extLst/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6858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en-US" alt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91" name="Freeform 966">
              <a:extLst>
                <a:ext uri="{FF2B5EF4-FFF2-40B4-BE49-F238E27FC236}">
                  <a16:creationId xmlns:a16="http://schemas.microsoft.com/office/drawing/2014/main" id="{85E0691C-6B79-C644-B0CC-621D450C892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41266" y="5364835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2" y="3"/>
                    <a:pt x="2" y="3"/>
                  </a:cubicBezTo>
                  <a:cubicBezTo>
                    <a:pt x="1" y="3"/>
                    <a:pt x="1" y="3"/>
                    <a:pt x="0" y="2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92" name="Freeform 967">
              <a:extLst>
                <a:ext uri="{FF2B5EF4-FFF2-40B4-BE49-F238E27FC236}">
                  <a16:creationId xmlns:a16="http://schemas.microsoft.com/office/drawing/2014/main" id="{0BC640EE-7D09-D043-B9DE-CF2229D8865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38093" y="5412426"/>
              <a:ext cx="4759" cy="4760"/>
            </a:xfrm>
            <a:custGeom>
              <a:avLst/>
              <a:gdLst>
                <a:gd name="T0" fmla="*/ 2147483647 w 2"/>
                <a:gd name="T1" fmla="*/ 0 h 2"/>
                <a:gd name="T2" fmla="*/ 2147483647 w 2"/>
                <a:gd name="T3" fmla="*/ 2147483647 h 2"/>
                <a:gd name="T4" fmla="*/ 2147483647 w 2"/>
                <a:gd name="T5" fmla="*/ 2147483647 h 2"/>
                <a:gd name="T6" fmla="*/ 0 w 2"/>
                <a:gd name="T7" fmla="*/ 0 h 2"/>
                <a:gd name="T8" fmla="*/ 2147483647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1" y="2"/>
                    <a:pt x="1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93" name="Freeform 968">
              <a:extLst>
                <a:ext uri="{FF2B5EF4-FFF2-40B4-BE49-F238E27FC236}">
                  <a16:creationId xmlns:a16="http://schemas.microsoft.com/office/drawing/2014/main" id="{5F3F4D36-F80F-1342-8412-A23BAABE7E7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36506" y="5407668"/>
              <a:ext cx="6346" cy="3173"/>
            </a:xfrm>
            <a:custGeom>
              <a:avLst/>
              <a:gdLst>
                <a:gd name="T0" fmla="*/ 2147483647 w 3"/>
                <a:gd name="T1" fmla="*/ 0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0 h 2"/>
                <a:gd name="T8" fmla="*/ 2147483647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cubicBezTo>
                    <a:pt x="2" y="0"/>
                    <a:pt x="3" y="1"/>
                    <a:pt x="2" y="1"/>
                  </a:cubicBezTo>
                  <a:cubicBezTo>
                    <a:pt x="2" y="2"/>
                    <a:pt x="2" y="2"/>
                    <a:pt x="1" y="1"/>
                  </a:cubicBezTo>
                  <a:cubicBezTo>
                    <a:pt x="1" y="1"/>
                    <a:pt x="0" y="1"/>
                    <a:pt x="0" y="0"/>
                  </a:cubicBezTo>
                  <a:cubicBezTo>
                    <a:pt x="0" y="0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94" name="Freeform 969">
              <a:extLst>
                <a:ext uri="{FF2B5EF4-FFF2-40B4-BE49-F238E27FC236}">
                  <a16:creationId xmlns:a16="http://schemas.microsoft.com/office/drawing/2014/main" id="{3D313AB0-42AF-9749-8D1F-C49633CCC23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36506" y="5401322"/>
              <a:ext cx="6346" cy="4759"/>
            </a:xfrm>
            <a:custGeom>
              <a:avLst/>
              <a:gdLst>
                <a:gd name="T0" fmla="*/ 2147483647 w 3"/>
                <a:gd name="T1" fmla="*/ 0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0 h 2"/>
                <a:gd name="T8" fmla="*/ 2147483647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cubicBezTo>
                    <a:pt x="3" y="0"/>
                    <a:pt x="3" y="1"/>
                    <a:pt x="3" y="1"/>
                  </a:cubicBezTo>
                  <a:cubicBezTo>
                    <a:pt x="3" y="2"/>
                    <a:pt x="2" y="2"/>
                    <a:pt x="2" y="2"/>
                  </a:cubicBezTo>
                  <a:cubicBezTo>
                    <a:pt x="1" y="1"/>
                    <a:pt x="0" y="1"/>
                    <a:pt x="0" y="0"/>
                  </a:cubicBezTo>
                  <a:cubicBezTo>
                    <a:pt x="1" y="0"/>
                    <a:pt x="2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95" name="Oval 970">
              <a:extLst>
                <a:ext uri="{FF2B5EF4-FFF2-40B4-BE49-F238E27FC236}">
                  <a16:creationId xmlns:a16="http://schemas.microsoft.com/office/drawing/2014/main" id="{A32D16CC-CD3B-8A4F-998B-1FF4E8756F1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09538" y="5391804"/>
              <a:ext cx="3173" cy="4759"/>
            </a:xfrm>
            <a:prstGeom prst="ellipse">
              <a:avLst/>
            </a:prstGeom>
            <a:grpFill/>
            <a:ln w="3175" cap="rnd">
              <a:solidFill>
                <a:srgbClr val="FFFFFF"/>
              </a:solidFill>
              <a:round/>
              <a:headEnd/>
              <a:tailEnd/>
            </a:ln>
            <a:extLst/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6858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en-US" alt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96" name="Freeform 971">
              <a:extLst>
                <a:ext uri="{FF2B5EF4-FFF2-40B4-BE49-F238E27FC236}">
                  <a16:creationId xmlns:a16="http://schemas.microsoft.com/office/drawing/2014/main" id="{07E3803D-46F7-5B44-A8EB-79139C53A75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09538" y="5353731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0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1" y="3"/>
                    <a:pt x="1" y="3"/>
                    <a:pt x="0" y="2"/>
                  </a:cubicBezTo>
                  <a:cubicBezTo>
                    <a:pt x="0" y="2"/>
                    <a:pt x="1" y="1"/>
                    <a:pt x="1" y="1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2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97" name="Freeform 972">
              <a:extLst>
                <a:ext uri="{FF2B5EF4-FFF2-40B4-BE49-F238E27FC236}">
                  <a16:creationId xmlns:a16="http://schemas.microsoft.com/office/drawing/2014/main" id="{B4193F38-8E0E-3C44-8006-5C74DD03452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57129" y="5488572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0 w 3"/>
                <a:gd name="T5" fmla="*/ 2147483647 h 3"/>
                <a:gd name="T6" fmla="*/ 2147483647 w 3"/>
                <a:gd name="T7" fmla="*/ 0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cubicBezTo>
                    <a:pt x="3" y="2"/>
                    <a:pt x="2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3" y="0"/>
                    <a:pt x="3" y="1"/>
                    <a:pt x="3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98" name="Freeform 973">
              <a:extLst>
                <a:ext uri="{FF2B5EF4-FFF2-40B4-BE49-F238E27FC236}">
                  <a16:creationId xmlns:a16="http://schemas.microsoft.com/office/drawing/2014/main" id="{C1F6DB2A-33C2-6144-8E77-60F48C85F3E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19056" y="5521887"/>
              <a:ext cx="4759" cy="3173"/>
            </a:xfrm>
            <a:custGeom>
              <a:avLst/>
              <a:gdLst>
                <a:gd name="T0" fmla="*/ 2147483647 w 2"/>
                <a:gd name="T1" fmla="*/ 2147483647 h 2"/>
                <a:gd name="T2" fmla="*/ 2147483647 w 2"/>
                <a:gd name="T3" fmla="*/ 2147483647 h 2"/>
                <a:gd name="T4" fmla="*/ 0 w 2"/>
                <a:gd name="T5" fmla="*/ 2147483647 h 2"/>
                <a:gd name="T6" fmla="*/ 0 w 2"/>
                <a:gd name="T7" fmla="*/ 0 h 2"/>
                <a:gd name="T8" fmla="*/ 2147483647 w 2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1"/>
                    <a:pt x="2" y="2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099" name="Freeform 974">
              <a:extLst>
                <a:ext uri="{FF2B5EF4-FFF2-40B4-BE49-F238E27FC236}">
                  <a16:creationId xmlns:a16="http://schemas.microsoft.com/office/drawing/2014/main" id="{8B49C0A6-CB11-434A-A75A-822F0C5662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17469" y="5528232"/>
              <a:ext cx="4760" cy="4759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2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1"/>
                    <a:pt x="1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00" name="Freeform 975">
              <a:extLst>
                <a:ext uri="{FF2B5EF4-FFF2-40B4-BE49-F238E27FC236}">
                  <a16:creationId xmlns:a16="http://schemas.microsoft.com/office/drawing/2014/main" id="{D0860B9A-8A53-9C41-8E80-6FFED34FA1A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3815" y="5518714"/>
              <a:ext cx="3173" cy="4759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3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1"/>
                  </a:cubicBezTo>
                  <a:cubicBezTo>
                    <a:pt x="2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01" name="Freeform 976">
              <a:extLst>
                <a:ext uri="{FF2B5EF4-FFF2-40B4-BE49-F238E27FC236}">
                  <a16:creationId xmlns:a16="http://schemas.microsoft.com/office/drawing/2014/main" id="{5550D56A-E023-3443-A81B-4E6E11F61BA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5402" y="5512369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1" y="2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02" name="Freeform 977">
              <a:extLst>
                <a:ext uri="{FF2B5EF4-FFF2-40B4-BE49-F238E27FC236}">
                  <a16:creationId xmlns:a16="http://schemas.microsoft.com/office/drawing/2014/main" id="{39B6AF60-3C39-A842-B486-D2065F85500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6988" y="5525060"/>
              <a:ext cx="4760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03" name="Oval 978">
              <a:extLst>
                <a:ext uri="{FF2B5EF4-FFF2-40B4-BE49-F238E27FC236}">
                  <a16:creationId xmlns:a16="http://schemas.microsoft.com/office/drawing/2014/main" id="{7A446C43-56D9-C549-B2B1-ED80FFC516B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5402" y="5496505"/>
              <a:ext cx="1586" cy="6346"/>
            </a:xfrm>
            <a:prstGeom prst="ellipse">
              <a:avLst/>
            </a:prstGeom>
            <a:grpFill/>
            <a:ln w="3175" cap="rnd">
              <a:solidFill>
                <a:srgbClr val="FFFFFF"/>
              </a:solidFill>
              <a:round/>
              <a:headEnd/>
              <a:tailEnd/>
            </a:ln>
            <a:extLst/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685800"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en-US" alt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04" name="Freeform 979">
              <a:extLst>
                <a:ext uri="{FF2B5EF4-FFF2-40B4-BE49-F238E27FC236}">
                  <a16:creationId xmlns:a16="http://schemas.microsoft.com/office/drawing/2014/main" id="{8181A2FB-A136-AE4A-8CB5-B2C57EAFE6B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19056" y="5482227"/>
              <a:ext cx="6346" cy="3173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0 h 2"/>
                <a:gd name="T6" fmla="*/ 2147483647 w 3"/>
                <a:gd name="T7" fmla="*/ 0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1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3" y="1"/>
                    <a:pt x="2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05" name="Freeform 980">
              <a:extLst>
                <a:ext uri="{FF2B5EF4-FFF2-40B4-BE49-F238E27FC236}">
                  <a16:creationId xmlns:a16="http://schemas.microsoft.com/office/drawing/2014/main" id="{402EA1AE-0172-BF4C-AB25-3396810FD05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33333" y="5460018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0 w 2"/>
                <a:gd name="T3" fmla="*/ 2147483647 h 3"/>
                <a:gd name="T4" fmla="*/ 0 w 2"/>
                <a:gd name="T5" fmla="*/ 2147483647 h 3"/>
                <a:gd name="T6" fmla="*/ 2147483647 w 2"/>
                <a:gd name="T7" fmla="*/ 2147483647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cubicBezTo>
                    <a:pt x="1" y="3"/>
                    <a:pt x="1" y="3"/>
                    <a:pt x="0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2" y="1"/>
                    <a:pt x="2" y="2"/>
                    <a:pt x="1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06" name="Freeform 981">
              <a:extLst>
                <a:ext uri="{FF2B5EF4-FFF2-40B4-BE49-F238E27FC236}">
                  <a16:creationId xmlns:a16="http://schemas.microsoft.com/office/drawing/2014/main" id="{0887E1A5-29D2-654D-94F1-E147B24596D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8575" y="5559960"/>
              <a:ext cx="6346" cy="3173"/>
            </a:xfrm>
            <a:custGeom>
              <a:avLst/>
              <a:gdLst>
                <a:gd name="T0" fmla="*/ 2147483647 w 3"/>
                <a:gd name="T1" fmla="*/ 2147483647 h 2"/>
                <a:gd name="T2" fmla="*/ 2147483647 w 3"/>
                <a:gd name="T3" fmla="*/ 2147483647 h 2"/>
                <a:gd name="T4" fmla="*/ 2147483647 w 3"/>
                <a:gd name="T5" fmla="*/ 2147483647 h 2"/>
                <a:gd name="T6" fmla="*/ 0 w 3"/>
                <a:gd name="T7" fmla="*/ 0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1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1" y="0"/>
                    <a:pt x="2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07" name="Freeform 982">
              <a:extLst>
                <a:ext uri="{FF2B5EF4-FFF2-40B4-BE49-F238E27FC236}">
                  <a16:creationId xmlns:a16="http://schemas.microsoft.com/office/drawing/2014/main" id="{DDE4BDF7-E5B7-F44F-A9BA-9DE1B8DC1B2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60302" y="5601206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0 w 2"/>
                <a:gd name="T5" fmla="*/ 2147483647 h 3"/>
                <a:gd name="T6" fmla="*/ 0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2" y="2"/>
                    <a:pt x="2" y="2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08" name="Freeform 983">
              <a:extLst>
                <a:ext uri="{FF2B5EF4-FFF2-40B4-BE49-F238E27FC236}">
                  <a16:creationId xmlns:a16="http://schemas.microsoft.com/office/drawing/2014/main" id="{3FADC85F-C432-C546-BB33-CD7BFD67CF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42851" y="5571064"/>
              <a:ext cx="3173" cy="6346"/>
            </a:xfrm>
            <a:custGeom>
              <a:avLst/>
              <a:gdLst>
                <a:gd name="T0" fmla="*/ 2147483647 w 2"/>
                <a:gd name="T1" fmla="*/ 2147483647 h 3"/>
                <a:gd name="T2" fmla="*/ 2147483647 w 2"/>
                <a:gd name="T3" fmla="*/ 2147483647 h 3"/>
                <a:gd name="T4" fmla="*/ 2147483647 w 2"/>
                <a:gd name="T5" fmla="*/ 2147483647 h 3"/>
                <a:gd name="T6" fmla="*/ 2147483647 w 2"/>
                <a:gd name="T7" fmla="*/ 0 h 3"/>
                <a:gd name="T8" fmla="*/ 2147483647 w 2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3"/>
                    <a:pt x="1" y="2"/>
                  </a:cubicBezTo>
                  <a:cubicBezTo>
                    <a:pt x="0" y="2"/>
                    <a:pt x="0" y="2"/>
                    <a:pt x="1" y="1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09" name="Freeform 984">
              <a:extLst>
                <a:ext uri="{FF2B5EF4-FFF2-40B4-BE49-F238E27FC236}">
                  <a16:creationId xmlns:a16="http://schemas.microsoft.com/office/drawing/2014/main" id="{06F6FFD6-2E9F-2A4C-8950-574D7A45567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50784" y="5632933"/>
              <a:ext cx="4759" cy="3173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0 h 2"/>
                <a:gd name="T6" fmla="*/ 2147483647 w 3"/>
                <a:gd name="T7" fmla="*/ 2147483647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2"/>
                    <a:pt x="2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10" name="Freeform 985">
              <a:extLst>
                <a:ext uri="{FF2B5EF4-FFF2-40B4-BE49-F238E27FC236}">
                  <a16:creationId xmlns:a16="http://schemas.microsoft.com/office/drawing/2014/main" id="{16ACB0F3-1525-8942-B7C3-A984844B2B5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37977" y="5742393"/>
              <a:ext cx="6346" cy="6346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0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2" y="2"/>
                    <a:pt x="1" y="3"/>
                    <a:pt x="1" y="2"/>
                  </a:cubicBezTo>
                  <a:cubicBezTo>
                    <a:pt x="0" y="2"/>
                    <a:pt x="1" y="1"/>
                    <a:pt x="1" y="1"/>
                  </a:cubicBezTo>
                  <a:cubicBezTo>
                    <a:pt x="1" y="1"/>
                    <a:pt x="2" y="0"/>
                    <a:pt x="2" y="0"/>
                  </a:cubicBezTo>
                  <a:cubicBezTo>
                    <a:pt x="3" y="1"/>
                    <a:pt x="2" y="2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11" name="Freeform 986">
              <a:extLst>
                <a:ext uri="{FF2B5EF4-FFF2-40B4-BE49-F238E27FC236}">
                  <a16:creationId xmlns:a16="http://schemas.microsoft.com/office/drawing/2014/main" id="{D5E42007-50A8-A048-81A1-2AC2FA8DEDD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26872" y="5767775"/>
              <a:ext cx="6346" cy="3173"/>
            </a:xfrm>
            <a:custGeom>
              <a:avLst/>
              <a:gdLst>
                <a:gd name="T0" fmla="*/ 2147483647 w 3"/>
                <a:gd name="T1" fmla="*/ 2147483647 h 2"/>
                <a:gd name="T2" fmla="*/ 0 w 3"/>
                <a:gd name="T3" fmla="*/ 2147483647 h 2"/>
                <a:gd name="T4" fmla="*/ 2147483647 w 3"/>
                <a:gd name="T5" fmla="*/ 0 h 2"/>
                <a:gd name="T6" fmla="*/ 2147483647 w 3"/>
                <a:gd name="T7" fmla="*/ 0 h 2"/>
                <a:gd name="T8" fmla="*/ 2147483647 w 3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2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2" y="1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12" name="Freeform 987">
              <a:extLst>
                <a:ext uri="{FF2B5EF4-FFF2-40B4-BE49-F238E27FC236}">
                  <a16:creationId xmlns:a16="http://schemas.microsoft.com/office/drawing/2014/main" id="{C3652D56-87C5-6647-B4B1-2AECB6C00DA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90385" y="5651970"/>
              <a:ext cx="90423" cy="85665"/>
            </a:xfrm>
            <a:custGeom>
              <a:avLst/>
              <a:gdLst>
                <a:gd name="T0" fmla="*/ 2147483647 w 47"/>
                <a:gd name="T1" fmla="*/ 2147483647 h 45"/>
                <a:gd name="T2" fmla="*/ 2147483647 w 47"/>
                <a:gd name="T3" fmla="*/ 2147483647 h 45"/>
                <a:gd name="T4" fmla="*/ 2147483647 w 47"/>
                <a:gd name="T5" fmla="*/ 2147483647 h 45"/>
                <a:gd name="T6" fmla="*/ 2147483647 w 47"/>
                <a:gd name="T7" fmla="*/ 2147483647 h 45"/>
                <a:gd name="T8" fmla="*/ 2147483647 w 47"/>
                <a:gd name="T9" fmla="*/ 2147483647 h 45"/>
                <a:gd name="T10" fmla="*/ 2147483647 w 47"/>
                <a:gd name="T11" fmla="*/ 2147483647 h 45"/>
                <a:gd name="T12" fmla="*/ 2147483647 w 47"/>
                <a:gd name="T13" fmla="*/ 2147483647 h 45"/>
                <a:gd name="T14" fmla="*/ 2147483647 w 47"/>
                <a:gd name="T15" fmla="*/ 2147483647 h 45"/>
                <a:gd name="T16" fmla="*/ 2147483647 w 47"/>
                <a:gd name="T17" fmla="*/ 2147483647 h 45"/>
                <a:gd name="T18" fmla="*/ 2147483647 w 47"/>
                <a:gd name="T19" fmla="*/ 2147483647 h 45"/>
                <a:gd name="T20" fmla="*/ 2147483647 w 47"/>
                <a:gd name="T21" fmla="*/ 2147483647 h 45"/>
                <a:gd name="T22" fmla="*/ 0 w 47"/>
                <a:gd name="T23" fmla="*/ 0 h 45"/>
                <a:gd name="T24" fmla="*/ 2147483647 w 47"/>
                <a:gd name="T25" fmla="*/ 2147483647 h 45"/>
                <a:gd name="T26" fmla="*/ 2147483647 w 47"/>
                <a:gd name="T27" fmla="*/ 2147483647 h 45"/>
                <a:gd name="T28" fmla="*/ 2147483647 w 47"/>
                <a:gd name="T29" fmla="*/ 2147483647 h 45"/>
                <a:gd name="T30" fmla="*/ 2147483647 w 47"/>
                <a:gd name="T31" fmla="*/ 2147483647 h 45"/>
                <a:gd name="T32" fmla="*/ 2147483647 w 47"/>
                <a:gd name="T33" fmla="*/ 2147483647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7" h="45">
                  <a:moveTo>
                    <a:pt x="24" y="44"/>
                  </a:moveTo>
                  <a:cubicBezTo>
                    <a:pt x="28" y="44"/>
                    <a:pt x="32" y="45"/>
                    <a:pt x="36" y="45"/>
                  </a:cubicBezTo>
                  <a:cubicBezTo>
                    <a:pt x="40" y="44"/>
                    <a:pt x="43" y="43"/>
                    <a:pt x="46" y="40"/>
                  </a:cubicBezTo>
                  <a:cubicBezTo>
                    <a:pt x="47" y="40"/>
                    <a:pt x="47" y="38"/>
                    <a:pt x="46" y="37"/>
                  </a:cubicBezTo>
                  <a:cubicBezTo>
                    <a:pt x="43" y="36"/>
                    <a:pt x="40" y="37"/>
                    <a:pt x="37" y="36"/>
                  </a:cubicBezTo>
                  <a:cubicBezTo>
                    <a:pt x="33" y="35"/>
                    <a:pt x="30" y="32"/>
                    <a:pt x="27" y="30"/>
                  </a:cubicBezTo>
                  <a:cubicBezTo>
                    <a:pt x="22" y="27"/>
                    <a:pt x="18" y="25"/>
                    <a:pt x="14" y="21"/>
                  </a:cubicBezTo>
                  <a:cubicBezTo>
                    <a:pt x="11" y="19"/>
                    <a:pt x="9" y="16"/>
                    <a:pt x="7" y="14"/>
                  </a:cubicBezTo>
                  <a:cubicBezTo>
                    <a:pt x="6" y="13"/>
                    <a:pt x="4" y="12"/>
                    <a:pt x="4" y="10"/>
                  </a:cubicBezTo>
                  <a:cubicBezTo>
                    <a:pt x="4" y="9"/>
                    <a:pt x="7" y="9"/>
                    <a:pt x="6" y="7"/>
                  </a:cubicBezTo>
                  <a:cubicBezTo>
                    <a:pt x="6" y="5"/>
                    <a:pt x="5" y="3"/>
                    <a:pt x="3" y="1"/>
                  </a:cubicBezTo>
                  <a:cubicBezTo>
                    <a:pt x="2" y="1"/>
                    <a:pt x="1" y="0"/>
                    <a:pt x="0" y="0"/>
                  </a:cubicBezTo>
                  <a:cubicBezTo>
                    <a:pt x="2" y="13"/>
                    <a:pt x="4" y="27"/>
                    <a:pt x="6" y="40"/>
                  </a:cubicBezTo>
                  <a:cubicBezTo>
                    <a:pt x="7" y="40"/>
                    <a:pt x="9" y="40"/>
                    <a:pt x="10" y="40"/>
                  </a:cubicBezTo>
                  <a:cubicBezTo>
                    <a:pt x="12" y="41"/>
                    <a:pt x="13" y="42"/>
                    <a:pt x="14" y="42"/>
                  </a:cubicBezTo>
                  <a:cubicBezTo>
                    <a:pt x="16" y="42"/>
                    <a:pt x="18" y="42"/>
                    <a:pt x="20" y="42"/>
                  </a:cubicBezTo>
                  <a:cubicBezTo>
                    <a:pt x="21" y="43"/>
                    <a:pt x="23" y="43"/>
                    <a:pt x="24" y="44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13" name="Freeform 988">
              <a:extLst>
                <a:ext uri="{FF2B5EF4-FFF2-40B4-BE49-F238E27FC236}">
                  <a16:creationId xmlns:a16="http://schemas.microsoft.com/office/drawing/2014/main" id="{71734A94-EF51-974C-BD09-D551874BCCC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17353" y="5731289"/>
              <a:ext cx="20623" cy="12691"/>
            </a:xfrm>
            <a:custGeom>
              <a:avLst/>
              <a:gdLst>
                <a:gd name="T0" fmla="*/ 2147483647 w 11"/>
                <a:gd name="T1" fmla="*/ 2147483647 h 7"/>
                <a:gd name="T2" fmla="*/ 2147483647 w 11"/>
                <a:gd name="T3" fmla="*/ 2147483647 h 7"/>
                <a:gd name="T4" fmla="*/ 2147483647 w 11"/>
                <a:gd name="T5" fmla="*/ 2147483647 h 7"/>
                <a:gd name="T6" fmla="*/ 2147483647 w 11"/>
                <a:gd name="T7" fmla="*/ 2147483647 h 7"/>
                <a:gd name="T8" fmla="*/ 0 w 11"/>
                <a:gd name="T9" fmla="*/ 2147483647 h 7"/>
                <a:gd name="T10" fmla="*/ 0 w 11"/>
                <a:gd name="T11" fmla="*/ 0 h 7"/>
                <a:gd name="T12" fmla="*/ 2147483647 w 11"/>
                <a:gd name="T13" fmla="*/ 0 h 7"/>
                <a:gd name="T14" fmla="*/ 2147483647 w 11"/>
                <a:gd name="T15" fmla="*/ 2147483647 h 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" h="7">
                  <a:moveTo>
                    <a:pt x="10" y="2"/>
                  </a:moveTo>
                  <a:cubicBezTo>
                    <a:pt x="10" y="3"/>
                    <a:pt x="11" y="6"/>
                    <a:pt x="10" y="7"/>
                  </a:cubicBezTo>
                  <a:cubicBezTo>
                    <a:pt x="9" y="7"/>
                    <a:pt x="7" y="5"/>
                    <a:pt x="6" y="5"/>
                  </a:cubicBezTo>
                  <a:cubicBezTo>
                    <a:pt x="4" y="4"/>
                    <a:pt x="3" y="6"/>
                    <a:pt x="1" y="6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2" y="0"/>
                    <a:pt x="4" y="0"/>
                    <a:pt x="6" y="0"/>
                  </a:cubicBezTo>
                  <a:cubicBezTo>
                    <a:pt x="7" y="1"/>
                    <a:pt x="9" y="1"/>
                    <a:pt x="10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14" name="Freeform 989">
              <a:extLst>
                <a:ext uri="{FF2B5EF4-FFF2-40B4-BE49-F238E27FC236}">
                  <a16:creationId xmlns:a16="http://schemas.microsoft.com/office/drawing/2014/main" id="{E318C0B4-3A5F-F646-9123-59D863E4F71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01548" y="5615483"/>
              <a:ext cx="76146" cy="77733"/>
            </a:xfrm>
            <a:custGeom>
              <a:avLst/>
              <a:gdLst>
                <a:gd name="T0" fmla="*/ 2147483647 w 40"/>
                <a:gd name="T1" fmla="*/ 2147483647 h 41"/>
                <a:gd name="T2" fmla="*/ 2147483647 w 40"/>
                <a:gd name="T3" fmla="*/ 2147483647 h 41"/>
                <a:gd name="T4" fmla="*/ 2147483647 w 40"/>
                <a:gd name="T5" fmla="*/ 2147483647 h 41"/>
                <a:gd name="T6" fmla="*/ 2147483647 w 40"/>
                <a:gd name="T7" fmla="*/ 2147483647 h 41"/>
                <a:gd name="T8" fmla="*/ 2147483647 w 40"/>
                <a:gd name="T9" fmla="*/ 2147483647 h 41"/>
                <a:gd name="T10" fmla="*/ 2147483647 w 40"/>
                <a:gd name="T11" fmla="*/ 2147483647 h 41"/>
                <a:gd name="T12" fmla="*/ 2147483647 w 40"/>
                <a:gd name="T13" fmla="*/ 2147483647 h 41"/>
                <a:gd name="T14" fmla="*/ 2147483647 w 40"/>
                <a:gd name="T15" fmla="*/ 2147483647 h 41"/>
                <a:gd name="T16" fmla="*/ 2147483647 w 40"/>
                <a:gd name="T17" fmla="*/ 2147483647 h 41"/>
                <a:gd name="T18" fmla="*/ 2147483647 w 40"/>
                <a:gd name="T19" fmla="*/ 2147483647 h 41"/>
                <a:gd name="T20" fmla="*/ 2147483647 w 40"/>
                <a:gd name="T21" fmla="*/ 2147483647 h 41"/>
                <a:gd name="T22" fmla="*/ 2147483647 w 40"/>
                <a:gd name="T23" fmla="*/ 2147483647 h 41"/>
                <a:gd name="T24" fmla="*/ 2147483647 w 40"/>
                <a:gd name="T25" fmla="*/ 2147483647 h 41"/>
                <a:gd name="T26" fmla="*/ 2147483647 w 40"/>
                <a:gd name="T27" fmla="*/ 2147483647 h 41"/>
                <a:gd name="T28" fmla="*/ 2147483647 w 40"/>
                <a:gd name="T29" fmla="*/ 2147483647 h 41"/>
                <a:gd name="T30" fmla="*/ 2147483647 w 40"/>
                <a:gd name="T31" fmla="*/ 2147483647 h 41"/>
                <a:gd name="T32" fmla="*/ 2147483647 w 40"/>
                <a:gd name="T33" fmla="*/ 2147483647 h 41"/>
                <a:gd name="T34" fmla="*/ 2147483647 w 40"/>
                <a:gd name="T35" fmla="*/ 2147483647 h 41"/>
                <a:gd name="T36" fmla="*/ 2147483647 w 40"/>
                <a:gd name="T37" fmla="*/ 2147483647 h 41"/>
                <a:gd name="T38" fmla="*/ 2147483647 w 40"/>
                <a:gd name="T39" fmla="*/ 2147483647 h 41"/>
                <a:gd name="T40" fmla="*/ 2147483647 w 40"/>
                <a:gd name="T41" fmla="*/ 2147483647 h 41"/>
                <a:gd name="T42" fmla="*/ 2147483647 w 40"/>
                <a:gd name="T43" fmla="*/ 2147483647 h 41"/>
                <a:gd name="T44" fmla="*/ 2147483647 w 40"/>
                <a:gd name="T45" fmla="*/ 0 h 41"/>
                <a:gd name="T46" fmla="*/ 2147483647 w 40"/>
                <a:gd name="T47" fmla="*/ 2147483647 h 41"/>
                <a:gd name="T48" fmla="*/ 2147483647 w 40"/>
                <a:gd name="T49" fmla="*/ 2147483647 h 41"/>
                <a:gd name="T50" fmla="*/ 2147483647 w 40"/>
                <a:gd name="T51" fmla="*/ 2147483647 h 4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40" h="41">
                  <a:moveTo>
                    <a:pt x="40" y="12"/>
                  </a:moveTo>
                  <a:cubicBezTo>
                    <a:pt x="39" y="13"/>
                    <a:pt x="38" y="15"/>
                    <a:pt x="36" y="15"/>
                  </a:cubicBezTo>
                  <a:cubicBezTo>
                    <a:pt x="33" y="17"/>
                    <a:pt x="28" y="16"/>
                    <a:pt x="25" y="18"/>
                  </a:cubicBezTo>
                  <a:cubicBezTo>
                    <a:pt x="23" y="20"/>
                    <a:pt x="23" y="24"/>
                    <a:pt x="23" y="27"/>
                  </a:cubicBezTo>
                  <a:cubicBezTo>
                    <a:pt x="22" y="31"/>
                    <a:pt x="26" y="35"/>
                    <a:pt x="25" y="38"/>
                  </a:cubicBezTo>
                  <a:cubicBezTo>
                    <a:pt x="24" y="40"/>
                    <a:pt x="21" y="41"/>
                    <a:pt x="19" y="41"/>
                  </a:cubicBezTo>
                  <a:cubicBezTo>
                    <a:pt x="16" y="39"/>
                    <a:pt x="13" y="36"/>
                    <a:pt x="11" y="34"/>
                  </a:cubicBezTo>
                  <a:cubicBezTo>
                    <a:pt x="10" y="33"/>
                    <a:pt x="8" y="32"/>
                    <a:pt x="8" y="30"/>
                  </a:cubicBezTo>
                  <a:cubicBezTo>
                    <a:pt x="8" y="29"/>
                    <a:pt x="10" y="28"/>
                    <a:pt x="11" y="28"/>
                  </a:cubicBezTo>
                  <a:cubicBezTo>
                    <a:pt x="12" y="29"/>
                    <a:pt x="11" y="31"/>
                    <a:pt x="11" y="32"/>
                  </a:cubicBezTo>
                  <a:cubicBezTo>
                    <a:pt x="12" y="33"/>
                    <a:pt x="14" y="32"/>
                    <a:pt x="14" y="31"/>
                  </a:cubicBezTo>
                  <a:cubicBezTo>
                    <a:pt x="16" y="30"/>
                    <a:pt x="17" y="28"/>
                    <a:pt x="17" y="26"/>
                  </a:cubicBezTo>
                  <a:cubicBezTo>
                    <a:pt x="18" y="24"/>
                    <a:pt x="20" y="22"/>
                    <a:pt x="20" y="20"/>
                  </a:cubicBezTo>
                  <a:cubicBezTo>
                    <a:pt x="20" y="19"/>
                    <a:pt x="17" y="19"/>
                    <a:pt x="16" y="18"/>
                  </a:cubicBezTo>
                  <a:cubicBezTo>
                    <a:pt x="15" y="18"/>
                    <a:pt x="15" y="16"/>
                    <a:pt x="15" y="16"/>
                  </a:cubicBezTo>
                  <a:cubicBezTo>
                    <a:pt x="12" y="15"/>
                    <a:pt x="8" y="15"/>
                    <a:pt x="5" y="16"/>
                  </a:cubicBezTo>
                  <a:cubicBezTo>
                    <a:pt x="4" y="16"/>
                    <a:pt x="5" y="18"/>
                    <a:pt x="4" y="18"/>
                  </a:cubicBezTo>
                  <a:cubicBezTo>
                    <a:pt x="3" y="18"/>
                    <a:pt x="2" y="16"/>
                    <a:pt x="1" y="15"/>
                  </a:cubicBezTo>
                  <a:cubicBezTo>
                    <a:pt x="0" y="15"/>
                    <a:pt x="0" y="14"/>
                    <a:pt x="1" y="13"/>
                  </a:cubicBezTo>
                  <a:cubicBezTo>
                    <a:pt x="2" y="12"/>
                    <a:pt x="4" y="13"/>
                    <a:pt x="4" y="11"/>
                  </a:cubicBezTo>
                  <a:cubicBezTo>
                    <a:pt x="5" y="10"/>
                    <a:pt x="3" y="8"/>
                    <a:pt x="3" y="7"/>
                  </a:cubicBezTo>
                  <a:cubicBezTo>
                    <a:pt x="2" y="6"/>
                    <a:pt x="1" y="5"/>
                    <a:pt x="1" y="4"/>
                  </a:cubicBezTo>
                  <a:cubicBezTo>
                    <a:pt x="1" y="3"/>
                    <a:pt x="3" y="2"/>
                    <a:pt x="4" y="0"/>
                  </a:cubicBezTo>
                  <a:cubicBezTo>
                    <a:pt x="5" y="3"/>
                    <a:pt x="6" y="8"/>
                    <a:pt x="9" y="9"/>
                  </a:cubicBezTo>
                  <a:cubicBezTo>
                    <a:pt x="16" y="11"/>
                    <a:pt x="23" y="8"/>
                    <a:pt x="31" y="9"/>
                  </a:cubicBezTo>
                  <a:cubicBezTo>
                    <a:pt x="34" y="9"/>
                    <a:pt x="37" y="11"/>
                    <a:pt x="40" y="12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15" name="Freeform 990">
              <a:extLst>
                <a:ext uri="{FF2B5EF4-FFF2-40B4-BE49-F238E27FC236}">
                  <a16:creationId xmlns:a16="http://schemas.microsoft.com/office/drawing/2014/main" id="{D5D7DC6C-BDE3-D54F-ABCF-E2C21D0A814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71349" y="5731289"/>
              <a:ext cx="53937" cy="31728"/>
            </a:xfrm>
            <a:custGeom>
              <a:avLst/>
              <a:gdLst>
                <a:gd name="T0" fmla="*/ 2147483647 w 28"/>
                <a:gd name="T1" fmla="*/ 2147483647 h 17"/>
                <a:gd name="T2" fmla="*/ 2147483647 w 28"/>
                <a:gd name="T3" fmla="*/ 2147483647 h 17"/>
                <a:gd name="T4" fmla="*/ 2147483647 w 28"/>
                <a:gd name="T5" fmla="*/ 2147483647 h 17"/>
                <a:gd name="T6" fmla="*/ 2147483647 w 28"/>
                <a:gd name="T7" fmla="*/ 2147483647 h 17"/>
                <a:gd name="T8" fmla="*/ 2147483647 w 28"/>
                <a:gd name="T9" fmla="*/ 2147483647 h 17"/>
                <a:gd name="T10" fmla="*/ 2147483647 w 28"/>
                <a:gd name="T11" fmla="*/ 2147483647 h 17"/>
                <a:gd name="T12" fmla="*/ 2147483647 w 28"/>
                <a:gd name="T13" fmla="*/ 2147483647 h 17"/>
                <a:gd name="T14" fmla="*/ 2147483647 w 28"/>
                <a:gd name="T15" fmla="*/ 2147483647 h 17"/>
                <a:gd name="T16" fmla="*/ 2147483647 w 28"/>
                <a:gd name="T17" fmla="*/ 2147483647 h 17"/>
                <a:gd name="T18" fmla="*/ 2147483647 w 28"/>
                <a:gd name="T19" fmla="*/ 2147483647 h 17"/>
                <a:gd name="T20" fmla="*/ 2147483647 w 28"/>
                <a:gd name="T21" fmla="*/ 2147483647 h 17"/>
                <a:gd name="T22" fmla="*/ 2147483647 w 28"/>
                <a:gd name="T23" fmla="*/ 2147483647 h 17"/>
                <a:gd name="T24" fmla="*/ 2147483647 w 28"/>
                <a:gd name="T25" fmla="*/ 2147483647 h 17"/>
                <a:gd name="T26" fmla="*/ 2147483647 w 28"/>
                <a:gd name="T27" fmla="*/ 2147483647 h 17"/>
                <a:gd name="T28" fmla="*/ 2147483647 w 28"/>
                <a:gd name="T29" fmla="*/ 2147483647 h 17"/>
                <a:gd name="T30" fmla="*/ 2147483647 w 28"/>
                <a:gd name="T31" fmla="*/ 2147483647 h 17"/>
                <a:gd name="T32" fmla="*/ 2147483647 w 28"/>
                <a:gd name="T33" fmla="*/ 2147483647 h 17"/>
                <a:gd name="T34" fmla="*/ 2147483647 w 28"/>
                <a:gd name="T35" fmla="*/ 2147483647 h 1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8" h="17">
                  <a:moveTo>
                    <a:pt x="1" y="6"/>
                  </a:moveTo>
                  <a:cubicBezTo>
                    <a:pt x="4" y="3"/>
                    <a:pt x="9" y="3"/>
                    <a:pt x="13" y="2"/>
                  </a:cubicBezTo>
                  <a:cubicBezTo>
                    <a:pt x="15" y="1"/>
                    <a:pt x="18" y="0"/>
                    <a:pt x="20" y="1"/>
                  </a:cubicBezTo>
                  <a:cubicBezTo>
                    <a:pt x="21" y="1"/>
                    <a:pt x="20" y="3"/>
                    <a:pt x="19" y="4"/>
                  </a:cubicBezTo>
                  <a:cubicBezTo>
                    <a:pt x="17" y="4"/>
                    <a:pt x="12" y="2"/>
                    <a:pt x="14" y="4"/>
                  </a:cubicBezTo>
                  <a:cubicBezTo>
                    <a:pt x="16" y="5"/>
                    <a:pt x="19" y="4"/>
                    <a:pt x="21" y="5"/>
                  </a:cubicBezTo>
                  <a:cubicBezTo>
                    <a:pt x="22" y="6"/>
                    <a:pt x="18" y="6"/>
                    <a:pt x="19" y="7"/>
                  </a:cubicBezTo>
                  <a:cubicBezTo>
                    <a:pt x="20" y="9"/>
                    <a:pt x="23" y="8"/>
                    <a:pt x="25" y="10"/>
                  </a:cubicBezTo>
                  <a:cubicBezTo>
                    <a:pt x="26" y="11"/>
                    <a:pt x="28" y="15"/>
                    <a:pt x="26" y="16"/>
                  </a:cubicBezTo>
                  <a:cubicBezTo>
                    <a:pt x="25" y="17"/>
                    <a:pt x="24" y="13"/>
                    <a:pt x="22" y="12"/>
                  </a:cubicBezTo>
                  <a:cubicBezTo>
                    <a:pt x="21" y="11"/>
                    <a:pt x="18" y="13"/>
                    <a:pt x="17" y="12"/>
                  </a:cubicBezTo>
                  <a:cubicBezTo>
                    <a:pt x="16" y="10"/>
                    <a:pt x="17" y="8"/>
                    <a:pt x="16" y="6"/>
                  </a:cubicBezTo>
                  <a:cubicBezTo>
                    <a:pt x="15" y="5"/>
                    <a:pt x="14" y="7"/>
                    <a:pt x="13" y="7"/>
                  </a:cubicBezTo>
                  <a:cubicBezTo>
                    <a:pt x="12" y="7"/>
                    <a:pt x="9" y="6"/>
                    <a:pt x="9" y="7"/>
                  </a:cubicBezTo>
                  <a:cubicBezTo>
                    <a:pt x="9" y="9"/>
                    <a:pt x="13" y="11"/>
                    <a:pt x="13" y="13"/>
                  </a:cubicBezTo>
                  <a:cubicBezTo>
                    <a:pt x="12" y="14"/>
                    <a:pt x="9" y="14"/>
                    <a:pt x="8" y="13"/>
                  </a:cubicBezTo>
                  <a:cubicBezTo>
                    <a:pt x="7" y="11"/>
                    <a:pt x="8" y="9"/>
                    <a:pt x="6" y="7"/>
                  </a:cubicBezTo>
                  <a:cubicBezTo>
                    <a:pt x="5" y="6"/>
                    <a:pt x="0" y="7"/>
                    <a:pt x="1" y="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16" name="Freeform 991">
              <a:extLst>
                <a:ext uri="{FF2B5EF4-FFF2-40B4-BE49-F238E27FC236}">
                  <a16:creationId xmlns:a16="http://schemas.microsoft.com/office/drawing/2014/main" id="{6604A1C0-FCD1-0A41-854D-052EFE0F3A1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82511" y="5675765"/>
              <a:ext cx="38073" cy="28555"/>
            </a:xfrm>
            <a:custGeom>
              <a:avLst/>
              <a:gdLst>
                <a:gd name="T0" fmla="*/ 2147483647 w 20"/>
                <a:gd name="T1" fmla="*/ 0 h 15"/>
                <a:gd name="T2" fmla="*/ 2147483647 w 20"/>
                <a:gd name="T3" fmla="*/ 2147483647 h 15"/>
                <a:gd name="T4" fmla="*/ 2147483647 w 20"/>
                <a:gd name="T5" fmla="*/ 2147483647 h 15"/>
                <a:gd name="T6" fmla="*/ 2147483647 w 20"/>
                <a:gd name="T7" fmla="*/ 2147483647 h 15"/>
                <a:gd name="T8" fmla="*/ 2147483647 w 20"/>
                <a:gd name="T9" fmla="*/ 2147483647 h 15"/>
                <a:gd name="T10" fmla="*/ 2147483647 w 20"/>
                <a:gd name="T11" fmla="*/ 2147483647 h 15"/>
                <a:gd name="T12" fmla="*/ 2147483647 w 20"/>
                <a:gd name="T13" fmla="*/ 2147483647 h 15"/>
                <a:gd name="T14" fmla="*/ 2147483647 w 20"/>
                <a:gd name="T15" fmla="*/ 2147483647 h 15"/>
                <a:gd name="T16" fmla="*/ 2147483647 w 20"/>
                <a:gd name="T17" fmla="*/ 2147483647 h 15"/>
                <a:gd name="T18" fmla="*/ 0 w 20"/>
                <a:gd name="T19" fmla="*/ 2147483647 h 15"/>
                <a:gd name="T20" fmla="*/ 2147483647 w 20"/>
                <a:gd name="T21" fmla="*/ 0 h 15"/>
                <a:gd name="T22" fmla="*/ 2147483647 w 20"/>
                <a:gd name="T23" fmla="*/ 2147483647 h 15"/>
                <a:gd name="T24" fmla="*/ 2147483647 w 20"/>
                <a:gd name="T25" fmla="*/ 0 h 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0" h="15">
                  <a:moveTo>
                    <a:pt x="8" y="0"/>
                  </a:moveTo>
                  <a:cubicBezTo>
                    <a:pt x="11" y="1"/>
                    <a:pt x="13" y="2"/>
                    <a:pt x="15" y="4"/>
                  </a:cubicBezTo>
                  <a:cubicBezTo>
                    <a:pt x="17" y="5"/>
                    <a:pt x="19" y="6"/>
                    <a:pt x="19" y="8"/>
                  </a:cubicBezTo>
                  <a:cubicBezTo>
                    <a:pt x="20" y="10"/>
                    <a:pt x="19" y="12"/>
                    <a:pt x="17" y="13"/>
                  </a:cubicBezTo>
                  <a:cubicBezTo>
                    <a:pt x="16" y="13"/>
                    <a:pt x="15" y="10"/>
                    <a:pt x="13" y="10"/>
                  </a:cubicBezTo>
                  <a:cubicBezTo>
                    <a:pt x="12" y="11"/>
                    <a:pt x="13" y="14"/>
                    <a:pt x="12" y="15"/>
                  </a:cubicBezTo>
                  <a:cubicBezTo>
                    <a:pt x="10" y="15"/>
                    <a:pt x="11" y="12"/>
                    <a:pt x="10" y="11"/>
                  </a:cubicBezTo>
                  <a:cubicBezTo>
                    <a:pt x="9" y="11"/>
                    <a:pt x="7" y="13"/>
                    <a:pt x="7" y="12"/>
                  </a:cubicBezTo>
                  <a:cubicBezTo>
                    <a:pt x="5" y="10"/>
                    <a:pt x="7" y="8"/>
                    <a:pt x="6" y="6"/>
                  </a:cubicBezTo>
                  <a:cubicBezTo>
                    <a:pt x="5" y="4"/>
                    <a:pt x="2" y="3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4" y="0"/>
                    <a:pt x="5" y="1"/>
                    <a:pt x="7" y="2"/>
                  </a:cubicBezTo>
                  <a:cubicBezTo>
                    <a:pt x="8" y="2"/>
                    <a:pt x="8" y="0"/>
                    <a:pt x="8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17" name="Freeform 992">
              <a:extLst>
                <a:ext uri="{FF2B5EF4-FFF2-40B4-BE49-F238E27FC236}">
                  <a16:creationId xmlns:a16="http://schemas.microsoft.com/office/drawing/2014/main" id="{2B4C451B-B714-E04F-8777-67A7242FA36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50725" y="5677352"/>
              <a:ext cx="14278" cy="28555"/>
            </a:xfrm>
            <a:custGeom>
              <a:avLst/>
              <a:gdLst>
                <a:gd name="T0" fmla="*/ 2147483647 w 7"/>
                <a:gd name="T1" fmla="*/ 2147483647 h 15"/>
                <a:gd name="T2" fmla="*/ 2147483647 w 7"/>
                <a:gd name="T3" fmla="*/ 2147483647 h 15"/>
                <a:gd name="T4" fmla="*/ 2147483647 w 7"/>
                <a:gd name="T5" fmla="*/ 2147483647 h 15"/>
                <a:gd name="T6" fmla="*/ 0 w 7"/>
                <a:gd name="T7" fmla="*/ 2147483647 h 15"/>
                <a:gd name="T8" fmla="*/ 2147483647 w 7"/>
                <a:gd name="T9" fmla="*/ 2147483647 h 15"/>
                <a:gd name="T10" fmla="*/ 2147483647 w 7"/>
                <a:gd name="T11" fmla="*/ 2147483647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" h="15">
                  <a:moveTo>
                    <a:pt x="2" y="1"/>
                  </a:moveTo>
                  <a:cubicBezTo>
                    <a:pt x="4" y="4"/>
                    <a:pt x="3" y="8"/>
                    <a:pt x="4" y="11"/>
                  </a:cubicBezTo>
                  <a:cubicBezTo>
                    <a:pt x="4" y="12"/>
                    <a:pt x="7" y="15"/>
                    <a:pt x="5" y="15"/>
                  </a:cubicBezTo>
                  <a:cubicBezTo>
                    <a:pt x="3" y="14"/>
                    <a:pt x="2" y="12"/>
                    <a:pt x="0" y="10"/>
                  </a:cubicBezTo>
                  <a:cubicBezTo>
                    <a:pt x="0" y="9"/>
                    <a:pt x="1" y="8"/>
                    <a:pt x="1" y="7"/>
                  </a:cubicBezTo>
                  <a:cubicBezTo>
                    <a:pt x="1" y="5"/>
                    <a:pt x="0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18" name="Freeform 993">
              <a:extLst>
                <a:ext uri="{FF2B5EF4-FFF2-40B4-BE49-F238E27FC236}">
                  <a16:creationId xmlns:a16="http://schemas.microsoft.com/office/drawing/2014/main" id="{364DC82E-8DB2-8F4B-83AC-DA071BFDEF0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20585" y="5691629"/>
              <a:ext cx="15864" cy="17451"/>
            </a:xfrm>
            <a:custGeom>
              <a:avLst/>
              <a:gdLst>
                <a:gd name="T0" fmla="*/ 2147483647 w 8"/>
                <a:gd name="T1" fmla="*/ 2147483647 h 9"/>
                <a:gd name="T2" fmla="*/ 2147483647 w 8"/>
                <a:gd name="T3" fmla="*/ 2147483647 h 9"/>
                <a:gd name="T4" fmla="*/ 2147483647 w 8"/>
                <a:gd name="T5" fmla="*/ 2147483647 h 9"/>
                <a:gd name="T6" fmla="*/ 2147483647 w 8"/>
                <a:gd name="T7" fmla="*/ 2147483647 h 9"/>
                <a:gd name="T8" fmla="*/ 2147483647 w 8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9">
                  <a:moveTo>
                    <a:pt x="1" y="3"/>
                  </a:moveTo>
                  <a:cubicBezTo>
                    <a:pt x="2" y="1"/>
                    <a:pt x="5" y="0"/>
                    <a:pt x="6" y="1"/>
                  </a:cubicBezTo>
                  <a:cubicBezTo>
                    <a:pt x="8" y="3"/>
                    <a:pt x="8" y="6"/>
                    <a:pt x="7" y="8"/>
                  </a:cubicBezTo>
                  <a:cubicBezTo>
                    <a:pt x="6" y="9"/>
                    <a:pt x="3" y="8"/>
                    <a:pt x="2" y="7"/>
                  </a:cubicBezTo>
                  <a:cubicBezTo>
                    <a:pt x="1" y="6"/>
                    <a:pt x="0" y="4"/>
                    <a:pt x="1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19" name="Freeform 994">
              <a:extLst>
                <a:ext uri="{FF2B5EF4-FFF2-40B4-BE49-F238E27FC236}">
                  <a16:creationId xmlns:a16="http://schemas.microsoft.com/office/drawing/2014/main" id="{894ABD3A-B6CC-C647-B48A-0C4772A6D21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38034" y="5696389"/>
              <a:ext cx="12691" cy="14277"/>
            </a:xfrm>
            <a:custGeom>
              <a:avLst/>
              <a:gdLst>
                <a:gd name="T0" fmla="*/ 2147483647 w 7"/>
                <a:gd name="T1" fmla="*/ 2147483647 h 7"/>
                <a:gd name="T2" fmla="*/ 2147483647 w 7"/>
                <a:gd name="T3" fmla="*/ 2147483647 h 7"/>
                <a:gd name="T4" fmla="*/ 2147483647 w 7"/>
                <a:gd name="T5" fmla="*/ 2147483647 h 7"/>
                <a:gd name="T6" fmla="*/ 2147483647 w 7"/>
                <a:gd name="T7" fmla="*/ 2147483647 h 7"/>
                <a:gd name="T8" fmla="*/ 2147483647 w 7"/>
                <a:gd name="T9" fmla="*/ 214748364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7">
                  <a:moveTo>
                    <a:pt x="2" y="1"/>
                  </a:moveTo>
                  <a:cubicBezTo>
                    <a:pt x="3" y="0"/>
                    <a:pt x="5" y="2"/>
                    <a:pt x="6" y="4"/>
                  </a:cubicBezTo>
                  <a:cubicBezTo>
                    <a:pt x="6" y="5"/>
                    <a:pt x="7" y="7"/>
                    <a:pt x="6" y="7"/>
                  </a:cubicBezTo>
                  <a:cubicBezTo>
                    <a:pt x="4" y="7"/>
                    <a:pt x="3" y="6"/>
                    <a:pt x="2" y="4"/>
                  </a:cubicBezTo>
                  <a:cubicBezTo>
                    <a:pt x="1" y="3"/>
                    <a:pt x="0" y="1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20" name="Freeform 995">
              <a:extLst>
                <a:ext uri="{FF2B5EF4-FFF2-40B4-BE49-F238E27FC236}">
                  <a16:creationId xmlns:a16="http://schemas.microsoft.com/office/drawing/2014/main" id="{4840B4A9-5AAB-7F47-A0E4-BCAAEDC14F7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30103" y="5710666"/>
              <a:ext cx="19037" cy="9518"/>
            </a:xfrm>
            <a:custGeom>
              <a:avLst/>
              <a:gdLst>
                <a:gd name="T0" fmla="*/ 2147483647 w 10"/>
                <a:gd name="T1" fmla="*/ 2147483647 h 5"/>
                <a:gd name="T2" fmla="*/ 2147483647 w 10"/>
                <a:gd name="T3" fmla="*/ 2147483647 h 5"/>
                <a:gd name="T4" fmla="*/ 2147483647 w 10"/>
                <a:gd name="T5" fmla="*/ 2147483647 h 5"/>
                <a:gd name="T6" fmla="*/ 2147483647 w 10"/>
                <a:gd name="T7" fmla="*/ 2147483647 h 5"/>
                <a:gd name="T8" fmla="*/ 2147483647 w 10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5">
                  <a:moveTo>
                    <a:pt x="9" y="2"/>
                  </a:moveTo>
                  <a:cubicBezTo>
                    <a:pt x="9" y="3"/>
                    <a:pt x="10" y="4"/>
                    <a:pt x="9" y="5"/>
                  </a:cubicBezTo>
                  <a:cubicBezTo>
                    <a:pt x="6" y="5"/>
                    <a:pt x="3" y="5"/>
                    <a:pt x="1" y="4"/>
                  </a:cubicBezTo>
                  <a:cubicBezTo>
                    <a:pt x="0" y="4"/>
                    <a:pt x="0" y="1"/>
                    <a:pt x="1" y="1"/>
                  </a:cubicBezTo>
                  <a:cubicBezTo>
                    <a:pt x="3" y="0"/>
                    <a:pt x="6" y="1"/>
                    <a:pt x="9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21" name="Freeform 996">
              <a:extLst>
                <a:ext uri="{FF2B5EF4-FFF2-40B4-BE49-F238E27FC236}">
                  <a16:creationId xmlns:a16="http://schemas.microsoft.com/office/drawing/2014/main" id="{C061A0E9-DF50-DD41-BB39-E9CE6700496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50725" y="5731289"/>
              <a:ext cx="17451" cy="12691"/>
            </a:xfrm>
            <a:custGeom>
              <a:avLst/>
              <a:gdLst>
                <a:gd name="T0" fmla="*/ 2147483647 w 9"/>
                <a:gd name="T1" fmla="*/ 0 h 7"/>
                <a:gd name="T2" fmla="*/ 2147483647 w 9"/>
                <a:gd name="T3" fmla="*/ 2147483647 h 7"/>
                <a:gd name="T4" fmla="*/ 2147483647 w 9"/>
                <a:gd name="T5" fmla="*/ 2147483647 h 7"/>
                <a:gd name="T6" fmla="*/ 2147483647 w 9"/>
                <a:gd name="T7" fmla="*/ 2147483647 h 7"/>
                <a:gd name="T8" fmla="*/ 2147483647 w 9"/>
                <a:gd name="T9" fmla="*/ 2147483647 h 7"/>
                <a:gd name="T10" fmla="*/ 2147483647 w 9"/>
                <a:gd name="T11" fmla="*/ 0 h 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" h="7">
                  <a:moveTo>
                    <a:pt x="5" y="0"/>
                  </a:moveTo>
                  <a:cubicBezTo>
                    <a:pt x="4" y="0"/>
                    <a:pt x="0" y="1"/>
                    <a:pt x="1" y="3"/>
                  </a:cubicBezTo>
                  <a:cubicBezTo>
                    <a:pt x="1" y="5"/>
                    <a:pt x="5" y="6"/>
                    <a:pt x="7" y="7"/>
                  </a:cubicBezTo>
                  <a:cubicBezTo>
                    <a:pt x="9" y="7"/>
                    <a:pt x="6" y="5"/>
                    <a:pt x="6" y="4"/>
                  </a:cubicBezTo>
                  <a:cubicBezTo>
                    <a:pt x="6" y="3"/>
                    <a:pt x="7" y="2"/>
                    <a:pt x="7" y="1"/>
                  </a:cubicBezTo>
                  <a:cubicBezTo>
                    <a:pt x="7" y="0"/>
                    <a:pt x="6" y="0"/>
                    <a:pt x="5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22" name="Freeform 997">
              <a:extLst>
                <a:ext uri="{FF2B5EF4-FFF2-40B4-BE49-F238E27FC236}">
                  <a16:creationId xmlns:a16="http://schemas.microsoft.com/office/drawing/2014/main" id="{6B4BFE2B-4B44-C44A-8B22-1227F26B0C9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71349" y="5729702"/>
              <a:ext cx="15864" cy="7932"/>
            </a:xfrm>
            <a:custGeom>
              <a:avLst/>
              <a:gdLst>
                <a:gd name="T0" fmla="*/ 2147483647 w 8"/>
                <a:gd name="T1" fmla="*/ 2147483647 h 4"/>
                <a:gd name="T2" fmla="*/ 2147483647 w 8"/>
                <a:gd name="T3" fmla="*/ 2147483647 h 4"/>
                <a:gd name="T4" fmla="*/ 2147483647 w 8"/>
                <a:gd name="T5" fmla="*/ 2147483647 h 4"/>
                <a:gd name="T6" fmla="*/ 2147483647 w 8"/>
                <a:gd name="T7" fmla="*/ 2147483647 h 4"/>
                <a:gd name="T8" fmla="*/ 2147483647 w 8"/>
                <a:gd name="T9" fmla="*/ 2147483647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4">
                  <a:moveTo>
                    <a:pt x="1" y="1"/>
                  </a:moveTo>
                  <a:cubicBezTo>
                    <a:pt x="0" y="2"/>
                    <a:pt x="0" y="4"/>
                    <a:pt x="1" y="4"/>
                  </a:cubicBezTo>
                  <a:cubicBezTo>
                    <a:pt x="3" y="4"/>
                    <a:pt x="6" y="3"/>
                    <a:pt x="7" y="2"/>
                  </a:cubicBezTo>
                  <a:cubicBezTo>
                    <a:pt x="8" y="2"/>
                    <a:pt x="6" y="1"/>
                    <a:pt x="6" y="1"/>
                  </a:cubicBezTo>
                  <a:cubicBezTo>
                    <a:pt x="4" y="1"/>
                    <a:pt x="2" y="0"/>
                    <a:pt x="1" y="1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23" name="Freeform 998">
              <a:extLst>
                <a:ext uri="{FF2B5EF4-FFF2-40B4-BE49-F238E27FC236}">
                  <a16:creationId xmlns:a16="http://schemas.microsoft.com/office/drawing/2014/main" id="{93BDB7BE-E647-9245-9A56-4C9CC1D3216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99961" y="5647210"/>
              <a:ext cx="31728" cy="30142"/>
            </a:xfrm>
            <a:custGeom>
              <a:avLst/>
              <a:gdLst>
                <a:gd name="T0" fmla="*/ 2147483647 w 17"/>
                <a:gd name="T1" fmla="*/ 0 h 16"/>
                <a:gd name="T2" fmla="*/ 2147483647 w 17"/>
                <a:gd name="T3" fmla="*/ 2147483647 h 16"/>
                <a:gd name="T4" fmla="*/ 2147483647 w 17"/>
                <a:gd name="T5" fmla="*/ 2147483647 h 16"/>
                <a:gd name="T6" fmla="*/ 2147483647 w 17"/>
                <a:gd name="T7" fmla="*/ 2147483647 h 16"/>
                <a:gd name="T8" fmla="*/ 2147483647 w 17"/>
                <a:gd name="T9" fmla="*/ 2147483647 h 16"/>
                <a:gd name="T10" fmla="*/ 2147483647 w 17"/>
                <a:gd name="T11" fmla="*/ 2147483647 h 16"/>
                <a:gd name="T12" fmla="*/ 2147483647 w 17"/>
                <a:gd name="T13" fmla="*/ 2147483647 h 16"/>
                <a:gd name="T14" fmla="*/ 2147483647 w 17"/>
                <a:gd name="T15" fmla="*/ 2147483647 h 16"/>
                <a:gd name="T16" fmla="*/ 2147483647 w 17"/>
                <a:gd name="T17" fmla="*/ 2147483647 h 16"/>
                <a:gd name="T18" fmla="*/ 2147483647 w 17"/>
                <a:gd name="T19" fmla="*/ 2147483647 h 16"/>
                <a:gd name="T20" fmla="*/ 2147483647 w 17"/>
                <a:gd name="T21" fmla="*/ 2147483647 h 16"/>
                <a:gd name="T22" fmla="*/ 2147483647 w 17"/>
                <a:gd name="T23" fmla="*/ 0 h 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" h="16">
                  <a:moveTo>
                    <a:pt x="15" y="0"/>
                  </a:moveTo>
                  <a:cubicBezTo>
                    <a:pt x="16" y="1"/>
                    <a:pt x="17" y="3"/>
                    <a:pt x="16" y="4"/>
                  </a:cubicBezTo>
                  <a:cubicBezTo>
                    <a:pt x="15" y="6"/>
                    <a:pt x="12" y="8"/>
                    <a:pt x="10" y="9"/>
                  </a:cubicBezTo>
                  <a:cubicBezTo>
                    <a:pt x="9" y="9"/>
                    <a:pt x="7" y="7"/>
                    <a:pt x="6" y="8"/>
                  </a:cubicBezTo>
                  <a:cubicBezTo>
                    <a:pt x="5" y="9"/>
                    <a:pt x="6" y="11"/>
                    <a:pt x="6" y="13"/>
                  </a:cubicBezTo>
                  <a:cubicBezTo>
                    <a:pt x="6" y="14"/>
                    <a:pt x="8" y="15"/>
                    <a:pt x="7" y="15"/>
                  </a:cubicBezTo>
                  <a:cubicBezTo>
                    <a:pt x="6" y="16"/>
                    <a:pt x="5" y="14"/>
                    <a:pt x="4" y="13"/>
                  </a:cubicBezTo>
                  <a:cubicBezTo>
                    <a:pt x="3" y="13"/>
                    <a:pt x="1" y="12"/>
                    <a:pt x="1" y="10"/>
                  </a:cubicBezTo>
                  <a:cubicBezTo>
                    <a:pt x="0" y="8"/>
                    <a:pt x="0" y="6"/>
                    <a:pt x="2" y="4"/>
                  </a:cubicBezTo>
                  <a:cubicBezTo>
                    <a:pt x="3" y="2"/>
                    <a:pt x="6" y="2"/>
                    <a:pt x="8" y="2"/>
                  </a:cubicBezTo>
                  <a:cubicBezTo>
                    <a:pt x="10" y="1"/>
                    <a:pt x="11" y="2"/>
                    <a:pt x="13" y="2"/>
                  </a:cubicBezTo>
                  <a:cubicBezTo>
                    <a:pt x="14" y="1"/>
                    <a:pt x="14" y="0"/>
                    <a:pt x="15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24" name="Freeform 999">
              <a:extLst>
                <a:ext uri="{FF2B5EF4-FFF2-40B4-BE49-F238E27FC236}">
                  <a16:creationId xmlns:a16="http://schemas.microsoft.com/office/drawing/2014/main" id="{FF79B818-921D-F949-8ABE-58129B6F1B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55542" y="5647210"/>
              <a:ext cx="42833" cy="23796"/>
            </a:xfrm>
            <a:custGeom>
              <a:avLst/>
              <a:gdLst>
                <a:gd name="T0" fmla="*/ 2147483647 w 22"/>
                <a:gd name="T1" fmla="*/ 2147483647 h 12"/>
                <a:gd name="T2" fmla="*/ 2147483647 w 22"/>
                <a:gd name="T3" fmla="*/ 2147483647 h 12"/>
                <a:gd name="T4" fmla="*/ 2147483647 w 22"/>
                <a:gd name="T5" fmla="*/ 2147483647 h 12"/>
                <a:gd name="T6" fmla="*/ 2147483647 w 22"/>
                <a:gd name="T7" fmla="*/ 2147483647 h 12"/>
                <a:gd name="T8" fmla="*/ 2147483647 w 22"/>
                <a:gd name="T9" fmla="*/ 2147483647 h 12"/>
                <a:gd name="T10" fmla="*/ 2147483647 w 22"/>
                <a:gd name="T11" fmla="*/ 2147483647 h 12"/>
                <a:gd name="T12" fmla="*/ 2147483647 w 22"/>
                <a:gd name="T13" fmla="*/ 2147483647 h 12"/>
                <a:gd name="T14" fmla="*/ 2147483647 w 22"/>
                <a:gd name="T15" fmla="*/ 2147483647 h 12"/>
                <a:gd name="T16" fmla="*/ 2147483647 w 22"/>
                <a:gd name="T17" fmla="*/ 2147483647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" h="12">
                  <a:moveTo>
                    <a:pt x="1" y="1"/>
                  </a:moveTo>
                  <a:cubicBezTo>
                    <a:pt x="0" y="3"/>
                    <a:pt x="2" y="4"/>
                    <a:pt x="3" y="5"/>
                  </a:cubicBezTo>
                  <a:cubicBezTo>
                    <a:pt x="4" y="7"/>
                    <a:pt x="7" y="9"/>
                    <a:pt x="9" y="10"/>
                  </a:cubicBezTo>
                  <a:cubicBezTo>
                    <a:pt x="13" y="11"/>
                    <a:pt x="17" y="12"/>
                    <a:pt x="21" y="12"/>
                  </a:cubicBezTo>
                  <a:cubicBezTo>
                    <a:pt x="22" y="12"/>
                    <a:pt x="21" y="10"/>
                    <a:pt x="21" y="10"/>
                  </a:cubicBezTo>
                  <a:cubicBezTo>
                    <a:pt x="18" y="8"/>
                    <a:pt x="16" y="7"/>
                    <a:pt x="13" y="6"/>
                  </a:cubicBezTo>
                  <a:cubicBezTo>
                    <a:pt x="11" y="6"/>
                    <a:pt x="8" y="6"/>
                    <a:pt x="6" y="5"/>
                  </a:cubicBezTo>
                  <a:cubicBezTo>
                    <a:pt x="5" y="4"/>
                    <a:pt x="5" y="3"/>
                    <a:pt x="3" y="2"/>
                  </a:cubicBezTo>
                  <a:cubicBezTo>
                    <a:pt x="3" y="1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25" name="Freeform 1000">
              <a:extLst>
                <a:ext uri="{FF2B5EF4-FFF2-40B4-BE49-F238E27FC236}">
                  <a16:creationId xmlns:a16="http://schemas.microsoft.com/office/drawing/2014/main" id="{E1547C49-D07A-E04E-A2B9-F170D21362F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80925" y="5625001"/>
              <a:ext cx="22209" cy="36487"/>
            </a:xfrm>
            <a:custGeom>
              <a:avLst/>
              <a:gdLst>
                <a:gd name="T0" fmla="*/ 2147483647 w 12"/>
                <a:gd name="T1" fmla="*/ 0 h 19"/>
                <a:gd name="T2" fmla="*/ 2147483647 w 12"/>
                <a:gd name="T3" fmla="*/ 2147483647 h 19"/>
                <a:gd name="T4" fmla="*/ 2147483647 w 12"/>
                <a:gd name="T5" fmla="*/ 2147483647 h 19"/>
                <a:gd name="T6" fmla="*/ 2147483647 w 12"/>
                <a:gd name="T7" fmla="*/ 2147483647 h 19"/>
                <a:gd name="T8" fmla="*/ 2147483647 w 12"/>
                <a:gd name="T9" fmla="*/ 2147483647 h 19"/>
                <a:gd name="T10" fmla="*/ 2147483647 w 12"/>
                <a:gd name="T11" fmla="*/ 2147483647 h 19"/>
                <a:gd name="T12" fmla="*/ 2147483647 w 12"/>
                <a:gd name="T13" fmla="*/ 2147483647 h 19"/>
                <a:gd name="T14" fmla="*/ 2147483647 w 12"/>
                <a:gd name="T15" fmla="*/ 2147483647 h 19"/>
                <a:gd name="T16" fmla="*/ 2147483647 w 12"/>
                <a:gd name="T17" fmla="*/ 2147483647 h 19"/>
                <a:gd name="T18" fmla="*/ 2147483647 w 12"/>
                <a:gd name="T19" fmla="*/ 2147483647 h 19"/>
                <a:gd name="T20" fmla="*/ 2147483647 w 12"/>
                <a:gd name="T21" fmla="*/ 0 h 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2" h="19">
                  <a:moveTo>
                    <a:pt x="10" y="0"/>
                  </a:moveTo>
                  <a:cubicBezTo>
                    <a:pt x="11" y="0"/>
                    <a:pt x="12" y="3"/>
                    <a:pt x="12" y="4"/>
                  </a:cubicBezTo>
                  <a:cubicBezTo>
                    <a:pt x="12" y="6"/>
                    <a:pt x="9" y="7"/>
                    <a:pt x="9" y="9"/>
                  </a:cubicBezTo>
                  <a:cubicBezTo>
                    <a:pt x="8" y="11"/>
                    <a:pt x="9" y="13"/>
                    <a:pt x="9" y="15"/>
                  </a:cubicBezTo>
                  <a:cubicBezTo>
                    <a:pt x="9" y="16"/>
                    <a:pt x="10" y="19"/>
                    <a:pt x="9" y="19"/>
                  </a:cubicBezTo>
                  <a:cubicBezTo>
                    <a:pt x="6" y="19"/>
                    <a:pt x="4" y="17"/>
                    <a:pt x="3" y="15"/>
                  </a:cubicBezTo>
                  <a:cubicBezTo>
                    <a:pt x="2" y="15"/>
                    <a:pt x="2" y="13"/>
                    <a:pt x="2" y="12"/>
                  </a:cubicBezTo>
                  <a:cubicBezTo>
                    <a:pt x="2" y="10"/>
                    <a:pt x="0" y="7"/>
                    <a:pt x="1" y="5"/>
                  </a:cubicBezTo>
                  <a:cubicBezTo>
                    <a:pt x="2" y="4"/>
                    <a:pt x="5" y="5"/>
                    <a:pt x="7" y="4"/>
                  </a:cubicBezTo>
                  <a:cubicBezTo>
                    <a:pt x="8" y="4"/>
                    <a:pt x="9" y="5"/>
                    <a:pt x="10" y="4"/>
                  </a:cubicBezTo>
                  <a:cubicBezTo>
                    <a:pt x="11" y="3"/>
                    <a:pt x="9" y="1"/>
                    <a:pt x="10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26" name="Freeform 1001">
              <a:extLst>
                <a:ext uri="{FF2B5EF4-FFF2-40B4-BE49-F238E27FC236}">
                  <a16:creationId xmlns:a16="http://schemas.microsoft.com/office/drawing/2014/main" id="{C05AF677-FC18-334B-8B0F-5A69C4AA12C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60302" y="5609137"/>
              <a:ext cx="9518" cy="11105"/>
            </a:xfrm>
            <a:custGeom>
              <a:avLst/>
              <a:gdLst>
                <a:gd name="T0" fmla="*/ 2147483647 w 5"/>
                <a:gd name="T1" fmla="*/ 2147483647 h 6"/>
                <a:gd name="T2" fmla="*/ 2147483647 w 5"/>
                <a:gd name="T3" fmla="*/ 2147483647 h 6"/>
                <a:gd name="T4" fmla="*/ 2147483647 w 5"/>
                <a:gd name="T5" fmla="*/ 2147483647 h 6"/>
                <a:gd name="T6" fmla="*/ 2147483647 w 5"/>
                <a:gd name="T7" fmla="*/ 0 h 6"/>
                <a:gd name="T8" fmla="*/ 2147483647 w 5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6">
                  <a:moveTo>
                    <a:pt x="1" y="2"/>
                  </a:moveTo>
                  <a:cubicBezTo>
                    <a:pt x="1" y="4"/>
                    <a:pt x="3" y="5"/>
                    <a:pt x="5" y="6"/>
                  </a:cubicBezTo>
                  <a:cubicBezTo>
                    <a:pt x="5" y="6"/>
                    <a:pt x="5" y="5"/>
                    <a:pt x="5" y="4"/>
                  </a:cubicBezTo>
                  <a:cubicBezTo>
                    <a:pt x="5" y="3"/>
                    <a:pt x="4" y="1"/>
                    <a:pt x="3" y="0"/>
                  </a:cubicBezTo>
                  <a:cubicBezTo>
                    <a:pt x="2" y="0"/>
                    <a:pt x="0" y="2"/>
                    <a:pt x="1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27" name="Freeform 1002">
              <a:extLst>
                <a:ext uri="{FF2B5EF4-FFF2-40B4-BE49-F238E27FC236}">
                  <a16:creationId xmlns:a16="http://schemas.microsoft.com/office/drawing/2014/main" id="{389ED326-DEB1-2442-8331-83D9755FD59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41266" y="5580582"/>
              <a:ext cx="12691" cy="17451"/>
            </a:xfrm>
            <a:custGeom>
              <a:avLst/>
              <a:gdLst>
                <a:gd name="T0" fmla="*/ 2147483647 w 7"/>
                <a:gd name="T1" fmla="*/ 0 h 9"/>
                <a:gd name="T2" fmla="*/ 2147483647 w 7"/>
                <a:gd name="T3" fmla="*/ 2147483647 h 9"/>
                <a:gd name="T4" fmla="*/ 2147483647 w 7"/>
                <a:gd name="T5" fmla="*/ 2147483647 h 9"/>
                <a:gd name="T6" fmla="*/ 2147483647 w 7"/>
                <a:gd name="T7" fmla="*/ 2147483647 h 9"/>
                <a:gd name="T8" fmla="*/ 2147483647 w 7"/>
                <a:gd name="T9" fmla="*/ 2147483647 h 9"/>
                <a:gd name="T10" fmla="*/ 2147483647 w 7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" h="9">
                  <a:moveTo>
                    <a:pt x="1" y="0"/>
                  </a:moveTo>
                  <a:cubicBezTo>
                    <a:pt x="3" y="0"/>
                    <a:pt x="5" y="1"/>
                    <a:pt x="6" y="2"/>
                  </a:cubicBezTo>
                  <a:cubicBezTo>
                    <a:pt x="7" y="4"/>
                    <a:pt x="7" y="6"/>
                    <a:pt x="7" y="8"/>
                  </a:cubicBezTo>
                  <a:cubicBezTo>
                    <a:pt x="6" y="9"/>
                    <a:pt x="4" y="8"/>
                    <a:pt x="3" y="8"/>
                  </a:cubicBezTo>
                  <a:cubicBezTo>
                    <a:pt x="2" y="7"/>
                    <a:pt x="2" y="6"/>
                    <a:pt x="1" y="5"/>
                  </a:cubicBezTo>
                  <a:cubicBezTo>
                    <a:pt x="1" y="3"/>
                    <a:pt x="0" y="1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28" name="Freeform 1003">
              <a:extLst>
                <a:ext uri="{FF2B5EF4-FFF2-40B4-BE49-F238E27FC236}">
                  <a16:creationId xmlns:a16="http://schemas.microsoft.com/office/drawing/2014/main" id="{A8686740-45AE-A544-AEC8-61C149C311C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2229" y="5513954"/>
              <a:ext cx="25382" cy="47591"/>
            </a:xfrm>
            <a:custGeom>
              <a:avLst/>
              <a:gdLst>
                <a:gd name="T0" fmla="*/ 2147483647 w 14"/>
                <a:gd name="T1" fmla="*/ 2147483647 h 25"/>
                <a:gd name="T2" fmla="*/ 2147483647 w 14"/>
                <a:gd name="T3" fmla="*/ 2147483647 h 25"/>
                <a:gd name="T4" fmla="*/ 2147483647 w 14"/>
                <a:gd name="T5" fmla="*/ 2147483647 h 25"/>
                <a:gd name="T6" fmla="*/ 2147483647 w 14"/>
                <a:gd name="T7" fmla="*/ 2147483647 h 25"/>
                <a:gd name="T8" fmla="*/ 2147483647 w 14"/>
                <a:gd name="T9" fmla="*/ 2147483647 h 25"/>
                <a:gd name="T10" fmla="*/ 2147483647 w 14"/>
                <a:gd name="T11" fmla="*/ 2147483647 h 25"/>
                <a:gd name="T12" fmla="*/ 2147483647 w 14"/>
                <a:gd name="T13" fmla="*/ 2147483647 h 25"/>
                <a:gd name="T14" fmla="*/ 2147483647 w 14"/>
                <a:gd name="T15" fmla="*/ 2147483647 h 25"/>
                <a:gd name="T16" fmla="*/ 2147483647 w 14"/>
                <a:gd name="T17" fmla="*/ 2147483647 h 25"/>
                <a:gd name="T18" fmla="*/ 2147483647 w 14"/>
                <a:gd name="T19" fmla="*/ 2147483647 h 25"/>
                <a:gd name="T20" fmla="*/ 2147483647 w 14"/>
                <a:gd name="T21" fmla="*/ 2147483647 h 25"/>
                <a:gd name="T22" fmla="*/ 2147483647 w 14"/>
                <a:gd name="T23" fmla="*/ 2147483647 h 25"/>
                <a:gd name="T24" fmla="*/ 2147483647 w 14"/>
                <a:gd name="T25" fmla="*/ 2147483647 h 25"/>
                <a:gd name="T26" fmla="*/ 2147483647 w 14"/>
                <a:gd name="T27" fmla="*/ 2147483647 h 25"/>
                <a:gd name="T28" fmla="*/ 2147483647 w 14"/>
                <a:gd name="T29" fmla="*/ 2147483647 h 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4" h="25">
                  <a:moveTo>
                    <a:pt x="10" y="1"/>
                  </a:moveTo>
                  <a:cubicBezTo>
                    <a:pt x="12" y="8"/>
                    <a:pt x="13" y="15"/>
                    <a:pt x="14" y="22"/>
                  </a:cubicBezTo>
                  <a:cubicBezTo>
                    <a:pt x="14" y="23"/>
                    <a:pt x="12" y="25"/>
                    <a:pt x="11" y="25"/>
                  </a:cubicBezTo>
                  <a:cubicBezTo>
                    <a:pt x="9" y="25"/>
                    <a:pt x="8" y="23"/>
                    <a:pt x="8" y="22"/>
                  </a:cubicBezTo>
                  <a:cubicBezTo>
                    <a:pt x="8" y="20"/>
                    <a:pt x="10" y="18"/>
                    <a:pt x="9" y="15"/>
                  </a:cubicBezTo>
                  <a:cubicBezTo>
                    <a:pt x="9" y="15"/>
                    <a:pt x="8" y="14"/>
                    <a:pt x="7" y="15"/>
                  </a:cubicBezTo>
                  <a:cubicBezTo>
                    <a:pt x="6" y="16"/>
                    <a:pt x="6" y="17"/>
                    <a:pt x="6" y="19"/>
                  </a:cubicBezTo>
                  <a:cubicBezTo>
                    <a:pt x="6" y="20"/>
                    <a:pt x="7" y="22"/>
                    <a:pt x="6" y="21"/>
                  </a:cubicBezTo>
                  <a:cubicBezTo>
                    <a:pt x="4" y="20"/>
                    <a:pt x="3" y="18"/>
                    <a:pt x="3" y="16"/>
                  </a:cubicBezTo>
                  <a:cubicBezTo>
                    <a:pt x="2" y="15"/>
                    <a:pt x="0" y="12"/>
                    <a:pt x="1" y="10"/>
                  </a:cubicBezTo>
                  <a:cubicBezTo>
                    <a:pt x="1" y="9"/>
                    <a:pt x="4" y="11"/>
                    <a:pt x="5" y="11"/>
                  </a:cubicBezTo>
                  <a:cubicBezTo>
                    <a:pt x="5" y="12"/>
                    <a:pt x="6" y="13"/>
                    <a:pt x="6" y="13"/>
                  </a:cubicBezTo>
                  <a:cubicBezTo>
                    <a:pt x="7" y="11"/>
                    <a:pt x="7" y="9"/>
                    <a:pt x="7" y="7"/>
                  </a:cubicBezTo>
                  <a:cubicBezTo>
                    <a:pt x="7" y="6"/>
                    <a:pt x="5" y="4"/>
                    <a:pt x="6" y="2"/>
                  </a:cubicBezTo>
                  <a:cubicBezTo>
                    <a:pt x="6" y="1"/>
                    <a:pt x="9" y="0"/>
                    <a:pt x="10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29" name="Freeform 1004">
              <a:extLst>
                <a:ext uri="{FF2B5EF4-FFF2-40B4-BE49-F238E27FC236}">
                  <a16:creationId xmlns:a16="http://schemas.microsoft.com/office/drawing/2014/main" id="{BCE4CFCA-B21A-6C47-B55B-945933CE11D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15883" y="5493332"/>
              <a:ext cx="9518" cy="25382"/>
            </a:xfrm>
            <a:custGeom>
              <a:avLst/>
              <a:gdLst>
                <a:gd name="T0" fmla="*/ 2147483647 w 5"/>
                <a:gd name="T1" fmla="*/ 2147483647 h 13"/>
                <a:gd name="T2" fmla="*/ 0 w 5"/>
                <a:gd name="T3" fmla="*/ 2147483647 h 13"/>
                <a:gd name="T4" fmla="*/ 2147483647 w 5"/>
                <a:gd name="T5" fmla="*/ 2147483647 h 13"/>
                <a:gd name="T6" fmla="*/ 2147483647 w 5"/>
                <a:gd name="T7" fmla="*/ 2147483647 h 13"/>
                <a:gd name="T8" fmla="*/ 2147483647 w 5"/>
                <a:gd name="T9" fmla="*/ 2147483647 h 13"/>
                <a:gd name="T10" fmla="*/ 2147483647 w 5"/>
                <a:gd name="T11" fmla="*/ 2147483647 h 13"/>
                <a:gd name="T12" fmla="*/ 2147483647 w 5"/>
                <a:gd name="T13" fmla="*/ 2147483647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" h="13">
                  <a:moveTo>
                    <a:pt x="2" y="1"/>
                  </a:moveTo>
                  <a:cubicBezTo>
                    <a:pt x="2" y="0"/>
                    <a:pt x="0" y="0"/>
                    <a:pt x="0" y="1"/>
                  </a:cubicBezTo>
                  <a:cubicBezTo>
                    <a:pt x="0" y="3"/>
                    <a:pt x="2" y="4"/>
                    <a:pt x="2" y="6"/>
                  </a:cubicBezTo>
                  <a:cubicBezTo>
                    <a:pt x="2" y="8"/>
                    <a:pt x="1" y="10"/>
                    <a:pt x="2" y="12"/>
                  </a:cubicBezTo>
                  <a:cubicBezTo>
                    <a:pt x="2" y="13"/>
                    <a:pt x="3" y="12"/>
                    <a:pt x="4" y="11"/>
                  </a:cubicBezTo>
                  <a:cubicBezTo>
                    <a:pt x="4" y="10"/>
                    <a:pt x="5" y="9"/>
                    <a:pt x="5" y="8"/>
                  </a:cubicBezTo>
                  <a:cubicBezTo>
                    <a:pt x="4" y="5"/>
                    <a:pt x="4" y="3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30" name="Freeform 1005">
              <a:extLst>
                <a:ext uri="{FF2B5EF4-FFF2-40B4-BE49-F238E27FC236}">
                  <a16:creationId xmlns:a16="http://schemas.microsoft.com/office/drawing/2014/main" id="{4695C391-C2BE-7448-A962-AA1E8306E4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8575" y="5501263"/>
              <a:ext cx="9518" cy="11105"/>
            </a:xfrm>
            <a:custGeom>
              <a:avLst/>
              <a:gdLst>
                <a:gd name="T0" fmla="*/ 0 w 5"/>
                <a:gd name="T1" fmla="*/ 2147483647 h 6"/>
                <a:gd name="T2" fmla="*/ 2147483647 w 5"/>
                <a:gd name="T3" fmla="*/ 2147483647 h 6"/>
                <a:gd name="T4" fmla="*/ 2147483647 w 5"/>
                <a:gd name="T5" fmla="*/ 2147483647 h 6"/>
                <a:gd name="T6" fmla="*/ 2147483647 w 5"/>
                <a:gd name="T7" fmla="*/ 0 h 6"/>
                <a:gd name="T8" fmla="*/ 0 w 5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6">
                  <a:moveTo>
                    <a:pt x="0" y="3"/>
                  </a:moveTo>
                  <a:cubicBezTo>
                    <a:pt x="1" y="4"/>
                    <a:pt x="3" y="6"/>
                    <a:pt x="4" y="6"/>
                  </a:cubicBezTo>
                  <a:cubicBezTo>
                    <a:pt x="5" y="6"/>
                    <a:pt x="4" y="4"/>
                    <a:pt x="4" y="3"/>
                  </a:cubicBezTo>
                  <a:cubicBezTo>
                    <a:pt x="4" y="2"/>
                    <a:pt x="4" y="0"/>
                    <a:pt x="3" y="0"/>
                  </a:cubicBezTo>
                  <a:cubicBezTo>
                    <a:pt x="2" y="0"/>
                    <a:pt x="0" y="2"/>
                    <a:pt x="0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31" name="Freeform 1006">
              <a:extLst>
                <a:ext uri="{FF2B5EF4-FFF2-40B4-BE49-F238E27FC236}">
                  <a16:creationId xmlns:a16="http://schemas.microsoft.com/office/drawing/2014/main" id="{CEB4C9DC-2B6C-404B-9E62-42BA15CB309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17469" y="5298207"/>
              <a:ext cx="23796" cy="53937"/>
            </a:xfrm>
            <a:custGeom>
              <a:avLst/>
              <a:gdLst>
                <a:gd name="T0" fmla="*/ 2147483647 w 12"/>
                <a:gd name="T1" fmla="*/ 2147483647 h 28"/>
                <a:gd name="T2" fmla="*/ 2147483647 w 12"/>
                <a:gd name="T3" fmla="*/ 2147483647 h 28"/>
                <a:gd name="T4" fmla="*/ 2147483647 w 12"/>
                <a:gd name="T5" fmla="*/ 2147483647 h 28"/>
                <a:gd name="T6" fmla="*/ 2147483647 w 12"/>
                <a:gd name="T7" fmla="*/ 2147483647 h 28"/>
                <a:gd name="T8" fmla="*/ 2147483647 w 12"/>
                <a:gd name="T9" fmla="*/ 2147483647 h 28"/>
                <a:gd name="T10" fmla="*/ 2147483647 w 12"/>
                <a:gd name="T11" fmla="*/ 2147483647 h 28"/>
                <a:gd name="T12" fmla="*/ 2147483647 w 12"/>
                <a:gd name="T13" fmla="*/ 2147483647 h 28"/>
                <a:gd name="T14" fmla="*/ 2147483647 w 12"/>
                <a:gd name="T15" fmla="*/ 2147483647 h 28"/>
                <a:gd name="T16" fmla="*/ 2147483647 w 12"/>
                <a:gd name="T17" fmla="*/ 2147483647 h 28"/>
                <a:gd name="T18" fmla="*/ 2147483647 w 12"/>
                <a:gd name="T19" fmla="*/ 2147483647 h 28"/>
                <a:gd name="T20" fmla="*/ 2147483647 w 12"/>
                <a:gd name="T21" fmla="*/ 2147483647 h 28"/>
                <a:gd name="T22" fmla="*/ 2147483647 w 12"/>
                <a:gd name="T23" fmla="*/ 2147483647 h 28"/>
                <a:gd name="T24" fmla="*/ 2147483647 w 12"/>
                <a:gd name="T25" fmla="*/ 2147483647 h 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" h="28">
                  <a:moveTo>
                    <a:pt x="5" y="1"/>
                  </a:moveTo>
                  <a:cubicBezTo>
                    <a:pt x="3" y="3"/>
                    <a:pt x="3" y="6"/>
                    <a:pt x="2" y="8"/>
                  </a:cubicBezTo>
                  <a:cubicBezTo>
                    <a:pt x="2" y="11"/>
                    <a:pt x="4" y="14"/>
                    <a:pt x="4" y="18"/>
                  </a:cubicBezTo>
                  <a:cubicBezTo>
                    <a:pt x="4" y="21"/>
                    <a:pt x="0" y="23"/>
                    <a:pt x="1" y="26"/>
                  </a:cubicBezTo>
                  <a:cubicBezTo>
                    <a:pt x="2" y="28"/>
                    <a:pt x="6" y="28"/>
                    <a:pt x="9" y="27"/>
                  </a:cubicBezTo>
                  <a:cubicBezTo>
                    <a:pt x="10" y="26"/>
                    <a:pt x="10" y="23"/>
                    <a:pt x="10" y="21"/>
                  </a:cubicBezTo>
                  <a:cubicBezTo>
                    <a:pt x="11" y="20"/>
                    <a:pt x="9" y="18"/>
                    <a:pt x="9" y="17"/>
                  </a:cubicBezTo>
                  <a:cubicBezTo>
                    <a:pt x="10" y="16"/>
                    <a:pt x="11" y="16"/>
                    <a:pt x="11" y="16"/>
                  </a:cubicBezTo>
                  <a:cubicBezTo>
                    <a:pt x="11" y="14"/>
                    <a:pt x="9" y="14"/>
                    <a:pt x="8" y="12"/>
                  </a:cubicBezTo>
                  <a:cubicBezTo>
                    <a:pt x="8" y="11"/>
                    <a:pt x="9" y="10"/>
                    <a:pt x="10" y="10"/>
                  </a:cubicBezTo>
                  <a:cubicBezTo>
                    <a:pt x="10" y="9"/>
                    <a:pt x="12" y="9"/>
                    <a:pt x="12" y="8"/>
                  </a:cubicBezTo>
                  <a:cubicBezTo>
                    <a:pt x="12" y="6"/>
                    <a:pt x="11" y="4"/>
                    <a:pt x="9" y="2"/>
                  </a:cubicBezTo>
                  <a:cubicBezTo>
                    <a:pt x="8" y="1"/>
                    <a:pt x="6" y="0"/>
                    <a:pt x="5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32" name="Freeform 1007">
              <a:extLst>
                <a:ext uri="{FF2B5EF4-FFF2-40B4-BE49-F238E27FC236}">
                  <a16:creationId xmlns:a16="http://schemas.microsoft.com/office/drawing/2014/main" id="{AC5B57EF-AC50-8244-9AAD-6E3035AF314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52370" y="5382285"/>
              <a:ext cx="12691" cy="15864"/>
            </a:xfrm>
            <a:custGeom>
              <a:avLst/>
              <a:gdLst>
                <a:gd name="T0" fmla="*/ 2147483647 w 7"/>
                <a:gd name="T1" fmla="*/ 2147483647 h 8"/>
                <a:gd name="T2" fmla="*/ 2147483647 w 7"/>
                <a:gd name="T3" fmla="*/ 2147483647 h 8"/>
                <a:gd name="T4" fmla="*/ 2147483647 w 7"/>
                <a:gd name="T5" fmla="*/ 2147483647 h 8"/>
                <a:gd name="T6" fmla="*/ 2147483647 w 7"/>
                <a:gd name="T7" fmla="*/ 0 h 8"/>
                <a:gd name="T8" fmla="*/ 0 w 7"/>
                <a:gd name="T9" fmla="*/ 2147483647 h 8"/>
                <a:gd name="T10" fmla="*/ 2147483647 w 7"/>
                <a:gd name="T11" fmla="*/ 2147483647 h 8"/>
                <a:gd name="T12" fmla="*/ 2147483647 w 7"/>
                <a:gd name="T13" fmla="*/ 2147483647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" h="8">
                  <a:moveTo>
                    <a:pt x="2" y="7"/>
                  </a:moveTo>
                  <a:cubicBezTo>
                    <a:pt x="4" y="7"/>
                    <a:pt x="5" y="6"/>
                    <a:pt x="5" y="5"/>
                  </a:cubicBezTo>
                  <a:cubicBezTo>
                    <a:pt x="6" y="4"/>
                    <a:pt x="7" y="2"/>
                    <a:pt x="6" y="1"/>
                  </a:cubicBezTo>
                  <a:cubicBezTo>
                    <a:pt x="5" y="0"/>
                    <a:pt x="4" y="0"/>
                    <a:pt x="2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4"/>
                    <a:pt x="0" y="5"/>
                    <a:pt x="1" y="6"/>
                  </a:cubicBezTo>
                  <a:cubicBezTo>
                    <a:pt x="1" y="7"/>
                    <a:pt x="2" y="8"/>
                    <a:pt x="2" y="7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33" name="Freeform 1008">
              <a:extLst>
                <a:ext uri="{FF2B5EF4-FFF2-40B4-BE49-F238E27FC236}">
                  <a16:creationId xmlns:a16="http://schemas.microsoft.com/office/drawing/2014/main" id="{826035BD-0D23-3141-B15E-869744653BD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50784" y="5409253"/>
              <a:ext cx="9518" cy="9518"/>
            </a:xfrm>
            <a:custGeom>
              <a:avLst/>
              <a:gdLst>
                <a:gd name="T0" fmla="*/ 0 w 5"/>
                <a:gd name="T1" fmla="*/ 2147483647 h 5"/>
                <a:gd name="T2" fmla="*/ 2147483647 w 5"/>
                <a:gd name="T3" fmla="*/ 2147483647 h 5"/>
                <a:gd name="T4" fmla="*/ 2147483647 w 5"/>
                <a:gd name="T5" fmla="*/ 2147483647 h 5"/>
                <a:gd name="T6" fmla="*/ 2147483647 w 5"/>
                <a:gd name="T7" fmla="*/ 2147483647 h 5"/>
                <a:gd name="T8" fmla="*/ 0 w 5"/>
                <a:gd name="T9" fmla="*/ 2147483647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5">
                  <a:moveTo>
                    <a:pt x="0" y="1"/>
                  </a:moveTo>
                  <a:cubicBezTo>
                    <a:pt x="0" y="2"/>
                    <a:pt x="0" y="4"/>
                    <a:pt x="1" y="4"/>
                  </a:cubicBezTo>
                  <a:cubicBezTo>
                    <a:pt x="2" y="5"/>
                    <a:pt x="4" y="4"/>
                    <a:pt x="4" y="3"/>
                  </a:cubicBezTo>
                  <a:cubicBezTo>
                    <a:pt x="5" y="2"/>
                    <a:pt x="3" y="1"/>
                    <a:pt x="2" y="1"/>
                  </a:cubicBezTo>
                  <a:cubicBezTo>
                    <a:pt x="2" y="1"/>
                    <a:pt x="0" y="0"/>
                    <a:pt x="0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34" name="Freeform 1009">
              <a:extLst>
                <a:ext uri="{FF2B5EF4-FFF2-40B4-BE49-F238E27FC236}">
                  <a16:creationId xmlns:a16="http://schemas.microsoft.com/office/drawing/2014/main" id="{05A5D849-F29B-A944-B064-D298200FDC0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6988" y="5383871"/>
              <a:ext cx="11105" cy="9518"/>
            </a:xfrm>
            <a:custGeom>
              <a:avLst/>
              <a:gdLst>
                <a:gd name="T0" fmla="*/ 2147483647 w 6"/>
                <a:gd name="T1" fmla="*/ 2147483647 h 5"/>
                <a:gd name="T2" fmla="*/ 2147483647 w 6"/>
                <a:gd name="T3" fmla="*/ 2147483647 h 5"/>
                <a:gd name="T4" fmla="*/ 2147483647 w 6"/>
                <a:gd name="T5" fmla="*/ 2147483647 h 5"/>
                <a:gd name="T6" fmla="*/ 2147483647 w 6"/>
                <a:gd name="T7" fmla="*/ 2147483647 h 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5">
                  <a:moveTo>
                    <a:pt x="1" y="1"/>
                  </a:moveTo>
                  <a:cubicBezTo>
                    <a:pt x="2" y="0"/>
                    <a:pt x="5" y="1"/>
                    <a:pt x="5" y="2"/>
                  </a:cubicBezTo>
                  <a:cubicBezTo>
                    <a:pt x="6" y="4"/>
                    <a:pt x="3" y="5"/>
                    <a:pt x="1" y="4"/>
                  </a:cubicBezTo>
                  <a:cubicBezTo>
                    <a:pt x="0" y="4"/>
                    <a:pt x="0" y="1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35" name="Freeform 1011">
              <a:extLst>
                <a:ext uri="{FF2B5EF4-FFF2-40B4-BE49-F238E27FC236}">
                  <a16:creationId xmlns:a16="http://schemas.microsoft.com/office/drawing/2014/main" id="{F140A2DA-15C4-0A42-A6EA-665B96FA662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83865" y="4113182"/>
              <a:ext cx="14278" cy="22209"/>
            </a:xfrm>
            <a:custGeom>
              <a:avLst/>
              <a:gdLst>
                <a:gd name="T0" fmla="*/ 0 w 7"/>
                <a:gd name="T1" fmla="*/ 2147483647 h 12"/>
                <a:gd name="T2" fmla="*/ 2147483647 w 7"/>
                <a:gd name="T3" fmla="*/ 2147483647 h 12"/>
                <a:gd name="T4" fmla="*/ 2147483647 w 7"/>
                <a:gd name="T5" fmla="*/ 2147483647 h 12"/>
                <a:gd name="T6" fmla="*/ 2147483647 w 7"/>
                <a:gd name="T7" fmla="*/ 2147483647 h 12"/>
                <a:gd name="T8" fmla="*/ 2147483647 w 7"/>
                <a:gd name="T9" fmla="*/ 2147483647 h 12"/>
                <a:gd name="T10" fmla="*/ 2147483647 w 7"/>
                <a:gd name="T11" fmla="*/ 2147483647 h 12"/>
                <a:gd name="T12" fmla="*/ 0 w 7"/>
                <a:gd name="T13" fmla="*/ 2147483647 h 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" h="12">
                  <a:moveTo>
                    <a:pt x="0" y="12"/>
                  </a:moveTo>
                  <a:cubicBezTo>
                    <a:pt x="0" y="12"/>
                    <a:pt x="1" y="12"/>
                    <a:pt x="1" y="12"/>
                  </a:cubicBezTo>
                  <a:cubicBezTo>
                    <a:pt x="3" y="11"/>
                    <a:pt x="4" y="9"/>
                    <a:pt x="5" y="7"/>
                  </a:cubicBezTo>
                  <a:cubicBezTo>
                    <a:pt x="6" y="5"/>
                    <a:pt x="7" y="3"/>
                    <a:pt x="7" y="1"/>
                  </a:cubicBezTo>
                  <a:cubicBezTo>
                    <a:pt x="7" y="0"/>
                    <a:pt x="5" y="2"/>
                    <a:pt x="4" y="3"/>
                  </a:cubicBezTo>
                  <a:cubicBezTo>
                    <a:pt x="3" y="5"/>
                    <a:pt x="3" y="6"/>
                    <a:pt x="3" y="8"/>
                  </a:cubicBezTo>
                  <a:cubicBezTo>
                    <a:pt x="2" y="9"/>
                    <a:pt x="0" y="10"/>
                    <a:pt x="0" y="1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36" name="Freeform 1012">
              <a:extLst>
                <a:ext uri="{FF2B5EF4-FFF2-40B4-BE49-F238E27FC236}">
                  <a16:creationId xmlns:a16="http://schemas.microsoft.com/office/drawing/2014/main" id="{E979AE04-B61C-494B-8DA6-282F1CBC263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8765" y="4087800"/>
              <a:ext cx="15864" cy="9518"/>
            </a:xfrm>
            <a:custGeom>
              <a:avLst/>
              <a:gdLst>
                <a:gd name="T0" fmla="*/ 2147483647 w 8"/>
                <a:gd name="T1" fmla="*/ 2147483647 h 5"/>
                <a:gd name="T2" fmla="*/ 2147483647 w 8"/>
                <a:gd name="T3" fmla="*/ 2147483647 h 5"/>
                <a:gd name="T4" fmla="*/ 2147483647 w 8"/>
                <a:gd name="T5" fmla="*/ 2147483647 h 5"/>
                <a:gd name="T6" fmla="*/ 2147483647 w 8"/>
                <a:gd name="T7" fmla="*/ 2147483647 h 5"/>
                <a:gd name="T8" fmla="*/ 2147483647 w 8"/>
                <a:gd name="T9" fmla="*/ 2147483647 h 5"/>
                <a:gd name="T10" fmla="*/ 2147483647 w 8"/>
                <a:gd name="T11" fmla="*/ 2147483647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5">
                  <a:moveTo>
                    <a:pt x="1" y="1"/>
                  </a:moveTo>
                  <a:cubicBezTo>
                    <a:pt x="0" y="2"/>
                    <a:pt x="0" y="4"/>
                    <a:pt x="1" y="4"/>
                  </a:cubicBezTo>
                  <a:cubicBezTo>
                    <a:pt x="2" y="5"/>
                    <a:pt x="4" y="5"/>
                    <a:pt x="6" y="4"/>
                  </a:cubicBezTo>
                  <a:cubicBezTo>
                    <a:pt x="7" y="4"/>
                    <a:pt x="8" y="2"/>
                    <a:pt x="8" y="1"/>
                  </a:cubicBezTo>
                  <a:cubicBezTo>
                    <a:pt x="7" y="0"/>
                    <a:pt x="6" y="1"/>
                    <a:pt x="5" y="1"/>
                  </a:cubicBezTo>
                  <a:cubicBezTo>
                    <a:pt x="4" y="1"/>
                    <a:pt x="2" y="0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37" name="Freeform 1013">
              <a:extLst>
                <a:ext uri="{FF2B5EF4-FFF2-40B4-BE49-F238E27FC236}">
                  <a16:creationId xmlns:a16="http://schemas.microsoft.com/office/drawing/2014/main" id="{C0ACC105-2F8F-9D4C-8045-9D3740A2FFA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0834" y="4089386"/>
              <a:ext cx="7931" cy="9518"/>
            </a:xfrm>
            <a:custGeom>
              <a:avLst/>
              <a:gdLst>
                <a:gd name="T0" fmla="*/ 0 w 4"/>
                <a:gd name="T1" fmla="*/ 2147483647 h 5"/>
                <a:gd name="T2" fmla="*/ 2147483647 w 4"/>
                <a:gd name="T3" fmla="*/ 2147483647 h 5"/>
                <a:gd name="T4" fmla="*/ 2147483647 w 4"/>
                <a:gd name="T5" fmla="*/ 0 h 5"/>
                <a:gd name="T6" fmla="*/ 0 w 4"/>
                <a:gd name="T7" fmla="*/ 2147483647 h 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5">
                  <a:moveTo>
                    <a:pt x="0" y="2"/>
                  </a:moveTo>
                  <a:cubicBezTo>
                    <a:pt x="0" y="3"/>
                    <a:pt x="1" y="5"/>
                    <a:pt x="2" y="4"/>
                  </a:cubicBezTo>
                  <a:cubicBezTo>
                    <a:pt x="3" y="4"/>
                    <a:pt x="4" y="1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38" name="Freeform 1014">
              <a:extLst>
                <a:ext uri="{FF2B5EF4-FFF2-40B4-BE49-F238E27FC236}">
                  <a16:creationId xmlns:a16="http://schemas.microsoft.com/office/drawing/2014/main" id="{31410F9E-E1AA-9349-8FAE-8BB5DB2CD69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79280" y="3794319"/>
              <a:ext cx="19037" cy="9518"/>
            </a:xfrm>
            <a:custGeom>
              <a:avLst/>
              <a:gdLst>
                <a:gd name="T0" fmla="*/ 2147483647 w 10"/>
                <a:gd name="T1" fmla="*/ 2147483647 h 5"/>
                <a:gd name="T2" fmla="*/ 2147483647 w 10"/>
                <a:gd name="T3" fmla="*/ 2147483647 h 5"/>
                <a:gd name="T4" fmla="*/ 2147483647 w 10"/>
                <a:gd name="T5" fmla="*/ 2147483647 h 5"/>
                <a:gd name="T6" fmla="*/ 2147483647 w 10"/>
                <a:gd name="T7" fmla="*/ 2147483647 h 5"/>
                <a:gd name="T8" fmla="*/ 2147483647 w 10"/>
                <a:gd name="T9" fmla="*/ 2147483647 h 5"/>
                <a:gd name="T10" fmla="*/ 2147483647 w 10"/>
                <a:gd name="T11" fmla="*/ 2147483647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" h="5">
                  <a:moveTo>
                    <a:pt x="3" y="1"/>
                  </a:moveTo>
                  <a:cubicBezTo>
                    <a:pt x="2" y="1"/>
                    <a:pt x="0" y="3"/>
                    <a:pt x="1" y="4"/>
                  </a:cubicBezTo>
                  <a:cubicBezTo>
                    <a:pt x="3" y="5"/>
                    <a:pt x="6" y="5"/>
                    <a:pt x="8" y="4"/>
                  </a:cubicBezTo>
                  <a:cubicBezTo>
                    <a:pt x="9" y="4"/>
                    <a:pt x="10" y="2"/>
                    <a:pt x="9" y="1"/>
                  </a:cubicBezTo>
                  <a:cubicBezTo>
                    <a:pt x="8" y="0"/>
                    <a:pt x="7" y="1"/>
                    <a:pt x="5" y="1"/>
                  </a:cubicBezTo>
                  <a:cubicBezTo>
                    <a:pt x="4" y="1"/>
                    <a:pt x="3" y="0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39" name="Freeform 1015">
              <a:extLst>
                <a:ext uri="{FF2B5EF4-FFF2-40B4-BE49-F238E27FC236}">
                  <a16:creationId xmlns:a16="http://schemas.microsoft.com/office/drawing/2014/main" id="{27B40381-22EA-CC4A-8C64-3BAA1BFA181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42735" y="3803837"/>
              <a:ext cx="20623" cy="20623"/>
            </a:xfrm>
            <a:custGeom>
              <a:avLst/>
              <a:gdLst>
                <a:gd name="T0" fmla="*/ 2147483647 w 11"/>
                <a:gd name="T1" fmla="*/ 2147483647 h 11"/>
                <a:gd name="T2" fmla="*/ 2147483647 w 11"/>
                <a:gd name="T3" fmla="*/ 2147483647 h 11"/>
                <a:gd name="T4" fmla="*/ 2147483647 w 11"/>
                <a:gd name="T5" fmla="*/ 2147483647 h 11"/>
                <a:gd name="T6" fmla="*/ 0 w 11"/>
                <a:gd name="T7" fmla="*/ 2147483647 h 11"/>
                <a:gd name="T8" fmla="*/ 2147483647 w 11"/>
                <a:gd name="T9" fmla="*/ 2147483647 h 11"/>
                <a:gd name="T10" fmla="*/ 2147483647 w 11"/>
                <a:gd name="T11" fmla="*/ 2147483647 h 11"/>
                <a:gd name="T12" fmla="*/ 2147483647 w 11"/>
                <a:gd name="T13" fmla="*/ 2147483647 h 11"/>
                <a:gd name="T14" fmla="*/ 2147483647 w 11"/>
                <a:gd name="T15" fmla="*/ 2147483647 h 11"/>
                <a:gd name="T16" fmla="*/ 2147483647 w 11"/>
                <a:gd name="T17" fmla="*/ 0 h 11"/>
                <a:gd name="T18" fmla="*/ 2147483647 w 11"/>
                <a:gd name="T19" fmla="*/ 2147483647 h 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" h="11">
                  <a:moveTo>
                    <a:pt x="5" y="1"/>
                  </a:moveTo>
                  <a:cubicBezTo>
                    <a:pt x="4" y="1"/>
                    <a:pt x="4" y="3"/>
                    <a:pt x="4" y="4"/>
                  </a:cubicBezTo>
                  <a:cubicBezTo>
                    <a:pt x="5" y="5"/>
                    <a:pt x="6" y="7"/>
                    <a:pt x="5" y="7"/>
                  </a:cubicBezTo>
                  <a:cubicBezTo>
                    <a:pt x="4" y="9"/>
                    <a:pt x="2" y="8"/>
                    <a:pt x="0" y="9"/>
                  </a:cubicBezTo>
                  <a:cubicBezTo>
                    <a:pt x="0" y="9"/>
                    <a:pt x="0" y="10"/>
                    <a:pt x="1" y="10"/>
                  </a:cubicBezTo>
                  <a:cubicBezTo>
                    <a:pt x="3" y="11"/>
                    <a:pt x="6" y="10"/>
                    <a:pt x="9" y="9"/>
                  </a:cubicBezTo>
                  <a:cubicBezTo>
                    <a:pt x="9" y="9"/>
                    <a:pt x="11" y="9"/>
                    <a:pt x="11" y="8"/>
                  </a:cubicBezTo>
                  <a:cubicBezTo>
                    <a:pt x="11" y="6"/>
                    <a:pt x="11" y="4"/>
                    <a:pt x="11" y="2"/>
                  </a:cubicBezTo>
                  <a:cubicBezTo>
                    <a:pt x="11" y="2"/>
                    <a:pt x="11" y="1"/>
                    <a:pt x="11" y="0"/>
                  </a:cubicBezTo>
                  <a:cubicBezTo>
                    <a:pt x="9" y="0"/>
                    <a:pt x="6" y="0"/>
                    <a:pt x="5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40" name="Freeform 1016">
              <a:extLst>
                <a:ext uri="{FF2B5EF4-FFF2-40B4-BE49-F238E27FC236}">
                  <a16:creationId xmlns:a16="http://schemas.microsoft.com/office/drawing/2014/main" id="{D0C7E495-46DB-E745-BE08-79C1B17D542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22170" y="3581744"/>
              <a:ext cx="46006" cy="17451"/>
            </a:xfrm>
            <a:custGeom>
              <a:avLst/>
              <a:gdLst>
                <a:gd name="T0" fmla="*/ 2147483647 w 24"/>
                <a:gd name="T1" fmla="*/ 2147483647 h 9"/>
                <a:gd name="T2" fmla="*/ 0 w 24"/>
                <a:gd name="T3" fmla="*/ 2147483647 h 9"/>
                <a:gd name="T4" fmla="*/ 2147483647 w 24"/>
                <a:gd name="T5" fmla="*/ 2147483647 h 9"/>
                <a:gd name="T6" fmla="*/ 2147483647 w 24"/>
                <a:gd name="T7" fmla="*/ 2147483647 h 9"/>
                <a:gd name="T8" fmla="*/ 2147483647 w 24"/>
                <a:gd name="T9" fmla="*/ 2147483647 h 9"/>
                <a:gd name="T10" fmla="*/ 2147483647 w 24"/>
                <a:gd name="T11" fmla="*/ 2147483647 h 9"/>
                <a:gd name="T12" fmla="*/ 2147483647 w 24"/>
                <a:gd name="T13" fmla="*/ 2147483647 h 9"/>
                <a:gd name="T14" fmla="*/ 2147483647 w 24"/>
                <a:gd name="T15" fmla="*/ 2147483647 h 9"/>
                <a:gd name="T16" fmla="*/ 2147483647 w 24"/>
                <a:gd name="T17" fmla="*/ 2147483647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" h="9">
                  <a:moveTo>
                    <a:pt x="1" y="1"/>
                  </a:moveTo>
                  <a:cubicBezTo>
                    <a:pt x="0" y="1"/>
                    <a:pt x="0" y="3"/>
                    <a:pt x="0" y="4"/>
                  </a:cubicBezTo>
                  <a:cubicBezTo>
                    <a:pt x="0" y="6"/>
                    <a:pt x="1" y="8"/>
                    <a:pt x="2" y="8"/>
                  </a:cubicBezTo>
                  <a:cubicBezTo>
                    <a:pt x="5" y="9"/>
                    <a:pt x="7" y="8"/>
                    <a:pt x="10" y="8"/>
                  </a:cubicBezTo>
                  <a:cubicBezTo>
                    <a:pt x="13" y="8"/>
                    <a:pt x="16" y="9"/>
                    <a:pt x="18" y="8"/>
                  </a:cubicBezTo>
                  <a:cubicBezTo>
                    <a:pt x="20" y="7"/>
                    <a:pt x="24" y="5"/>
                    <a:pt x="23" y="3"/>
                  </a:cubicBezTo>
                  <a:cubicBezTo>
                    <a:pt x="22" y="1"/>
                    <a:pt x="18" y="2"/>
                    <a:pt x="16" y="2"/>
                  </a:cubicBezTo>
                  <a:cubicBezTo>
                    <a:pt x="13" y="1"/>
                    <a:pt x="10" y="1"/>
                    <a:pt x="7" y="1"/>
                  </a:cubicBezTo>
                  <a:cubicBezTo>
                    <a:pt x="5" y="0"/>
                    <a:pt x="3" y="0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41" name="Freeform 1017">
              <a:extLst>
                <a:ext uri="{FF2B5EF4-FFF2-40B4-BE49-F238E27FC236}">
                  <a16:creationId xmlns:a16="http://schemas.microsoft.com/office/drawing/2014/main" id="{FB8E9170-182B-6D46-8E00-297281287D0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68292" y="3508771"/>
              <a:ext cx="20622" cy="14278"/>
            </a:xfrm>
            <a:custGeom>
              <a:avLst/>
              <a:gdLst>
                <a:gd name="T0" fmla="*/ 2147483647 w 11"/>
                <a:gd name="T1" fmla="*/ 2147483647 h 7"/>
                <a:gd name="T2" fmla="*/ 2147483647 w 11"/>
                <a:gd name="T3" fmla="*/ 0 h 7"/>
                <a:gd name="T4" fmla="*/ 2147483647 w 11"/>
                <a:gd name="T5" fmla="*/ 2147483647 h 7"/>
                <a:gd name="T6" fmla="*/ 2147483647 w 11"/>
                <a:gd name="T7" fmla="*/ 2147483647 h 7"/>
                <a:gd name="T8" fmla="*/ 2147483647 w 11"/>
                <a:gd name="T9" fmla="*/ 2147483647 h 7"/>
                <a:gd name="T10" fmla="*/ 0 w 11"/>
                <a:gd name="T11" fmla="*/ 2147483647 h 7"/>
                <a:gd name="T12" fmla="*/ 2147483647 w 11"/>
                <a:gd name="T13" fmla="*/ 2147483647 h 7"/>
                <a:gd name="T14" fmla="*/ 2147483647 w 11"/>
                <a:gd name="T15" fmla="*/ 2147483647 h 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" h="7">
                  <a:moveTo>
                    <a:pt x="7" y="3"/>
                  </a:moveTo>
                  <a:cubicBezTo>
                    <a:pt x="8" y="2"/>
                    <a:pt x="9" y="0"/>
                    <a:pt x="10" y="0"/>
                  </a:cubicBezTo>
                  <a:cubicBezTo>
                    <a:pt x="11" y="0"/>
                    <a:pt x="10" y="2"/>
                    <a:pt x="10" y="3"/>
                  </a:cubicBezTo>
                  <a:cubicBezTo>
                    <a:pt x="9" y="4"/>
                    <a:pt x="9" y="6"/>
                    <a:pt x="8" y="6"/>
                  </a:cubicBezTo>
                  <a:cubicBezTo>
                    <a:pt x="6" y="7"/>
                    <a:pt x="4" y="7"/>
                    <a:pt x="2" y="6"/>
                  </a:cubicBezTo>
                  <a:cubicBezTo>
                    <a:pt x="1" y="6"/>
                    <a:pt x="0" y="5"/>
                    <a:pt x="0" y="5"/>
                  </a:cubicBezTo>
                  <a:cubicBezTo>
                    <a:pt x="1" y="3"/>
                    <a:pt x="2" y="2"/>
                    <a:pt x="3" y="2"/>
                  </a:cubicBezTo>
                  <a:cubicBezTo>
                    <a:pt x="5" y="2"/>
                    <a:pt x="6" y="3"/>
                    <a:pt x="7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42" name="Freeform 1018">
              <a:extLst>
                <a:ext uri="{FF2B5EF4-FFF2-40B4-BE49-F238E27FC236}">
                  <a16:creationId xmlns:a16="http://schemas.microsoft.com/office/drawing/2014/main" id="{D77E67AB-81D6-8F43-97CB-A386DEBE301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46083" y="3546844"/>
              <a:ext cx="72973" cy="49178"/>
            </a:xfrm>
            <a:custGeom>
              <a:avLst/>
              <a:gdLst>
                <a:gd name="T0" fmla="*/ 2147483647 w 39"/>
                <a:gd name="T1" fmla="*/ 2147483647 h 26"/>
                <a:gd name="T2" fmla="*/ 2147483647 w 39"/>
                <a:gd name="T3" fmla="*/ 2147483647 h 26"/>
                <a:gd name="T4" fmla="*/ 2147483647 w 39"/>
                <a:gd name="T5" fmla="*/ 2147483647 h 26"/>
                <a:gd name="T6" fmla="*/ 2147483647 w 39"/>
                <a:gd name="T7" fmla="*/ 2147483647 h 26"/>
                <a:gd name="T8" fmla="*/ 2147483647 w 39"/>
                <a:gd name="T9" fmla="*/ 2147483647 h 26"/>
                <a:gd name="T10" fmla="*/ 2147483647 w 39"/>
                <a:gd name="T11" fmla="*/ 2147483647 h 26"/>
                <a:gd name="T12" fmla="*/ 2147483647 w 39"/>
                <a:gd name="T13" fmla="*/ 2147483647 h 26"/>
                <a:gd name="T14" fmla="*/ 2147483647 w 39"/>
                <a:gd name="T15" fmla="*/ 2147483647 h 26"/>
                <a:gd name="T16" fmla="*/ 2147483647 w 39"/>
                <a:gd name="T17" fmla="*/ 2147483647 h 26"/>
                <a:gd name="T18" fmla="*/ 2147483647 w 39"/>
                <a:gd name="T19" fmla="*/ 2147483647 h 26"/>
                <a:gd name="T20" fmla="*/ 2147483647 w 39"/>
                <a:gd name="T21" fmla="*/ 2147483647 h 26"/>
                <a:gd name="T22" fmla="*/ 2147483647 w 39"/>
                <a:gd name="T23" fmla="*/ 2147483647 h 26"/>
                <a:gd name="T24" fmla="*/ 2147483647 w 39"/>
                <a:gd name="T25" fmla="*/ 2147483647 h 26"/>
                <a:gd name="T26" fmla="*/ 2147483647 w 39"/>
                <a:gd name="T27" fmla="*/ 2147483647 h 26"/>
                <a:gd name="T28" fmla="*/ 2147483647 w 39"/>
                <a:gd name="T29" fmla="*/ 2147483647 h 26"/>
                <a:gd name="T30" fmla="*/ 2147483647 w 39"/>
                <a:gd name="T31" fmla="*/ 2147483647 h 26"/>
                <a:gd name="T32" fmla="*/ 2147483647 w 39"/>
                <a:gd name="T33" fmla="*/ 2147483647 h 26"/>
                <a:gd name="T34" fmla="*/ 2147483647 w 39"/>
                <a:gd name="T35" fmla="*/ 2147483647 h 26"/>
                <a:gd name="T36" fmla="*/ 0 w 39"/>
                <a:gd name="T37" fmla="*/ 2147483647 h 26"/>
                <a:gd name="T38" fmla="*/ 2147483647 w 39"/>
                <a:gd name="T39" fmla="*/ 2147483647 h 26"/>
                <a:gd name="T40" fmla="*/ 2147483647 w 39"/>
                <a:gd name="T41" fmla="*/ 2147483647 h 26"/>
                <a:gd name="T42" fmla="*/ 2147483647 w 39"/>
                <a:gd name="T43" fmla="*/ 2147483647 h 26"/>
                <a:gd name="T44" fmla="*/ 2147483647 w 39"/>
                <a:gd name="T45" fmla="*/ 2147483647 h 26"/>
                <a:gd name="T46" fmla="*/ 2147483647 w 39"/>
                <a:gd name="T47" fmla="*/ 2147483647 h 26"/>
                <a:gd name="T48" fmla="*/ 2147483647 w 39"/>
                <a:gd name="T49" fmla="*/ 2147483647 h 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9" h="26">
                  <a:moveTo>
                    <a:pt x="37" y="26"/>
                  </a:moveTo>
                  <a:cubicBezTo>
                    <a:pt x="37" y="26"/>
                    <a:pt x="38" y="25"/>
                    <a:pt x="38" y="24"/>
                  </a:cubicBezTo>
                  <a:cubicBezTo>
                    <a:pt x="37" y="22"/>
                    <a:pt x="34" y="21"/>
                    <a:pt x="33" y="19"/>
                  </a:cubicBezTo>
                  <a:cubicBezTo>
                    <a:pt x="33" y="18"/>
                    <a:pt x="36" y="17"/>
                    <a:pt x="37" y="15"/>
                  </a:cubicBezTo>
                  <a:cubicBezTo>
                    <a:pt x="37" y="14"/>
                    <a:pt x="36" y="13"/>
                    <a:pt x="36" y="12"/>
                  </a:cubicBezTo>
                  <a:cubicBezTo>
                    <a:pt x="37" y="11"/>
                    <a:pt x="38" y="11"/>
                    <a:pt x="38" y="9"/>
                  </a:cubicBezTo>
                  <a:cubicBezTo>
                    <a:pt x="39" y="7"/>
                    <a:pt x="38" y="5"/>
                    <a:pt x="37" y="2"/>
                  </a:cubicBezTo>
                  <a:cubicBezTo>
                    <a:pt x="35" y="3"/>
                    <a:pt x="33" y="4"/>
                    <a:pt x="31" y="3"/>
                  </a:cubicBezTo>
                  <a:cubicBezTo>
                    <a:pt x="30" y="3"/>
                    <a:pt x="29" y="1"/>
                    <a:pt x="27" y="1"/>
                  </a:cubicBezTo>
                  <a:cubicBezTo>
                    <a:pt x="24" y="0"/>
                    <a:pt x="21" y="0"/>
                    <a:pt x="18" y="1"/>
                  </a:cubicBezTo>
                  <a:cubicBezTo>
                    <a:pt x="17" y="2"/>
                    <a:pt x="15" y="4"/>
                    <a:pt x="15" y="5"/>
                  </a:cubicBezTo>
                  <a:cubicBezTo>
                    <a:pt x="14" y="6"/>
                    <a:pt x="16" y="7"/>
                    <a:pt x="16" y="7"/>
                  </a:cubicBezTo>
                  <a:cubicBezTo>
                    <a:pt x="18" y="7"/>
                    <a:pt x="20" y="6"/>
                    <a:pt x="22" y="7"/>
                  </a:cubicBezTo>
                  <a:cubicBezTo>
                    <a:pt x="23" y="9"/>
                    <a:pt x="22" y="12"/>
                    <a:pt x="23" y="14"/>
                  </a:cubicBezTo>
                  <a:cubicBezTo>
                    <a:pt x="25" y="16"/>
                    <a:pt x="29" y="16"/>
                    <a:pt x="29" y="19"/>
                  </a:cubicBezTo>
                  <a:cubicBezTo>
                    <a:pt x="29" y="20"/>
                    <a:pt x="25" y="19"/>
                    <a:pt x="24" y="19"/>
                  </a:cubicBezTo>
                  <a:cubicBezTo>
                    <a:pt x="19" y="19"/>
                    <a:pt x="14" y="19"/>
                    <a:pt x="9" y="18"/>
                  </a:cubicBezTo>
                  <a:cubicBezTo>
                    <a:pt x="7" y="18"/>
                    <a:pt x="6" y="16"/>
                    <a:pt x="4" y="17"/>
                  </a:cubicBezTo>
                  <a:cubicBezTo>
                    <a:pt x="2" y="17"/>
                    <a:pt x="0" y="19"/>
                    <a:pt x="0" y="20"/>
                  </a:cubicBezTo>
                  <a:cubicBezTo>
                    <a:pt x="0" y="22"/>
                    <a:pt x="3" y="23"/>
                    <a:pt x="4" y="23"/>
                  </a:cubicBezTo>
                  <a:cubicBezTo>
                    <a:pt x="6" y="24"/>
                    <a:pt x="8" y="25"/>
                    <a:pt x="10" y="25"/>
                  </a:cubicBezTo>
                  <a:cubicBezTo>
                    <a:pt x="13" y="25"/>
                    <a:pt x="16" y="24"/>
                    <a:pt x="19" y="23"/>
                  </a:cubicBezTo>
                  <a:cubicBezTo>
                    <a:pt x="21" y="23"/>
                    <a:pt x="23" y="24"/>
                    <a:pt x="25" y="24"/>
                  </a:cubicBezTo>
                  <a:cubicBezTo>
                    <a:pt x="27" y="24"/>
                    <a:pt x="29" y="22"/>
                    <a:pt x="31" y="23"/>
                  </a:cubicBezTo>
                  <a:cubicBezTo>
                    <a:pt x="33" y="24"/>
                    <a:pt x="34" y="25"/>
                    <a:pt x="37" y="26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43" name="Freeform 1019">
              <a:extLst>
                <a:ext uri="{FF2B5EF4-FFF2-40B4-BE49-F238E27FC236}">
                  <a16:creationId xmlns:a16="http://schemas.microsoft.com/office/drawing/2014/main" id="{EAED975B-69FE-C84A-86B6-C307B8097F4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50900" y="3584917"/>
              <a:ext cx="53937" cy="23796"/>
            </a:xfrm>
            <a:custGeom>
              <a:avLst/>
              <a:gdLst>
                <a:gd name="T0" fmla="*/ 2147483647 w 29"/>
                <a:gd name="T1" fmla="*/ 2147483647 h 12"/>
                <a:gd name="T2" fmla="*/ 2147483647 w 29"/>
                <a:gd name="T3" fmla="*/ 2147483647 h 12"/>
                <a:gd name="T4" fmla="*/ 2147483647 w 29"/>
                <a:gd name="T5" fmla="*/ 2147483647 h 12"/>
                <a:gd name="T6" fmla="*/ 2147483647 w 29"/>
                <a:gd name="T7" fmla="*/ 2147483647 h 12"/>
                <a:gd name="T8" fmla="*/ 2147483647 w 29"/>
                <a:gd name="T9" fmla="*/ 2147483647 h 12"/>
                <a:gd name="T10" fmla="*/ 2147483647 w 29"/>
                <a:gd name="T11" fmla="*/ 2147483647 h 12"/>
                <a:gd name="T12" fmla="*/ 0 w 29"/>
                <a:gd name="T13" fmla="*/ 2147483647 h 12"/>
                <a:gd name="T14" fmla="*/ 2147483647 w 29"/>
                <a:gd name="T15" fmla="*/ 0 h 12"/>
                <a:gd name="T16" fmla="*/ 2147483647 w 29"/>
                <a:gd name="T17" fmla="*/ 2147483647 h 12"/>
                <a:gd name="T18" fmla="*/ 2147483647 w 29"/>
                <a:gd name="T19" fmla="*/ 2147483647 h 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9" h="12">
                  <a:moveTo>
                    <a:pt x="19" y="1"/>
                  </a:moveTo>
                  <a:cubicBezTo>
                    <a:pt x="22" y="2"/>
                    <a:pt x="25" y="4"/>
                    <a:pt x="28" y="7"/>
                  </a:cubicBezTo>
                  <a:cubicBezTo>
                    <a:pt x="29" y="7"/>
                    <a:pt x="29" y="10"/>
                    <a:pt x="28" y="10"/>
                  </a:cubicBezTo>
                  <a:cubicBezTo>
                    <a:pt x="25" y="11"/>
                    <a:pt x="22" y="8"/>
                    <a:pt x="20" y="9"/>
                  </a:cubicBezTo>
                  <a:cubicBezTo>
                    <a:pt x="18" y="9"/>
                    <a:pt x="18" y="12"/>
                    <a:pt x="16" y="12"/>
                  </a:cubicBezTo>
                  <a:cubicBezTo>
                    <a:pt x="12" y="11"/>
                    <a:pt x="9" y="8"/>
                    <a:pt x="6" y="7"/>
                  </a:cubicBezTo>
                  <a:cubicBezTo>
                    <a:pt x="4" y="6"/>
                    <a:pt x="1" y="6"/>
                    <a:pt x="0" y="4"/>
                  </a:cubicBezTo>
                  <a:cubicBezTo>
                    <a:pt x="0" y="2"/>
                    <a:pt x="3" y="1"/>
                    <a:pt x="4" y="0"/>
                  </a:cubicBezTo>
                  <a:cubicBezTo>
                    <a:pt x="8" y="0"/>
                    <a:pt x="12" y="1"/>
                    <a:pt x="15" y="1"/>
                  </a:cubicBezTo>
                  <a:cubicBezTo>
                    <a:pt x="17" y="1"/>
                    <a:pt x="18" y="0"/>
                    <a:pt x="19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44" name="Freeform 1020">
              <a:extLst>
                <a:ext uri="{FF2B5EF4-FFF2-40B4-BE49-F238E27FC236}">
                  <a16:creationId xmlns:a16="http://schemas.microsoft.com/office/drawing/2014/main" id="{36BF0881-610D-5948-AB5F-9ED49EA7431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04953" y="3453248"/>
              <a:ext cx="255407" cy="99941"/>
            </a:xfrm>
            <a:custGeom>
              <a:avLst/>
              <a:gdLst>
                <a:gd name="T0" fmla="*/ 2147483647 w 134"/>
                <a:gd name="T1" fmla="*/ 2147483647 h 52"/>
                <a:gd name="T2" fmla="*/ 2147483647 w 134"/>
                <a:gd name="T3" fmla="*/ 2147483647 h 52"/>
                <a:gd name="T4" fmla="*/ 2147483647 w 134"/>
                <a:gd name="T5" fmla="*/ 2147483647 h 52"/>
                <a:gd name="T6" fmla="*/ 2147483647 w 134"/>
                <a:gd name="T7" fmla="*/ 2147483647 h 52"/>
                <a:gd name="T8" fmla="*/ 2147483647 w 134"/>
                <a:gd name="T9" fmla="*/ 2147483647 h 52"/>
                <a:gd name="T10" fmla="*/ 2147483647 w 134"/>
                <a:gd name="T11" fmla="*/ 2147483647 h 52"/>
                <a:gd name="T12" fmla="*/ 2147483647 w 134"/>
                <a:gd name="T13" fmla="*/ 2147483647 h 52"/>
                <a:gd name="T14" fmla="*/ 2147483647 w 134"/>
                <a:gd name="T15" fmla="*/ 2147483647 h 52"/>
                <a:gd name="T16" fmla="*/ 2147483647 w 134"/>
                <a:gd name="T17" fmla="*/ 2147483647 h 52"/>
                <a:gd name="T18" fmla="*/ 2147483647 w 134"/>
                <a:gd name="T19" fmla="*/ 2147483647 h 52"/>
                <a:gd name="T20" fmla="*/ 2147483647 w 134"/>
                <a:gd name="T21" fmla="*/ 2147483647 h 52"/>
                <a:gd name="T22" fmla="*/ 2147483647 w 134"/>
                <a:gd name="T23" fmla="*/ 2147483647 h 52"/>
                <a:gd name="T24" fmla="*/ 2147483647 w 134"/>
                <a:gd name="T25" fmla="*/ 2147483647 h 52"/>
                <a:gd name="T26" fmla="*/ 2147483647 w 134"/>
                <a:gd name="T27" fmla="*/ 2147483647 h 52"/>
                <a:gd name="T28" fmla="*/ 2147483647 w 134"/>
                <a:gd name="T29" fmla="*/ 2147483647 h 52"/>
                <a:gd name="T30" fmla="*/ 2147483647 w 134"/>
                <a:gd name="T31" fmla="*/ 2147483647 h 52"/>
                <a:gd name="T32" fmla="*/ 2147483647 w 134"/>
                <a:gd name="T33" fmla="*/ 2147483647 h 52"/>
                <a:gd name="T34" fmla="*/ 2147483647 w 134"/>
                <a:gd name="T35" fmla="*/ 2147483647 h 52"/>
                <a:gd name="T36" fmla="*/ 2147483647 w 134"/>
                <a:gd name="T37" fmla="*/ 2147483647 h 52"/>
                <a:gd name="T38" fmla="*/ 2147483647 w 134"/>
                <a:gd name="T39" fmla="*/ 2147483647 h 52"/>
                <a:gd name="T40" fmla="*/ 2147483647 w 134"/>
                <a:gd name="T41" fmla="*/ 2147483647 h 52"/>
                <a:gd name="T42" fmla="*/ 2147483647 w 134"/>
                <a:gd name="T43" fmla="*/ 2147483647 h 52"/>
                <a:gd name="T44" fmla="*/ 2147483647 w 134"/>
                <a:gd name="T45" fmla="*/ 2147483647 h 52"/>
                <a:gd name="T46" fmla="*/ 2147483647 w 134"/>
                <a:gd name="T47" fmla="*/ 2147483647 h 52"/>
                <a:gd name="T48" fmla="*/ 2147483647 w 134"/>
                <a:gd name="T49" fmla="*/ 2147483647 h 52"/>
                <a:gd name="T50" fmla="*/ 0 w 134"/>
                <a:gd name="T51" fmla="*/ 2147483647 h 52"/>
                <a:gd name="T52" fmla="*/ 2147483647 w 134"/>
                <a:gd name="T53" fmla="*/ 2147483647 h 52"/>
                <a:gd name="T54" fmla="*/ 2147483647 w 134"/>
                <a:gd name="T55" fmla="*/ 2147483647 h 52"/>
                <a:gd name="T56" fmla="*/ 2147483647 w 134"/>
                <a:gd name="T57" fmla="*/ 2147483647 h 52"/>
                <a:gd name="T58" fmla="*/ 2147483647 w 134"/>
                <a:gd name="T59" fmla="*/ 0 h 52"/>
                <a:gd name="T60" fmla="*/ 2147483647 w 134"/>
                <a:gd name="T61" fmla="*/ 2147483647 h 52"/>
                <a:gd name="T62" fmla="*/ 2147483647 w 134"/>
                <a:gd name="T63" fmla="*/ 2147483647 h 52"/>
                <a:gd name="T64" fmla="*/ 2147483647 w 134"/>
                <a:gd name="T65" fmla="*/ 2147483647 h 52"/>
                <a:gd name="T66" fmla="*/ 2147483647 w 134"/>
                <a:gd name="T67" fmla="*/ 2147483647 h 52"/>
                <a:gd name="T68" fmla="*/ 2147483647 w 134"/>
                <a:gd name="T69" fmla="*/ 2147483647 h 52"/>
                <a:gd name="T70" fmla="*/ 2147483647 w 134"/>
                <a:gd name="T71" fmla="*/ 2147483647 h 52"/>
                <a:gd name="T72" fmla="*/ 2147483647 w 134"/>
                <a:gd name="T73" fmla="*/ 2147483647 h 52"/>
                <a:gd name="T74" fmla="*/ 2147483647 w 134"/>
                <a:gd name="T75" fmla="*/ 2147483647 h 52"/>
                <a:gd name="T76" fmla="*/ 2147483647 w 134"/>
                <a:gd name="T77" fmla="*/ 2147483647 h 52"/>
                <a:gd name="T78" fmla="*/ 2147483647 w 134"/>
                <a:gd name="T79" fmla="*/ 2147483647 h 52"/>
                <a:gd name="T80" fmla="*/ 2147483647 w 134"/>
                <a:gd name="T81" fmla="*/ 2147483647 h 52"/>
                <a:gd name="T82" fmla="*/ 2147483647 w 134"/>
                <a:gd name="T83" fmla="*/ 2147483647 h 52"/>
                <a:gd name="T84" fmla="*/ 2147483647 w 134"/>
                <a:gd name="T85" fmla="*/ 2147483647 h 52"/>
                <a:gd name="T86" fmla="*/ 2147483647 w 134"/>
                <a:gd name="T87" fmla="*/ 2147483647 h 52"/>
                <a:gd name="T88" fmla="*/ 2147483647 w 134"/>
                <a:gd name="T89" fmla="*/ 2147483647 h 52"/>
                <a:gd name="T90" fmla="*/ 2147483647 w 134"/>
                <a:gd name="T91" fmla="*/ 2147483647 h 52"/>
                <a:gd name="T92" fmla="*/ 2147483647 w 134"/>
                <a:gd name="T93" fmla="*/ 2147483647 h 52"/>
                <a:gd name="T94" fmla="*/ 2147483647 w 134"/>
                <a:gd name="T95" fmla="*/ 2147483647 h 52"/>
                <a:gd name="T96" fmla="*/ 2147483647 w 134"/>
                <a:gd name="T97" fmla="*/ 2147483647 h 52"/>
                <a:gd name="T98" fmla="*/ 2147483647 w 134"/>
                <a:gd name="T99" fmla="*/ 2147483647 h 5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34" h="52">
                  <a:moveTo>
                    <a:pt x="129" y="43"/>
                  </a:moveTo>
                  <a:cubicBezTo>
                    <a:pt x="130" y="44"/>
                    <a:pt x="134" y="44"/>
                    <a:pt x="133" y="45"/>
                  </a:cubicBezTo>
                  <a:cubicBezTo>
                    <a:pt x="131" y="47"/>
                    <a:pt x="127" y="47"/>
                    <a:pt x="125" y="48"/>
                  </a:cubicBezTo>
                  <a:cubicBezTo>
                    <a:pt x="122" y="49"/>
                    <a:pt x="119" y="51"/>
                    <a:pt x="115" y="51"/>
                  </a:cubicBezTo>
                  <a:cubicBezTo>
                    <a:pt x="110" y="51"/>
                    <a:pt x="105" y="50"/>
                    <a:pt x="100" y="50"/>
                  </a:cubicBezTo>
                  <a:cubicBezTo>
                    <a:pt x="99" y="50"/>
                    <a:pt x="97" y="52"/>
                    <a:pt x="96" y="52"/>
                  </a:cubicBezTo>
                  <a:cubicBezTo>
                    <a:pt x="93" y="52"/>
                    <a:pt x="90" y="52"/>
                    <a:pt x="87" y="51"/>
                  </a:cubicBezTo>
                  <a:cubicBezTo>
                    <a:pt x="87" y="51"/>
                    <a:pt x="88" y="50"/>
                    <a:pt x="88" y="49"/>
                  </a:cubicBezTo>
                  <a:cubicBezTo>
                    <a:pt x="90" y="47"/>
                    <a:pt x="94" y="46"/>
                    <a:pt x="95" y="43"/>
                  </a:cubicBezTo>
                  <a:cubicBezTo>
                    <a:pt x="95" y="42"/>
                    <a:pt x="94" y="41"/>
                    <a:pt x="93" y="40"/>
                  </a:cubicBezTo>
                  <a:cubicBezTo>
                    <a:pt x="90" y="39"/>
                    <a:pt x="87" y="40"/>
                    <a:pt x="84" y="39"/>
                  </a:cubicBezTo>
                  <a:cubicBezTo>
                    <a:pt x="82" y="38"/>
                    <a:pt x="79" y="36"/>
                    <a:pt x="78" y="34"/>
                  </a:cubicBezTo>
                  <a:cubicBezTo>
                    <a:pt x="77" y="31"/>
                    <a:pt x="79" y="28"/>
                    <a:pt x="77" y="25"/>
                  </a:cubicBezTo>
                  <a:cubicBezTo>
                    <a:pt x="76" y="23"/>
                    <a:pt x="72" y="25"/>
                    <a:pt x="69" y="25"/>
                  </a:cubicBezTo>
                  <a:cubicBezTo>
                    <a:pt x="66" y="24"/>
                    <a:pt x="62" y="24"/>
                    <a:pt x="59" y="22"/>
                  </a:cubicBezTo>
                  <a:cubicBezTo>
                    <a:pt x="57" y="21"/>
                    <a:pt x="57" y="18"/>
                    <a:pt x="55" y="17"/>
                  </a:cubicBezTo>
                  <a:cubicBezTo>
                    <a:pt x="53" y="17"/>
                    <a:pt x="50" y="18"/>
                    <a:pt x="48" y="18"/>
                  </a:cubicBezTo>
                  <a:cubicBezTo>
                    <a:pt x="46" y="18"/>
                    <a:pt x="44" y="16"/>
                    <a:pt x="42" y="16"/>
                  </a:cubicBezTo>
                  <a:cubicBezTo>
                    <a:pt x="40" y="15"/>
                    <a:pt x="36" y="16"/>
                    <a:pt x="34" y="15"/>
                  </a:cubicBezTo>
                  <a:cubicBezTo>
                    <a:pt x="33" y="15"/>
                    <a:pt x="35" y="14"/>
                    <a:pt x="36" y="13"/>
                  </a:cubicBezTo>
                  <a:cubicBezTo>
                    <a:pt x="37" y="12"/>
                    <a:pt x="40" y="12"/>
                    <a:pt x="39" y="11"/>
                  </a:cubicBezTo>
                  <a:cubicBezTo>
                    <a:pt x="37" y="9"/>
                    <a:pt x="33" y="8"/>
                    <a:pt x="30" y="8"/>
                  </a:cubicBezTo>
                  <a:cubicBezTo>
                    <a:pt x="27" y="9"/>
                    <a:pt x="24" y="11"/>
                    <a:pt x="20" y="12"/>
                  </a:cubicBezTo>
                  <a:cubicBezTo>
                    <a:pt x="17" y="14"/>
                    <a:pt x="14" y="15"/>
                    <a:pt x="12" y="17"/>
                  </a:cubicBezTo>
                  <a:cubicBezTo>
                    <a:pt x="9" y="18"/>
                    <a:pt x="8" y="22"/>
                    <a:pt x="6" y="22"/>
                  </a:cubicBezTo>
                  <a:cubicBezTo>
                    <a:pt x="4" y="23"/>
                    <a:pt x="1" y="22"/>
                    <a:pt x="0" y="20"/>
                  </a:cubicBezTo>
                  <a:cubicBezTo>
                    <a:pt x="0" y="19"/>
                    <a:pt x="4" y="19"/>
                    <a:pt x="5" y="17"/>
                  </a:cubicBezTo>
                  <a:cubicBezTo>
                    <a:pt x="6" y="15"/>
                    <a:pt x="6" y="11"/>
                    <a:pt x="8" y="10"/>
                  </a:cubicBezTo>
                  <a:cubicBezTo>
                    <a:pt x="12" y="7"/>
                    <a:pt x="16" y="6"/>
                    <a:pt x="20" y="4"/>
                  </a:cubicBezTo>
                  <a:cubicBezTo>
                    <a:pt x="24" y="3"/>
                    <a:pt x="29" y="1"/>
                    <a:pt x="34" y="0"/>
                  </a:cubicBezTo>
                  <a:cubicBezTo>
                    <a:pt x="38" y="0"/>
                    <a:pt x="42" y="1"/>
                    <a:pt x="46" y="2"/>
                  </a:cubicBezTo>
                  <a:cubicBezTo>
                    <a:pt x="48" y="2"/>
                    <a:pt x="51" y="2"/>
                    <a:pt x="54" y="3"/>
                  </a:cubicBezTo>
                  <a:cubicBezTo>
                    <a:pt x="55" y="3"/>
                    <a:pt x="56" y="4"/>
                    <a:pt x="57" y="5"/>
                  </a:cubicBezTo>
                  <a:cubicBezTo>
                    <a:pt x="59" y="5"/>
                    <a:pt x="61" y="4"/>
                    <a:pt x="63" y="6"/>
                  </a:cubicBezTo>
                  <a:cubicBezTo>
                    <a:pt x="66" y="7"/>
                    <a:pt x="65" y="12"/>
                    <a:pt x="68" y="13"/>
                  </a:cubicBezTo>
                  <a:cubicBezTo>
                    <a:pt x="72" y="15"/>
                    <a:pt x="76" y="13"/>
                    <a:pt x="80" y="14"/>
                  </a:cubicBezTo>
                  <a:cubicBezTo>
                    <a:pt x="82" y="15"/>
                    <a:pt x="83" y="19"/>
                    <a:pt x="85" y="21"/>
                  </a:cubicBezTo>
                  <a:cubicBezTo>
                    <a:pt x="86" y="21"/>
                    <a:pt x="88" y="20"/>
                    <a:pt x="87" y="20"/>
                  </a:cubicBezTo>
                  <a:cubicBezTo>
                    <a:pt x="86" y="17"/>
                    <a:pt x="83" y="16"/>
                    <a:pt x="82" y="14"/>
                  </a:cubicBezTo>
                  <a:cubicBezTo>
                    <a:pt x="82" y="13"/>
                    <a:pt x="83" y="12"/>
                    <a:pt x="84" y="13"/>
                  </a:cubicBezTo>
                  <a:cubicBezTo>
                    <a:pt x="86" y="15"/>
                    <a:pt x="89" y="17"/>
                    <a:pt x="91" y="20"/>
                  </a:cubicBezTo>
                  <a:cubicBezTo>
                    <a:pt x="92" y="21"/>
                    <a:pt x="90" y="22"/>
                    <a:pt x="91" y="23"/>
                  </a:cubicBezTo>
                  <a:cubicBezTo>
                    <a:pt x="92" y="24"/>
                    <a:pt x="95" y="23"/>
                    <a:pt x="97" y="24"/>
                  </a:cubicBezTo>
                  <a:cubicBezTo>
                    <a:pt x="100" y="25"/>
                    <a:pt x="103" y="27"/>
                    <a:pt x="106" y="29"/>
                  </a:cubicBezTo>
                  <a:cubicBezTo>
                    <a:pt x="107" y="30"/>
                    <a:pt x="108" y="32"/>
                    <a:pt x="109" y="33"/>
                  </a:cubicBezTo>
                  <a:cubicBezTo>
                    <a:pt x="111" y="34"/>
                    <a:pt x="115" y="32"/>
                    <a:pt x="116" y="34"/>
                  </a:cubicBezTo>
                  <a:cubicBezTo>
                    <a:pt x="117" y="36"/>
                    <a:pt x="110" y="38"/>
                    <a:pt x="112" y="39"/>
                  </a:cubicBezTo>
                  <a:cubicBezTo>
                    <a:pt x="115" y="41"/>
                    <a:pt x="118" y="38"/>
                    <a:pt x="121" y="38"/>
                  </a:cubicBezTo>
                  <a:cubicBezTo>
                    <a:pt x="124" y="38"/>
                    <a:pt x="126" y="39"/>
                    <a:pt x="128" y="40"/>
                  </a:cubicBezTo>
                  <a:cubicBezTo>
                    <a:pt x="128" y="41"/>
                    <a:pt x="128" y="43"/>
                    <a:pt x="129" y="4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45" name="Freeform 1021">
              <a:extLst>
                <a:ext uri="{FF2B5EF4-FFF2-40B4-BE49-F238E27FC236}">
                  <a16:creationId xmlns:a16="http://schemas.microsoft.com/office/drawing/2014/main" id="{82DDD5DE-D400-B04E-BF2E-40EDDCA6759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43026" y="3494494"/>
              <a:ext cx="17450" cy="14277"/>
            </a:xfrm>
            <a:custGeom>
              <a:avLst/>
              <a:gdLst>
                <a:gd name="T0" fmla="*/ 2147483647 w 9"/>
                <a:gd name="T1" fmla="*/ 0 h 8"/>
                <a:gd name="T2" fmla="*/ 2147483647 w 9"/>
                <a:gd name="T3" fmla="*/ 2147483647 h 8"/>
                <a:gd name="T4" fmla="*/ 2147483647 w 9"/>
                <a:gd name="T5" fmla="*/ 2147483647 h 8"/>
                <a:gd name="T6" fmla="*/ 2147483647 w 9"/>
                <a:gd name="T7" fmla="*/ 2147483647 h 8"/>
                <a:gd name="T8" fmla="*/ 2147483647 w 9"/>
                <a:gd name="T9" fmla="*/ 2147483647 h 8"/>
                <a:gd name="T10" fmla="*/ 2147483647 w 9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" h="8">
                  <a:moveTo>
                    <a:pt x="5" y="0"/>
                  </a:moveTo>
                  <a:cubicBezTo>
                    <a:pt x="6" y="2"/>
                    <a:pt x="9" y="4"/>
                    <a:pt x="8" y="6"/>
                  </a:cubicBezTo>
                  <a:cubicBezTo>
                    <a:pt x="7" y="8"/>
                    <a:pt x="3" y="8"/>
                    <a:pt x="1" y="7"/>
                  </a:cubicBezTo>
                  <a:cubicBezTo>
                    <a:pt x="0" y="7"/>
                    <a:pt x="2" y="5"/>
                    <a:pt x="2" y="4"/>
                  </a:cubicBezTo>
                  <a:cubicBezTo>
                    <a:pt x="2" y="3"/>
                    <a:pt x="1" y="2"/>
                    <a:pt x="1" y="1"/>
                  </a:cubicBezTo>
                  <a:cubicBezTo>
                    <a:pt x="2" y="0"/>
                    <a:pt x="4" y="0"/>
                    <a:pt x="5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46" name="Freeform 1022">
              <a:extLst>
                <a:ext uri="{FF2B5EF4-FFF2-40B4-BE49-F238E27FC236}">
                  <a16:creationId xmlns:a16="http://schemas.microsoft.com/office/drawing/2014/main" id="{A497C44C-D4DD-944E-879A-C7CE9D6C798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65177" y="3400897"/>
              <a:ext cx="14278" cy="22209"/>
            </a:xfrm>
            <a:custGeom>
              <a:avLst/>
              <a:gdLst>
                <a:gd name="T0" fmla="*/ 2147483647 w 7"/>
                <a:gd name="T1" fmla="*/ 2147483647 h 12"/>
                <a:gd name="T2" fmla="*/ 2147483647 w 7"/>
                <a:gd name="T3" fmla="*/ 2147483647 h 12"/>
                <a:gd name="T4" fmla="*/ 0 w 7"/>
                <a:gd name="T5" fmla="*/ 2147483647 h 12"/>
                <a:gd name="T6" fmla="*/ 2147483647 w 7"/>
                <a:gd name="T7" fmla="*/ 2147483647 h 12"/>
                <a:gd name="T8" fmla="*/ 2147483647 w 7"/>
                <a:gd name="T9" fmla="*/ 2147483647 h 12"/>
                <a:gd name="T10" fmla="*/ 2147483647 w 7"/>
                <a:gd name="T11" fmla="*/ 2147483647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" h="12">
                  <a:moveTo>
                    <a:pt x="5" y="1"/>
                  </a:moveTo>
                  <a:cubicBezTo>
                    <a:pt x="5" y="0"/>
                    <a:pt x="3" y="0"/>
                    <a:pt x="3" y="1"/>
                  </a:cubicBezTo>
                  <a:cubicBezTo>
                    <a:pt x="1" y="3"/>
                    <a:pt x="0" y="5"/>
                    <a:pt x="0" y="8"/>
                  </a:cubicBezTo>
                  <a:cubicBezTo>
                    <a:pt x="0" y="9"/>
                    <a:pt x="1" y="11"/>
                    <a:pt x="3" y="11"/>
                  </a:cubicBezTo>
                  <a:cubicBezTo>
                    <a:pt x="5" y="12"/>
                    <a:pt x="6" y="10"/>
                    <a:pt x="7" y="9"/>
                  </a:cubicBezTo>
                  <a:cubicBezTo>
                    <a:pt x="7" y="6"/>
                    <a:pt x="7" y="3"/>
                    <a:pt x="5" y="1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chemeClr val="accent6"/>
                </a:solidFill>
                <a:ea typeface="MS PGothic" pitchFamily="34" charset="-128"/>
              </a:endParaRPr>
            </a:p>
          </p:txBody>
        </p:sp>
        <p:sp>
          <p:nvSpPr>
            <p:cNvPr id="2147" name="Freeform 1023">
              <a:extLst>
                <a:ext uri="{FF2B5EF4-FFF2-40B4-BE49-F238E27FC236}">
                  <a16:creationId xmlns:a16="http://schemas.microsoft.com/office/drawing/2014/main" id="{9E714FF2-4A64-5944-B2C9-A191EB0F50F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50900" y="3353305"/>
              <a:ext cx="31728" cy="7932"/>
            </a:xfrm>
            <a:custGeom>
              <a:avLst/>
              <a:gdLst>
                <a:gd name="T0" fmla="*/ 2147483647 w 17"/>
                <a:gd name="T1" fmla="*/ 0 h 4"/>
                <a:gd name="T2" fmla="*/ 2147483647 w 17"/>
                <a:gd name="T3" fmla="*/ 2147483647 h 4"/>
                <a:gd name="T4" fmla="*/ 2147483647 w 17"/>
                <a:gd name="T5" fmla="*/ 2147483647 h 4"/>
                <a:gd name="T6" fmla="*/ 2147483647 w 17"/>
                <a:gd name="T7" fmla="*/ 2147483647 h 4"/>
                <a:gd name="T8" fmla="*/ 2147483647 w 17"/>
                <a:gd name="T9" fmla="*/ 2147483647 h 4"/>
                <a:gd name="T10" fmla="*/ 2147483647 w 17"/>
                <a:gd name="T11" fmla="*/ 2147483647 h 4"/>
                <a:gd name="T12" fmla="*/ 2147483647 w 17"/>
                <a:gd name="T13" fmla="*/ 0 h 4"/>
                <a:gd name="T14" fmla="*/ 2147483647 w 17"/>
                <a:gd name="T15" fmla="*/ 0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4">
                  <a:moveTo>
                    <a:pt x="15" y="0"/>
                  </a:moveTo>
                  <a:cubicBezTo>
                    <a:pt x="16" y="1"/>
                    <a:pt x="17" y="2"/>
                    <a:pt x="16" y="2"/>
                  </a:cubicBezTo>
                  <a:cubicBezTo>
                    <a:pt x="15" y="3"/>
                    <a:pt x="13" y="2"/>
                    <a:pt x="11" y="2"/>
                  </a:cubicBezTo>
                  <a:cubicBezTo>
                    <a:pt x="9" y="2"/>
                    <a:pt x="7" y="4"/>
                    <a:pt x="4" y="4"/>
                  </a:cubicBezTo>
                  <a:cubicBezTo>
                    <a:pt x="3" y="4"/>
                    <a:pt x="0" y="2"/>
                    <a:pt x="1" y="1"/>
                  </a:cubicBezTo>
                  <a:cubicBezTo>
                    <a:pt x="2" y="0"/>
                    <a:pt x="4" y="1"/>
                    <a:pt x="6" y="1"/>
                  </a:cubicBezTo>
                  <a:cubicBezTo>
                    <a:pt x="8" y="1"/>
                    <a:pt x="10" y="0"/>
                    <a:pt x="12" y="0"/>
                  </a:cubicBezTo>
                  <a:cubicBezTo>
                    <a:pt x="13" y="0"/>
                    <a:pt x="14" y="0"/>
                    <a:pt x="15" y="0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48" name="Freeform 1024">
              <a:extLst>
                <a:ext uri="{FF2B5EF4-FFF2-40B4-BE49-F238E27FC236}">
                  <a16:creationId xmlns:a16="http://schemas.microsoft.com/office/drawing/2014/main" id="{0319815E-7E65-A04A-8A51-5F424BD56DB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85800" y="3346960"/>
              <a:ext cx="14277" cy="36487"/>
            </a:xfrm>
            <a:custGeom>
              <a:avLst/>
              <a:gdLst>
                <a:gd name="T0" fmla="*/ 2147483647 w 7"/>
                <a:gd name="T1" fmla="*/ 2147483647 h 19"/>
                <a:gd name="T2" fmla="*/ 2147483647 w 7"/>
                <a:gd name="T3" fmla="*/ 2147483647 h 19"/>
                <a:gd name="T4" fmla="*/ 2147483647 w 7"/>
                <a:gd name="T5" fmla="*/ 2147483647 h 19"/>
                <a:gd name="T6" fmla="*/ 2147483647 w 7"/>
                <a:gd name="T7" fmla="*/ 2147483647 h 19"/>
                <a:gd name="T8" fmla="*/ 2147483647 w 7"/>
                <a:gd name="T9" fmla="*/ 2147483647 h 19"/>
                <a:gd name="T10" fmla="*/ 2147483647 w 7"/>
                <a:gd name="T11" fmla="*/ 2147483647 h 19"/>
                <a:gd name="T12" fmla="*/ 2147483647 w 7"/>
                <a:gd name="T13" fmla="*/ 2147483647 h 19"/>
                <a:gd name="T14" fmla="*/ 2147483647 w 7"/>
                <a:gd name="T15" fmla="*/ 2147483647 h 19"/>
                <a:gd name="T16" fmla="*/ 2147483647 w 7"/>
                <a:gd name="T17" fmla="*/ 2147483647 h 19"/>
                <a:gd name="T18" fmla="*/ 2147483647 w 7"/>
                <a:gd name="T19" fmla="*/ 2147483647 h 19"/>
                <a:gd name="T20" fmla="*/ 2147483647 w 7"/>
                <a:gd name="T21" fmla="*/ 2147483647 h 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" h="19">
                  <a:moveTo>
                    <a:pt x="1" y="1"/>
                  </a:moveTo>
                  <a:cubicBezTo>
                    <a:pt x="0" y="2"/>
                    <a:pt x="1" y="4"/>
                    <a:pt x="2" y="5"/>
                  </a:cubicBezTo>
                  <a:cubicBezTo>
                    <a:pt x="3" y="6"/>
                    <a:pt x="5" y="5"/>
                    <a:pt x="5" y="6"/>
                  </a:cubicBezTo>
                  <a:cubicBezTo>
                    <a:pt x="6" y="9"/>
                    <a:pt x="4" y="11"/>
                    <a:pt x="3" y="13"/>
                  </a:cubicBezTo>
                  <a:cubicBezTo>
                    <a:pt x="3" y="14"/>
                    <a:pt x="1" y="15"/>
                    <a:pt x="1" y="16"/>
                  </a:cubicBezTo>
                  <a:cubicBezTo>
                    <a:pt x="1" y="17"/>
                    <a:pt x="2" y="19"/>
                    <a:pt x="3" y="18"/>
                  </a:cubicBezTo>
                  <a:cubicBezTo>
                    <a:pt x="4" y="18"/>
                    <a:pt x="4" y="16"/>
                    <a:pt x="4" y="15"/>
                  </a:cubicBezTo>
                  <a:cubicBezTo>
                    <a:pt x="5" y="12"/>
                    <a:pt x="6" y="10"/>
                    <a:pt x="7" y="7"/>
                  </a:cubicBezTo>
                  <a:cubicBezTo>
                    <a:pt x="7" y="6"/>
                    <a:pt x="7" y="6"/>
                    <a:pt x="7" y="5"/>
                  </a:cubicBezTo>
                  <a:cubicBezTo>
                    <a:pt x="6" y="4"/>
                    <a:pt x="5" y="4"/>
                    <a:pt x="4" y="3"/>
                  </a:cubicBezTo>
                  <a:cubicBezTo>
                    <a:pt x="3" y="2"/>
                    <a:pt x="2" y="0"/>
                    <a:pt x="1" y="1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49" name="Freeform 1025">
              <a:extLst>
                <a:ext uri="{FF2B5EF4-FFF2-40B4-BE49-F238E27FC236}">
                  <a16:creationId xmlns:a16="http://schemas.microsoft.com/office/drawing/2014/main" id="{0723D60F-4EE0-0D4F-800F-54A6C743EED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03250" y="3392965"/>
              <a:ext cx="14278" cy="22209"/>
            </a:xfrm>
            <a:custGeom>
              <a:avLst/>
              <a:gdLst>
                <a:gd name="T0" fmla="*/ 0 w 7"/>
                <a:gd name="T1" fmla="*/ 2147483647 h 12"/>
                <a:gd name="T2" fmla="*/ 2147483647 w 7"/>
                <a:gd name="T3" fmla="*/ 2147483647 h 12"/>
                <a:gd name="T4" fmla="*/ 2147483647 w 7"/>
                <a:gd name="T5" fmla="*/ 2147483647 h 12"/>
                <a:gd name="T6" fmla="*/ 2147483647 w 7"/>
                <a:gd name="T7" fmla="*/ 2147483647 h 12"/>
                <a:gd name="T8" fmla="*/ 2147483647 w 7"/>
                <a:gd name="T9" fmla="*/ 2147483647 h 12"/>
                <a:gd name="T10" fmla="*/ 2147483647 w 7"/>
                <a:gd name="T11" fmla="*/ 0 h 12"/>
                <a:gd name="T12" fmla="*/ 0 w 7"/>
                <a:gd name="T13" fmla="*/ 2147483647 h 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" h="12">
                  <a:moveTo>
                    <a:pt x="0" y="1"/>
                  </a:moveTo>
                  <a:cubicBezTo>
                    <a:pt x="1" y="3"/>
                    <a:pt x="4" y="3"/>
                    <a:pt x="5" y="5"/>
                  </a:cubicBezTo>
                  <a:cubicBezTo>
                    <a:pt x="6" y="7"/>
                    <a:pt x="5" y="9"/>
                    <a:pt x="6" y="11"/>
                  </a:cubicBezTo>
                  <a:cubicBezTo>
                    <a:pt x="6" y="12"/>
                    <a:pt x="7" y="11"/>
                    <a:pt x="7" y="10"/>
                  </a:cubicBezTo>
                  <a:cubicBezTo>
                    <a:pt x="7" y="8"/>
                    <a:pt x="7" y="6"/>
                    <a:pt x="6" y="4"/>
                  </a:cubicBezTo>
                  <a:cubicBezTo>
                    <a:pt x="6" y="2"/>
                    <a:pt x="4" y="1"/>
                    <a:pt x="3" y="0"/>
                  </a:cubicBez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50" name="Freeform 1037">
              <a:extLst>
                <a:ext uri="{FF2B5EF4-FFF2-40B4-BE49-F238E27FC236}">
                  <a16:creationId xmlns:a16="http://schemas.microsoft.com/office/drawing/2014/main" id="{2A1E3B31-F13C-C34C-A383-EEEEFF768CF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15883" y="2912292"/>
              <a:ext cx="47591" cy="19037"/>
            </a:xfrm>
            <a:custGeom>
              <a:avLst/>
              <a:gdLst>
                <a:gd name="T0" fmla="*/ 2147483647 w 25"/>
                <a:gd name="T1" fmla="*/ 2147483647 h 10"/>
                <a:gd name="T2" fmla="*/ 2147483647 w 25"/>
                <a:gd name="T3" fmla="*/ 2147483647 h 10"/>
                <a:gd name="T4" fmla="*/ 2147483647 w 25"/>
                <a:gd name="T5" fmla="*/ 2147483647 h 10"/>
                <a:gd name="T6" fmla="*/ 2147483647 w 25"/>
                <a:gd name="T7" fmla="*/ 2147483647 h 10"/>
                <a:gd name="T8" fmla="*/ 2147483647 w 25"/>
                <a:gd name="T9" fmla="*/ 2147483647 h 10"/>
                <a:gd name="T10" fmla="*/ 2147483647 w 25"/>
                <a:gd name="T11" fmla="*/ 2147483647 h 10"/>
                <a:gd name="T12" fmla="*/ 2147483647 w 25"/>
                <a:gd name="T13" fmla="*/ 2147483647 h 10"/>
                <a:gd name="T14" fmla="*/ 2147483647 w 25"/>
                <a:gd name="T15" fmla="*/ 2147483647 h 10"/>
                <a:gd name="T16" fmla="*/ 2147483647 w 25"/>
                <a:gd name="T17" fmla="*/ 2147483647 h 10"/>
                <a:gd name="T18" fmla="*/ 2147483647 w 25"/>
                <a:gd name="T19" fmla="*/ 2147483647 h 10"/>
                <a:gd name="T20" fmla="*/ 2147483647 w 25"/>
                <a:gd name="T21" fmla="*/ 2147483647 h 10"/>
                <a:gd name="T22" fmla="*/ 2147483647 w 25"/>
                <a:gd name="T23" fmla="*/ 2147483647 h 1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" h="10">
                  <a:moveTo>
                    <a:pt x="1" y="7"/>
                  </a:moveTo>
                  <a:cubicBezTo>
                    <a:pt x="1" y="7"/>
                    <a:pt x="0" y="8"/>
                    <a:pt x="1" y="9"/>
                  </a:cubicBezTo>
                  <a:cubicBezTo>
                    <a:pt x="2" y="10"/>
                    <a:pt x="4" y="10"/>
                    <a:pt x="6" y="9"/>
                  </a:cubicBezTo>
                  <a:cubicBezTo>
                    <a:pt x="10" y="8"/>
                    <a:pt x="14" y="7"/>
                    <a:pt x="18" y="5"/>
                  </a:cubicBezTo>
                  <a:cubicBezTo>
                    <a:pt x="20" y="5"/>
                    <a:pt x="22" y="4"/>
                    <a:pt x="24" y="3"/>
                  </a:cubicBezTo>
                  <a:cubicBezTo>
                    <a:pt x="25" y="3"/>
                    <a:pt x="22" y="3"/>
                    <a:pt x="22" y="3"/>
                  </a:cubicBezTo>
                  <a:cubicBezTo>
                    <a:pt x="20" y="3"/>
                    <a:pt x="18" y="4"/>
                    <a:pt x="17" y="3"/>
                  </a:cubicBezTo>
                  <a:cubicBezTo>
                    <a:pt x="17" y="2"/>
                    <a:pt x="21" y="2"/>
                    <a:pt x="20" y="1"/>
                  </a:cubicBezTo>
                  <a:cubicBezTo>
                    <a:pt x="20" y="0"/>
                    <a:pt x="18" y="1"/>
                    <a:pt x="17" y="1"/>
                  </a:cubicBezTo>
                  <a:cubicBezTo>
                    <a:pt x="14" y="2"/>
                    <a:pt x="12" y="2"/>
                    <a:pt x="9" y="3"/>
                  </a:cubicBezTo>
                  <a:cubicBezTo>
                    <a:pt x="8" y="3"/>
                    <a:pt x="6" y="3"/>
                    <a:pt x="5" y="4"/>
                  </a:cubicBezTo>
                  <a:cubicBezTo>
                    <a:pt x="4" y="5"/>
                    <a:pt x="2" y="5"/>
                    <a:pt x="1" y="7"/>
                  </a:cubicBezTo>
                  <a:close/>
                </a:path>
              </a:pathLst>
            </a:custGeom>
            <a:solidFill>
              <a:srgbClr val="7AA34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51" name="Freeform 1145">
              <a:extLst>
                <a:ext uri="{FF2B5EF4-FFF2-40B4-BE49-F238E27FC236}">
                  <a16:creationId xmlns:a16="http://schemas.microsoft.com/office/drawing/2014/main" id="{F67C6F08-B4C0-084C-AC1D-C9570E333B5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60127" y="5609137"/>
              <a:ext cx="38073" cy="30142"/>
            </a:xfrm>
            <a:custGeom>
              <a:avLst/>
              <a:gdLst>
                <a:gd name="T0" fmla="*/ 2147483647 w 20"/>
                <a:gd name="T1" fmla="*/ 2147483647 h 16"/>
                <a:gd name="T2" fmla="*/ 2147483647 w 20"/>
                <a:gd name="T3" fmla="*/ 2147483647 h 16"/>
                <a:gd name="T4" fmla="*/ 2147483647 w 20"/>
                <a:gd name="T5" fmla="*/ 0 h 16"/>
                <a:gd name="T6" fmla="*/ 2147483647 w 20"/>
                <a:gd name="T7" fmla="*/ 2147483647 h 16"/>
                <a:gd name="T8" fmla="*/ 2147483647 w 20"/>
                <a:gd name="T9" fmla="*/ 2147483647 h 16"/>
                <a:gd name="T10" fmla="*/ 2147483647 w 20"/>
                <a:gd name="T11" fmla="*/ 2147483647 h 16"/>
                <a:gd name="T12" fmla="*/ 2147483647 w 20"/>
                <a:gd name="T13" fmla="*/ 2147483647 h 16"/>
                <a:gd name="T14" fmla="*/ 2147483647 w 20"/>
                <a:gd name="T15" fmla="*/ 2147483647 h 16"/>
                <a:gd name="T16" fmla="*/ 2147483647 w 20"/>
                <a:gd name="T17" fmla="*/ 2147483647 h 16"/>
                <a:gd name="T18" fmla="*/ 0 w 20"/>
                <a:gd name="T19" fmla="*/ 2147483647 h 16"/>
                <a:gd name="T20" fmla="*/ 2147483647 w 20"/>
                <a:gd name="T21" fmla="*/ 2147483647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0" h="16">
                  <a:moveTo>
                    <a:pt x="6" y="15"/>
                  </a:moveTo>
                  <a:cubicBezTo>
                    <a:pt x="11" y="12"/>
                    <a:pt x="15" y="7"/>
                    <a:pt x="19" y="2"/>
                  </a:cubicBezTo>
                  <a:cubicBezTo>
                    <a:pt x="20" y="1"/>
                    <a:pt x="18" y="0"/>
                    <a:pt x="17" y="0"/>
                  </a:cubicBezTo>
                  <a:cubicBezTo>
                    <a:pt x="15" y="0"/>
                    <a:pt x="13" y="2"/>
                    <a:pt x="11" y="2"/>
                  </a:cubicBezTo>
                  <a:cubicBezTo>
                    <a:pt x="9" y="2"/>
                    <a:pt x="8" y="1"/>
                    <a:pt x="6" y="1"/>
                  </a:cubicBezTo>
                  <a:cubicBezTo>
                    <a:pt x="6" y="1"/>
                    <a:pt x="7" y="3"/>
                    <a:pt x="6" y="3"/>
                  </a:cubicBezTo>
                  <a:cubicBezTo>
                    <a:pt x="6" y="4"/>
                    <a:pt x="4" y="4"/>
                    <a:pt x="4" y="5"/>
                  </a:cubicBezTo>
                  <a:cubicBezTo>
                    <a:pt x="6" y="6"/>
                    <a:pt x="9" y="4"/>
                    <a:pt x="9" y="6"/>
                  </a:cubicBezTo>
                  <a:cubicBezTo>
                    <a:pt x="10" y="8"/>
                    <a:pt x="6" y="9"/>
                    <a:pt x="5" y="10"/>
                  </a:cubicBezTo>
                  <a:cubicBezTo>
                    <a:pt x="3" y="11"/>
                    <a:pt x="0" y="11"/>
                    <a:pt x="0" y="13"/>
                  </a:cubicBezTo>
                  <a:cubicBezTo>
                    <a:pt x="1" y="15"/>
                    <a:pt x="4" y="16"/>
                    <a:pt x="6" y="1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52" name="Freeform 1146">
              <a:extLst>
                <a:ext uri="{FF2B5EF4-FFF2-40B4-BE49-F238E27FC236}">
                  <a16:creationId xmlns:a16="http://schemas.microsoft.com/office/drawing/2014/main" id="{19F97D7C-23AD-FF42-8C7B-BCC65ADD63F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90269" y="5609137"/>
              <a:ext cx="44419" cy="33314"/>
            </a:xfrm>
            <a:custGeom>
              <a:avLst/>
              <a:gdLst>
                <a:gd name="T0" fmla="*/ 2147483647 w 23"/>
                <a:gd name="T1" fmla="*/ 2147483647 h 17"/>
                <a:gd name="T2" fmla="*/ 2147483647 w 23"/>
                <a:gd name="T3" fmla="*/ 2147483647 h 17"/>
                <a:gd name="T4" fmla="*/ 2147483647 w 23"/>
                <a:gd name="T5" fmla="*/ 2147483647 h 17"/>
                <a:gd name="T6" fmla="*/ 2147483647 w 23"/>
                <a:gd name="T7" fmla="*/ 2147483647 h 17"/>
                <a:gd name="T8" fmla="*/ 2147483647 w 23"/>
                <a:gd name="T9" fmla="*/ 2147483647 h 17"/>
                <a:gd name="T10" fmla="*/ 2147483647 w 23"/>
                <a:gd name="T11" fmla="*/ 2147483647 h 17"/>
                <a:gd name="T12" fmla="*/ 2147483647 w 23"/>
                <a:gd name="T13" fmla="*/ 2147483647 h 17"/>
                <a:gd name="T14" fmla="*/ 2147483647 w 23"/>
                <a:gd name="T15" fmla="*/ 2147483647 h 17"/>
                <a:gd name="T16" fmla="*/ 2147483647 w 23"/>
                <a:gd name="T17" fmla="*/ 2147483647 h 17"/>
                <a:gd name="T18" fmla="*/ 2147483647 w 23"/>
                <a:gd name="T19" fmla="*/ 2147483647 h 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17">
                  <a:moveTo>
                    <a:pt x="1" y="9"/>
                  </a:moveTo>
                  <a:cubicBezTo>
                    <a:pt x="6" y="5"/>
                    <a:pt x="12" y="2"/>
                    <a:pt x="18" y="1"/>
                  </a:cubicBezTo>
                  <a:cubicBezTo>
                    <a:pt x="20" y="0"/>
                    <a:pt x="22" y="2"/>
                    <a:pt x="23" y="4"/>
                  </a:cubicBezTo>
                  <a:cubicBezTo>
                    <a:pt x="23" y="6"/>
                    <a:pt x="21" y="6"/>
                    <a:pt x="19" y="7"/>
                  </a:cubicBezTo>
                  <a:cubicBezTo>
                    <a:pt x="18" y="7"/>
                    <a:pt x="16" y="7"/>
                    <a:pt x="15" y="8"/>
                  </a:cubicBezTo>
                  <a:cubicBezTo>
                    <a:pt x="13" y="9"/>
                    <a:pt x="12" y="10"/>
                    <a:pt x="10" y="11"/>
                  </a:cubicBezTo>
                  <a:cubicBezTo>
                    <a:pt x="9" y="12"/>
                    <a:pt x="7" y="11"/>
                    <a:pt x="6" y="12"/>
                  </a:cubicBezTo>
                  <a:cubicBezTo>
                    <a:pt x="5" y="12"/>
                    <a:pt x="6" y="14"/>
                    <a:pt x="6" y="15"/>
                  </a:cubicBezTo>
                  <a:cubicBezTo>
                    <a:pt x="4" y="15"/>
                    <a:pt x="2" y="17"/>
                    <a:pt x="1" y="16"/>
                  </a:cubicBezTo>
                  <a:cubicBezTo>
                    <a:pt x="0" y="14"/>
                    <a:pt x="0" y="10"/>
                    <a:pt x="1" y="9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53" name="Freeform 1148">
              <a:extLst>
                <a:ext uri="{FF2B5EF4-FFF2-40B4-BE49-F238E27FC236}">
                  <a16:creationId xmlns:a16="http://schemas.microsoft.com/office/drawing/2014/main" id="{289D60C2-D0E8-0247-B6F9-14EBB5AEC4C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71639" y="3780042"/>
              <a:ext cx="4760" cy="4759"/>
            </a:xfrm>
            <a:custGeom>
              <a:avLst/>
              <a:gdLst>
                <a:gd name="T0" fmla="*/ 2147483647 w 3"/>
                <a:gd name="T1" fmla="*/ 2147483647 h 3"/>
                <a:gd name="T2" fmla="*/ 2147483647 w 3"/>
                <a:gd name="T3" fmla="*/ 2147483647 h 3"/>
                <a:gd name="T4" fmla="*/ 2147483647 w 3"/>
                <a:gd name="T5" fmla="*/ 2147483647 h 3"/>
                <a:gd name="T6" fmla="*/ 2147483647 w 3"/>
                <a:gd name="T7" fmla="*/ 2147483647 h 3"/>
                <a:gd name="T8" fmla="*/ 2147483647 w 3"/>
                <a:gd name="T9" fmla="*/ 214748364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3" y="2"/>
                    <a:pt x="3" y="2"/>
                    <a:pt x="3" y="3"/>
                  </a:cubicBezTo>
                  <a:cubicBezTo>
                    <a:pt x="2" y="3"/>
                    <a:pt x="2" y="3"/>
                    <a:pt x="1" y="2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1"/>
                    <a:pt x="2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54" name="Freeform 1149">
              <a:extLst>
                <a:ext uri="{FF2B5EF4-FFF2-40B4-BE49-F238E27FC236}">
                  <a16:creationId xmlns:a16="http://schemas.microsoft.com/office/drawing/2014/main" id="{3C9439A1-B71A-244A-B330-82D7718D3ED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90327" y="5723357"/>
              <a:ext cx="23796" cy="9518"/>
            </a:xfrm>
            <a:custGeom>
              <a:avLst/>
              <a:gdLst>
                <a:gd name="T0" fmla="*/ 2147483647 w 13"/>
                <a:gd name="T1" fmla="*/ 2147483647 h 5"/>
                <a:gd name="T2" fmla="*/ 2147483647 w 13"/>
                <a:gd name="T3" fmla="*/ 2147483647 h 5"/>
                <a:gd name="T4" fmla="*/ 2147483647 w 13"/>
                <a:gd name="T5" fmla="*/ 2147483647 h 5"/>
                <a:gd name="T6" fmla="*/ 2147483647 w 13"/>
                <a:gd name="T7" fmla="*/ 2147483647 h 5"/>
                <a:gd name="T8" fmla="*/ 2147483647 w 13"/>
                <a:gd name="T9" fmla="*/ 2147483647 h 5"/>
                <a:gd name="T10" fmla="*/ 2147483647 w 13"/>
                <a:gd name="T11" fmla="*/ 2147483647 h 5"/>
                <a:gd name="T12" fmla="*/ 2147483647 w 13"/>
                <a:gd name="T13" fmla="*/ 2147483647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" h="5">
                  <a:moveTo>
                    <a:pt x="1" y="3"/>
                  </a:moveTo>
                  <a:cubicBezTo>
                    <a:pt x="1" y="2"/>
                    <a:pt x="3" y="1"/>
                    <a:pt x="4" y="1"/>
                  </a:cubicBezTo>
                  <a:cubicBezTo>
                    <a:pt x="7" y="1"/>
                    <a:pt x="10" y="0"/>
                    <a:pt x="12" y="1"/>
                  </a:cubicBezTo>
                  <a:cubicBezTo>
                    <a:pt x="13" y="2"/>
                    <a:pt x="11" y="3"/>
                    <a:pt x="10" y="3"/>
                  </a:cubicBezTo>
                  <a:cubicBezTo>
                    <a:pt x="8" y="4"/>
                    <a:pt x="7" y="3"/>
                    <a:pt x="5" y="3"/>
                  </a:cubicBezTo>
                  <a:cubicBezTo>
                    <a:pt x="4" y="3"/>
                    <a:pt x="4" y="5"/>
                    <a:pt x="3" y="5"/>
                  </a:cubicBezTo>
                  <a:cubicBezTo>
                    <a:pt x="2" y="4"/>
                    <a:pt x="0" y="4"/>
                    <a:pt x="1" y="3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  <p:sp>
          <p:nvSpPr>
            <p:cNvPr id="2155" name="Freeform 774">
              <a:extLst>
                <a:ext uri="{FF2B5EF4-FFF2-40B4-BE49-F238E27FC236}">
                  <a16:creationId xmlns:a16="http://schemas.microsoft.com/office/drawing/2014/main" id="{9194CEAD-AD7B-324E-AB98-385DAF2EC30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-33463" y="1886777"/>
              <a:ext cx="639597" cy="535256"/>
            </a:xfrm>
            <a:custGeom>
              <a:avLst/>
              <a:gdLst>
                <a:gd name="T0" fmla="*/ 2147483647 w 394"/>
                <a:gd name="T1" fmla="*/ 2147483647 h 329"/>
                <a:gd name="T2" fmla="*/ 2147483647 w 394"/>
                <a:gd name="T3" fmla="*/ 2147483647 h 329"/>
                <a:gd name="T4" fmla="*/ 2147483647 w 394"/>
                <a:gd name="T5" fmla="*/ 2147483647 h 329"/>
                <a:gd name="T6" fmla="*/ 2147483647 w 394"/>
                <a:gd name="T7" fmla="*/ 2147483647 h 329"/>
                <a:gd name="T8" fmla="*/ 2147483647 w 394"/>
                <a:gd name="T9" fmla="*/ 2147483647 h 329"/>
                <a:gd name="T10" fmla="*/ 2147483647 w 394"/>
                <a:gd name="T11" fmla="*/ 2147483647 h 329"/>
                <a:gd name="T12" fmla="*/ 2147483647 w 394"/>
                <a:gd name="T13" fmla="*/ 2147483647 h 329"/>
                <a:gd name="T14" fmla="*/ 2147483647 w 394"/>
                <a:gd name="T15" fmla="*/ 2147483647 h 329"/>
                <a:gd name="T16" fmla="*/ 2147483647 w 394"/>
                <a:gd name="T17" fmla="*/ 2147483647 h 329"/>
                <a:gd name="T18" fmla="*/ 2147483647 w 394"/>
                <a:gd name="T19" fmla="*/ 2147483647 h 329"/>
                <a:gd name="T20" fmla="*/ 2147483647 w 394"/>
                <a:gd name="T21" fmla="*/ 2147483647 h 329"/>
                <a:gd name="T22" fmla="*/ 2147483647 w 394"/>
                <a:gd name="T23" fmla="*/ 2147483647 h 329"/>
                <a:gd name="T24" fmla="*/ 2147483647 w 394"/>
                <a:gd name="T25" fmla="*/ 2147483647 h 329"/>
                <a:gd name="T26" fmla="*/ 2147483647 w 394"/>
                <a:gd name="T27" fmla="*/ 2147483647 h 329"/>
                <a:gd name="T28" fmla="*/ 2147483647 w 394"/>
                <a:gd name="T29" fmla="*/ 2147483647 h 329"/>
                <a:gd name="T30" fmla="*/ 2147483647 w 394"/>
                <a:gd name="T31" fmla="*/ 2147483647 h 329"/>
                <a:gd name="T32" fmla="*/ 2147483647 w 394"/>
                <a:gd name="T33" fmla="*/ 2147483647 h 329"/>
                <a:gd name="T34" fmla="*/ 2147483647 w 394"/>
                <a:gd name="T35" fmla="*/ 2147483647 h 329"/>
                <a:gd name="T36" fmla="*/ 2147483647 w 394"/>
                <a:gd name="T37" fmla="*/ 2147483647 h 329"/>
                <a:gd name="T38" fmla="*/ 2147483647 w 394"/>
                <a:gd name="T39" fmla="*/ 2147483647 h 329"/>
                <a:gd name="T40" fmla="*/ 2147483647 w 394"/>
                <a:gd name="T41" fmla="*/ 2147483647 h 329"/>
                <a:gd name="T42" fmla="*/ 2147483647 w 394"/>
                <a:gd name="T43" fmla="*/ 2147483647 h 329"/>
                <a:gd name="T44" fmla="*/ 2147483647 w 394"/>
                <a:gd name="T45" fmla="*/ 2147483647 h 329"/>
                <a:gd name="T46" fmla="*/ 2147483647 w 394"/>
                <a:gd name="T47" fmla="*/ 2147483647 h 329"/>
                <a:gd name="T48" fmla="*/ 2147483647 w 394"/>
                <a:gd name="T49" fmla="*/ 2147483647 h 329"/>
                <a:gd name="T50" fmla="*/ 2147483647 w 394"/>
                <a:gd name="T51" fmla="*/ 2147483647 h 329"/>
                <a:gd name="T52" fmla="*/ 2147483647 w 394"/>
                <a:gd name="T53" fmla="*/ 2147483647 h 329"/>
                <a:gd name="T54" fmla="*/ 2147483647 w 394"/>
                <a:gd name="T55" fmla="*/ 2147483647 h 329"/>
                <a:gd name="T56" fmla="*/ 2147483647 w 394"/>
                <a:gd name="T57" fmla="*/ 2147483647 h 329"/>
                <a:gd name="T58" fmla="*/ 2147483647 w 394"/>
                <a:gd name="T59" fmla="*/ 2147483647 h 329"/>
                <a:gd name="T60" fmla="*/ 2147483647 w 394"/>
                <a:gd name="T61" fmla="*/ 2147483647 h 329"/>
                <a:gd name="T62" fmla="*/ 2147483647 w 394"/>
                <a:gd name="T63" fmla="*/ 2147483647 h 329"/>
                <a:gd name="T64" fmla="*/ 2147483647 w 394"/>
                <a:gd name="T65" fmla="*/ 2147483647 h 329"/>
                <a:gd name="T66" fmla="*/ 2147483647 w 394"/>
                <a:gd name="T67" fmla="*/ 2147483647 h 329"/>
                <a:gd name="T68" fmla="*/ 2147483647 w 394"/>
                <a:gd name="T69" fmla="*/ 2147483647 h 329"/>
                <a:gd name="T70" fmla="*/ 2147483647 w 394"/>
                <a:gd name="T71" fmla="*/ 2147483647 h 329"/>
                <a:gd name="T72" fmla="*/ 2147483647 w 394"/>
                <a:gd name="T73" fmla="*/ 2147483647 h 329"/>
                <a:gd name="T74" fmla="*/ 2147483647 w 394"/>
                <a:gd name="T75" fmla="*/ 2147483647 h 329"/>
                <a:gd name="T76" fmla="*/ 2147483647 w 394"/>
                <a:gd name="T77" fmla="*/ 2147483647 h 329"/>
                <a:gd name="T78" fmla="*/ 2147483647 w 394"/>
                <a:gd name="T79" fmla="*/ 2147483647 h 329"/>
                <a:gd name="T80" fmla="*/ 2147483647 w 394"/>
                <a:gd name="T81" fmla="*/ 2147483647 h 329"/>
                <a:gd name="T82" fmla="*/ 2147483647 w 394"/>
                <a:gd name="T83" fmla="*/ 2147483647 h 329"/>
                <a:gd name="T84" fmla="*/ 2147483647 w 394"/>
                <a:gd name="T85" fmla="*/ 2147483647 h 329"/>
                <a:gd name="T86" fmla="*/ 2147483647 w 394"/>
                <a:gd name="T87" fmla="*/ 2147483647 h 329"/>
                <a:gd name="T88" fmla="*/ 2147483647 w 394"/>
                <a:gd name="T89" fmla="*/ 2147483647 h 329"/>
                <a:gd name="T90" fmla="*/ 2147483647 w 394"/>
                <a:gd name="T91" fmla="*/ 2147483647 h 329"/>
                <a:gd name="T92" fmla="*/ 2147483647 w 394"/>
                <a:gd name="T93" fmla="*/ 2147483647 h 329"/>
                <a:gd name="T94" fmla="*/ 2147483647 w 394"/>
                <a:gd name="T95" fmla="*/ 2147483647 h 329"/>
                <a:gd name="T96" fmla="*/ 2147483647 w 394"/>
                <a:gd name="T97" fmla="*/ 2147483647 h 329"/>
                <a:gd name="T98" fmla="*/ 2147483647 w 394"/>
                <a:gd name="T99" fmla="*/ 2147483647 h 329"/>
                <a:gd name="T100" fmla="*/ 2147483647 w 394"/>
                <a:gd name="T101" fmla="*/ 2147483647 h 329"/>
                <a:gd name="T102" fmla="*/ 2147483647 w 394"/>
                <a:gd name="T103" fmla="*/ 2147483647 h 329"/>
                <a:gd name="T104" fmla="*/ 2147483647 w 394"/>
                <a:gd name="T105" fmla="*/ 2147483647 h 329"/>
                <a:gd name="T106" fmla="*/ 2147483647 w 394"/>
                <a:gd name="T107" fmla="*/ 2147483647 h 329"/>
                <a:gd name="T108" fmla="*/ 2147483647 w 394"/>
                <a:gd name="T109" fmla="*/ 2147483647 h 329"/>
                <a:gd name="T110" fmla="*/ 2147483647 w 394"/>
                <a:gd name="T111" fmla="*/ 2147483647 h 329"/>
                <a:gd name="T112" fmla="*/ 2147483647 w 394"/>
                <a:gd name="T113" fmla="*/ 2147483647 h 329"/>
                <a:gd name="T114" fmla="*/ 2147483647 w 394"/>
                <a:gd name="T115" fmla="*/ 2147483647 h 329"/>
                <a:gd name="T116" fmla="*/ 2147483647 w 394"/>
                <a:gd name="T117" fmla="*/ 2147483647 h 32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394" h="329">
                  <a:moveTo>
                    <a:pt x="394" y="307"/>
                  </a:moveTo>
                  <a:cubicBezTo>
                    <a:pt x="393" y="309"/>
                    <a:pt x="391" y="310"/>
                    <a:pt x="391" y="312"/>
                  </a:cubicBezTo>
                  <a:cubicBezTo>
                    <a:pt x="389" y="316"/>
                    <a:pt x="389" y="319"/>
                    <a:pt x="388" y="323"/>
                  </a:cubicBezTo>
                  <a:cubicBezTo>
                    <a:pt x="387" y="325"/>
                    <a:pt x="386" y="328"/>
                    <a:pt x="384" y="329"/>
                  </a:cubicBezTo>
                  <a:cubicBezTo>
                    <a:pt x="382" y="329"/>
                    <a:pt x="380" y="328"/>
                    <a:pt x="380" y="327"/>
                  </a:cubicBezTo>
                  <a:cubicBezTo>
                    <a:pt x="379" y="324"/>
                    <a:pt x="381" y="322"/>
                    <a:pt x="381" y="320"/>
                  </a:cubicBezTo>
                  <a:cubicBezTo>
                    <a:pt x="381" y="317"/>
                    <a:pt x="382" y="314"/>
                    <a:pt x="382" y="311"/>
                  </a:cubicBezTo>
                  <a:cubicBezTo>
                    <a:pt x="382" y="309"/>
                    <a:pt x="383" y="307"/>
                    <a:pt x="381" y="307"/>
                  </a:cubicBezTo>
                  <a:cubicBezTo>
                    <a:pt x="378" y="306"/>
                    <a:pt x="375" y="307"/>
                    <a:pt x="373" y="309"/>
                  </a:cubicBezTo>
                  <a:cubicBezTo>
                    <a:pt x="371" y="310"/>
                    <a:pt x="372" y="314"/>
                    <a:pt x="370" y="315"/>
                  </a:cubicBezTo>
                  <a:cubicBezTo>
                    <a:pt x="369" y="316"/>
                    <a:pt x="368" y="313"/>
                    <a:pt x="368" y="312"/>
                  </a:cubicBezTo>
                  <a:cubicBezTo>
                    <a:pt x="369" y="309"/>
                    <a:pt x="372" y="308"/>
                    <a:pt x="373" y="305"/>
                  </a:cubicBezTo>
                  <a:cubicBezTo>
                    <a:pt x="373" y="303"/>
                    <a:pt x="370" y="302"/>
                    <a:pt x="369" y="300"/>
                  </a:cubicBezTo>
                  <a:cubicBezTo>
                    <a:pt x="369" y="299"/>
                    <a:pt x="370" y="297"/>
                    <a:pt x="369" y="295"/>
                  </a:cubicBezTo>
                  <a:cubicBezTo>
                    <a:pt x="368" y="292"/>
                    <a:pt x="366" y="291"/>
                    <a:pt x="364" y="289"/>
                  </a:cubicBezTo>
                  <a:cubicBezTo>
                    <a:pt x="363" y="288"/>
                    <a:pt x="361" y="288"/>
                    <a:pt x="361" y="286"/>
                  </a:cubicBezTo>
                  <a:cubicBezTo>
                    <a:pt x="360" y="284"/>
                    <a:pt x="361" y="281"/>
                    <a:pt x="361" y="278"/>
                  </a:cubicBezTo>
                  <a:cubicBezTo>
                    <a:pt x="360" y="276"/>
                    <a:pt x="360" y="274"/>
                    <a:pt x="359" y="273"/>
                  </a:cubicBezTo>
                  <a:cubicBezTo>
                    <a:pt x="358" y="271"/>
                    <a:pt x="355" y="271"/>
                    <a:pt x="354" y="269"/>
                  </a:cubicBezTo>
                  <a:cubicBezTo>
                    <a:pt x="352" y="266"/>
                    <a:pt x="351" y="262"/>
                    <a:pt x="350" y="259"/>
                  </a:cubicBezTo>
                  <a:cubicBezTo>
                    <a:pt x="349" y="257"/>
                    <a:pt x="351" y="254"/>
                    <a:pt x="350" y="252"/>
                  </a:cubicBezTo>
                  <a:cubicBezTo>
                    <a:pt x="350" y="251"/>
                    <a:pt x="347" y="251"/>
                    <a:pt x="347" y="252"/>
                  </a:cubicBezTo>
                  <a:cubicBezTo>
                    <a:pt x="346" y="256"/>
                    <a:pt x="346" y="260"/>
                    <a:pt x="347" y="264"/>
                  </a:cubicBezTo>
                  <a:cubicBezTo>
                    <a:pt x="348" y="266"/>
                    <a:pt x="349" y="268"/>
                    <a:pt x="351" y="270"/>
                  </a:cubicBezTo>
                  <a:cubicBezTo>
                    <a:pt x="352" y="272"/>
                    <a:pt x="355" y="272"/>
                    <a:pt x="356" y="274"/>
                  </a:cubicBezTo>
                  <a:cubicBezTo>
                    <a:pt x="357" y="275"/>
                    <a:pt x="358" y="277"/>
                    <a:pt x="357" y="279"/>
                  </a:cubicBezTo>
                  <a:cubicBezTo>
                    <a:pt x="356" y="281"/>
                    <a:pt x="354" y="284"/>
                    <a:pt x="352" y="286"/>
                  </a:cubicBezTo>
                  <a:cubicBezTo>
                    <a:pt x="351" y="287"/>
                    <a:pt x="349" y="288"/>
                    <a:pt x="347" y="289"/>
                  </a:cubicBezTo>
                  <a:cubicBezTo>
                    <a:pt x="346" y="289"/>
                    <a:pt x="345" y="288"/>
                    <a:pt x="345" y="288"/>
                  </a:cubicBezTo>
                  <a:cubicBezTo>
                    <a:pt x="345" y="282"/>
                    <a:pt x="349" y="276"/>
                    <a:pt x="347" y="271"/>
                  </a:cubicBezTo>
                  <a:cubicBezTo>
                    <a:pt x="347" y="268"/>
                    <a:pt x="342" y="269"/>
                    <a:pt x="340" y="267"/>
                  </a:cubicBezTo>
                  <a:cubicBezTo>
                    <a:pt x="338" y="264"/>
                    <a:pt x="339" y="260"/>
                    <a:pt x="337" y="257"/>
                  </a:cubicBezTo>
                  <a:cubicBezTo>
                    <a:pt x="336" y="256"/>
                    <a:pt x="333" y="257"/>
                    <a:pt x="332" y="257"/>
                  </a:cubicBezTo>
                  <a:cubicBezTo>
                    <a:pt x="330" y="257"/>
                    <a:pt x="326" y="256"/>
                    <a:pt x="327" y="257"/>
                  </a:cubicBezTo>
                  <a:cubicBezTo>
                    <a:pt x="328" y="260"/>
                    <a:pt x="335" y="261"/>
                    <a:pt x="335" y="264"/>
                  </a:cubicBezTo>
                  <a:cubicBezTo>
                    <a:pt x="335" y="267"/>
                    <a:pt x="331" y="268"/>
                    <a:pt x="328" y="268"/>
                  </a:cubicBezTo>
                  <a:cubicBezTo>
                    <a:pt x="325" y="268"/>
                    <a:pt x="321" y="266"/>
                    <a:pt x="318" y="264"/>
                  </a:cubicBezTo>
                  <a:cubicBezTo>
                    <a:pt x="316" y="262"/>
                    <a:pt x="316" y="259"/>
                    <a:pt x="315" y="257"/>
                  </a:cubicBezTo>
                  <a:cubicBezTo>
                    <a:pt x="313" y="255"/>
                    <a:pt x="311" y="254"/>
                    <a:pt x="309" y="253"/>
                  </a:cubicBezTo>
                  <a:cubicBezTo>
                    <a:pt x="306" y="251"/>
                    <a:pt x="300" y="252"/>
                    <a:pt x="298" y="248"/>
                  </a:cubicBezTo>
                  <a:cubicBezTo>
                    <a:pt x="297" y="245"/>
                    <a:pt x="302" y="242"/>
                    <a:pt x="303" y="239"/>
                  </a:cubicBezTo>
                  <a:cubicBezTo>
                    <a:pt x="304" y="237"/>
                    <a:pt x="305" y="233"/>
                    <a:pt x="303" y="233"/>
                  </a:cubicBezTo>
                  <a:cubicBezTo>
                    <a:pt x="299" y="234"/>
                    <a:pt x="298" y="240"/>
                    <a:pt x="293" y="241"/>
                  </a:cubicBezTo>
                  <a:cubicBezTo>
                    <a:pt x="290" y="242"/>
                    <a:pt x="287" y="239"/>
                    <a:pt x="284" y="237"/>
                  </a:cubicBezTo>
                  <a:cubicBezTo>
                    <a:pt x="283" y="236"/>
                    <a:pt x="283" y="234"/>
                    <a:pt x="281" y="233"/>
                  </a:cubicBezTo>
                  <a:cubicBezTo>
                    <a:pt x="279" y="232"/>
                    <a:pt x="276" y="231"/>
                    <a:pt x="273" y="231"/>
                  </a:cubicBezTo>
                  <a:cubicBezTo>
                    <a:pt x="266" y="230"/>
                    <a:pt x="258" y="233"/>
                    <a:pt x="252" y="231"/>
                  </a:cubicBezTo>
                  <a:cubicBezTo>
                    <a:pt x="249" y="231"/>
                    <a:pt x="247" y="228"/>
                    <a:pt x="246" y="225"/>
                  </a:cubicBezTo>
                  <a:cubicBezTo>
                    <a:pt x="245" y="224"/>
                    <a:pt x="249" y="222"/>
                    <a:pt x="248" y="221"/>
                  </a:cubicBezTo>
                  <a:cubicBezTo>
                    <a:pt x="246" y="220"/>
                    <a:pt x="245" y="223"/>
                    <a:pt x="243" y="223"/>
                  </a:cubicBezTo>
                  <a:cubicBezTo>
                    <a:pt x="241" y="223"/>
                    <a:pt x="239" y="222"/>
                    <a:pt x="237" y="221"/>
                  </a:cubicBezTo>
                  <a:cubicBezTo>
                    <a:pt x="234" y="219"/>
                    <a:pt x="230" y="218"/>
                    <a:pt x="229" y="214"/>
                  </a:cubicBezTo>
                  <a:cubicBezTo>
                    <a:pt x="229" y="212"/>
                    <a:pt x="238" y="210"/>
                    <a:pt x="236" y="208"/>
                  </a:cubicBezTo>
                  <a:cubicBezTo>
                    <a:pt x="232" y="206"/>
                    <a:pt x="228" y="211"/>
                    <a:pt x="224" y="211"/>
                  </a:cubicBezTo>
                  <a:cubicBezTo>
                    <a:pt x="221" y="211"/>
                    <a:pt x="218" y="209"/>
                    <a:pt x="215" y="209"/>
                  </a:cubicBezTo>
                  <a:cubicBezTo>
                    <a:pt x="212" y="210"/>
                    <a:pt x="208" y="211"/>
                    <a:pt x="207" y="213"/>
                  </a:cubicBezTo>
                  <a:cubicBezTo>
                    <a:pt x="206" y="215"/>
                    <a:pt x="210" y="215"/>
                    <a:pt x="210" y="217"/>
                  </a:cubicBezTo>
                  <a:cubicBezTo>
                    <a:pt x="211" y="219"/>
                    <a:pt x="212" y="221"/>
                    <a:pt x="210" y="223"/>
                  </a:cubicBezTo>
                  <a:cubicBezTo>
                    <a:pt x="208" y="227"/>
                    <a:pt x="204" y="231"/>
                    <a:pt x="200" y="233"/>
                  </a:cubicBezTo>
                  <a:cubicBezTo>
                    <a:pt x="198" y="234"/>
                    <a:pt x="194" y="232"/>
                    <a:pt x="192" y="233"/>
                  </a:cubicBezTo>
                  <a:cubicBezTo>
                    <a:pt x="190" y="234"/>
                    <a:pt x="189" y="237"/>
                    <a:pt x="187" y="238"/>
                  </a:cubicBezTo>
                  <a:cubicBezTo>
                    <a:pt x="181" y="243"/>
                    <a:pt x="175" y="249"/>
                    <a:pt x="167" y="252"/>
                  </a:cubicBezTo>
                  <a:cubicBezTo>
                    <a:pt x="164" y="253"/>
                    <a:pt x="160" y="253"/>
                    <a:pt x="157" y="252"/>
                  </a:cubicBezTo>
                  <a:cubicBezTo>
                    <a:pt x="156" y="251"/>
                    <a:pt x="156" y="248"/>
                    <a:pt x="157" y="247"/>
                  </a:cubicBezTo>
                  <a:cubicBezTo>
                    <a:pt x="160" y="244"/>
                    <a:pt x="165" y="244"/>
                    <a:pt x="168" y="242"/>
                  </a:cubicBezTo>
                  <a:cubicBezTo>
                    <a:pt x="170" y="241"/>
                    <a:pt x="173" y="239"/>
                    <a:pt x="171" y="238"/>
                  </a:cubicBezTo>
                  <a:cubicBezTo>
                    <a:pt x="168" y="236"/>
                    <a:pt x="163" y="242"/>
                    <a:pt x="162" y="239"/>
                  </a:cubicBezTo>
                  <a:cubicBezTo>
                    <a:pt x="161" y="234"/>
                    <a:pt x="165" y="230"/>
                    <a:pt x="167" y="226"/>
                  </a:cubicBezTo>
                  <a:cubicBezTo>
                    <a:pt x="169" y="224"/>
                    <a:pt x="171" y="221"/>
                    <a:pt x="173" y="219"/>
                  </a:cubicBezTo>
                  <a:cubicBezTo>
                    <a:pt x="176" y="216"/>
                    <a:pt x="178" y="214"/>
                    <a:pt x="181" y="212"/>
                  </a:cubicBezTo>
                  <a:cubicBezTo>
                    <a:pt x="184" y="210"/>
                    <a:pt x="186" y="208"/>
                    <a:pt x="189" y="208"/>
                  </a:cubicBezTo>
                  <a:cubicBezTo>
                    <a:pt x="193" y="207"/>
                    <a:pt x="197" y="211"/>
                    <a:pt x="201" y="211"/>
                  </a:cubicBezTo>
                  <a:cubicBezTo>
                    <a:pt x="202" y="210"/>
                    <a:pt x="198" y="208"/>
                    <a:pt x="198" y="206"/>
                  </a:cubicBezTo>
                  <a:cubicBezTo>
                    <a:pt x="198" y="205"/>
                    <a:pt x="201" y="203"/>
                    <a:pt x="199" y="202"/>
                  </a:cubicBezTo>
                  <a:cubicBezTo>
                    <a:pt x="198" y="200"/>
                    <a:pt x="195" y="201"/>
                    <a:pt x="193" y="202"/>
                  </a:cubicBezTo>
                  <a:cubicBezTo>
                    <a:pt x="190" y="203"/>
                    <a:pt x="186" y="204"/>
                    <a:pt x="183" y="205"/>
                  </a:cubicBezTo>
                  <a:cubicBezTo>
                    <a:pt x="177" y="209"/>
                    <a:pt x="171" y="212"/>
                    <a:pt x="165" y="217"/>
                  </a:cubicBezTo>
                  <a:cubicBezTo>
                    <a:pt x="163" y="219"/>
                    <a:pt x="163" y="224"/>
                    <a:pt x="160" y="227"/>
                  </a:cubicBezTo>
                  <a:cubicBezTo>
                    <a:pt x="159" y="228"/>
                    <a:pt x="155" y="225"/>
                    <a:pt x="154" y="227"/>
                  </a:cubicBezTo>
                  <a:cubicBezTo>
                    <a:pt x="152" y="228"/>
                    <a:pt x="155" y="232"/>
                    <a:pt x="154" y="234"/>
                  </a:cubicBezTo>
                  <a:cubicBezTo>
                    <a:pt x="151" y="237"/>
                    <a:pt x="147" y="238"/>
                    <a:pt x="144" y="240"/>
                  </a:cubicBezTo>
                  <a:cubicBezTo>
                    <a:pt x="142" y="241"/>
                    <a:pt x="140" y="241"/>
                    <a:pt x="139" y="242"/>
                  </a:cubicBezTo>
                  <a:cubicBezTo>
                    <a:pt x="136" y="245"/>
                    <a:pt x="131" y="247"/>
                    <a:pt x="130" y="252"/>
                  </a:cubicBezTo>
                  <a:cubicBezTo>
                    <a:pt x="130" y="255"/>
                    <a:pt x="135" y="254"/>
                    <a:pt x="137" y="256"/>
                  </a:cubicBezTo>
                  <a:cubicBezTo>
                    <a:pt x="138" y="257"/>
                    <a:pt x="140" y="259"/>
                    <a:pt x="139" y="260"/>
                  </a:cubicBezTo>
                  <a:cubicBezTo>
                    <a:pt x="137" y="262"/>
                    <a:pt x="133" y="261"/>
                    <a:pt x="130" y="263"/>
                  </a:cubicBezTo>
                  <a:cubicBezTo>
                    <a:pt x="127" y="265"/>
                    <a:pt x="125" y="269"/>
                    <a:pt x="122" y="271"/>
                  </a:cubicBezTo>
                  <a:cubicBezTo>
                    <a:pt x="117" y="274"/>
                    <a:pt x="112" y="276"/>
                    <a:pt x="108" y="278"/>
                  </a:cubicBezTo>
                  <a:cubicBezTo>
                    <a:pt x="104" y="280"/>
                    <a:pt x="99" y="281"/>
                    <a:pt x="96" y="283"/>
                  </a:cubicBezTo>
                  <a:cubicBezTo>
                    <a:pt x="94" y="285"/>
                    <a:pt x="94" y="288"/>
                    <a:pt x="92" y="289"/>
                  </a:cubicBezTo>
                  <a:cubicBezTo>
                    <a:pt x="88" y="292"/>
                    <a:pt x="84" y="293"/>
                    <a:pt x="80" y="295"/>
                  </a:cubicBezTo>
                  <a:cubicBezTo>
                    <a:pt x="77" y="296"/>
                    <a:pt x="74" y="295"/>
                    <a:pt x="71" y="297"/>
                  </a:cubicBezTo>
                  <a:cubicBezTo>
                    <a:pt x="70" y="297"/>
                    <a:pt x="71" y="299"/>
                    <a:pt x="70" y="300"/>
                  </a:cubicBezTo>
                  <a:cubicBezTo>
                    <a:pt x="68" y="301"/>
                    <a:pt x="65" y="299"/>
                    <a:pt x="63" y="300"/>
                  </a:cubicBezTo>
                  <a:cubicBezTo>
                    <a:pt x="60" y="302"/>
                    <a:pt x="60" y="306"/>
                    <a:pt x="57" y="308"/>
                  </a:cubicBezTo>
                  <a:cubicBezTo>
                    <a:pt x="54" y="310"/>
                    <a:pt x="51" y="310"/>
                    <a:pt x="48" y="311"/>
                  </a:cubicBezTo>
                  <a:cubicBezTo>
                    <a:pt x="42" y="312"/>
                    <a:pt x="37" y="313"/>
                    <a:pt x="31" y="315"/>
                  </a:cubicBezTo>
                  <a:cubicBezTo>
                    <a:pt x="29" y="316"/>
                    <a:pt x="27" y="318"/>
                    <a:pt x="24" y="318"/>
                  </a:cubicBezTo>
                  <a:cubicBezTo>
                    <a:pt x="23" y="318"/>
                    <a:pt x="22" y="314"/>
                    <a:pt x="21" y="315"/>
                  </a:cubicBezTo>
                  <a:cubicBezTo>
                    <a:pt x="18" y="317"/>
                    <a:pt x="16" y="322"/>
                    <a:pt x="13" y="324"/>
                  </a:cubicBezTo>
                  <a:cubicBezTo>
                    <a:pt x="11" y="324"/>
                    <a:pt x="10" y="321"/>
                    <a:pt x="9" y="321"/>
                  </a:cubicBezTo>
                  <a:cubicBezTo>
                    <a:pt x="6" y="322"/>
                    <a:pt x="4" y="328"/>
                    <a:pt x="0" y="327"/>
                  </a:cubicBezTo>
                  <a:cubicBezTo>
                    <a:pt x="0" y="325"/>
                    <a:pt x="1" y="322"/>
                    <a:pt x="3" y="320"/>
                  </a:cubicBezTo>
                  <a:cubicBezTo>
                    <a:pt x="9" y="315"/>
                    <a:pt x="16" y="312"/>
                    <a:pt x="23" y="309"/>
                  </a:cubicBezTo>
                  <a:cubicBezTo>
                    <a:pt x="26" y="307"/>
                    <a:pt x="30" y="309"/>
                    <a:pt x="34" y="308"/>
                  </a:cubicBezTo>
                  <a:cubicBezTo>
                    <a:pt x="37" y="307"/>
                    <a:pt x="39" y="305"/>
                    <a:pt x="42" y="303"/>
                  </a:cubicBezTo>
                  <a:cubicBezTo>
                    <a:pt x="47" y="300"/>
                    <a:pt x="52" y="297"/>
                    <a:pt x="57" y="294"/>
                  </a:cubicBezTo>
                  <a:cubicBezTo>
                    <a:pt x="62" y="291"/>
                    <a:pt x="67" y="288"/>
                    <a:pt x="71" y="285"/>
                  </a:cubicBezTo>
                  <a:cubicBezTo>
                    <a:pt x="74" y="283"/>
                    <a:pt x="78" y="282"/>
                    <a:pt x="80" y="279"/>
                  </a:cubicBezTo>
                  <a:cubicBezTo>
                    <a:pt x="82" y="275"/>
                    <a:pt x="83" y="271"/>
                    <a:pt x="85" y="267"/>
                  </a:cubicBezTo>
                  <a:cubicBezTo>
                    <a:pt x="87" y="264"/>
                    <a:pt x="88" y="261"/>
                    <a:pt x="90" y="258"/>
                  </a:cubicBezTo>
                  <a:cubicBezTo>
                    <a:pt x="92" y="256"/>
                    <a:pt x="99" y="253"/>
                    <a:pt x="96" y="253"/>
                  </a:cubicBezTo>
                  <a:cubicBezTo>
                    <a:pt x="91" y="254"/>
                    <a:pt x="86" y="258"/>
                    <a:pt x="80" y="259"/>
                  </a:cubicBezTo>
                  <a:cubicBezTo>
                    <a:pt x="79" y="259"/>
                    <a:pt x="78" y="256"/>
                    <a:pt x="76" y="256"/>
                  </a:cubicBezTo>
                  <a:cubicBezTo>
                    <a:pt x="74" y="256"/>
                    <a:pt x="73" y="258"/>
                    <a:pt x="72" y="260"/>
                  </a:cubicBezTo>
                  <a:cubicBezTo>
                    <a:pt x="71" y="262"/>
                    <a:pt x="73" y="265"/>
                    <a:pt x="71" y="266"/>
                  </a:cubicBezTo>
                  <a:cubicBezTo>
                    <a:pt x="70" y="267"/>
                    <a:pt x="68" y="265"/>
                    <a:pt x="67" y="263"/>
                  </a:cubicBezTo>
                  <a:cubicBezTo>
                    <a:pt x="66" y="260"/>
                    <a:pt x="67" y="256"/>
                    <a:pt x="65" y="253"/>
                  </a:cubicBezTo>
                  <a:cubicBezTo>
                    <a:pt x="63" y="252"/>
                    <a:pt x="61" y="254"/>
                    <a:pt x="59" y="254"/>
                  </a:cubicBezTo>
                  <a:cubicBezTo>
                    <a:pt x="58" y="254"/>
                    <a:pt x="59" y="252"/>
                    <a:pt x="58" y="252"/>
                  </a:cubicBezTo>
                  <a:cubicBezTo>
                    <a:pt x="53" y="253"/>
                    <a:pt x="49" y="256"/>
                    <a:pt x="45" y="258"/>
                  </a:cubicBezTo>
                  <a:cubicBezTo>
                    <a:pt x="43" y="259"/>
                    <a:pt x="41" y="262"/>
                    <a:pt x="38" y="262"/>
                  </a:cubicBezTo>
                  <a:cubicBezTo>
                    <a:pt x="37" y="263"/>
                    <a:pt x="35" y="262"/>
                    <a:pt x="35" y="261"/>
                  </a:cubicBezTo>
                  <a:cubicBezTo>
                    <a:pt x="35" y="258"/>
                    <a:pt x="37" y="256"/>
                    <a:pt x="39" y="254"/>
                  </a:cubicBezTo>
                  <a:cubicBezTo>
                    <a:pt x="40" y="252"/>
                    <a:pt x="42" y="251"/>
                    <a:pt x="42" y="249"/>
                  </a:cubicBezTo>
                  <a:cubicBezTo>
                    <a:pt x="41" y="247"/>
                    <a:pt x="37" y="247"/>
                    <a:pt x="38" y="245"/>
                  </a:cubicBezTo>
                  <a:cubicBezTo>
                    <a:pt x="38" y="242"/>
                    <a:pt x="43" y="241"/>
                    <a:pt x="44" y="239"/>
                  </a:cubicBezTo>
                  <a:cubicBezTo>
                    <a:pt x="45" y="236"/>
                    <a:pt x="43" y="232"/>
                    <a:pt x="43" y="229"/>
                  </a:cubicBezTo>
                  <a:cubicBezTo>
                    <a:pt x="44" y="227"/>
                    <a:pt x="48" y="224"/>
                    <a:pt x="47" y="222"/>
                  </a:cubicBezTo>
                  <a:cubicBezTo>
                    <a:pt x="46" y="220"/>
                    <a:pt x="43" y="223"/>
                    <a:pt x="41" y="225"/>
                  </a:cubicBezTo>
                  <a:cubicBezTo>
                    <a:pt x="39" y="227"/>
                    <a:pt x="40" y="231"/>
                    <a:pt x="38" y="233"/>
                  </a:cubicBezTo>
                  <a:cubicBezTo>
                    <a:pt x="34" y="236"/>
                    <a:pt x="29" y="237"/>
                    <a:pt x="24" y="237"/>
                  </a:cubicBezTo>
                  <a:cubicBezTo>
                    <a:pt x="22" y="237"/>
                    <a:pt x="22" y="234"/>
                    <a:pt x="20" y="233"/>
                  </a:cubicBezTo>
                  <a:cubicBezTo>
                    <a:pt x="18" y="230"/>
                    <a:pt x="15" y="229"/>
                    <a:pt x="14" y="225"/>
                  </a:cubicBezTo>
                  <a:cubicBezTo>
                    <a:pt x="13" y="222"/>
                    <a:pt x="14" y="217"/>
                    <a:pt x="17" y="215"/>
                  </a:cubicBezTo>
                  <a:cubicBezTo>
                    <a:pt x="19" y="213"/>
                    <a:pt x="23" y="215"/>
                    <a:pt x="25" y="216"/>
                  </a:cubicBezTo>
                  <a:cubicBezTo>
                    <a:pt x="28" y="217"/>
                    <a:pt x="31" y="220"/>
                    <a:pt x="33" y="219"/>
                  </a:cubicBezTo>
                  <a:cubicBezTo>
                    <a:pt x="35" y="219"/>
                    <a:pt x="35" y="215"/>
                    <a:pt x="33" y="214"/>
                  </a:cubicBezTo>
                  <a:cubicBezTo>
                    <a:pt x="30" y="212"/>
                    <a:pt x="26" y="214"/>
                    <a:pt x="22" y="213"/>
                  </a:cubicBezTo>
                  <a:cubicBezTo>
                    <a:pt x="19" y="212"/>
                    <a:pt x="15" y="211"/>
                    <a:pt x="14" y="208"/>
                  </a:cubicBezTo>
                  <a:cubicBezTo>
                    <a:pt x="12" y="205"/>
                    <a:pt x="12" y="201"/>
                    <a:pt x="14" y="198"/>
                  </a:cubicBezTo>
                  <a:cubicBezTo>
                    <a:pt x="17" y="192"/>
                    <a:pt x="22" y="187"/>
                    <a:pt x="27" y="183"/>
                  </a:cubicBezTo>
                  <a:cubicBezTo>
                    <a:pt x="29" y="181"/>
                    <a:pt x="33" y="184"/>
                    <a:pt x="35" y="182"/>
                  </a:cubicBezTo>
                  <a:cubicBezTo>
                    <a:pt x="37" y="180"/>
                    <a:pt x="34" y="178"/>
                    <a:pt x="35" y="176"/>
                  </a:cubicBezTo>
                  <a:cubicBezTo>
                    <a:pt x="37" y="173"/>
                    <a:pt x="40" y="169"/>
                    <a:pt x="43" y="169"/>
                  </a:cubicBezTo>
                  <a:cubicBezTo>
                    <a:pt x="47" y="168"/>
                    <a:pt x="50" y="172"/>
                    <a:pt x="54" y="172"/>
                  </a:cubicBezTo>
                  <a:cubicBezTo>
                    <a:pt x="57" y="171"/>
                    <a:pt x="60" y="168"/>
                    <a:pt x="63" y="167"/>
                  </a:cubicBezTo>
                  <a:cubicBezTo>
                    <a:pt x="67" y="165"/>
                    <a:pt x="71" y="166"/>
                    <a:pt x="76" y="165"/>
                  </a:cubicBezTo>
                  <a:cubicBezTo>
                    <a:pt x="79" y="164"/>
                    <a:pt x="82" y="163"/>
                    <a:pt x="84" y="160"/>
                  </a:cubicBezTo>
                  <a:cubicBezTo>
                    <a:pt x="86" y="157"/>
                    <a:pt x="85" y="154"/>
                    <a:pt x="84" y="151"/>
                  </a:cubicBezTo>
                  <a:cubicBezTo>
                    <a:pt x="84" y="149"/>
                    <a:pt x="80" y="149"/>
                    <a:pt x="80" y="147"/>
                  </a:cubicBezTo>
                  <a:cubicBezTo>
                    <a:pt x="82" y="145"/>
                    <a:pt x="86" y="146"/>
                    <a:pt x="88" y="144"/>
                  </a:cubicBezTo>
                  <a:cubicBezTo>
                    <a:pt x="90" y="142"/>
                    <a:pt x="90" y="139"/>
                    <a:pt x="88" y="139"/>
                  </a:cubicBezTo>
                  <a:cubicBezTo>
                    <a:pt x="85" y="138"/>
                    <a:pt x="81" y="141"/>
                    <a:pt x="78" y="142"/>
                  </a:cubicBezTo>
                  <a:cubicBezTo>
                    <a:pt x="74" y="144"/>
                    <a:pt x="71" y="148"/>
                    <a:pt x="67" y="149"/>
                  </a:cubicBezTo>
                  <a:cubicBezTo>
                    <a:pt x="66" y="149"/>
                    <a:pt x="65" y="146"/>
                    <a:pt x="63" y="146"/>
                  </a:cubicBezTo>
                  <a:cubicBezTo>
                    <a:pt x="58" y="144"/>
                    <a:pt x="53" y="144"/>
                    <a:pt x="47" y="144"/>
                  </a:cubicBezTo>
                  <a:cubicBezTo>
                    <a:pt x="42" y="144"/>
                    <a:pt x="36" y="146"/>
                    <a:pt x="32" y="144"/>
                  </a:cubicBezTo>
                  <a:cubicBezTo>
                    <a:pt x="29" y="142"/>
                    <a:pt x="29" y="138"/>
                    <a:pt x="29" y="136"/>
                  </a:cubicBezTo>
                  <a:cubicBezTo>
                    <a:pt x="29" y="133"/>
                    <a:pt x="36" y="130"/>
                    <a:pt x="34" y="127"/>
                  </a:cubicBezTo>
                  <a:cubicBezTo>
                    <a:pt x="30" y="123"/>
                    <a:pt x="23" y="125"/>
                    <a:pt x="19" y="122"/>
                  </a:cubicBezTo>
                  <a:cubicBezTo>
                    <a:pt x="17" y="121"/>
                    <a:pt x="20" y="120"/>
                    <a:pt x="21" y="119"/>
                  </a:cubicBezTo>
                  <a:cubicBezTo>
                    <a:pt x="28" y="116"/>
                    <a:pt x="36" y="113"/>
                    <a:pt x="44" y="111"/>
                  </a:cubicBezTo>
                  <a:cubicBezTo>
                    <a:pt x="46" y="110"/>
                    <a:pt x="48" y="112"/>
                    <a:pt x="50" y="111"/>
                  </a:cubicBezTo>
                  <a:cubicBezTo>
                    <a:pt x="51" y="110"/>
                    <a:pt x="50" y="107"/>
                    <a:pt x="52" y="107"/>
                  </a:cubicBezTo>
                  <a:cubicBezTo>
                    <a:pt x="58" y="105"/>
                    <a:pt x="65" y="103"/>
                    <a:pt x="71" y="103"/>
                  </a:cubicBezTo>
                  <a:cubicBezTo>
                    <a:pt x="73" y="103"/>
                    <a:pt x="72" y="106"/>
                    <a:pt x="71" y="106"/>
                  </a:cubicBezTo>
                  <a:cubicBezTo>
                    <a:pt x="70" y="108"/>
                    <a:pt x="64" y="111"/>
                    <a:pt x="67" y="111"/>
                  </a:cubicBezTo>
                  <a:cubicBezTo>
                    <a:pt x="74" y="114"/>
                    <a:pt x="83" y="114"/>
                    <a:pt x="91" y="112"/>
                  </a:cubicBezTo>
                  <a:cubicBezTo>
                    <a:pt x="93" y="112"/>
                    <a:pt x="94" y="109"/>
                    <a:pt x="94" y="107"/>
                  </a:cubicBezTo>
                  <a:cubicBezTo>
                    <a:pt x="93" y="103"/>
                    <a:pt x="88" y="102"/>
                    <a:pt x="88" y="98"/>
                  </a:cubicBezTo>
                  <a:cubicBezTo>
                    <a:pt x="87" y="97"/>
                    <a:pt x="91" y="97"/>
                    <a:pt x="92" y="97"/>
                  </a:cubicBezTo>
                  <a:cubicBezTo>
                    <a:pt x="95" y="99"/>
                    <a:pt x="96" y="103"/>
                    <a:pt x="99" y="104"/>
                  </a:cubicBezTo>
                  <a:cubicBezTo>
                    <a:pt x="103" y="106"/>
                    <a:pt x="108" y="107"/>
                    <a:pt x="113" y="107"/>
                  </a:cubicBezTo>
                  <a:cubicBezTo>
                    <a:pt x="114" y="107"/>
                    <a:pt x="116" y="104"/>
                    <a:pt x="114" y="103"/>
                  </a:cubicBezTo>
                  <a:cubicBezTo>
                    <a:pt x="109" y="100"/>
                    <a:pt x="102" y="100"/>
                    <a:pt x="96" y="97"/>
                  </a:cubicBezTo>
                  <a:cubicBezTo>
                    <a:pt x="95" y="97"/>
                    <a:pt x="94" y="95"/>
                    <a:pt x="93" y="94"/>
                  </a:cubicBezTo>
                  <a:cubicBezTo>
                    <a:pt x="88" y="93"/>
                    <a:pt x="82" y="96"/>
                    <a:pt x="77" y="93"/>
                  </a:cubicBezTo>
                  <a:cubicBezTo>
                    <a:pt x="75" y="92"/>
                    <a:pt x="78" y="89"/>
                    <a:pt x="77" y="87"/>
                  </a:cubicBezTo>
                  <a:cubicBezTo>
                    <a:pt x="76" y="84"/>
                    <a:pt x="74" y="81"/>
                    <a:pt x="72" y="79"/>
                  </a:cubicBezTo>
                  <a:cubicBezTo>
                    <a:pt x="68" y="74"/>
                    <a:pt x="59" y="72"/>
                    <a:pt x="58" y="65"/>
                  </a:cubicBezTo>
                  <a:cubicBezTo>
                    <a:pt x="57" y="61"/>
                    <a:pt x="62" y="57"/>
                    <a:pt x="66" y="55"/>
                  </a:cubicBezTo>
                  <a:cubicBezTo>
                    <a:pt x="68" y="53"/>
                    <a:pt x="70" y="55"/>
                    <a:pt x="73" y="55"/>
                  </a:cubicBezTo>
                  <a:cubicBezTo>
                    <a:pt x="79" y="54"/>
                    <a:pt x="86" y="53"/>
                    <a:pt x="93" y="50"/>
                  </a:cubicBezTo>
                  <a:cubicBezTo>
                    <a:pt x="97" y="49"/>
                    <a:pt x="102" y="47"/>
                    <a:pt x="106" y="43"/>
                  </a:cubicBezTo>
                  <a:cubicBezTo>
                    <a:pt x="108" y="41"/>
                    <a:pt x="108" y="37"/>
                    <a:pt x="110" y="35"/>
                  </a:cubicBezTo>
                  <a:cubicBezTo>
                    <a:pt x="113" y="31"/>
                    <a:pt x="118" y="28"/>
                    <a:pt x="123" y="25"/>
                  </a:cubicBezTo>
                  <a:cubicBezTo>
                    <a:pt x="128" y="23"/>
                    <a:pt x="133" y="22"/>
                    <a:pt x="138" y="20"/>
                  </a:cubicBezTo>
                  <a:cubicBezTo>
                    <a:pt x="141" y="19"/>
                    <a:pt x="144" y="17"/>
                    <a:pt x="148" y="15"/>
                  </a:cubicBezTo>
                  <a:cubicBezTo>
                    <a:pt x="152" y="13"/>
                    <a:pt x="155" y="10"/>
                    <a:pt x="160" y="9"/>
                  </a:cubicBezTo>
                  <a:cubicBezTo>
                    <a:pt x="163" y="9"/>
                    <a:pt x="167" y="11"/>
                    <a:pt x="170" y="11"/>
                  </a:cubicBezTo>
                  <a:cubicBezTo>
                    <a:pt x="174" y="11"/>
                    <a:pt x="178" y="11"/>
                    <a:pt x="181" y="10"/>
                  </a:cubicBezTo>
                  <a:cubicBezTo>
                    <a:pt x="186" y="7"/>
                    <a:pt x="188" y="1"/>
                    <a:pt x="192" y="0"/>
                  </a:cubicBezTo>
                  <a:cubicBezTo>
                    <a:pt x="196" y="0"/>
                    <a:pt x="201" y="2"/>
                    <a:pt x="202" y="6"/>
                  </a:cubicBezTo>
                  <a:cubicBezTo>
                    <a:pt x="203" y="8"/>
                    <a:pt x="198" y="9"/>
                    <a:pt x="197" y="11"/>
                  </a:cubicBezTo>
                  <a:cubicBezTo>
                    <a:pt x="196" y="12"/>
                    <a:pt x="196" y="14"/>
                    <a:pt x="197" y="14"/>
                  </a:cubicBezTo>
                  <a:cubicBezTo>
                    <a:pt x="199" y="14"/>
                    <a:pt x="201" y="11"/>
                    <a:pt x="203" y="10"/>
                  </a:cubicBezTo>
                  <a:cubicBezTo>
                    <a:pt x="206" y="8"/>
                    <a:pt x="208" y="6"/>
                    <a:pt x="210" y="6"/>
                  </a:cubicBezTo>
                  <a:cubicBezTo>
                    <a:pt x="212" y="6"/>
                    <a:pt x="213" y="7"/>
                    <a:pt x="213" y="8"/>
                  </a:cubicBezTo>
                  <a:cubicBezTo>
                    <a:pt x="214" y="11"/>
                    <a:pt x="211" y="15"/>
                    <a:pt x="213" y="16"/>
                  </a:cubicBezTo>
                  <a:cubicBezTo>
                    <a:pt x="216" y="17"/>
                    <a:pt x="219" y="12"/>
                    <a:pt x="222" y="11"/>
                  </a:cubicBezTo>
                  <a:cubicBezTo>
                    <a:pt x="226" y="10"/>
                    <a:pt x="230" y="11"/>
                    <a:pt x="234" y="11"/>
                  </a:cubicBezTo>
                  <a:cubicBezTo>
                    <a:pt x="236" y="11"/>
                    <a:pt x="238" y="11"/>
                    <a:pt x="239" y="13"/>
                  </a:cubicBezTo>
                  <a:cubicBezTo>
                    <a:pt x="239" y="14"/>
                    <a:pt x="235" y="15"/>
                    <a:pt x="235" y="17"/>
                  </a:cubicBezTo>
                  <a:cubicBezTo>
                    <a:pt x="236" y="19"/>
                    <a:pt x="240" y="17"/>
                    <a:pt x="241" y="18"/>
                  </a:cubicBezTo>
                  <a:cubicBezTo>
                    <a:pt x="244" y="20"/>
                    <a:pt x="244" y="25"/>
                    <a:pt x="247" y="25"/>
                  </a:cubicBezTo>
                  <a:cubicBezTo>
                    <a:pt x="251" y="25"/>
                    <a:pt x="253" y="20"/>
                    <a:pt x="257" y="19"/>
                  </a:cubicBezTo>
                  <a:cubicBezTo>
                    <a:pt x="261" y="18"/>
                    <a:pt x="265" y="19"/>
                    <a:pt x="268" y="19"/>
                  </a:cubicBezTo>
                  <a:cubicBezTo>
                    <a:pt x="271" y="20"/>
                    <a:pt x="274" y="20"/>
                    <a:pt x="276" y="21"/>
                  </a:cubicBezTo>
                  <a:cubicBezTo>
                    <a:pt x="280" y="23"/>
                    <a:pt x="283" y="25"/>
                    <a:pt x="286" y="26"/>
                  </a:cubicBezTo>
                  <a:cubicBezTo>
                    <a:pt x="292" y="27"/>
                    <a:pt x="298" y="26"/>
                    <a:pt x="304" y="27"/>
                  </a:cubicBezTo>
                  <a:cubicBezTo>
                    <a:pt x="307" y="28"/>
                    <a:pt x="309" y="32"/>
                    <a:pt x="312" y="32"/>
                  </a:cubicBezTo>
                  <a:cubicBezTo>
                    <a:pt x="317" y="32"/>
                    <a:pt x="320" y="27"/>
                    <a:pt x="325" y="27"/>
                  </a:cubicBezTo>
                  <a:cubicBezTo>
                    <a:pt x="329" y="26"/>
                    <a:pt x="332" y="28"/>
                    <a:pt x="336" y="29"/>
                  </a:cubicBezTo>
                  <a:cubicBezTo>
                    <a:pt x="339" y="30"/>
                    <a:pt x="343" y="32"/>
                    <a:pt x="346" y="33"/>
                  </a:cubicBezTo>
                  <a:cubicBezTo>
                    <a:pt x="348" y="35"/>
                    <a:pt x="351" y="36"/>
                    <a:pt x="353" y="38"/>
                  </a:cubicBezTo>
                  <a:lnTo>
                    <a:pt x="291" y="226"/>
                  </a:lnTo>
                  <a:lnTo>
                    <a:pt x="296" y="229"/>
                  </a:lnTo>
                  <a:cubicBezTo>
                    <a:pt x="298" y="230"/>
                    <a:pt x="298" y="232"/>
                    <a:pt x="300" y="231"/>
                  </a:cubicBezTo>
                  <a:cubicBezTo>
                    <a:pt x="302" y="230"/>
                    <a:pt x="303" y="223"/>
                    <a:pt x="306" y="224"/>
                  </a:cubicBezTo>
                  <a:lnTo>
                    <a:pt x="312" y="227"/>
                  </a:lnTo>
                  <a:cubicBezTo>
                    <a:pt x="315" y="228"/>
                    <a:pt x="313" y="233"/>
                    <a:pt x="314" y="236"/>
                  </a:cubicBezTo>
                  <a:cubicBezTo>
                    <a:pt x="316" y="241"/>
                    <a:pt x="319" y="245"/>
                    <a:pt x="321" y="249"/>
                  </a:cubicBezTo>
                  <a:cubicBezTo>
                    <a:pt x="322" y="251"/>
                    <a:pt x="322" y="253"/>
                    <a:pt x="324" y="253"/>
                  </a:cubicBezTo>
                  <a:cubicBezTo>
                    <a:pt x="327" y="254"/>
                    <a:pt x="327" y="251"/>
                    <a:pt x="329" y="250"/>
                  </a:cubicBezTo>
                  <a:cubicBezTo>
                    <a:pt x="331" y="249"/>
                    <a:pt x="335" y="252"/>
                    <a:pt x="336" y="250"/>
                  </a:cubicBezTo>
                  <a:cubicBezTo>
                    <a:pt x="336" y="247"/>
                    <a:pt x="338" y="245"/>
                    <a:pt x="341" y="244"/>
                  </a:cubicBezTo>
                  <a:cubicBezTo>
                    <a:pt x="342" y="244"/>
                    <a:pt x="341" y="242"/>
                    <a:pt x="341" y="241"/>
                  </a:cubicBezTo>
                  <a:cubicBezTo>
                    <a:pt x="344" y="239"/>
                    <a:pt x="348" y="237"/>
                    <a:pt x="351" y="238"/>
                  </a:cubicBezTo>
                  <a:cubicBezTo>
                    <a:pt x="353" y="238"/>
                    <a:pt x="354" y="241"/>
                    <a:pt x="355" y="244"/>
                  </a:cubicBezTo>
                  <a:cubicBezTo>
                    <a:pt x="356" y="246"/>
                    <a:pt x="353" y="248"/>
                    <a:pt x="354" y="250"/>
                  </a:cubicBezTo>
                  <a:cubicBezTo>
                    <a:pt x="355" y="252"/>
                    <a:pt x="358" y="251"/>
                    <a:pt x="360" y="253"/>
                  </a:cubicBezTo>
                  <a:cubicBezTo>
                    <a:pt x="361" y="255"/>
                    <a:pt x="361" y="259"/>
                    <a:pt x="363" y="261"/>
                  </a:cubicBezTo>
                  <a:cubicBezTo>
                    <a:pt x="365" y="265"/>
                    <a:pt x="370" y="267"/>
                    <a:pt x="372" y="271"/>
                  </a:cubicBezTo>
                  <a:cubicBezTo>
                    <a:pt x="373" y="274"/>
                    <a:pt x="370" y="279"/>
                    <a:pt x="372" y="283"/>
                  </a:cubicBezTo>
                  <a:cubicBezTo>
                    <a:pt x="374" y="287"/>
                    <a:pt x="375" y="292"/>
                    <a:pt x="378" y="296"/>
                  </a:cubicBezTo>
                  <a:cubicBezTo>
                    <a:pt x="380" y="300"/>
                    <a:pt x="385" y="299"/>
                    <a:pt x="388" y="302"/>
                  </a:cubicBezTo>
                  <a:cubicBezTo>
                    <a:pt x="389" y="302"/>
                    <a:pt x="388" y="304"/>
                    <a:pt x="389" y="305"/>
                  </a:cubicBezTo>
                  <a:cubicBezTo>
                    <a:pt x="390" y="307"/>
                    <a:pt x="392" y="307"/>
                    <a:pt x="394" y="307"/>
                  </a:cubicBezTo>
                  <a:close/>
                </a:path>
              </a:pathLst>
            </a:custGeom>
            <a:solidFill>
              <a:srgbClr val="005A32"/>
            </a:solidFill>
            <a:ln w="3175" cap="rnd" cmpd="sng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350" kern="0">
                <a:solidFill>
                  <a:srgbClr val="393A3B"/>
                </a:solidFill>
                <a:ea typeface="MS PGothic" pitchFamily="34" charset="-128"/>
              </a:endParaRPr>
            </a:p>
          </p:txBody>
        </p:sp>
      </p:grpSp>
      <p:sp>
        <p:nvSpPr>
          <p:cNvPr id="2163" name="Rectangle 2162">
            <a:extLst>
              <a:ext uri="{FF2B5EF4-FFF2-40B4-BE49-F238E27FC236}">
                <a16:creationId xmlns:a16="http://schemas.microsoft.com/office/drawing/2014/main" id="{DE397AA7-2F7C-BD46-81E1-790C1EDCC70C}"/>
              </a:ext>
            </a:extLst>
          </p:cNvPr>
          <p:cNvSpPr/>
          <p:nvPr/>
        </p:nvSpPr>
        <p:spPr>
          <a:xfrm>
            <a:off x="234127" y="3550649"/>
            <a:ext cx="390947" cy="384048"/>
          </a:xfrm>
          <a:prstGeom prst="rect">
            <a:avLst/>
          </a:prstGeom>
          <a:solidFill>
            <a:srgbClr val="005A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64" name="Rectangle 2163">
            <a:extLst>
              <a:ext uri="{FF2B5EF4-FFF2-40B4-BE49-F238E27FC236}">
                <a16:creationId xmlns:a16="http://schemas.microsoft.com/office/drawing/2014/main" id="{656B3831-729C-944F-A3AD-629F31F97AA8}"/>
              </a:ext>
            </a:extLst>
          </p:cNvPr>
          <p:cNvSpPr/>
          <p:nvPr/>
        </p:nvSpPr>
        <p:spPr>
          <a:xfrm>
            <a:off x="236758" y="3867166"/>
            <a:ext cx="393192" cy="384048"/>
          </a:xfrm>
          <a:prstGeom prst="rect">
            <a:avLst/>
          </a:prstGeom>
          <a:solidFill>
            <a:srgbClr val="238B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6" name="Rectangle 2175">
            <a:extLst>
              <a:ext uri="{FF2B5EF4-FFF2-40B4-BE49-F238E27FC236}">
                <a16:creationId xmlns:a16="http://schemas.microsoft.com/office/drawing/2014/main" id="{1725B2A2-354F-024C-B8CF-95F3E8DB0B69}"/>
              </a:ext>
            </a:extLst>
          </p:cNvPr>
          <p:cNvSpPr/>
          <p:nvPr/>
        </p:nvSpPr>
        <p:spPr>
          <a:xfrm>
            <a:off x="234710" y="4213528"/>
            <a:ext cx="393013" cy="384048"/>
          </a:xfrm>
          <a:prstGeom prst="rect">
            <a:avLst/>
          </a:prstGeom>
          <a:solidFill>
            <a:srgbClr val="41A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3" name="Rectangle 2182">
            <a:extLst>
              <a:ext uri="{FF2B5EF4-FFF2-40B4-BE49-F238E27FC236}">
                <a16:creationId xmlns:a16="http://schemas.microsoft.com/office/drawing/2014/main" id="{D4A325B0-71C6-0740-B58B-EDA3813FBB23}"/>
              </a:ext>
            </a:extLst>
          </p:cNvPr>
          <p:cNvSpPr/>
          <p:nvPr/>
        </p:nvSpPr>
        <p:spPr>
          <a:xfrm>
            <a:off x="234710" y="4544108"/>
            <a:ext cx="393012" cy="384048"/>
          </a:xfrm>
          <a:prstGeom prst="rect">
            <a:avLst/>
          </a:prstGeom>
          <a:solidFill>
            <a:srgbClr val="74C4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5" name="Rectangle 2184">
            <a:extLst>
              <a:ext uri="{FF2B5EF4-FFF2-40B4-BE49-F238E27FC236}">
                <a16:creationId xmlns:a16="http://schemas.microsoft.com/office/drawing/2014/main" id="{B9F0B36A-3B47-4549-A0CF-56B19F23A518}"/>
              </a:ext>
            </a:extLst>
          </p:cNvPr>
          <p:cNvSpPr/>
          <p:nvPr/>
        </p:nvSpPr>
        <p:spPr>
          <a:xfrm>
            <a:off x="234711" y="4869016"/>
            <a:ext cx="392995" cy="384048"/>
          </a:xfrm>
          <a:prstGeom prst="rect">
            <a:avLst/>
          </a:prstGeom>
          <a:solidFill>
            <a:srgbClr val="A1D9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002114-3727-824F-AACF-C0CCB2AED937}"/>
              </a:ext>
            </a:extLst>
          </p:cNvPr>
          <p:cNvSpPr txBox="1"/>
          <p:nvPr/>
        </p:nvSpPr>
        <p:spPr>
          <a:xfrm>
            <a:off x="627705" y="3441580"/>
            <a:ext cx="136916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&gt; 25,000</a:t>
            </a:r>
          </a:p>
        </p:txBody>
      </p:sp>
      <p:sp>
        <p:nvSpPr>
          <p:cNvPr id="2187" name="TextBox 2186">
            <a:extLst>
              <a:ext uri="{FF2B5EF4-FFF2-40B4-BE49-F238E27FC236}">
                <a16:creationId xmlns:a16="http://schemas.microsoft.com/office/drawing/2014/main" id="{1B0C8853-CA14-0E47-A652-890321F40994}"/>
              </a:ext>
            </a:extLst>
          </p:cNvPr>
          <p:cNvSpPr txBox="1"/>
          <p:nvPr/>
        </p:nvSpPr>
        <p:spPr>
          <a:xfrm>
            <a:off x="626059" y="3802428"/>
            <a:ext cx="212774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10,000-25,000</a:t>
            </a:r>
          </a:p>
        </p:txBody>
      </p:sp>
      <p:sp>
        <p:nvSpPr>
          <p:cNvPr id="2188" name="TextBox 2187">
            <a:extLst>
              <a:ext uri="{FF2B5EF4-FFF2-40B4-BE49-F238E27FC236}">
                <a16:creationId xmlns:a16="http://schemas.microsoft.com/office/drawing/2014/main" id="{92F2E952-3EC6-2540-9BA5-FAA6DF1BA546}"/>
              </a:ext>
            </a:extLst>
          </p:cNvPr>
          <p:cNvSpPr txBox="1"/>
          <p:nvPr/>
        </p:nvSpPr>
        <p:spPr>
          <a:xfrm>
            <a:off x="629601" y="4147360"/>
            <a:ext cx="174896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5,000-10,000</a:t>
            </a:r>
          </a:p>
        </p:txBody>
      </p:sp>
      <p:sp>
        <p:nvSpPr>
          <p:cNvPr id="2189" name="TextBox 2188">
            <a:extLst>
              <a:ext uri="{FF2B5EF4-FFF2-40B4-BE49-F238E27FC236}">
                <a16:creationId xmlns:a16="http://schemas.microsoft.com/office/drawing/2014/main" id="{A56C02BE-AAF1-9346-848F-80EA2678B6B4}"/>
              </a:ext>
            </a:extLst>
          </p:cNvPr>
          <p:cNvSpPr txBox="1"/>
          <p:nvPr/>
        </p:nvSpPr>
        <p:spPr>
          <a:xfrm>
            <a:off x="626057" y="4486711"/>
            <a:ext cx="174897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1,500-5,000</a:t>
            </a:r>
          </a:p>
        </p:txBody>
      </p:sp>
      <p:sp>
        <p:nvSpPr>
          <p:cNvPr id="2190" name="TextBox 2189">
            <a:extLst>
              <a:ext uri="{FF2B5EF4-FFF2-40B4-BE49-F238E27FC236}">
                <a16:creationId xmlns:a16="http://schemas.microsoft.com/office/drawing/2014/main" id="{50CA20A9-8903-0E45-B7CF-BF33FE5941D4}"/>
              </a:ext>
            </a:extLst>
          </p:cNvPr>
          <p:cNvSpPr txBox="1"/>
          <p:nvPr/>
        </p:nvSpPr>
        <p:spPr>
          <a:xfrm>
            <a:off x="626057" y="4814705"/>
            <a:ext cx="212774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500-1,500</a:t>
            </a:r>
          </a:p>
        </p:txBody>
      </p:sp>
      <p:sp>
        <p:nvSpPr>
          <p:cNvPr id="2191" name="TextBox 2190">
            <a:extLst>
              <a:ext uri="{FF2B5EF4-FFF2-40B4-BE49-F238E27FC236}">
                <a16:creationId xmlns:a16="http://schemas.microsoft.com/office/drawing/2014/main" id="{0B2F5E07-5CCC-C749-B985-641FBA21D4C1}"/>
              </a:ext>
            </a:extLst>
          </p:cNvPr>
          <p:cNvSpPr txBox="1"/>
          <p:nvPr/>
        </p:nvSpPr>
        <p:spPr>
          <a:xfrm>
            <a:off x="626057" y="5482565"/>
            <a:ext cx="212774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No Data</a:t>
            </a:r>
          </a:p>
        </p:txBody>
      </p:sp>
      <p:sp>
        <p:nvSpPr>
          <p:cNvPr id="2192" name="TextBox 2191">
            <a:extLst>
              <a:ext uri="{FF2B5EF4-FFF2-40B4-BE49-F238E27FC236}">
                <a16:creationId xmlns:a16="http://schemas.microsoft.com/office/drawing/2014/main" id="{06D94F90-9002-BD44-86EF-8BAE1088BCDE}"/>
              </a:ext>
            </a:extLst>
          </p:cNvPr>
          <p:cNvSpPr txBox="1"/>
          <p:nvPr/>
        </p:nvSpPr>
        <p:spPr>
          <a:xfrm>
            <a:off x="626057" y="5798363"/>
            <a:ext cx="336787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/>
              <a:t>PrEP</a:t>
            </a:r>
            <a:r>
              <a:rPr lang="en-US" sz="2300" dirty="0"/>
              <a:t> Available (No Data)</a:t>
            </a:r>
          </a:p>
        </p:txBody>
      </p:sp>
      <p:sp>
        <p:nvSpPr>
          <p:cNvPr id="2193" name="Rectangle 2192">
            <a:extLst>
              <a:ext uri="{FF2B5EF4-FFF2-40B4-BE49-F238E27FC236}">
                <a16:creationId xmlns:a16="http://schemas.microsoft.com/office/drawing/2014/main" id="{5D8D37A5-C7A2-7446-AD43-36892376D810}"/>
              </a:ext>
            </a:extLst>
          </p:cNvPr>
          <p:cNvSpPr/>
          <p:nvPr/>
        </p:nvSpPr>
        <p:spPr>
          <a:xfrm>
            <a:off x="234712" y="5197010"/>
            <a:ext cx="392994" cy="384048"/>
          </a:xfrm>
          <a:prstGeom prst="rect">
            <a:avLst/>
          </a:prstGeom>
          <a:solidFill>
            <a:srgbClr val="C7E9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94" name="TextBox 2193">
            <a:extLst>
              <a:ext uri="{FF2B5EF4-FFF2-40B4-BE49-F238E27FC236}">
                <a16:creationId xmlns:a16="http://schemas.microsoft.com/office/drawing/2014/main" id="{8B7B0874-EA19-CE4C-8C13-DD79133D3161}"/>
              </a:ext>
            </a:extLst>
          </p:cNvPr>
          <p:cNvSpPr txBox="1"/>
          <p:nvPr/>
        </p:nvSpPr>
        <p:spPr>
          <a:xfrm>
            <a:off x="626057" y="5142699"/>
            <a:ext cx="212774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&lt; 500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07EA7A-0EC8-6C4F-80BE-96F8C33399B7}"/>
              </a:ext>
            </a:extLst>
          </p:cNvPr>
          <p:cNvSpPr txBox="1"/>
          <p:nvPr/>
        </p:nvSpPr>
        <p:spPr>
          <a:xfrm>
            <a:off x="686486" y="109933"/>
            <a:ext cx="1113144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err="1">
                <a:latin typeface="Avenir Roman" panose="02000503020000020003" pitchFamily="2" charset="0"/>
              </a:rPr>
              <a:t>PrEP</a:t>
            </a:r>
            <a:r>
              <a:rPr lang="en-US" sz="4500" b="1" dirty="0">
                <a:latin typeface="Avenir Roman" panose="02000503020000020003" pitchFamily="2" charset="0"/>
              </a:rPr>
              <a:t> Initiations by Country (April 2018)</a:t>
            </a:r>
          </a:p>
        </p:txBody>
      </p:sp>
      <p:sp>
        <p:nvSpPr>
          <p:cNvPr id="2162" name="Rectangle 2161">
            <a:extLst>
              <a:ext uri="{FF2B5EF4-FFF2-40B4-BE49-F238E27FC236}">
                <a16:creationId xmlns:a16="http://schemas.microsoft.com/office/drawing/2014/main" id="{787B555A-28B9-C54F-B63E-4515841E641E}"/>
              </a:ext>
            </a:extLst>
          </p:cNvPr>
          <p:cNvSpPr/>
          <p:nvPr/>
        </p:nvSpPr>
        <p:spPr>
          <a:xfrm>
            <a:off x="234711" y="5528395"/>
            <a:ext cx="392994" cy="384048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B24044F-32BF-1C46-A184-B6829543AC5C}"/>
              </a:ext>
            </a:extLst>
          </p:cNvPr>
          <p:cNvCxnSpPr>
            <a:cxnSpLocks/>
          </p:cNvCxnSpPr>
          <p:nvPr/>
        </p:nvCxnSpPr>
        <p:spPr>
          <a:xfrm>
            <a:off x="804627" y="845928"/>
            <a:ext cx="1036213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0753840B-FC33-534B-9A91-3545A10250AE}"/>
              </a:ext>
            </a:extLst>
          </p:cNvPr>
          <p:cNvSpPr/>
          <p:nvPr/>
        </p:nvSpPr>
        <p:spPr>
          <a:xfrm>
            <a:off x="234710" y="5864369"/>
            <a:ext cx="392995" cy="350619"/>
          </a:xfrm>
          <a:prstGeom prst="rect">
            <a:avLst/>
          </a:prstGeom>
          <a:solidFill>
            <a:srgbClr val="F6A7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7" name="TextBox 2156">
            <a:extLst>
              <a:ext uri="{FF2B5EF4-FFF2-40B4-BE49-F238E27FC236}">
                <a16:creationId xmlns:a16="http://schemas.microsoft.com/office/drawing/2014/main" id="{379F1A65-0BCC-1449-AA3E-8B8B8105ED95}"/>
              </a:ext>
            </a:extLst>
          </p:cNvPr>
          <p:cNvSpPr txBox="1"/>
          <p:nvPr/>
        </p:nvSpPr>
        <p:spPr>
          <a:xfrm>
            <a:off x="0" y="6514939"/>
            <a:ext cx="1156970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/>
              <a:t>Source: AVAC Global </a:t>
            </a:r>
            <a:r>
              <a:rPr lang="en-US" sz="1500" i="1" dirty="0" err="1"/>
              <a:t>PrEP</a:t>
            </a:r>
            <a:r>
              <a:rPr lang="en-US" sz="1500" i="1" dirty="0"/>
              <a:t> Initiation Tracker 2018</a:t>
            </a:r>
          </a:p>
        </p:txBody>
      </p:sp>
    </p:spTree>
    <p:extLst>
      <p:ext uri="{BB962C8B-B14F-4D97-AF65-F5344CB8AC3E}">
        <p14:creationId xmlns:p14="http://schemas.microsoft.com/office/powerpoint/2010/main" val="4199462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107EA7A-0EC8-6C4F-80BE-96F8C33399B7}"/>
              </a:ext>
            </a:extLst>
          </p:cNvPr>
          <p:cNvSpPr txBox="1"/>
          <p:nvPr/>
        </p:nvSpPr>
        <p:spPr>
          <a:xfrm>
            <a:off x="686486" y="109933"/>
            <a:ext cx="1113144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err="1">
                <a:latin typeface="Avenir Roman" panose="02000503020000020003" pitchFamily="2" charset="0"/>
              </a:rPr>
              <a:t>PrEP</a:t>
            </a:r>
            <a:r>
              <a:rPr lang="en-US" sz="4500" b="1" dirty="0">
                <a:latin typeface="Avenir Roman" panose="02000503020000020003" pitchFamily="2" charset="0"/>
              </a:rPr>
              <a:t> Initiations by Country (April 2018)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B24044F-32BF-1C46-A184-B6829543AC5C}"/>
              </a:ext>
            </a:extLst>
          </p:cNvPr>
          <p:cNvCxnSpPr>
            <a:cxnSpLocks/>
          </p:cNvCxnSpPr>
          <p:nvPr/>
        </p:nvCxnSpPr>
        <p:spPr>
          <a:xfrm>
            <a:off x="804627" y="845928"/>
            <a:ext cx="1036213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57" name="Group 2156">
            <a:extLst>
              <a:ext uri="{FF2B5EF4-FFF2-40B4-BE49-F238E27FC236}">
                <a16:creationId xmlns:a16="http://schemas.microsoft.com/office/drawing/2014/main" id="{AE071257-55F9-024E-ADD3-1AA1F3FCB223}"/>
              </a:ext>
            </a:extLst>
          </p:cNvPr>
          <p:cNvGrpSpPr>
            <a:grpSpLocks noChangeAspect="1"/>
          </p:cNvGrpSpPr>
          <p:nvPr/>
        </p:nvGrpSpPr>
        <p:grpSpPr>
          <a:xfrm>
            <a:off x="3651458" y="1200168"/>
            <a:ext cx="4668472" cy="5288500"/>
            <a:chOff x="3706385" y="792831"/>
            <a:chExt cx="4555512" cy="5339028"/>
          </a:xfrm>
          <a:solidFill>
            <a:srgbClr val="C8C8C8"/>
          </a:solidFill>
        </p:grpSpPr>
        <p:sp>
          <p:nvSpPr>
            <p:cNvPr id="2158" name="Freeform 31">
              <a:extLst>
                <a:ext uri="{FF2B5EF4-FFF2-40B4-BE49-F238E27FC236}">
                  <a16:creationId xmlns:a16="http://schemas.microsoft.com/office/drawing/2014/main" id="{3C046787-3A9E-9941-8E66-1563187E6F5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54816" y="5158878"/>
              <a:ext cx="1030412" cy="972981"/>
            </a:xfrm>
            <a:custGeom>
              <a:avLst/>
              <a:gdLst>
                <a:gd name="T0" fmla="*/ 2147483647 w 206"/>
                <a:gd name="T1" fmla="*/ 2147483647 h 197"/>
                <a:gd name="T2" fmla="*/ 2147483647 w 206"/>
                <a:gd name="T3" fmla="*/ 2147483647 h 197"/>
                <a:gd name="T4" fmla="*/ 2147483647 w 206"/>
                <a:gd name="T5" fmla="*/ 2147483647 h 197"/>
                <a:gd name="T6" fmla="*/ 2147483647 w 206"/>
                <a:gd name="T7" fmla="*/ 2147483647 h 197"/>
                <a:gd name="T8" fmla="*/ 2147483647 w 206"/>
                <a:gd name="T9" fmla="*/ 2147483647 h 197"/>
                <a:gd name="T10" fmla="*/ 2147483647 w 206"/>
                <a:gd name="T11" fmla="*/ 2147483647 h 197"/>
                <a:gd name="T12" fmla="*/ 2147483647 w 206"/>
                <a:gd name="T13" fmla="*/ 2147483647 h 197"/>
                <a:gd name="T14" fmla="*/ 2147483647 w 206"/>
                <a:gd name="T15" fmla="*/ 2147483647 h 197"/>
                <a:gd name="T16" fmla="*/ 2147483647 w 206"/>
                <a:gd name="T17" fmla="*/ 2147483647 h 197"/>
                <a:gd name="T18" fmla="*/ 2147483647 w 206"/>
                <a:gd name="T19" fmla="*/ 2147483647 h 197"/>
                <a:gd name="T20" fmla="*/ 2147483647 w 206"/>
                <a:gd name="T21" fmla="*/ 2147483647 h 197"/>
                <a:gd name="T22" fmla="*/ 2147483647 w 206"/>
                <a:gd name="T23" fmla="*/ 2147483647 h 197"/>
                <a:gd name="T24" fmla="*/ 2147483647 w 206"/>
                <a:gd name="T25" fmla="*/ 2147483647 h 197"/>
                <a:gd name="T26" fmla="*/ 2147483647 w 206"/>
                <a:gd name="T27" fmla="*/ 2147483647 h 197"/>
                <a:gd name="T28" fmla="*/ 2147483647 w 206"/>
                <a:gd name="T29" fmla="*/ 2147483647 h 197"/>
                <a:gd name="T30" fmla="*/ 2147483647 w 206"/>
                <a:gd name="T31" fmla="*/ 2147483647 h 197"/>
                <a:gd name="T32" fmla="*/ 2147483647 w 206"/>
                <a:gd name="T33" fmla="*/ 2147483647 h 197"/>
                <a:gd name="T34" fmla="*/ 2147483647 w 206"/>
                <a:gd name="T35" fmla="*/ 2147483647 h 197"/>
                <a:gd name="T36" fmla="*/ 2147483647 w 206"/>
                <a:gd name="T37" fmla="*/ 2147483647 h 197"/>
                <a:gd name="T38" fmla="*/ 2147483647 w 206"/>
                <a:gd name="T39" fmla="*/ 2147483647 h 197"/>
                <a:gd name="T40" fmla="*/ 2147483647 w 206"/>
                <a:gd name="T41" fmla="*/ 2147483647 h 197"/>
                <a:gd name="T42" fmla="*/ 2147483647 w 206"/>
                <a:gd name="T43" fmla="*/ 2147483647 h 197"/>
                <a:gd name="T44" fmla="*/ 2147483647 w 206"/>
                <a:gd name="T45" fmla="*/ 2147483647 h 197"/>
                <a:gd name="T46" fmla="*/ 2147483647 w 206"/>
                <a:gd name="T47" fmla="*/ 2147483647 h 197"/>
                <a:gd name="T48" fmla="*/ 2147483647 w 206"/>
                <a:gd name="T49" fmla="*/ 2147483647 h 197"/>
                <a:gd name="T50" fmla="*/ 2147483647 w 206"/>
                <a:gd name="T51" fmla="*/ 2147483647 h 197"/>
                <a:gd name="T52" fmla="*/ 2147483647 w 206"/>
                <a:gd name="T53" fmla="*/ 2147483647 h 197"/>
                <a:gd name="T54" fmla="*/ 2147483647 w 206"/>
                <a:gd name="T55" fmla="*/ 2147483647 h 197"/>
                <a:gd name="T56" fmla="*/ 2147483647 w 206"/>
                <a:gd name="T57" fmla="*/ 2147483647 h 197"/>
                <a:gd name="T58" fmla="*/ 2147483647 w 206"/>
                <a:gd name="T59" fmla="*/ 2147483647 h 197"/>
                <a:gd name="T60" fmla="*/ 2147483647 w 206"/>
                <a:gd name="T61" fmla="*/ 2147483647 h 197"/>
                <a:gd name="T62" fmla="*/ 2147483647 w 206"/>
                <a:gd name="T63" fmla="*/ 2147483647 h 197"/>
                <a:gd name="T64" fmla="*/ 2147483647 w 206"/>
                <a:gd name="T65" fmla="*/ 2147483647 h 197"/>
                <a:gd name="T66" fmla="*/ 2147483647 w 206"/>
                <a:gd name="T67" fmla="*/ 2147483647 h 197"/>
                <a:gd name="T68" fmla="*/ 2147483647 w 206"/>
                <a:gd name="T69" fmla="*/ 2147483647 h 197"/>
                <a:gd name="T70" fmla="*/ 2147483647 w 206"/>
                <a:gd name="T71" fmla="*/ 2147483647 h 197"/>
                <a:gd name="T72" fmla="*/ 2147483647 w 206"/>
                <a:gd name="T73" fmla="*/ 2147483647 h 197"/>
                <a:gd name="T74" fmla="*/ 2147483647 w 206"/>
                <a:gd name="T75" fmla="*/ 2147483647 h 197"/>
                <a:gd name="T76" fmla="*/ 2147483647 w 206"/>
                <a:gd name="T77" fmla="*/ 2147483647 h 197"/>
                <a:gd name="T78" fmla="*/ 2147483647 w 206"/>
                <a:gd name="T79" fmla="*/ 2147483647 h 197"/>
                <a:gd name="T80" fmla="*/ 2147483647 w 206"/>
                <a:gd name="T81" fmla="*/ 2147483647 h 197"/>
                <a:gd name="T82" fmla="*/ 2147483647 w 206"/>
                <a:gd name="T83" fmla="*/ 2147483647 h 197"/>
                <a:gd name="T84" fmla="*/ 2147483647 w 206"/>
                <a:gd name="T85" fmla="*/ 2147483647 h 197"/>
                <a:gd name="T86" fmla="*/ 2147483647 w 206"/>
                <a:gd name="T87" fmla="*/ 2147483647 h 197"/>
                <a:gd name="T88" fmla="*/ 2147483647 w 206"/>
                <a:gd name="T89" fmla="*/ 2147483647 h 197"/>
                <a:gd name="T90" fmla="*/ 2147483647 w 206"/>
                <a:gd name="T91" fmla="*/ 2147483647 h 197"/>
                <a:gd name="T92" fmla="*/ 2147483647 w 206"/>
                <a:gd name="T93" fmla="*/ 2147483647 h 197"/>
                <a:gd name="T94" fmla="*/ 2147483647 w 206"/>
                <a:gd name="T95" fmla="*/ 2147483647 h 197"/>
                <a:gd name="T96" fmla="*/ 2147483647 w 206"/>
                <a:gd name="T97" fmla="*/ 2147483647 h 19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06" h="197">
                  <a:moveTo>
                    <a:pt x="206" y="72"/>
                  </a:moveTo>
                  <a:lnTo>
                    <a:pt x="196" y="71"/>
                  </a:lnTo>
                  <a:cubicBezTo>
                    <a:pt x="196" y="74"/>
                    <a:pt x="195" y="76"/>
                    <a:pt x="194" y="77"/>
                  </a:cubicBezTo>
                  <a:cubicBezTo>
                    <a:pt x="193" y="78"/>
                    <a:pt x="192" y="79"/>
                    <a:pt x="191" y="79"/>
                  </a:cubicBezTo>
                  <a:cubicBezTo>
                    <a:pt x="189" y="79"/>
                    <a:pt x="186" y="78"/>
                    <a:pt x="185" y="77"/>
                  </a:cubicBezTo>
                  <a:cubicBezTo>
                    <a:pt x="182" y="76"/>
                    <a:pt x="180" y="74"/>
                    <a:pt x="179" y="72"/>
                  </a:cubicBezTo>
                  <a:cubicBezTo>
                    <a:pt x="178" y="70"/>
                    <a:pt x="178" y="67"/>
                    <a:pt x="179" y="65"/>
                  </a:cubicBezTo>
                  <a:cubicBezTo>
                    <a:pt x="179" y="63"/>
                    <a:pt x="181" y="61"/>
                    <a:pt x="182" y="59"/>
                  </a:cubicBezTo>
                  <a:cubicBezTo>
                    <a:pt x="184" y="57"/>
                    <a:pt x="185" y="55"/>
                    <a:pt x="187" y="55"/>
                  </a:cubicBezTo>
                  <a:cubicBezTo>
                    <a:pt x="190" y="55"/>
                    <a:pt x="193" y="58"/>
                    <a:pt x="196" y="60"/>
                  </a:cubicBezTo>
                  <a:cubicBezTo>
                    <a:pt x="195" y="58"/>
                    <a:pt x="194" y="57"/>
                    <a:pt x="194" y="56"/>
                  </a:cubicBezTo>
                  <a:cubicBezTo>
                    <a:pt x="194" y="55"/>
                    <a:pt x="194" y="54"/>
                    <a:pt x="194" y="52"/>
                  </a:cubicBezTo>
                  <a:cubicBezTo>
                    <a:pt x="195" y="47"/>
                    <a:pt x="195" y="42"/>
                    <a:pt x="195" y="37"/>
                  </a:cubicBezTo>
                  <a:cubicBezTo>
                    <a:pt x="195" y="35"/>
                    <a:pt x="194" y="32"/>
                    <a:pt x="193" y="30"/>
                  </a:cubicBezTo>
                  <a:cubicBezTo>
                    <a:pt x="192" y="27"/>
                    <a:pt x="191" y="25"/>
                    <a:pt x="191" y="22"/>
                  </a:cubicBezTo>
                  <a:cubicBezTo>
                    <a:pt x="190" y="20"/>
                    <a:pt x="191" y="18"/>
                    <a:pt x="191" y="16"/>
                  </a:cubicBezTo>
                  <a:cubicBezTo>
                    <a:pt x="191" y="15"/>
                    <a:pt x="189" y="13"/>
                    <a:pt x="189" y="12"/>
                  </a:cubicBezTo>
                  <a:cubicBezTo>
                    <a:pt x="188" y="9"/>
                    <a:pt x="188" y="7"/>
                    <a:pt x="188" y="4"/>
                  </a:cubicBezTo>
                  <a:cubicBezTo>
                    <a:pt x="187" y="4"/>
                    <a:pt x="187" y="5"/>
                    <a:pt x="186" y="4"/>
                  </a:cubicBezTo>
                  <a:cubicBezTo>
                    <a:pt x="185" y="4"/>
                    <a:pt x="184" y="2"/>
                    <a:pt x="182" y="2"/>
                  </a:cubicBezTo>
                  <a:cubicBezTo>
                    <a:pt x="180" y="2"/>
                    <a:pt x="178" y="2"/>
                    <a:pt x="177" y="2"/>
                  </a:cubicBezTo>
                  <a:cubicBezTo>
                    <a:pt x="174" y="2"/>
                    <a:pt x="171" y="1"/>
                    <a:pt x="168" y="1"/>
                  </a:cubicBezTo>
                  <a:cubicBezTo>
                    <a:pt x="166" y="0"/>
                    <a:pt x="164" y="0"/>
                    <a:pt x="161" y="0"/>
                  </a:cubicBezTo>
                  <a:cubicBezTo>
                    <a:pt x="160" y="1"/>
                    <a:pt x="158" y="2"/>
                    <a:pt x="157" y="3"/>
                  </a:cubicBezTo>
                  <a:cubicBezTo>
                    <a:pt x="156" y="4"/>
                    <a:pt x="154" y="5"/>
                    <a:pt x="153" y="5"/>
                  </a:cubicBezTo>
                  <a:cubicBezTo>
                    <a:pt x="150" y="7"/>
                    <a:pt x="148" y="9"/>
                    <a:pt x="146" y="10"/>
                  </a:cubicBezTo>
                  <a:cubicBezTo>
                    <a:pt x="142" y="14"/>
                    <a:pt x="137" y="17"/>
                    <a:pt x="134" y="21"/>
                  </a:cubicBezTo>
                  <a:cubicBezTo>
                    <a:pt x="133" y="23"/>
                    <a:pt x="134" y="27"/>
                    <a:pt x="132" y="30"/>
                  </a:cubicBezTo>
                  <a:cubicBezTo>
                    <a:pt x="131" y="32"/>
                    <a:pt x="129" y="34"/>
                    <a:pt x="126" y="36"/>
                  </a:cubicBezTo>
                  <a:cubicBezTo>
                    <a:pt x="124" y="37"/>
                    <a:pt x="121" y="37"/>
                    <a:pt x="119" y="38"/>
                  </a:cubicBezTo>
                  <a:cubicBezTo>
                    <a:pt x="117" y="41"/>
                    <a:pt x="118" y="44"/>
                    <a:pt x="117" y="47"/>
                  </a:cubicBezTo>
                  <a:cubicBezTo>
                    <a:pt x="116" y="49"/>
                    <a:pt x="116" y="51"/>
                    <a:pt x="115" y="53"/>
                  </a:cubicBezTo>
                  <a:cubicBezTo>
                    <a:pt x="112" y="54"/>
                    <a:pt x="109" y="54"/>
                    <a:pt x="106" y="54"/>
                  </a:cubicBezTo>
                  <a:cubicBezTo>
                    <a:pt x="105" y="55"/>
                    <a:pt x="104" y="55"/>
                    <a:pt x="102" y="55"/>
                  </a:cubicBezTo>
                  <a:cubicBezTo>
                    <a:pt x="100" y="55"/>
                    <a:pt x="97" y="54"/>
                    <a:pt x="95" y="53"/>
                  </a:cubicBezTo>
                  <a:cubicBezTo>
                    <a:pt x="93" y="51"/>
                    <a:pt x="93" y="48"/>
                    <a:pt x="91" y="47"/>
                  </a:cubicBezTo>
                  <a:cubicBezTo>
                    <a:pt x="90" y="46"/>
                    <a:pt x="88" y="46"/>
                    <a:pt x="86" y="47"/>
                  </a:cubicBezTo>
                  <a:cubicBezTo>
                    <a:pt x="84" y="47"/>
                    <a:pt x="82" y="48"/>
                    <a:pt x="81" y="49"/>
                  </a:cubicBezTo>
                  <a:cubicBezTo>
                    <a:pt x="80" y="52"/>
                    <a:pt x="80" y="55"/>
                    <a:pt x="78" y="57"/>
                  </a:cubicBezTo>
                  <a:cubicBezTo>
                    <a:pt x="77" y="59"/>
                    <a:pt x="76" y="61"/>
                    <a:pt x="74" y="62"/>
                  </a:cubicBezTo>
                  <a:cubicBezTo>
                    <a:pt x="72" y="64"/>
                    <a:pt x="69" y="65"/>
                    <a:pt x="67" y="67"/>
                  </a:cubicBezTo>
                  <a:cubicBezTo>
                    <a:pt x="66" y="67"/>
                    <a:pt x="67" y="70"/>
                    <a:pt x="66" y="70"/>
                  </a:cubicBezTo>
                  <a:cubicBezTo>
                    <a:pt x="63" y="71"/>
                    <a:pt x="60" y="69"/>
                    <a:pt x="57" y="69"/>
                  </a:cubicBezTo>
                  <a:cubicBezTo>
                    <a:pt x="55" y="70"/>
                    <a:pt x="53" y="72"/>
                    <a:pt x="52" y="71"/>
                  </a:cubicBezTo>
                  <a:cubicBezTo>
                    <a:pt x="50" y="70"/>
                    <a:pt x="50" y="68"/>
                    <a:pt x="50" y="66"/>
                  </a:cubicBezTo>
                  <a:cubicBezTo>
                    <a:pt x="51" y="63"/>
                    <a:pt x="54" y="61"/>
                    <a:pt x="54" y="58"/>
                  </a:cubicBezTo>
                  <a:cubicBezTo>
                    <a:pt x="54" y="56"/>
                    <a:pt x="52" y="55"/>
                    <a:pt x="51" y="53"/>
                  </a:cubicBezTo>
                  <a:cubicBezTo>
                    <a:pt x="50" y="50"/>
                    <a:pt x="51" y="47"/>
                    <a:pt x="49" y="44"/>
                  </a:cubicBezTo>
                  <a:cubicBezTo>
                    <a:pt x="48" y="42"/>
                    <a:pt x="46" y="41"/>
                    <a:pt x="45" y="40"/>
                  </a:cubicBezTo>
                  <a:lnTo>
                    <a:pt x="44" y="96"/>
                  </a:lnTo>
                  <a:cubicBezTo>
                    <a:pt x="43" y="97"/>
                    <a:pt x="42" y="98"/>
                    <a:pt x="41" y="99"/>
                  </a:cubicBezTo>
                  <a:cubicBezTo>
                    <a:pt x="39" y="100"/>
                    <a:pt x="38" y="100"/>
                    <a:pt x="37" y="101"/>
                  </a:cubicBezTo>
                  <a:cubicBezTo>
                    <a:pt x="36" y="102"/>
                    <a:pt x="35" y="104"/>
                    <a:pt x="34" y="104"/>
                  </a:cubicBezTo>
                  <a:cubicBezTo>
                    <a:pt x="32" y="105"/>
                    <a:pt x="30" y="102"/>
                    <a:pt x="28" y="102"/>
                  </a:cubicBezTo>
                  <a:cubicBezTo>
                    <a:pt x="25" y="102"/>
                    <a:pt x="23" y="104"/>
                    <a:pt x="20" y="104"/>
                  </a:cubicBezTo>
                  <a:cubicBezTo>
                    <a:pt x="18" y="103"/>
                    <a:pt x="15" y="103"/>
                    <a:pt x="13" y="101"/>
                  </a:cubicBezTo>
                  <a:cubicBezTo>
                    <a:pt x="11" y="100"/>
                    <a:pt x="12" y="97"/>
                    <a:pt x="11" y="95"/>
                  </a:cubicBezTo>
                  <a:cubicBezTo>
                    <a:pt x="10" y="93"/>
                    <a:pt x="9" y="90"/>
                    <a:pt x="7" y="90"/>
                  </a:cubicBezTo>
                  <a:cubicBezTo>
                    <a:pt x="6" y="89"/>
                    <a:pt x="4" y="91"/>
                    <a:pt x="4" y="92"/>
                  </a:cubicBezTo>
                  <a:cubicBezTo>
                    <a:pt x="3" y="94"/>
                    <a:pt x="4" y="96"/>
                    <a:pt x="4" y="98"/>
                  </a:cubicBezTo>
                  <a:cubicBezTo>
                    <a:pt x="3" y="98"/>
                    <a:pt x="1" y="98"/>
                    <a:pt x="0" y="98"/>
                  </a:cubicBezTo>
                  <a:cubicBezTo>
                    <a:pt x="1" y="102"/>
                    <a:pt x="2" y="104"/>
                    <a:pt x="3" y="108"/>
                  </a:cubicBezTo>
                  <a:cubicBezTo>
                    <a:pt x="5" y="112"/>
                    <a:pt x="6" y="116"/>
                    <a:pt x="8" y="120"/>
                  </a:cubicBezTo>
                  <a:cubicBezTo>
                    <a:pt x="11" y="127"/>
                    <a:pt x="14" y="133"/>
                    <a:pt x="16" y="140"/>
                  </a:cubicBezTo>
                  <a:cubicBezTo>
                    <a:pt x="18" y="144"/>
                    <a:pt x="21" y="148"/>
                    <a:pt x="22" y="153"/>
                  </a:cubicBezTo>
                  <a:cubicBezTo>
                    <a:pt x="22" y="156"/>
                    <a:pt x="23" y="160"/>
                    <a:pt x="21" y="163"/>
                  </a:cubicBezTo>
                  <a:cubicBezTo>
                    <a:pt x="20" y="164"/>
                    <a:pt x="18" y="159"/>
                    <a:pt x="17" y="160"/>
                  </a:cubicBezTo>
                  <a:cubicBezTo>
                    <a:pt x="15" y="161"/>
                    <a:pt x="16" y="164"/>
                    <a:pt x="17" y="166"/>
                  </a:cubicBezTo>
                  <a:cubicBezTo>
                    <a:pt x="18" y="170"/>
                    <a:pt x="21" y="173"/>
                    <a:pt x="22" y="177"/>
                  </a:cubicBezTo>
                  <a:cubicBezTo>
                    <a:pt x="23" y="178"/>
                    <a:pt x="22" y="180"/>
                    <a:pt x="22" y="181"/>
                  </a:cubicBezTo>
                  <a:cubicBezTo>
                    <a:pt x="23" y="182"/>
                    <a:pt x="24" y="182"/>
                    <a:pt x="25" y="183"/>
                  </a:cubicBezTo>
                  <a:cubicBezTo>
                    <a:pt x="26" y="184"/>
                    <a:pt x="27" y="186"/>
                    <a:pt x="28" y="187"/>
                  </a:cubicBezTo>
                  <a:cubicBezTo>
                    <a:pt x="31" y="189"/>
                    <a:pt x="33" y="190"/>
                    <a:pt x="36" y="192"/>
                  </a:cubicBezTo>
                  <a:cubicBezTo>
                    <a:pt x="38" y="193"/>
                    <a:pt x="39" y="196"/>
                    <a:pt x="41" y="196"/>
                  </a:cubicBezTo>
                  <a:cubicBezTo>
                    <a:pt x="43" y="197"/>
                    <a:pt x="44" y="194"/>
                    <a:pt x="45" y="193"/>
                  </a:cubicBezTo>
                  <a:cubicBezTo>
                    <a:pt x="48" y="191"/>
                    <a:pt x="51" y="189"/>
                    <a:pt x="54" y="188"/>
                  </a:cubicBezTo>
                  <a:cubicBezTo>
                    <a:pt x="57" y="188"/>
                    <a:pt x="60" y="189"/>
                    <a:pt x="62" y="188"/>
                  </a:cubicBezTo>
                  <a:cubicBezTo>
                    <a:pt x="64" y="188"/>
                    <a:pt x="65" y="186"/>
                    <a:pt x="67" y="185"/>
                  </a:cubicBezTo>
                  <a:cubicBezTo>
                    <a:pt x="69" y="184"/>
                    <a:pt x="70" y="182"/>
                    <a:pt x="72" y="182"/>
                  </a:cubicBezTo>
                  <a:cubicBezTo>
                    <a:pt x="75" y="182"/>
                    <a:pt x="79" y="185"/>
                    <a:pt x="83" y="185"/>
                  </a:cubicBezTo>
                  <a:cubicBezTo>
                    <a:pt x="85" y="185"/>
                    <a:pt x="86" y="181"/>
                    <a:pt x="87" y="181"/>
                  </a:cubicBezTo>
                  <a:cubicBezTo>
                    <a:pt x="92" y="181"/>
                    <a:pt x="96" y="185"/>
                    <a:pt x="101" y="185"/>
                  </a:cubicBezTo>
                  <a:cubicBezTo>
                    <a:pt x="103" y="185"/>
                    <a:pt x="102" y="182"/>
                    <a:pt x="104" y="182"/>
                  </a:cubicBezTo>
                  <a:cubicBezTo>
                    <a:pt x="106" y="181"/>
                    <a:pt x="109" y="183"/>
                    <a:pt x="112" y="182"/>
                  </a:cubicBezTo>
                  <a:cubicBezTo>
                    <a:pt x="113" y="182"/>
                    <a:pt x="113" y="179"/>
                    <a:pt x="114" y="178"/>
                  </a:cubicBezTo>
                  <a:cubicBezTo>
                    <a:pt x="117" y="177"/>
                    <a:pt x="120" y="179"/>
                    <a:pt x="123" y="178"/>
                  </a:cubicBezTo>
                  <a:cubicBezTo>
                    <a:pt x="126" y="177"/>
                    <a:pt x="128" y="176"/>
                    <a:pt x="131" y="174"/>
                  </a:cubicBezTo>
                  <a:cubicBezTo>
                    <a:pt x="135" y="172"/>
                    <a:pt x="138" y="169"/>
                    <a:pt x="141" y="167"/>
                  </a:cubicBezTo>
                  <a:cubicBezTo>
                    <a:pt x="144" y="164"/>
                    <a:pt x="146" y="161"/>
                    <a:pt x="149" y="158"/>
                  </a:cubicBezTo>
                  <a:cubicBezTo>
                    <a:pt x="153" y="154"/>
                    <a:pt x="156" y="151"/>
                    <a:pt x="159" y="148"/>
                  </a:cubicBezTo>
                  <a:cubicBezTo>
                    <a:pt x="160" y="146"/>
                    <a:pt x="162" y="144"/>
                    <a:pt x="164" y="143"/>
                  </a:cubicBezTo>
                  <a:cubicBezTo>
                    <a:pt x="167" y="140"/>
                    <a:pt x="170" y="137"/>
                    <a:pt x="172" y="134"/>
                  </a:cubicBezTo>
                  <a:cubicBezTo>
                    <a:pt x="175" y="131"/>
                    <a:pt x="177" y="126"/>
                    <a:pt x="178" y="122"/>
                  </a:cubicBezTo>
                  <a:cubicBezTo>
                    <a:pt x="180" y="118"/>
                    <a:pt x="181" y="114"/>
                    <a:pt x="183" y="111"/>
                  </a:cubicBezTo>
                  <a:cubicBezTo>
                    <a:pt x="184" y="109"/>
                    <a:pt x="186" y="107"/>
                    <a:pt x="188" y="106"/>
                  </a:cubicBezTo>
                  <a:cubicBezTo>
                    <a:pt x="190" y="104"/>
                    <a:pt x="194" y="103"/>
                    <a:pt x="196" y="101"/>
                  </a:cubicBezTo>
                  <a:cubicBezTo>
                    <a:pt x="198" y="98"/>
                    <a:pt x="199" y="96"/>
                    <a:pt x="200" y="93"/>
                  </a:cubicBezTo>
                  <a:cubicBezTo>
                    <a:pt x="201" y="89"/>
                    <a:pt x="202" y="85"/>
                    <a:pt x="203" y="81"/>
                  </a:cubicBezTo>
                  <a:cubicBezTo>
                    <a:pt x="204" y="78"/>
                    <a:pt x="205" y="75"/>
                    <a:pt x="206" y="72"/>
                  </a:cubicBezTo>
                  <a:close/>
                </a:path>
              </a:pathLst>
            </a:custGeom>
            <a:solidFill>
              <a:srgbClr val="41AB5D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59" name="Freeform 32">
              <a:extLst>
                <a:ext uri="{FF2B5EF4-FFF2-40B4-BE49-F238E27FC236}">
                  <a16:creationId xmlns:a16="http://schemas.microsoft.com/office/drawing/2014/main" id="{70DA26D1-5075-3542-B901-53FA6C08B9C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43397" y="5430982"/>
              <a:ext cx="91775" cy="119561"/>
            </a:xfrm>
            <a:custGeom>
              <a:avLst/>
              <a:gdLst>
                <a:gd name="T0" fmla="*/ 2147483647 w 18"/>
                <a:gd name="T1" fmla="*/ 2147483647 h 24"/>
                <a:gd name="T2" fmla="*/ 2147483647 w 18"/>
                <a:gd name="T3" fmla="*/ 2147483647 h 24"/>
                <a:gd name="T4" fmla="*/ 2147483647 w 18"/>
                <a:gd name="T5" fmla="*/ 2147483647 h 24"/>
                <a:gd name="T6" fmla="*/ 2147483647 w 18"/>
                <a:gd name="T7" fmla="*/ 0 h 24"/>
                <a:gd name="T8" fmla="*/ 2147483647 w 18"/>
                <a:gd name="T9" fmla="*/ 2147483647 h 24"/>
                <a:gd name="T10" fmla="*/ 2147483647 w 18"/>
                <a:gd name="T11" fmla="*/ 2147483647 h 24"/>
                <a:gd name="T12" fmla="*/ 2147483647 w 18"/>
                <a:gd name="T13" fmla="*/ 2147483647 h 24"/>
                <a:gd name="T14" fmla="*/ 2147483647 w 18"/>
                <a:gd name="T15" fmla="*/ 2147483647 h 24"/>
                <a:gd name="T16" fmla="*/ 2147483647 w 18"/>
                <a:gd name="T17" fmla="*/ 2147483647 h 24"/>
                <a:gd name="T18" fmla="*/ 2147483647 w 18"/>
                <a:gd name="T19" fmla="*/ 2147483647 h 24"/>
                <a:gd name="T20" fmla="*/ 2147483647 w 18"/>
                <a:gd name="T21" fmla="*/ 2147483647 h 2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" h="24">
                  <a:moveTo>
                    <a:pt x="18" y="16"/>
                  </a:moveTo>
                  <a:cubicBezTo>
                    <a:pt x="18" y="14"/>
                    <a:pt x="18" y="13"/>
                    <a:pt x="18" y="11"/>
                  </a:cubicBezTo>
                  <a:cubicBezTo>
                    <a:pt x="18" y="9"/>
                    <a:pt x="17" y="7"/>
                    <a:pt x="18" y="5"/>
                  </a:cubicBezTo>
                  <a:cubicBezTo>
                    <a:pt x="15" y="3"/>
                    <a:pt x="12" y="0"/>
                    <a:pt x="9" y="0"/>
                  </a:cubicBezTo>
                  <a:cubicBezTo>
                    <a:pt x="7" y="0"/>
                    <a:pt x="6" y="2"/>
                    <a:pt x="4" y="4"/>
                  </a:cubicBezTo>
                  <a:cubicBezTo>
                    <a:pt x="3" y="6"/>
                    <a:pt x="1" y="8"/>
                    <a:pt x="1" y="10"/>
                  </a:cubicBezTo>
                  <a:cubicBezTo>
                    <a:pt x="0" y="12"/>
                    <a:pt x="0" y="15"/>
                    <a:pt x="1" y="17"/>
                  </a:cubicBezTo>
                  <a:cubicBezTo>
                    <a:pt x="2" y="19"/>
                    <a:pt x="4" y="21"/>
                    <a:pt x="7" y="22"/>
                  </a:cubicBezTo>
                  <a:cubicBezTo>
                    <a:pt x="8" y="23"/>
                    <a:pt x="11" y="24"/>
                    <a:pt x="13" y="24"/>
                  </a:cubicBezTo>
                  <a:cubicBezTo>
                    <a:pt x="14" y="24"/>
                    <a:pt x="15" y="23"/>
                    <a:pt x="16" y="22"/>
                  </a:cubicBezTo>
                  <a:cubicBezTo>
                    <a:pt x="17" y="21"/>
                    <a:pt x="18" y="19"/>
                    <a:pt x="18" y="16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60" name="Freeform 33">
              <a:extLst>
                <a:ext uri="{FF2B5EF4-FFF2-40B4-BE49-F238E27FC236}">
                  <a16:creationId xmlns:a16="http://schemas.microsoft.com/office/drawing/2014/main" id="{5895D413-B912-8E46-9654-AF0B1D8F1BD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558628" y="4775455"/>
              <a:ext cx="855200" cy="902898"/>
            </a:xfrm>
            <a:custGeom>
              <a:avLst/>
              <a:gdLst>
                <a:gd name="T0" fmla="*/ 2147483647 w 171"/>
                <a:gd name="T1" fmla="*/ 2147483647 h 182"/>
                <a:gd name="T2" fmla="*/ 2147483647 w 171"/>
                <a:gd name="T3" fmla="*/ 2147483647 h 182"/>
                <a:gd name="T4" fmla="*/ 2147483647 w 171"/>
                <a:gd name="T5" fmla="*/ 2147483647 h 182"/>
                <a:gd name="T6" fmla="*/ 2147483647 w 171"/>
                <a:gd name="T7" fmla="*/ 2147483647 h 182"/>
                <a:gd name="T8" fmla="*/ 2147483647 w 171"/>
                <a:gd name="T9" fmla="*/ 2147483647 h 182"/>
                <a:gd name="T10" fmla="*/ 2147483647 w 171"/>
                <a:gd name="T11" fmla="*/ 2147483647 h 182"/>
                <a:gd name="T12" fmla="*/ 2147483647 w 171"/>
                <a:gd name="T13" fmla="*/ 2147483647 h 182"/>
                <a:gd name="T14" fmla="*/ 2147483647 w 171"/>
                <a:gd name="T15" fmla="*/ 2147483647 h 182"/>
                <a:gd name="T16" fmla="*/ 2147483647 w 171"/>
                <a:gd name="T17" fmla="*/ 2147483647 h 182"/>
                <a:gd name="T18" fmla="*/ 2147483647 w 171"/>
                <a:gd name="T19" fmla="*/ 2147483647 h 182"/>
                <a:gd name="T20" fmla="*/ 2147483647 w 171"/>
                <a:gd name="T21" fmla="*/ 2147483647 h 182"/>
                <a:gd name="T22" fmla="*/ 2147483647 w 171"/>
                <a:gd name="T23" fmla="*/ 2147483647 h 182"/>
                <a:gd name="T24" fmla="*/ 2147483647 w 171"/>
                <a:gd name="T25" fmla="*/ 2147483647 h 182"/>
                <a:gd name="T26" fmla="*/ 2147483647 w 171"/>
                <a:gd name="T27" fmla="*/ 2147483647 h 182"/>
                <a:gd name="T28" fmla="*/ 2147483647 w 171"/>
                <a:gd name="T29" fmla="*/ 2147483647 h 182"/>
                <a:gd name="T30" fmla="*/ 2147483647 w 171"/>
                <a:gd name="T31" fmla="*/ 2147483647 h 182"/>
                <a:gd name="T32" fmla="*/ 2147483647 w 171"/>
                <a:gd name="T33" fmla="*/ 2147483647 h 182"/>
                <a:gd name="T34" fmla="*/ 2147483647 w 171"/>
                <a:gd name="T35" fmla="*/ 2147483647 h 182"/>
                <a:gd name="T36" fmla="*/ 2147483647 w 171"/>
                <a:gd name="T37" fmla="*/ 2147483647 h 182"/>
                <a:gd name="T38" fmla="*/ 2147483647 w 171"/>
                <a:gd name="T39" fmla="*/ 2147483647 h 182"/>
                <a:gd name="T40" fmla="*/ 2147483647 w 171"/>
                <a:gd name="T41" fmla="*/ 2147483647 h 182"/>
                <a:gd name="T42" fmla="*/ 2147483647 w 171"/>
                <a:gd name="T43" fmla="*/ 2147483647 h 182"/>
                <a:gd name="T44" fmla="*/ 2147483647 w 171"/>
                <a:gd name="T45" fmla="*/ 2147483647 h 182"/>
                <a:gd name="T46" fmla="*/ 2147483647 w 171"/>
                <a:gd name="T47" fmla="*/ 2147483647 h 182"/>
                <a:gd name="T48" fmla="*/ 2147483647 w 171"/>
                <a:gd name="T49" fmla="*/ 2147483647 h 182"/>
                <a:gd name="T50" fmla="*/ 2147483647 w 171"/>
                <a:gd name="T51" fmla="*/ 2147483647 h 182"/>
                <a:gd name="T52" fmla="*/ 2147483647 w 171"/>
                <a:gd name="T53" fmla="*/ 2147483647 h 182"/>
                <a:gd name="T54" fmla="*/ 2147483647 w 171"/>
                <a:gd name="T55" fmla="*/ 2147483647 h 182"/>
                <a:gd name="T56" fmla="*/ 2147483647 w 171"/>
                <a:gd name="T57" fmla="*/ 2147483647 h 182"/>
                <a:gd name="T58" fmla="*/ 2147483647 w 171"/>
                <a:gd name="T59" fmla="*/ 2147483647 h 182"/>
                <a:gd name="T60" fmla="*/ 2147483647 w 171"/>
                <a:gd name="T61" fmla="*/ 2147483647 h 182"/>
                <a:gd name="T62" fmla="*/ 2147483647 w 171"/>
                <a:gd name="T63" fmla="*/ 2147483647 h 182"/>
                <a:gd name="T64" fmla="*/ 2147483647 w 171"/>
                <a:gd name="T65" fmla="*/ 2147483647 h 182"/>
                <a:gd name="T66" fmla="*/ 2147483647 w 171"/>
                <a:gd name="T67" fmla="*/ 2147483647 h 182"/>
                <a:gd name="T68" fmla="*/ 2147483647 w 171"/>
                <a:gd name="T69" fmla="*/ 2147483647 h 182"/>
                <a:gd name="T70" fmla="*/ 2147483647 w 171"/>
                <a:gd name="T71" fmla="*/ 2147483647 h 182"/>
                <a:gd name="T72" fmla="*/ 2147483647 w 171"/>
                <a:gd name="T73" fmla="*/ 2147483647 h 182"/>
                <a:gd name="T74" fmla="*/ 2147483647 w 171"/>
                <a:gd name="T75" fmla="*/ 2147483647 h 182"/>
                <a:gd name="T76" fmla="*/ 2147483647 w 171"/>
                <a:gd name="T77" fmla="*/ 2147483647 h 182"/>
                <a:gd name="T78" fmla="*/ 2147483647 w 171"/>
                <a:gd name="T79" fmla="*/ 2147483647 h 182"/>
                <a:gd name="T80" fmla="*/ 2147483647 w 171"/>
                <a:gd name="T81" fmla="*/ 2147483647 h 182"/>
                <a:gd name="T82" fmla="*/ 2147483647 w 171"/>
                <a:gd name="T83" fmla="*/ 2147483647 h 182"/>
                <a:gd name="T84" fmla="*/ 0 w 171"/>
                <a:gd name="T85" fmla="*/ 2147483647 h 182"/>
                <a:gd name="T86" fmla="*/ 2147483647 w 171"/>
                <a:gd name="T87" fmla="*/ 2147483647 h 182"/>
                <a:gd name="T88" fmla="*/ 2147483647 w 171"/>
                <a:gd name="T89" fmla="*/ 2147483647 h 182"/>
                <a:gd name="T90" fmla="*/ 2147483647 w 171"/>
                <a:gd name="T91" fmla="*/ 0 h 182"/>
                <a:gd name="T92" fmla="*/ 2147483647 w 171"/>
                <a:gd name="T93" fmla="*/ 2147483647 h 182"/>
                <a:gd name="T94" fmla="*/ 2147483647 w 171"/>
                <a:gd name="T95" fmla="*/ 2147483647 h 182"/>
                <a:gd name="T96" fmla="*/ 2147483647 w 171"/>
                <a:gd name="T97" fmla="*/ 2147483647 h 182"/>
                <a:gd name="T98" fmla="*/ 2147483647 w 171"/>
                <a:gd name="T99" fmla="*/ 2147483647 h 182"/>
                <a:gd name="T100" fmla="*/ 2147483647 w 171"/>
                <a:gd name="T101" fmla="*/ 2147483647 h 182"/>
                <a:gd name="T102" fmla="*/ 2147483647 w 171"/>
                <a:gd name="T103" fmla="*/ 2147483647 h 182"/>
                <a:gd name="T104" fmla="*/ 2147483647 w 171"/>
                <a:gd name="T105" fmla="*/ 2147483647 h 182"/>
                <a:gd name="T106" fmla="*/ 2147483647 w 171"/>
                <a:gd name="T107" fmla="*/ 2147483647 h 182"/>
                <a:gd name="T108" fmla="*/ 2147483647 w 171"/>
                <a:gd name="T109" fmla="*/ 2147483647 h 182"/>
                <a:gd name="T110" fmla="*/ 2147483647 w 171"/>
                <a:gd name="T111" fmla="*/ 2147483647 h 182"/>
                <a:gd name="T112" fmla="*/ 2147483647 w 171"/>
                <a:gd name="T113" fmla="*/ 2147483647 h 182"/>
                <a:gd name="T114" fmla="*/ 2147483647 w 171"/>
                <a:gd name="T115" fmla="*/ 2147483647 h 18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71" h="182">
                  <a:moveTo>
                    <a:pt x="171" y="15"/>
                  </a:moveTo>
                  <a:cubicBezTo>
                    <a:pt x="169" y="14"/>
                    <a:pt x="167" y="14"/>
                    <a:pt x="166" y="14"/>
                  </a:cubicBezTo>
                  <a:cubicBezTo>
                    <a:pt x="165" y="15"/>
                    <a:pt x="164" y="17"/>
                    <a:pt x="163" y="17"/>
                  </a:cubicBezTo>
                  <a:cubicBezTo>
                    <a:pt x="161" y="17"/>
                    <a:pt x="160" y="15"/>
                    <a:pt x="159" y="15"/>
                  </a:cubicBezTo>
                  <a:cubicBezTo>
                    <a:pt x="156" y="17"/>
                    <a:pt x="155" y="21"/>
                    <a:pt x="153" y="23"/>
                  </a:cubicBezTo>
                  <a:cubicBezTo>
                    <a:pt x="152" y="24"/>
                    <a:pt x="150" y="24"/>
                    <a:pt x="148" y="23"/>
                  </a:cubicBezTo>
                  <a:cubicBezTo>
                    <a:pt x="146" y="22"/>
                    <a:pt x="146" y="18"/>
                    <a:pt x="143" y="17"/>
                  </a:cubicBezTo>
                  <a:cubicBezTo>
                    <a:pt x="141" y="16"/>
                    <a:pt x="138" y="17"/>
                    <a:pt x="135" y="18"/>
                  </a:cubicBezTo>
                  <a:cubicBezTo>
                    <a:pt x="131" y="18"/>
                    <a:pt x="127" y="21"/>
                    <a:pt x="123" y="21"/>
                  </a:cubicBezTo>
                  <a:lnTo>
                    <a:pt x="118" y="21"/>
                  </a:lnTo>
                  <a:lnTo>
                    <a:pt x="118" y="75"/>
                  </a:lnTo>
                  <a:lnTo>
                    <a:pt x="104" y="75"/>
                  </a:lnTo>
                  <a:lnTo>
                    <a:pt x="104" y="117"/>
                  </a:lnTo>
                  <a:lnTo>
                    <a:pt x="103" y="173"/>
                  </a:lnTo>
                  <a:cubicBezTo>
                    <a:pt x="102" y="174"/>
                    <a:pt x="101" y="175"/>
                    <a:pt x="100" y="176"/>
                  </a:cubicBezTo>
                  <a:cubicBezTo>
                    <a:pt x="98" y="177"/>
                    <a:pt x="97" y="177"/>
                    <a:pt x="96" y="178"/>
                  </a:cubicBezTo>
                  <a:cubicBezTo>
                    <a:pt x="95" y="179"/>
                    <a:pt x="94" y="181"/>
                    <a:pt x="93" y="181"/>
                  </a:cubicBezTo>
                  <a:cubicBezTo>
                    <a:pt x="91" y="182"/>
                    <a:pt x="89" y="179"/>
                    <a:pt x="87" y="179"/>
                  </a:cubicBezTo>
                  <a:cubicBezTo>
                    <a:pt x="84" y="179"/>
                    <a:pt x="82" y="181"/>
                    <a:pt x="79" y="181"/>
                  </a:cubicBezTo>
                  <a:cubicBezTo>
                    <a:pt x="77" y="180"/>
                    <a:pt x="74" y="180"/>
                    <a:pt x="72" y="178"/>
                  </a:cubicBezTo>
                  <a:cubicBezTo>
                    <a:pt x="70" y="177"/>
                    <a:pt x="71" y="174"/>
                    <a:pt x="70" y="172"/>
                  </a:cubicBezTo>
                  <a:cubicBezTo>
                    <a:pt x="69" y="170"/>
                    <a:pt x="68" y="167"/>
                    <a:pt x="66" y="167"/>
                  </a:cubicBezTo>
                  <a:cubicBezTo>
                    <a:pt x="65" y="166"/>
                    <a:pt x="63" y="168"/>
                    <a:pt x="63" y="169"/>
                  </a:cubicBezTo>
                  <a:cubicBezTo>
                    <a:pt x="62" y="171"/>
                    <a:pt x="63" y="173"/>
                    <a:pt x="63" y="175"/>
                  </a:cubicBezTo>
                  <a:cubicBezTo>
                    <a:pt x="62" y="175"/>
                    <a:pt x="60" y="175"/>
                    <a:pt x="59" y="175"/>
                  </a:cubicBezTo>
                  <a:cubicBezTo>
                    <a:pt x="56" y="173"/>
                    <a:pt x="53" y="171"/>
                    <a:pt x="50" y="168"/>
                  </a:cubicBezTo>
                  <a:cubicBezTo>
                    <a:pt x="48" y="164"/>
                    <a:pt x="46" y="159"/>
                    <a:pt x="44" y="154"/>
                  </a:cubicBezTo>
                  <a:cubicBezTo>
                    <a:pt x="44" y="152"/>
                    <a:pt x="44" y="149"/>
                    <a:pt x="44" y="146"/>
                  </a:cubicBezTo>
                  <a:cubicBezTo>
                    <a:pt x="43" y="143"/>
                    <a:pt x="41" y="142"/>
                    <a:pt x="40" y="140"/>
                  </a:cubicBezTo>
                  <a:cubicBezTo>
                    <a:pt x="40" y="138"/>
                    <a:pt x="41" y="137"/>
                    <a:pt x="41" y="135"/>
                  </a:cubicBezTo>
                  <a:cubicBezTo>
                    <a:pt x="40" y="133"/>
                    <a:pt x="39" y="132"/>
                    <a:pt x="39" y="130"/>
                  </a:cubicBezTo>
                  <a:cubicBezTo>
                    <a:pt x="38" y="127"/>
                    <a:pt x="39" y="125"/>
                    <a:pt x="39" y="123"/>
                  </a:cubicBezTo>
                  <a:cubicBezTo>
                    <a:pt x="38" y="120"/>
                    <a:pt x="37" y="117"/>
                    <a:pt x="37" y="114"/>
                  </a:cubicBezTo>
                  <a:cubicBezTo>
                    <a:pt x="36" y="110"/>
                    <a:pt x="35" y="107"/>
                    <a:pt x="35" y="103"/>
                  </a:cubicBezTo>
                  <a:cubicBezTo>
                    <a:pt x="35" y="99"/>
                    <a:pt x="34" y="96"/>
                    <a:pt x="35" y="92"/>
                  </a:cubicBezTo>
                  <a:cubicBezTo>
                    <a:pt x="35" y="89"/>
                    <a:pt x="38" y="87"/>
                    <a:pt x="37" y="85"/>
                  </a:cubicBezTo>
                  <a:cubicBezTo>
                    <a:pt x="35" y="79"/>
                    <a:pt x="30" y="76"/>
                    <a:pt x="26" y="71"/>
                  </a:cubicBezTo>
                  <a:cubicBezTo>
                    <a:pt x="24" y="67"/>
                    <a:pt x="21" y="63"/>
                    <a:pt x="20" y="59"/>
                  </a:cubicBezTo>
                  <a:cubicBezTo>
                    <a:pt x="19" y="56"/>
                    <a:pt x="21" y="52"/>
                    <a:pt x="20" y="49"/>
                  </a:cubicBezTo>
                  <a:cubicBezTo>
                    <a:pt x="18" y="46"/>
                    <a:pt x="15" y="44"/>
                    <a:pt x="13" y="41"/>
                  </a:cubicBezTo>
                  <a:cubicBezTo>
                    <a:pt x="12" y="38"/>
                    <a:pt x="12" y="34"/>
                    <a:pt x="10" y="31"/>
                  </a:cubicBezTo>
                  <a:cubicBezTo>
                    <a:pt x="7" y="26"/>
                    <a:pt x="3" y="23"/>
                    <a:pt x="1" y="19"/>
                  </a:cubicBezTo>
                  <a:cubicBezTo>
                    <a:pt x="0" y="16"/>
                    <a:pt x="0" y="13"/>
                    <a:pt x="0" y="10"/>
                  </a:cubicBezTo>
                  <a:cubicBezTo>
                    <a:pt x="0" y="8"/>
                    <a:pt x="1" y="6"/>
                    <a:pt x="2" y="4"/>
                  </a:cubicBezTo>
                  <a:cubicBezTo>
                    <a:pt x="4" y="4"/>
                    <a:pt x="6" y="4"/>
                    <a:pt x="9" y="4"/>
                  </a:cubicBezTo>
                  <a:cubicBezTo>
                    <a:pt x="12" y="3"/>
                    <a:pt x="14" y="0"/>
                    <a:pt x="17" y="0"/>
                  </a:cubicBezTo>
                  <a:cubicBezTo>
                    <a:pt x="19" y="0"/>
                    <a:pt x="22" y="1"/>
                    <a:pt x="24" y="2"/>
                  </a:cubicBezTo>
                  <a:cubicBezTo>
                    <a:pt x="26" y="3"/>
                    <a:pt x="28" y="6"/>
                    <a:pt x="30" y="6"/>
                  </a:cubicBezTo>
                  <a:cubicBezTo>
                    <a:pt x="48" y="7"/>
                    <a:pt x="67" y="4"/>
                    <a:pt x="85" y="6"/>
                  </a:cubicBezTo>
                  <a:cubicBezTo>
                    <a:pt x="88" y="6"/>
                    <a:pt x="89" y="10"/>
                    <a:pt x="91" y="12"/>
                  </a:cubicBezTo>
                  <a:cubicBezTo>
                    <a:pt x="94" y="13"/>
                    <a:pt x="96" y="14"/>
                    <a:pt x="99" y="14"/>
                  </a:cubicBezTo>
                  <a:cubicBezTo>
                    <a:pt x="103" y="15"/>
                    <a:pt x="107" y="16"/>
                    <a:pt x="111" y="16"/>
                  </a:cubicBezTo>
                  <a:cubicBezTo>
                    <a:pt x="113" y="16"/>
                    <a:pt x="116" y="14"/>
                    <a:pt x="118" y="14"/>
                  </a:cubicBezTo>
                  <a:cubicBezTo>
                    <a:pt x="121" y="14"/>
                    <a:pt x="124" y="16"/>
                    <a:pt x="126" y="16"/>
                  </a:cubicBezTo>
                  <a:cubicBezTo>
                    <a:pt x="134" y="15"/>
                    <a:pt x="142" y="12"/>
                    <a:pt x="150" y="11"/>
                  </a:cubicBezTo>
                  <a:cubicBezTo>
                    <a:pt x="154" y="10"/>
                    <a:pt x="157" y="9"/>
                    <a:pt x="161" y="8"/>
                  </a:cubicBezTo>
                  <a:cubicBezTo>
                    <a:pt x="163" y="8"/>
                    <a:pt x="165" y="8"/>
                    <a:pt x="166" y="9"/>
                  </a:cubicBezTo>
                  <a:cubicBezTo>
                    <a:pt x="168" y="10"/>
                    <a:pt x="169" y="13"/>
                    <a:pt x="171" y="15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61" name="Freeform 34">
              <a:extLst>
                <a:ext uri="{FF2B5EF4-FFF2-40B4-BE49-F238E27FC236}">
                  <a16:creationId xmlns:a16="http://schemas.microsoft.com/office/drawing/2014/main" id="{CA8BEE3B-B647-0A4D-93E5-520CB9F33CC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80093" y="4845547"/>
              <a:ext cx="579871" cy="667895"/>
            </a:xfrm>
            <a:custGeom>
              <a:avLst/>
              <a:gdLst>
                <a:gd name="T0" fmla="*/ 2147483647 w 116"/>
                <a:gd name="T1" fmla="*/ 2147483647 h 135"/>
                <a:gd name="T2" fmla="*/ 2147483647 w 116"/>
                <a:gd name="T3" fmla="*/ 2147483647 h 135"/>
                <a:gd name="T4" fmla="*/ 2147483647 w 116"/>
                <a:gd name="T5" fmla="*/ 2147483647 h 135"/>
                <a:gd name="T6" fmla="*/ 2147483647 w 116"/>
                <a:gd name="T7" fmla="*/ 2147483647 h 135"/>
                <a:gd name="T8" fmla="*/ 2147483647 w 116"/>
                <a:gd name="T9" fmla="*/ 2147483647 h 135"/>
                <a:gd name="T10" fmla="*/ 2147483647 w 116"/>
                <a:gd name="T11" fmla="*/ 2147483647 h 135"/>
                <a:gd name="T12" fmla="*/ 2147483647 w 116"/>
                <a:gd name="T13" fmla="*/ 2147483647 h 135"/>
                <a:gd name="T14" fmla="*/ 2147483647 w 116"/>
                <a:gd name="T15" fmla="*/ 2147483647 h 135"/>
                <a:gd name="T16" fmla="*/ 2147483647 w 116"/>
                <a:gd name="T17" fmla="*/ 2147483647 h 135"/>
                <a:gd name="T18" fmla="*/ 2147483647 w 116"/>
                <a:gd name="T19" fmla="*/ 2147483647 h 135"/>
                <a:gd name="T20" fmla="*/ 2147483647 w 116"/>
                <a:gd name="T21" fmla="*/ 2147483647 h 135"/>
                <a:gd name="T22" fmla="*/ 2147483647 w 116"/>
                <a:gd name="T23" fmla="*/ 2147483647 h 135"/>
                <a:gd name="T24" fmla="*/ 2147483647 w 116"/>
                <a:gd name="T25" fmla="*/ 2147483647 h 135"/>
                <a:gd name="T26" fmla="*/ 2147483647 w 116"/>
                <a:gd name="T27" fmla="*/ 2147483647 h 135"/>
                <a:gd name="T28" fmla="*/ 2147483647 w 116"/>
                <a:gd name="T29" fmla="*/ 0 h 135"/>
                <a:gd name="T30" fmla="*/ 2147483647 w 116"/>
                <a:gd name="T31" fmla="*/ 2147483647 h 135"/>
                <a:gd name="T32" fmla="*/ 2147483647 w 116"/>
                <a:gd name="T33" fmla="*/ 2147483647 h 135"/>
                <a:gd name="T34" fmla="*/ 2147483647 w 116"/>
                <a:gd name="T35" fmla="*/ 2147483647 h 135"/>
                <a:gd name="T36" fmla="*/ 2147483647 w 116"/>
                <a:gd name="T37" fmla="*/ 2147483647 h 135"/>
                <a:gd name="T38" fmla="*/ 2147483647 w 116"/>
                <a:gd name="T39" fmla="*/ 2147483647 h 135"/>
                <a:gd name="T40" fmla="*/ 2147483647 w 116"/>
                <a:gd name="T41" fmla="*/ 2147483647 h 135"/>
                <a:gd name="T42" fmla="*/ 2147483647 w 116"/>
                <a:gd name="T43" fmla="*/ 2147483647 h 135"/>
                <a:gd name="T44" fmla="*/ 2147483647 w 116"/>
                <a:gd name="T45" fmla="*/ 2147483647 h 135"/>
                <a:gd name="T46" fmla="*/ 2147483647 w 116"/>
                <a:gd name="T47" fmla="*/ 2147483647 h 135"/>
                <a:gd name="T48" fmla="*/ 0 w 116"/>
                <a:gd name="T49" fmla="*/ 2147483647 h 135"/>
                <a:gd name="T50" fmla="*/ 0 w 116"/>
                <a:gd name="T51" fmla="*/ 2147483647 h 135"/>
                <a:gd name="T52" fmla="*/ 2147483647 w 116"/>
                <a:gd name="T53" fmla="*/ 2147483647 h 135"/>
                <a:gd name="T54" fmla="*/ 2147483647 w 116"/>
                <a:gd name="T55" fmla="*/ 2147483647 h 135"/>
                <a:gd name="T56" fmla="*/ 2147483647 w 116"/>
                <a:gd name="T57" fmla="*/ 2147483647 h 135"/>
                <a:gd name="T58" fmla="*/ 2147483647 w 116"/>
                <a:gd name="T59" fmla="*/ 2147483647 h 135"/>
                <a:gd name="T60" fmla="*/ 2147483647 w 116"/>
                <a:gd name="T61" fmla="*/ 2147483647 h 135"/>
                <a:gd name="T62" fmla="*/ 2147483647 w 116"/>
                <a:gd name="T63" fmla="*/ 2147483647 h 135"/>
                <a:gd name="T64" fmla="*/ 2147483647 w 116"/>
                <a:gd name="T65" fmla="*/ 2147483647 h 135"/>
                <a:gd name="T66" fmla="*/ 2147483647 w 116"/>
                <a:gd name="T67" fmla="*/ 2147483647 h 135"/>
                <a:gd name="T68" fmla="*/ 2147483647 w 116"/>
                <a:gd name="T69" fmla="*/ 2147483647 h 135"/>
                <a:gd name="T70" fmla="*/ 2147483647 w 116"/>
                <a:gd name="T71" fmla="*/ 2147483647 h 135"/>
                <a:gd name="T72" fmla="*/ 2147483647 w 116"/>
                <a:gd name="T73" fmla="*/ 2147483647 h 135"/>
                <a:gd name="T74" fmla="*/ 2147483647 w 116"/>
                <a:gd name="T75" fmla="*/ 2147483647 h 135"/>
                <a:gd name="T76" fmla="*/ 2147483647 w 116"/>
                <a:gd name="T77" fmla="*/ 2147483647 h 135"/>
                <a:gd name="T78" fmla="*/ 2147483647 w 116"/>
                <a:gd name="T79" fmla="*/ 2147483647 h 135"/>
                <a:gd name="T80" fmla="*/ 2147483647 w 116"/>
                <a:gd name="T81" fmla="*/ 2147483647 h 135"/>
                <a:gd name="T82" fmla="*/ 2147483647 w 116"/>
                <a:gd name="T83" fmla="*/ 2147483647 h 135"/>
                <a:gd name="T84" fmla="*/ 2147483647 w 116"/>
                <a:gd name="T85" fmla="*/ 2147483647 h 135"/>
                <a:gd name="T86" fmla="*/ 2147483647 w 116"/>
                <a:gd name="T87" fmla="*/ 2147483647 h 135"/>
                <a:gd name="T88" fmla="*/ 2147483647 w 116"/>
                <a:gd name="T89" fmla="*/ 2147483647 h 135"/>
                <a:gd name="T90" fmla="*/ 2147483647 w 116"/>
                <a:gd name="T91" fmla="*/ 2147483647 h 135"/>
                <a:gd name="T92" fmla="*/ 2147483647 w 116"/>
                <a:gd name="T93" fmla="*/ 2147483647 h 135"/>
                <a:gd name="T94" fmla="*/ 2147483647 w 116"/>
                <a:gd name="T95" fmla="*/ 2147483647 h 135"/>
                <a:gd name="T96" fmla="*/ 2147483647 w 116"/>
                <a:gd name="T97" fmla="*/ 2147483647 h 135"/>
                <a:gd name="T98" fmla="*/ 2147483647 w 116"/>
                <a:gd name="T99" fmla="*/ 2147483647 h 135"/>
                <a:gd name="T100" fmla="*/ 2147483647 w 116"/>
                <a:gd name="T101" fmla="*/ 2147483647 h 135"/>
                <a:gd name="T102" fmla="*/ 2147483647 w 116"/>
                <a:gd name="T103" fmla="*/ 2147483647 h 13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16" h="135">
                  <a:moveTo>
                    <a:pt x="116" y="63"/>
                  </a:moveTo>
                  <a:cubicBezTo>
                    <a:pt x="115" y="63"/>
                    <a:pt x="115" y="62"/>
                    <a:pt x="114" y="61"/>
                  </a:cubicBezTo>
                  <a:cubicBezTo>
                    <a:pt x="114" y="60"/>
                    <a:pt x="115" y="58"/>
                    <a:pt x="114" y="58"/>
                  </a:cubicBezTo>
                  <a:cubicBezTo>
                    <a:pt x="112" y="56"/>
                    <a:pt x="110" y="56"/>
                    <a:pt x="107" y="55"/>
                  </a:cubicBezTo>
                  <a:cubicBezTo>
                    <a:pt x="105" y="54"/>
                    <a:pt x="103" y="56"/>
                    <a:pt x="101" y="54"/>
                  </a:cubicBezTo>
                  <a:cubicBezTo>
                    <a:pt x="99" y="53"/>
                    <a:pt x="98" y="51"/>
                    <a:pt x="97" y="48"/>
                  </a:cubicBezTo>
                  <a:cubicBezTo>
                    <a:pt x="97" y="45"/>
                    <a:pt x="99" y="41"/>
                    <a:pt x="97" y="39"/>
                  </a:cubicBezTo>
                  <a:cubicBezTo>
                    <a:pt x="97" y="37"/>
                    <a:pt x="94" y="40"/>
                    <a:pt x="93" y="39"/>
                  </a:cubicBezTo>
                  <a:cubicBezTo>
                    <a:pt x="92" y="37"/>
                    <a:pt x="94" y="35"/>
                    <a:pt x="93" y="33"/>
                  </a:cubicBezTo>
                  <a:cubicBezTo>
                    <a:pt x="90" y="31"/>
                    <a:pt x="86" y="29"/>
                    <a:pt x="83" y="27"/>
                  </a:cubicBezTo>
                  <a:cubicBezTo>
                    <a:pt x="81" y="26"/>
                    <a:pt x="79" y="27"/>
                    <a:pt x="78" y="25"/>
                  </a:cubicBezTo>
                  <a:cubicBezTo>
                    <a:pt x="76" y="22"/>
                    <a:pt x="76" y="18"/>
                    <a:pt x="75" y="15"/>
                  </a:cubicBezTo>
                  <a:cubicBezTo>
                    <a:pt x="74" y="13"/>
                    <a:pt x="73" y="11"/>
                    <a:pt x="71" y="9"/>
                  </a:cubicBezTo>
                  <a:cubicBezTo>
                    <a:pt x="70" y="6"/>
                    <a:pt x="68" y="3"/>
                    <a:pt x="67" y="1"/>
                  </a:cubicBezTo>
                  <a:cubicBezTo>
                    <a:pt x="65" y="0"/>
                    <a:pt x="63" y="0"/>
                    <a:pt x="62" y="0"/>
                  </a:cubicBezTo>
                  <a:cubicBezTo>
                    <a:pt x="61" y="1"/>
                    <a:pt x="60" y="3"/>
                    <a:pt x="59" y="3"/>
                  </a:cubicBezTo>
                  <a:cubicBezTo>
                    <a:pt x="57" y="3"/>
                    <a:pt x="56" y="1"/>
                    <a:pt x="55" y="1"/>
                  </a:cubicBezTo>
                  <a:cubicBezTo>
                    <a:pt x="52" y="3"/>
                    <a:pt x="51" y="7"/>
                    <a:pt x="49" y="9"/>
                  </a:cubicBezTo>
                  <a:cubicBezTo>
                    <a:pt x="48" y="10"/>
                    <a:pt x="46" y="10"/>
                    <a:pt x="44" y="9"/>
                  </a:cubicBezTo>
                  <a:cubicBezTo>
                    <a:pt x="42" y="8"/>
                    <a:pt x="42" y="4"/>
                    <a:pt x="39" y="3"/>
                  </a:cubicBezTo>
                  <a:cubicBezTo>
                    <a:pt x="37" y="2"/>
                    <a:pt x="34" y="3"/>
                    <a:pt x="31" y="4"/>
                  </a:cubicBezTo>
                  <a:cubicBezTo>
                    <a:pt x="27" y="4"/>
                    <a:pt x="23" y="7"/>
                    <a:pt x="19" y="7"/>
                  </a:cubicBezTo>
                  <a:lnTo>
                    <a:pt x="14" y="7"/>
                  </a:lnTo>
                  <a:lnTo>
                    <a:pt x="14" y="61"/>
                  </a:lnTo>
                  <a:lnTo>
                    <a:pt x="0" y="61"/>
                  </a:lnTo>
                  <a:lnTo>
                    <a:pt x="0" y="103"/>
                  </a:lnTo>
                  <a:cubicBezTo>
                    <a:pt x="1" y="104"/>
                    <a:pt x="3" y="105"/>
                    <a:pt x="4" y="107"/>
                  </a:cubicBezTo>
                  <a:cubicBezTo>
                    <a:pt x="6" y="110"/>
                    <a:pt x="5" y="113"/>
                    <a:pt x="6" y="116"/>
                  </a:cubicBezTo>
                  <a:cubicBezTo>
                    <a:pt x="7" y="118"/>
                    <a:pt x="9" y="119"/>
                    <a:pt x="9" y="121"/>
                  </a:cubicBezTo>
                  <a:cubicBezTo>
                    <a:pt x="9" y="124"/>
                    <a:pt x="6" y="126"/>
                    <a:pt x="5" y="129"/>
                  </a:cubicBezTo>
                  <a:cubicBezTo>
                    <a:pt x="5" y="131"/>
                    <a:pt x="5" y="133"/>
                    <a:pt x="7" y="134"/>
                  </a:cubicBezTo>
                  <a:cubicBezTo>
                    <a:pt x="8" y="135"/>
                    <a:pt x="10" y="133"/>
                    <a:pt x="12" y="132"/>
                  </a:cubicBezTo>
                  <a:cubicBezTo>
                    <a:pt x="15" y="132"/>
                    <a:pt x="18" y="134"/>
                    <a:pt x="21" y="133"/>
                  </a:cubicBezTo>
                  <a:cubicBezTo>
                    <a:pt x="22" y="133"/>
                    <a:pt x="21" y="130"/>
                    <a:pt x="22" y="130"/>
                  </a:cubicBezTo>
                  <a:cubicBezTo>
                    <a:pt x="24" y="128"/>
                    <a:pt x="27" y="127"/>
                    <a:pt x="29" y="125"/>
                  </a:cubicBezTo>
                  <a:cubicBezTo>
                    <a:pt x="31" y="124"/>
                    <a:pt x="32" y="122"/>
                    <a:pt x="33" y="120"/>
                  </a:cubicBezTo>
                  <a:cubicBezTo>
                    <a:pt x="35" y="118"/>
                    <a:pt x="35" y="115"/>
                    <a:pt x="36" y="112"/>
                  </a:cubicBezTo>
                  <a:cubicBezTo>
                    <a:pt x="37" y="111"/>
                    <a:pt x="39" y="110"/>
                    <a:pt x="41" y="110"/>
                  </a:cubicBezTo>
                  <a:cubicBezTo>
                    <a:pt x="43" y="109"/>
                    <a:pt x="45" y="109"/>
                    <a:pt x="46" y="110"/>
                  </a:cubicBezTo>
                  <a:cubicBezTo>
                    <a:pt x="48" y="111"/>
                    <a:pt x="48" y="114"/>
                    <a:pt x="50" y="116"/>
                  </a:cubicBezTo>
                  <a:cubicBezTo>
                    <a:pt x="52" y="117"/>
                    <a:pt x="55" y="118"/>
                    <a:pt x="57" y="118"/>
                  </a:cubicBezTo>
                  <a:cubicBezTo>
                    <a:pt x="59" y="118"/>
                    <a:pt x="60" y="118"/>
                    <a:pt x="61" y="117"/>
                  </a:cubicBezTo>
                  <a:cubicBezTo>
                    <a:pt x="64" y="117"/>
                    <a:pt x="67" y="117"/>
                    <a:pt x="70" y="116"/>
                  </a:cubicBezTo>
                  <a:cubicBezTo>
                    <a:pt x="71" y="114"/>
                    <a:pt x="71" y="112"/>
                    <a:pt x="72" y="110"/>
                  </a:cubicBezTo>
                  <a:cubicBezTo>
                    <a:pt x="73" y="107"/>
                    <a:pt x="72" y="104"/>
                    <a:pt x="74" y="101"/>
                  </a:cubicBezTo>
                  <a:cubicBezTo>
                    <a:pt x="76" y="100"/>
                    <a:pt x="79" y="100"/>
                    <a:pt x="81" y="99"/>
                  </a:cubicBezTo>
                  <a:cubicBezTo>
                    <a:pt x="84" y="97"/>
                    <a:pt x="86" y="95"/>
                    <a:pt x="87" y="93"/>
                  </a:cubicBezTo>
                  <a:cubicBezTo>
                    <a:pt x="89" y="90"/>
                    <a:pt x="88" y="86"/>
                    <a:pt x="89" y="84"/>
                  </a:cubicBezTo>
                  <a:cubicBezTo>
                    <a:pt x="92" y="80"/>
                    <a:pt x="97" y="77"/>
                    <a:pt x="101" y="73"/>
                  </a:cubicBezTo>
                  <a:cubicBezTo>
                    <a:pt x="103" y="72"/>
                    <a:pt x="105" y="70"/>
                    <a:pt x="108" y="68"/>
                  </a:cubicBezTo>
                  <a:cubicBezTo>
                    <a:pt x="109" y="68"/>
                    <a:pt x="111" y="67"/>
                    <a:pt x="112" y="66"/>
                  </a:cubicBezTo>
                  <a:cubicBezTo>
                    <a:pt x="113" y="65"/>
                    <a:pt x="115" y="64"/>
                    <a:pt x="116" y="63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65" name="Freeform 35">
              <a:extLst>
                <a:ext uri="{FF2B5EF4-FFF2-40B4-BE49-F238E27FC236}">
                  <a16:creationId xmlns:a16="http://schemas.microsoft.com/office/drawing/2014/main" id="{B4F47B66-B748-7D4A-9121-E514F3F509A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13827" y="4676509"/>
              <a:ext cx="492265" cy="507103"/>
            </a:xfrm>
            <a:custGeom>
              <a:avLst/>
              <a:gdLst>
                <a:gd name="T0" fmla="*/ 2147483647 w 98"/>
                <a:gd name="T1" fmla="*/ 2147483647 h 102"/>
                <a:gd name="T2" fmla="*/ 2147483647 w 98"/>
                <a:gd name="T3" fmla="*/ 2147483647 h 102"/>
                <a:gd name="T4" fmla="*/ 2147483647 w 98"/>
                <a:gd name="T5" fmla="*/ 2147483647 h 102"/>
                <a:gd name="T6" fmla="*/ 2147483647 w 98"/>
                <a:gd name="T7" fmla="*/ 2147483647 h 102"/>
                <a:gd name="T8" fmla="*/ 2147483647 w 98"/>
                <a:gd name="T9" fmla="*/ 2147483647 h 102"/>
                <a:gd name="T10" fmla="*/ 2147483647 w 98"/>
                <a:gd name="T11" fmla="*/ 2147483647 h 102"/>
                <a:gd name="T12" fmla="*/ 2147483647 w 98"/>
                <a:gd name="T13" fmla="*/ 2147483647 h 102"/>
                <a:gd name="T14" fmla="*/ 2147483647 w 98"/>
                <a:gd name="T15" fmla="*/ 2147483647 h 102"/>
                <a:gd name="T16" fmla="*/ 2147483647 w 98"/>
                <a:gd name="T17" fmla="*/ 2147483647 h 102"/>
                <a:gd name="T18" fmla="*/ 2147483647 w 98"/>
                <a:gd name="T19" fmla="*/ 2147483647 h 102"/>
                <a:gd name="T20" fmla="*/ 2147483647 w 98"/>
                <a:gd name="T21" fmla="*/ 2147483647 h 102"/>
                <a:gd name="T22" fmla="*/ 2147483647 w 98"/>
                <a:gd name="T23" fmla="*/ 2147483647 h 102"/>
                <a:gd name="T24" fmla="*/ 2147483647 w 98"/>
                <a:gd name="T25" fmla="*/ 2147483647 h 102"/>
                <a:gd name="T26" fmla="*/ 2147483647 w 98"/>
                <a:gd name="T27" fmla="*/ 2147483647 h 102"/>
                <a:gd name="T28" fmla="*/ 2147483647 w 98"/>
                <a:gd name="T29" fmla="*/ 2147483647 h 102"/>
                <a:gd name="T30" fmla="*/ 2147483647 w 98"/>
                <a:gd name="T31" fmla="*/ 2147483647 h 102"/>
                <a:gd name="T32" fmla="*/ 2147483647 w 98"/>
                <a:gd name="T33" fmla="*/ 2147483647 h 102"/>
                <a:gd name="T34" fmla="*/ 2147483647 w 98"/>
                <a:gd name="T35" fmla="*/ 2147483647 h 102"/>
                <a:gd name="T36" fmla="*/ 2147483647 w 98"/>
                <a:gd name="T37" fmla="*/ 2147483647 h 102"/>
                <a:gd name="T38" fmla="*/ 2147483647 w 98"/>
                <a:gd name="T39" fmla="*/ 2147483647 h 102"/>
                <a:gd name="T40" fmla="*/ 2147483647 w 98"/>
                <a:gd name="T41" fmla="*/ 2147483647 h 102"/>
                <a:gd name="T42" fmla="*/ 2147483647 w 98"/>
                <a:gd name="T43" fmla="*/ 2147483647 h 102"/>
                <a:gd name="T44" fmla="*/ 2147483647 w 98"/>
                <a:gd name="T45" fmla="*/ 2147483647 h 102"/>
                <a:gd name="T46" fmla="*/ 2147483647 w 98"/>
                <a:gd name="T47" fmla="*/ 2147483647 h 102"/>
                <a:gd name="T48" fmla="*/ 2147483647 w 98"/>
                <a:gd name="T49" fmla="*/ 2147483647 h 102"/>
                <a:gd name="T50" fmla="*/ 2147483647 w 98"/>
                <a:gd name="T51" fmla="*/ 2147483647 h 102"/>
                <a:gd name="T52" fmla="*/ 2147483647 w 98"/>
                <a:gd name="T53" fmla="*/ 2147483647 h 102"/>
                <a:gd name="T54" fmla="*/ 2147483647 w 98"/>
                <a:gd name="T55" fmla="*/ 2147483647 h 102"/>
                <a:gd name="T56" fmla="*/ 2147483647 w 98"/>
                <a:gd name="T57" fmla="*/ 2147483647 h 102"/>
                <a:gd name="T58" fmla="*/ 2147483647 w 98"/>
                <a:gd name="T59" fmla="*/ 2147483647 h 102"/>
                <a:gd name="T60" fmla="*/ 2147483647 w 98"/>
                <a:gd name="T61" fmla="*/ 2147483647 h 102"/>
                <a:gd name="T62" fmla="*/ 0 w 98"/>
                <a:gd name="T63" fmla="*/ 2147483647 h 102"/>
                <a:gd name="T64" fmla="*/ 2147483647 w 98"/>
                <a:gd name="T65" fmla="*/ 2147483647 h 102"/>
                <a:gd name="T66" fmla="*/ 2147483647 w 98"/>
                <a:gd name="T67" fmla="*/ 2147483647 h 102"/>
                <a:gd name="T68" fmla="*/ 2147483647 w 98"/>
                <a:gd name="T69" fmla="*/ 2147483647 h 102"/>
                <a:gd name="T70" fmla="*/ 2147483647 w 98"/>
                <a:gd name="T71" fmla="*/ 2147483647 h 102"/>
                <a:gd name="T72" fmla="*/ 2147483647 w 98"/>
                <a:gd name="T73" fmla="*/ 2147483647 h 102"/>
                <a:gd name="T74" fmla="*/ 2147483647 w 98"/>
                <a:gd name="T75" fmla="*/ 2147483647 h 102"/>
                <a:gd name="T76" fmla="*/ 2147483647 w 98"/>
                <a:gd name="T77" fmla="*/ 2147483647 h 102"/>
                <a:gd name="T78" fmla="*/ 2147483647 w 98"/>
                <a:gd name="T79" fmla="*/ 2147483647 h 102"/>
                <a:gd name="T80" fmla="*/ 2147483647 w 98"/>
                <a:gd name="T81" fmla="*/ 2147483647 h 102"/>
                <a:gd name="T82" fmla="*/ 2147483647 w 98"/>
                <a:gd name="T83" fmla="*/ 2147483647 h 102"/>
                <a:gd name="T84" fmla="*/ 2147483647 w 98"/>
                <a:gd name="T85" fmla="*/ 2147483647 h 102"/>
                <a:gd name="T86" fmla="*/ 2147483647 w 98"/>
                <a:gd name="T87" fmla="*/ 2147483647 h 102"/>
                <a:gd name="T88" fmla="*/ 2147483647 w 98"/>
                <a:gd name="T89" fmla="*/ 2147483647 h 102"/>
                <a:gd name="T90" fmla="*/ 2147483647 w 98"/>
                <a:gd name="T91" fmla="*/ 2147483647 h 102"/>
                <a:gd name="T92" fmla="*/ 2147483647 w 98"/>
                <a:gd name="T93" fmla="*/ 2147483647 h 102"/>
                <a:gd name="T94" fmla="*/ 2147483647 w 98"/>
                <a:gd name="T95" fmla="*/ 2147483647 h 102"/>
                <a:gd name="T96" fmla="*/ 2147483647 w 98"/>
                <a:gd name="T97" fmla="*/ 2147483647 h 102"/>
                <a:gd name="T98" fmla="*/ 2147483647 w 98"/>
                <a:gd name="T99" fmla="*/ 2147483647 h 10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98" h="102">
                  <a:moveTo>
                    <a:pt x="76" y="101"/>
                  </a:moveTo>
                  <a:cubicBezTo>
                    <a:pt x="80" y="96"/>
                    <a:pt x="86" y="91"/>
                    <a:pt x="90" y="85"/>
                  </a:cubicBezTo>
                  <a:cubicBezTo>
                    <a:pt x="91" y="83"/>
                    <a:pt x="89" y="79"/>
                    <a:pt x="90" y="76"/>
                  </a:cubicBezTo>
                  <a:cubicBezTo>
                    <a:pt x="90" y="75"/>
                    <a:pt x="91" y="74"/>
                    <a:pt x="92" y="73"/>
                  </a:cubicBezTo>
                  <a:cubicBezTo>
                    <a:pt x="93" y="72"/>
                    <a:pt x="93" y="70"/>
                    <a:pt x="94" y="68"/>
                  </a:cubicBezTo>
                  <a:cubicBezTo>
                    <a:pt x="95" y="67"/>
                    <a:pt x="97" y="65"/>
                    <a:pt x="97" y="63"/>
                  </a:cubicBezTo>
                  <a:cubicBezTo>
                    <a:pt x="97" y="62"/>
                    <a:pt x="94" y="61"/>
                    <a:pt x="93" y="60"/>
                  </a:cubicBezTo>
                  <a:cubicBezTo>
                    <a:pt x="93" y="59"/>
                    <a:pt x="94" y="57"/>
                    <a:pt x="94" y="56"/>
                  </a:cubicBezTo>
                  <a:cubicBezTo>
                    <a:pt x="93" y="54"/>
                    <a:pt x="91" y="53"/>
                    <a:pt x="91" y="51"/>
                  </a:cubicBezTo>
                  <a:cubicBezTo>
                    <a:pt x="90" y="50"/>
                    <a:pt x="92" y="50"/>
                    <a:pt x="93" y="49"/>
                  </a:cubicBezTo>
                  <a:cubicBezTo>
                    <a:pt x="94" y="47"/>
                    <a:pt x="97" y="45"/>
                    <a:pt x="98" y="43"/>
                  </a:cubicBezTo>
                  <a:cubicBezTo>
                    <a:pt x="98" y="41"/>
                    <a:pt x="96" y="39"/>
                    <a:pt x="96" y="37"/>
                  </a:cubicBezTo>
                  <a:cubicBezTo>
                    <a:pt x="96" y="33"/>
                    <a:pt x="97" y="30"/>
                    <a:pt x="96" y="27"/>
                  </a:cubicBezTo>
                  <a:cubicBezTo>
                    <a:pt x="96" y="24"/>
                    <a:pt x="95" y="20"/>
                    <a:pt x="92" y="18"/>
                  </a:cubicBezTo>
                  <a:cubicBezTo>
                    <a:pt x="90" y="16"/>
                    <a:pt x="86" y="17"/>
                    <a:pt x="84" y="16"/>
                  </a:cubicBezTo>
                  <a:cubicBezTo>
                    <a:pt x="82" y="15"/>
                    <a:pt x="82" y="13"/>
                    <a:pt x="81" y="12"/>
                  </a:cubicBezTo>
                  <a:cubicBezTo>
                    <a:pt x="80" y="10"/>
                    <a:pt x="79" y="9"/>
                    <a:pt x="78" y="8"/>
                  </a:cubicBezTo>
                  <a:cubicBezTo>
                    <a:pt x="76" y="7"/>
                    <a:pt x="74" y="7"/>
                    <a:pt x="72" y="6"/>
                  </a:cubicBezTo>
                  <a:cubicBezTo>
                    <a:pt x="70" y="6"/>
                    <a:pt x="67" y="7"/>
                    <a:pt x="65" y="6"/>
                  </a:cubicBezTo>
                  <a:cubicBezTo>
                    <a:pt x="64" y="6"/>
                    <a:pt x="63" y="5"/>
                    <a:pt x="63" y="4"/>
                  </a:cubicBezTo>
                  <a:cubicBezTo>
                    <a:pt x="64" y="3"/>
                    <a:pt x="65" y="2"/>
                    <a:pt x="65" y="1"/>
                  </a:cubicBezTo>
                  <a:cubicBezTo>
                    <a:pt x="62" y="1"/>
                    <a:pt x="60" y="0"/>
                    <a:pt x="58" y="1"/>
                  </a:cubicBezTo>
                  <a:cubicBezTo>
                    <a:pt x="54" y="2"/>
                    <a:pt x="49" y="4"/>
                    <a:pt x="47" y="7"/>
                  </a:cubicBezTo>
                  <a:cubicBezTo>
                    <a:pt x="45" y="8"/>
                    <a:pt x="48" y="12"/>
                    <a:pt x="46" y="14"/>
                  </a:cubicBezTo>
                  <a:cubicBezTo>
                    <a:pt x="43" y="17"/>
                    <a:pt x="39" y="17"/>
                    <a:pt x="36" y="20"/>
                  </a:cubicBezTo>
                  <a:cubicBezTo>
                    <a:pt x="34" y="21"/>
                    <a:pt x="32" y="23"/>
                    <a:pt x="30" y="25"/>
                  </a:cubicBezTo>
                  <a:cubicBezTo>
                    <a:pt x="29" y="27"/>
                    <a:pt x="28" y="29"/>
                    <a:pt x="27" y="31"/>
                  </a:cubicBezTo>
                  <a:cubicBezTo>
                    <a:pt x="25" y="33"/>
                    <a:pt x="24" y="35"/>
                    <a:pt x="22" y="36"/>
                  </a:cubicBezTo>
                  <a:cubicBezTo>
                    <a:pt x="20" y="37"/>
                    <a:pt x="18" y="38"/>
                    <a:pt x="15" y="37"/>
                  </a:cubicBezTo>
                  <a:cubicBezTo>
                    <a:pt x="14" y="37"/>
                    <a:pt x="13" y="36"/>
                    <a:pt x="11" y="35"/>
                  </a:cubicBezTo>
                  <a:cubicBezTo>
                    <a:pt x="9" y="35"/>
                    <a:pt x="7" y="34"/>
                    <a:pt x="4" y="34"/>
                  </a:cubicBezTo>
                  <a:cubicBezTo>
                    <a:pt x="2" y="34"/>
                    <a:pt x="1" y="34"/>
                    <a:pt x="0" y="35"/>
                  </a:cubicBezTo>
                  <a:cubicBezTo>
                    <a:pt x="1" y="37"/>
                    <a:pt x="3" y="40"/>
                    <a:pt x="4" y="43"/>
                  </a:cubicBezTo>
                  <a:cubicBezTo>
                    <a:pt x="6" y="45"/>
                    <a:pt x="7" y="47"/>
                    <a:pt x="8" y="49"/>
                  </a:cubicBezTo>
                  <a:cubicBezTo>
                    <a:pt x="9" y="52"/>
                    <a:pt x="9" y="56"/>
                    <a:pt x="11" y="59"/>
                  </a:cubicBezTo>
                  <a:cubicBezTo>
                    <a:pt x="12" y="61"/>
                    <a:pt x="14" y="60"/>
                    <a:pt x="16" y="61"/>
                  </a:cubicBezTo>
                  <a:cubicBezTo>
                    <a:pt x="19" y="63"/>
                    <a:pt x="23" y="65"/>
                    <a:pt x="26" y="67"/>
                  </a:cubicBezTo>
                  <a:cubicBezTo>
                    <a:pt x="27" y="69"/>
                    <a:pt x="25" y="71"/>
                    <a:pt x="26" y="73"/>
                  </a:cubicBezTo>
                  <a:cubicBezTo>
                    <a:pt x="27" y="74"/>
                    <a:pt x="30" y="71"/>
                    <a:pt x="30" y="73"/>
                  </a:cubicBezTo>
                  <a:cubicBezTo>
                    <a:pt x="32" y="75"/>
                    <a:pt x="30" y="79"/>
                    <a:pt x="30" y="82"/>
                  </a:cubicBezTo>
                  <a:cubicBezTo>
                    <a:pt x="31" y="85"/>
                    <a:pt x="32" y="87"/>
                    <a:pt x="34" y="88"/>
                  </a:cubicBezTo>
                  <a:cubicBezTo>
                    <a:pt x="36" y="90"/>
                    <a:pt x="38" y="88"/>
                    <a:pt x="40" y="89"/>
                  </a:cubicBezTo>
                  <a:cubicBezTo>
                    <a:pt x="43" y="90"/>
                    <a:pt x="45" y="90"/>
                    <a:pt x="47" y="92"/>
                  </a:cubicBezTo>
                  <a:cubicBezTo>
                    <a:pt x="48" y="92"/>
                    <a:pt x="47" y="94"/>
                    <a:pt x="47" y="95"/>
                  </a:cubicBezTo>
                  <a:cubicBezTo>
                    <a:pt x="48" y="96"/>
                    <a:pt x="48" y="97"/>
                    <a:pt x="49" y="97"/>
                  </a:cubicBezTo>
                  <a:cubicBezTo>
                    <a:pt x="52" y="97"/>
                    <a:pt x="54" y="97"/>
                    <a:pt x="56" y="98"/>
                  </a:cubicBezTo>
                  <a:cubicBezTo>
                    <a:pt x="59" y="98"/>
                    <a:pt x="62" y="99"/>
                    <a:pt x="65" y="99"/>
                  </a:cubicBezTo>
                  <a:cubicBezTo>
                    <a:pt x="66" y="99"/>
                    <a:pt x="68" y="99"/>
                    <a:pt x="70" y="99"/>
                  </a:cubicBezTo>
                  <a:cubicBezTo>
                    <a:pt x="72" y="99"/>
                    <a:pt x="73" y="101"/>
                    <a:pt x="74" y="101"/>
                  </a:cubicBezTo>
                  <a:cubicBezTo>
                    <a:pt x="75" y="102"/>
                    <a:pt x="75" y="101"/>
                    <a:pt x="76" y="101"/>
                  </a:cubicBezTo>
                  <a:close/>
                </a:path>
              </a:pathLst>
            </a:custGeom>
            <a:solidFill>
              <a:srgbClr val="74C476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66" name="Freeform 36">
              <a:extLst>
                <a:ext uri="{FF2B5EF4-FFF2-40B4-BE49-F238E27FC236}">
                  <a16:creationId xmlns:a16="http://schemas.microsoft.com/office/drawing/2014/main" id="{C7BC4462-EA49-1A4F-8F04-15764F3C88F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30879" y="4293090"/>
              <a:ext cx="671650" cy="1220347"/>
            </a:xfrm>
            <a:custGeom>
              <a:avLst/>
              <a:gdLst>
                <a:gd name="T0" fmla="*/ 2147483647 w 134"/>
                <a:gd name="T1" fmla="*/ 2147483647 h 247"/>
                <a:gd name="T2" fmla="*/ 2147483647 w 134"/>
                <a:gd name="T3" fmla="*/ 2147483647 h 247"/>
                <a:gd name="T4" fmla="*/ 2147483647 w 134"/>
                <a:gd name="T5" fmla="*/ 2147483647 h 247"/>
                <a:gd name="T6" fmla="*/ 2147483647 w 134"/>
                <a:gd name="T7" fmla="*/ 2147483647 h 247"/>
                <a:gd name="T8" fmla="*/ 2147483647 w 134"/>
                <a:gd name="T9" fmla="*/ 2147483647 h 247"/>
                <a:gd name="T10" fmla="*/ 2147483647 w 134"/>
                <a:gd name="T11" fmla="*/ 2147483647 h 247"/>
                <a:gd name="T12" fmla="*/ 2147483647 w 134"/>
                <a:gd name="T13" fmla="*/ 2147483647 h 247"/>
                <a:gd name="T14" fmla="*/ 2147483647 w 134"/>
                <a:gd name="T15" fmla="*/ 2147483647 h 247"/>
                <a:gd name="T16" fmla="*/ 2147483647 w 134"/>
                <a:gd name="T17" fmla="*/ 2147483647 h 247"/>
                <a:gd name="T18" fmla="*/ 2147483647 w 134"/>
                <a:gd name="T19" fmla="*/ 2147483647 h 247"/>
                <a:gd name="T20" fmla="*/ 2147483647 w 134"/>
                <a:gd name="T21" fmla="*/ 2147483647 h 247"/>
                <a:gd name="T22" fmla="*/ 2147483647 w 134"/>
                <a:gd name="T23" fmla="*/ 2147483647 h 247"/>
                <a:gd name="T24" fmla="*/ 2147483647 w 134"/>
                <a:gd name="T25" fmla="*/ 2147483647 h 247"/>
                <a:gd name="T26" fmla="*/ 2147483647 w 134"/>
                <a:gd name="T27" fmla="*/ 2147483647 h 247"/>
                <a:gd name="T28" fmla="*/ 2147483647 w 134"/>
                <a:gd name="T29" fmla="*/ 2147483647 h 247"/>
                <a:gd name="T30" fmla="*/ 2147483647 w 134"/>
                <a:gd name="T31" fmla="*/ 2147483647 h 247"/>
                <a:gd name="T32" fmla="*/ 2147483647 w 134"/>
                <a:gd name="T33" fmla="*/ 2147483647 h 247"/>
                <a:gd name="T34" fmla="*/ 2147483647 w 134"/>
                <a:gd name="T35" fmla="*/ 2147483647 h 247"/>
                <a:gd name="T36" fmla="*/ 2147483647 w 134"/>
                <a:gd name="T37" fmla="*/ 2147483647 h 247"/>
                <a:gd name="T38" fmla="*/ 2147483647 w 134"/>
                <a:gd name="T39" fmla="*/ 2147483647 h 247"/>
                <a:gd name="T40" fmla="*/ 2147483647 w 134"/>
                <a:gd name="T41" fmla="*/ 2147483647 h 247"/>
                <a:gd name="T42" fmla="*/ 2147483647 w 134"/>
                <a:gd name="T43" fmla="*/ 2147483647 h 247"/>
                <a:gd name="T44" fmla="*/ 2147483647 w 134"/>
                <a:gd name="T45" fmla="*/ 2147483647 h 247"/>
                <a:gd name="T46" fmla="*/ 2147483647 w 134"/>
                <a:gd name="T47" fmla="*/ 2147483647 h 247"/>
                <a:gd name="T48" fmla="*/ 2147483647 w 134"/>
                <a:gd name="T49" fmla="*/ 2147483647 h 247"/>
                <a:gd name="T50" fmla="*/ 2147483647 w 134"/>
                <a:gd name="T51" fmla="*/ 2147483647 h 247"/>
                <a:gd name="T52" fmla="*/ 2147483647 w 134"/>
                <a:gd name="T53" fmla="*/ 2147483647 h 247"/>
                <a:gd name="T54" fmla="*/ 2147483647 w 134"/>
                <a:gd name="T55" fmla="*/ 2147483647 h 247"/>
                <a:gd name="T56" fmla="*/ 2147483647 w 134"/>
                <a:gd name="T57" fmla="*/ 2147483647 h 247"/>
                <a:gd name="T58" fmla="*/ 2147483647 w 134"/>
                <a:gd name="T59" fmla="*/ 2147483647 h 247"/>
                <a:gd name="T60" fmla="*/ 2147483647 w 134"/>
                <a:gd name="T61" fmla="*/ 2147483647 h 247"/>
                <a:gd name="T62" fmla="*/ 2147483647 w 134"/>
                <a:gd name="T63" fmla="*/ 2147483647 h 247"/>
                <a:gd name="T64" fmla="*/ 2147483647 w 134"/>
                <a:gd name="T65" fmla="*/ 2147483647 h 247"/>
                <a:gd name="T66" fmla="*/ 2147483647 w 134"/>
                <a:gd name="T67" fmla="*/ 2147483647 h 247"/>
                <a:gd name="T68" fmla="*/ 2147483647 w 134"/>
                <a:gd name="T69" fmla="*/ 2147483647 h 247"/>
                <a:gd name="T70" fmla="*/ 2147483647 w 134"/>
                <a:gd name="T71" fmla="*/ 2147483647 h 247"/>
                <a:gd name="T72" fmla="*/ 0 w 134"/>
                <a:gd name="T73" fmla="*/ 2147483647 h 247"/>
                <a:gd name="T74" fmla="*/ 2147483647 w 134"/>
                <a:gd name="T75" fmla="*/ 2147483647 h 247"/>
                <a:gd name="T76" fmla="*/ 2147483647 w 134"/>
                <a:gd name="T77" fmla="*/ 2147483647 h 247"/>
                <a:gd name="T78" fmla="*/ 2147483647 w 134"/>
                <a:gd name="T79" fmla="*/ 2147483647 h 247"/>
                <a:gd name="T80" fmla="*/ 2147483647 w 134"/>
                <a:gd name="T81" fmla="*/ 2147483647 h 247"/>
                <a:gd name="T82" fmla="*/ 2147483647 w 134"/>
                <a:gd name="T83" fmla="*/ 2147483647 h 247"/>
                <a:gd name="T84" fmla="*/ 2147483647 w 134"/>
                <a:gd name="T85" fmla="*/ 2147483647 h 247"/>
                <a:gd name="T86" fmla="*/ 2147483647 w 134"/>
                <a:gd name="T87" fmla="*/ 2147483647 h 247"/>
                <a:gd name="T88" fmla="*/ 2147483647 w 134"/>
                <a:gd name="T89" fmla="*/ 2147483647 h 247"/>
                <a:gd name="T90" fmla="*/ 2147483647 w 134"/>
                <a:gd name="T91" fmla="*/ 2147483647 h 247"/>
                <a:gd name="T92" fmla="*/ 2147483647 w 134"/>
                <a:gd name="T93" fmla="*/ 2147483647 h 247"/>
                <a:gd name="T94" fmla="*/ 2147483647 w 134"/>
                <a:gd name="T95" fmla="*/ 2147483647 h 247"/>
                <a:gd name="T96" fmla="*/ 2147483647 w 134"/>
                <a:gd name="T97" fmla="*/ 2147483647 h 247"/>
                <a:gd name="T98" fmla="*/ 2147483647 w 134"/>
                <a:gd name="T99" fmla="*/ 2147483647 h 247"/>
                <a:gd name="T100" fmla="*/ 2147483647 w 134"/>
                <a:gd name="T101" fmla="*/ 2147483647 h 247"/>
                <a:gd name="T102" fmla="*/ 2147483647 w 134"/>
                <a:gd name="T103" fmla="*/ 2147483647 h 24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34" h="247">
                  <a:moveTo>
                    <a:pt x="31" y="247"/>
                  </a:moveTo>
                  <a:cubicBezTo>
                    <a:pt x="31" y="246"/>
                    <a:pt x="31" y="243"/>
                    <a:pt x="31" y="242"/>
                  </a:cubicBezTo>
                  <a:cubicBezTo>
                    <a:pt x="31" y="239"/>
                    <a:pt x="29" y="237"/>
                    <a:pt x="28" y="235"/>
                  </a:cubicBezTo>
                  <a:cubicBezTo>
                    <a:pt x="28" y="234"/>
                    <a:pt x="28" y="232"/>
                    <a:pt x="29" y="230"/>
                  </a:cubicBezTo>
                  <a:cubicBezTo>
                    <a:pt x="29" y="228"/>
                    <a:pt x="30" y="226"/>
                    <a:pt x="31" y="225"/>
                  </a:cubicBezTo>
                  <a:cubicBezTo>
                    <a:pt x="31" y="224"/>
                    <a:pt x="32" y="225"/>
                    <a:pt x="33" y="225"/>
                  </a:cubicBezTo>
                  <a:cubicBezTo>
                    <a:pt x="35" y="223"/>
                    <a:pt x="37" y="222"/>
                    <a:pt x="39" y="220"/>
                  </a:cubicBezTo>
                  <a:cubicBezTo>
                    <a:pt x="42" y="219"/>
                    <a:pt x="45" y="218"/>
                    <a:pt x="48" y="217"/>
                  </a:cubicBezTo>
                  <a:cubicBezTo>
                    <a:pt x="51" y="215"/>
                    <a:pt x="55" y="214"/>
                    <a:pt x="59" y="212"/>
                  </a:cubicBezTo>
                  <a:cubicBezTo>
                    <a:pt x="60" y="210"/>
                    <a:pt x="62" y="209"/>
                    <a:pt x="63" y="207"/>
                  </a:cubicBezTo>
                  <a:cubicBezTo>
                    <a:pt x="63" y="206"/>
                    <a:pt x="63" y="204"/>
                    <a:pt x="63" y="203"/>
                  </a:cubicBezTo>
                  <a:cubicBezTo>
                    <a:pt x="64" y="199"/>
                    <a:pt x="64" y="196"/>
                    <a:pt x="64" y="193"/>
                  </a:cubicBezTo>
                  <a:cubicBezTo>
                    <a:pt x="64" y="189"/>
                    <a:pt x="64" y="185"/>
                    <a:pt x="64" y="181"/>
                  </a:cubicBezTo>
                  <a:cubicBezTo>
                    <a:pt x="63" y="178"/>
                    <a:pt x="63" y="176"/>
                    <a:pt x="62" y="173"/>
                  </a:cubicBezTo>
                  <a:cubicBezTo>
                    <a:pt x="62" y="169"/>
                    <a:pt x="61" y="165"/>
                    <a:pt x="60" y="161"/>
                  </a:cubicBezTo>
                  <a:cubicBezTo>
                    <a:pt x="59" y="160"/>
                    <a:pt x="57" y="160"/>
                    <a:pt x="56" y="159"/>
                  </a:cubicBezTo>
                  <a:cubicBezTo>
                    <a:pt x="56" y="158"/>
                    <a:pt x="58" y="157"/>
                    <a:pt x="58" y="155"/>
                  </a:cubicBezTo>
                  <a:cubicBezTo>
                    <a:pt x="58" y="151"/>
                    <a:pt x="54" y="148"/>
                    <a:pt x="55" y="144"/>
                  </a:cubicBezTo>
                  <a:cubicBezTo>
                    <a:pt x="55" y="143"/>
                    <a:pt x="58" y="142"/>
                    <a:pt x="59" y="141"/>
                  </a:cubicBezTo>
                  <a:cubicBezTo>
                    <a:pt x="63" y="137"/>
                    <a:pt x="67" y="133"/>
                    <a:pt x="71" y="128"/>
                  </a:cubicBezTo>
                  <a:cubicBezTo>
                    <a:pt x="75" y="124"/>
                    <a:pt x="78" y="120"/>
                    <a:pt x="82" y="116"/>
                  </a:cubicBezTo>
                  <a:cubicBezTo>
                    <a:pt x="83" y="115"/>
                    <a:pt x="84" y="113"/>
                    <a:pt x="85" y="112"/>
                  </a:cubicBezTo>
                  <a:cubicBezTo>
                    <a:pt x="91" y="108"/>
                    <a:pt x="96" y="105"/>
                    <a:pt x="102" y="102"/>
                  </a:cubicBezTo>
                  <a:cubicBezTo>
                    <a:pt x="106" y="99"/>
                    <a:pt x="111" y="98"/>
                    <a:pt x="114" y="95"/>
                  </a:cubicBezTo>
                  <a:cubicBezTo>
                    <a:pt x="120" y="90"/>
                    <a:pt x="124" y="84"/>
                    <a:pt x="128" y="78"/>
                  </a:cubicBezTo>
                  <a:cubicBezTo>
                    <a:pt x="130" y="74"/>
                    <a:pt x="133" y="71"/>
                    <a:pt x="134" y="67"/>
                  </a:cubicBezTo>
                  <a:cubicBezTo>
                    <a:pt x="134" y="66"/>
                    <a:pt x="131" y="66"/>
                    <a:pt x="131" y="65"/>
                  </a:cubicBezTo>
                  <a:cubicBezTo>
                    <a:pt x="131" y="64"/>
                    <a:pt x="133" y="63"/>
                    <a:pt x="133" y="61"/>
                  </a:cubicBezTo>
                  <a:cubicBezTo>
                    <a:pt x="133" y="60"/>
                    <a:pt x="130" y="59"/>
                    <a:pt x="130" y="57"/>
                  </a:cubicBezTo>
                  <a:cubicBezTo>
                    <a:pt x="129" y="53"/>
                    <a:pt x="131" y="49"/>
                    <a:pt x="131" y="44"/>
                  </a:cubicBezTo>
                  <a:cubicBezTo>
                    <a:pt x="131" y="41"/>
                    <a:pt x="130" y="37"/>
                    <a:pt x="130" y="33"/>
                  </a:cubicBezTo>
                  <a:cubicBezTo>
                    <a:pt x="129" y="28"/>
                    <a:pt x="128" y="23"/>
                    <a:pt x="128" y="18"/>
                  </a:cubicBezTo>
                  <a:cubicBezTo>
                    <a:pt x="128" y="15"/>
                    <a:pt x="128" y="12"/>
                    <a:pt x="129" y="9"/>
                  </a:cubicBezTo>
                  <a:cubicBezTo>
                    <a:pt x="129" y="8"/>
                    <a:pt x="132" y="7"/>
                    <a:pt x="132" y="5"/>
                  </a:cubicBezTo>
                  <a:cubicBezTo>
                    <a:pt x="132" y="4"/>
                    <a:pt x="132" y="2"/>
                    <a:pt x="131" y="1"/>
                  </a:cubicBezTo>
                  <a:cubicBezTo>
                    <a:pt x="130" y="0"/>
                    <a:pt x="128" y="2"/>
                    <a:pt x="127" y="2"/>
                  </a:cubicBezTo>
                  <a:cubicBezTo>
                    <a:pt x="124" y="5"/>
                    <a:pt x="121" y="9"/>
                    <a:pt x="117" y="11"/>
                  </a:cubicBezTo>
                  <a:cubicBezTo>
                    <a:pt x="116" y="12"/>
                    <a:pt x="113" y="12"/>
                    <a:pt x="111" y="13"/>
                  </a:cubicBezTo>
                  <a:cubicBezTo>
                    <a:pt x="110" y="14"/>
                    <a:pt x="108" y="15"/>
                    <a:pt x="106" y="16"/>
                  </a:cubicBezTo>
                  <a:cubicBezTo>
                    <a:pt x="105" y="16"/>
                    <a:pt x="105" y="14"/>
                    <a:pt x="103" y="14"/>
                  </a:cubicBezTo>
                  <a:cubicBezTo>
                    <a:pt x="102" y="13"/>
                    <a:pt x="100" y="13"/>
                    <a:pt x="99" y="14"/>
                  </a:cubicBezTo>
                  <a:cubicBezTo>
                    <a:pt x="96" y="15"/>
                    <a:pt x="96" y="18"/>
                    <a:pt x="94" y="19"/>
                  </a:cubicBezTo>
                  <a:cubicBezTo>
                    <a:pt x="91" y="20"/>
                    <a:pt x="90" y="17"/>
                    <a:pt x="87" y="17"/>
                  </a:cubicBezTo>
                  <a:cubicBezTo>
                    <a:pt x="85" y="17"/>
                    <a:pt x="83" y="20"/>
                    <a:pt x="80" y="20"/>
                  </a:cubicBezTo>
                  <a:cubicBezTo>
                    <a:pt x="77" y="19"/>
                    <a:pt x="77" y="14"/>
                    <a:pt x="74" y="13"/>
                  </a:cubicBezTo>
                  <a:cubicBezTo>
                    <a:pt x="72" y="13"/>
                    <a:pt x="71" y="17"/>
                    <a:pt x="69" y="18"/>
                  </a:cubicBezTo>
                  <a:cubicBezTo>
                    <a:pt x="67" y="18"/>
                    <a:pt x="64" y="18"/>
                    <a:pt x="62" y="18"/>
                  </a:cubicBezTo>
                  <a:cubicBezTo>
                    <a:pt x="61" y="17"/>
                    <a:pt x="60" y="17"/>
                    <a:pt x="58" y="16"/>
                  </a:cubicBezTo>
                  <a:cubicBezTo>
                    <a:pt x="58" y="19"/>
                    <a:pt x="57" y="21"/>
                    <a:pt x="56" y="23"/>
                  </a:cubicBezTo>
                  <a:cubicBezTo>
                    <a:pt x="56" y="25"/>
                    <a:pt x="55" y="27"/>
                    <a:pt x="55" y="29"/>
                  </a:cubicBezTo>
                  <a:cubicBezTo>
                    <a:pt x="55" y="31"/>
                    <a:pt x="55" y="34"/>
                    <a:pt x="55" y="36"/>
                  </a:cubicBezTo>
                  <a:cubicBezTo>
                    <a:pt x="56" y="38"/>
                    <a:pt x="56" y="41"/>
                    <a:pt x="57" y="44"/>
                  </a:cubicBezTo>
                  <a:cubicBezTo>
                    <a:pt x="57" y="46"/>
                    <a:pt x="57" y="48"/>
                    <a:pt x="58" y="50"/>
                  </a:cubicBezTo>
                  <a:cubicBezTo>
                    <a:pt x="59" y="52"/>
                    <a:pt x="62" y="53"/>
                    <a:pt x="64" y="55"/>
                  </a:cubicBezTo>
                  <a:cubicBezTo>
                    <a:pt x="66" y="57"/>
                    <a:pt x="66" y="59"/>
                    <a:pt x="67" y="61"/>
                  </a:cubicBezTo>
                  <a:cubicBezTo>
                    <a:pt x="69" y="64"/>
                    <a:pt x="70" y="66"/>
                    <a:pt x="71" y="68"/>
                  </a:cubicBezTo>
                  <a:cubicBezTo>
                    <a:pt x="72" y="71"/>
                    <a:pt x="71" y="75"/>
                    <a:pt x="71" y="79"/>
                  </a:cubicBezTo>
                  <a:cubicBezTo>
                    <a:pt x="71" y="81"/>
                    <a:pt x="72" y="83"/>
                    <a:pt x="71" y="85"/>
                  </a:cubicBezTo>
                  <a:cubicBezTo>
                    <a:pt x="70" y="87"/>
                    <a:pt x="67" y="85"/>
                    <a:pt x="65" y="86"/>
                  </a:cubicBezTo>
                  <a:cubicBezTo>
                    <a:pt x="64" y="87"/>
                    <a:pt x="64" y="89"/>
                    <a:pt x="64" y="91"/>
                  </a:cubicBezTo>
                  <a:cubicBezTo>
                    <a:pt x="63" y="93"/>
                    <a:pt x="64" y="98"/>
                    <a:pt x="62" y="97"/>
                  </a:cubicBezTo>
                  <a:cubicBezTo>
                    <a:pt x="58" y="96"/>
                    <a:pt x="56" y="92"/>
                    <a:pt x="54" y="89"/>
                  </a:cubicBezTo>
                  <a:cubicBezTo>
                    <a:pt x="53" y="87"/>
                    <a:pt x="52" y="86"/>
                    <a:pt x="52" y="84"/>
                  </a:cubicBezTo>
                  <a:cubicBezTo>
                    <a:pt x="51" y="83"/>
                    <a:pt x="50" y="82"/>
                    <a:pt x="51" y="81"/>
                  </a:cubicBezTo>
                  <a:cubicBezTo>
                    <a:pt x="52" y="78"/>
                    <a:pt x="54" y="77"/>
                    <a:pt x="55" y="75"/>
                  </a:cubicBezTo>
                  <a:cubicBezTo>
                    <a:pt x="56" y="72"/>
                    <a:pt x="56" y="69"/>
                    <a:pt x="55" y="66"/>
                  </a:cubicBezTo>
                  <a:cubicBezTo>
                    <a:pt x="54" y="64"/>
                    <a:pt x="54" y="61"/>
                    <a:pt x="52" y="61"/>
                  </a:cubicBezTo>
                  <a:cubicBezTo>
                    <a:pt x="49" y="60"/>
                    <a:pt x="46" y="65"/>
                    <a:pt x="43" y="63"/>
                  </a:cubicBezTo>
                  <a:cubicBezTo>
                    <a:pt x="40" y="62"/>
                    <a:pt x="41" y="57"/>
                    <a:pt x="39" y="55"/>
                  </a:cubicBezTo>
                  <a:cubicBezTo>
                    <a:pt x="39" y="54"/>
                    <a:pt x="37" y="56"/>
                    <a:pt x="36" y="56"/>
                  </a:cubicBezTo>
                  <a:lnTo>
                    <a:pt x="1" y="70"/>
                  </a:lnTo>
                  <a:lnTo>
                    <a:pt x="3" y="76"/>
                  </a:lnTo>
                  <a:lnTo>
                    <a:pt x="2" y="79"/>
                  </a:lnTo>
                  <a:cubicBezTo>
                    <a:pt x="2" y="80"/>
                    <a:pt x="1" y="81"/>
                    <a:pt x="0" y="82"/>
                  </a:cubicBezTo>
                  <a:cubicBezTo>
                    <a:pt x="0" y="83"/>
                    <a:pt x="1" y="84"/>
                    <a:pt x="2" y="84"/>
                  </a:cubicBezTo>
                  <a:cubicBezTo>
                    <a:pt x="4" y="85"/>
                    <a:pt x="7" y="84"/>
                    <a:pt x="9" y="84"/>
                  </a:cubicBezTo>
                  <a:cubicBezTo>
                    <a:pt x="11" y="85"/>
                    <a:pt x="13" y="85"/>
                    <a:pt x="15" y="86"/>
                  </a:cubicBezTo>
                  <a:cubicBezTo>
                    <a:pt x="16" y="87"/>
                    <a:pt x="17" y="88"/>
                    <a:pt x="18" y="90"/>
                  </a:cubicBezTo>
                  <a:cubicBezTo>
                    <a:pt x="19" y="91"/>
                    <a:pt x="19" y="93"/>
                    <a:pt x="21" y="94"/>
                  </a:cubicBezTo>
                  <a:cubicBezTo>
                    <a:pt x="23" y="95"/>
                    <a:pt x="27" y="94"/>
                    <a:pt x="29" y="96"/>
                  </a:cubicBezTo>
                  <a:cubicBezTo>
                    <a:pt x="32" y="98"/>
                    <a:pt x="33" y="102"/>
                    <a:pt x="33" y="105"/>
                  </a:cubicBezTo>
                  <a:cubicBezTo>
                    <a:pt x="34" y="108"/>
                    <a:pt x="33" y="111"/>
                    <a:pt x="33" y="115"/>
                  </a:cubicBezTo>
                  <a:cubicBezTo>
                    <a:pt x="33" y="117"/>
                    <a:pt x="35" y="119"/>
                    <a:pt x="35" y="121"/>
                  </a:cubicBezTo>
                  <a:cubicBezTo>
                    <a:pt x="34" y="123"/>
                    <a:pt x="31" y="125"/>
                    <a:pt x="30" y="127"/>
                  </a:cubicBezTo>
                  <a:cubicBezTo>
                    <a:pt x="29" y="128"/>
                    <a:pt x="27" y="128"/>
                    <a:pt x="28" y="129"/>
                  </a:cubicBezTo>
                  <a:cubicBezTo>
                    <a:pt x="28" y="131"/>
                    <a:pt x="30" y="132"/>
                    <a:pt x="31" y="134"/>
                  </a:cubicBezTo>
                  <a:cubicBezTo>
                    <a:pt x="31" y="135"/>
                    <a:pt x="30" y="137"/>
                    <a:pt x="30" y="138"/>
                  </a:cubicBezTo>
                  <a:cubicBezTo>
                    <a:pt x="31" y="139"/>
                    <a:pt x="34" y="140"/>
                    <a:pt x="34" y="141"/>
                  </a:cubicBezTo>
                  <a:cubicBezTo>
                    <a:pt x="34" y="143"/>
                    <a:pt x="32" y="145"/>
                    <a:pt x="31" y="146"/>
                  </a:cubicBezTo>
                  <a:cubicBezTo>
                    <a:pt x="30" y="148"/>
                    <a:pt x="30" y="150"/>
                    <a:pt x="29" y="151"/>
                  </a:cubicBezTo>
                  <a:cubicBezTo>
                    <a:pt x="28" y="152"/>
                    <a:pt x="27" y="153"/>
                    <a:pt x="27" y="154"/>
                  </a:cubicBezTo>
                  <a:cubicBezTo>
                    <a:pt x="26" y="157"/>
                    <a:pt x="28" y="161"/>
                    <a:pt x="27" y="163"/>
                  </a:cubicBezTo>
                  <a:cubicBezTo>
                    <a:pt x="23" y="169"/>
                    <a:pt x="17" y="174"/>
                    <a:pt x="13" y="179"/>
                  </a:cubicBezTo>
                  <a:cubicBezTo>
                    <a:pt x="13" y="182"/>
                    <a:pt x="13" y="184"/>
                    <a:pt x="14" y="187"/>
                  </a:cubicBezTo>
                  <a:cubicBezTo>
                    <a:pt x="14" y="188"/>
                    <a:pt x="16" y="190"/>
                    <a:pt x="16" y="191"/>
                  </a:cubicBezTo>
                  <a:cubicBezTo>
                    <a:pt x="16" y="193"/>
                    <a:pt x="15" y="195"/>
                    <a:pt x="16" y="197"/>
                  </a:cubicBezTo>
                  <a:cubicBezTo>
                    <a:pt x="16" y="200"/>
                    <a:pt x="17" y="202"/>
                    <a:pt x="18" y="205"/>
                  </a:cubicBezTo>
                  <a:cubicBezTo>
                    <a:pt x="19" y="207"/>
                    <a:pt x="20" y="210"/>
                    <a:pt x="20" y="212"/>
                  </a:cubicBezTo>
                  <a:cubicBezTo>
                    <a:pt x="20" y="217"/>
                    <a:pt x="20" y="222"/>
                    <a:pt x="19" y="227"/>
                  </a:cubicBezTo>
                  <a:cubicBezTo>
                    <a:pt x="19" y="229"/>
                    <a:pt x="19" y="230"/>
                    <a:pt x="19" y="231"/>
                  </a:cubicBezTo>
                  <a:cubicBezTo>
                    <a:pt x="19" y="232"/>
                    <a:pt x="20" y="233"/>
                    <a:pt x="21" y="235"/>
                  </a:cubicBezTo>
                  <a:cubicBezTo>
                    <a:pt x="20" y="237"/>
                    <a:pt x="21" y="239"/>
                    <a:pt x="21" y="241"/>
                  </a:cubicBezTo>
                  <a:cubicBezTo>
                    <a:pt x="21" y="243"/>
                    <a:pt x="21" y="244"/>
                    <a:pt x="21" y="246"/>
                  </a:cubicBezTo>
                  <a:lnTo>
                    <a:pt x="31" y="247"/>
                  </a:ln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 dirty="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67" name="Freeform 37">
              <a:extLst>
                <a:ext uri="{FF2B5EF4-FFF2-40B4-BE49-F238E27FC236}">
                  <a16:creationId xmlns:a16="http://schemas.microsoft.com/office/drawing/2014/main" id="{01527A1C-C000-1A46-A7E2-6DDC96C2E7F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85232" y="4218878"/>
              <a:ext cx="204413" cy="556577"/>
            </a:xfrm>
            <a:custGeom>
              <a:avLst/>
              <a:gdLst>
                <a:gd name="T0" fmla="*/ 2147483647 w 41"/>
                <a:gd name="T1" fmla="*/ 0 h 113"/>
                <a:gd name="T2" fmla="*/ 2147483647 w 41"/>
                <a:gd name="T3" fmla="*/ 2147483647 h 113"/>
                <a:gd name="T4" fmla="*/ 2147483647 w 41"/>
                <a:gd name="T5" fmla="*/ 2147483647 h 113"/>
                <a:gd name="T6" fmla="*/ 2147483647 w 41"/>
                <a:gd name="T7" fmla="*/ 2147483647 h 113"/>
                <a:gd name="T8" fmla="*/ 2147483647 w 41"/>
                <a:gd name="T9" fmla="*/ 2147483647 h 113"/>
                <a:gd name="T10" fmla="*/ 2147483647 w 41"/>
                <a:gd name="T11" fmla="*/ 2147483647 h 113"/>
                <a:gd name="T12" fmla="*/ 2147483647 w 41"/>
                <a:gd name="T13" fmla="*/ 2147483647 h 113"/>
                <a:gd name="T14" fmla="*/ 2147483647 w 41"/>
                <a:gd name="T15" fmla="*/ 2147483647 h 113"/>
                <a:gd name="T16" fmla="*/ 2147483647 w 41"/>
                <a:gd name="T17" fmla="*/ 2147483647 h 113"/>
                <a:gd name="T18" fmla="*/ 2147483647 w 41"/>
                <a:gd name="T19" fmla="*/ 2147483647 h 113"/>
                <a:gd name="T20" fmla="*/ 2147483647 w 41"/>
                <a:gd name="T21" fmla="*/ 2147483647 h 113"/>
                <a:gd name="T22" fmla="*/ 2147483647 w 41"/>
                <a:gd name="T23" fmla="*/ 2147483647 h 113"/>
                <a:gd name="T24" fmla="*/ 2147483647 w 41"/>
                <a:gd name="T25" fmla="*/ 2147483647 h 113"/>
                <a:gd name="T26" fmla="*/ 2147483647 w 41"/>
                <a:gd name="T27" fmla="*/ 2147483647 h 113"/>
                <a:gd name="T28" fmla="*/ 2147483647 w 41"/>
                <a:gd name="T29" fmla="*/ 2147483647 h 113"/>
                <a:gd name="T30" fmla="*/ 2147483647 w 41"/>
                <a:gd name="T31" fmla="*/ 2147483647 h 113"/>
                <a:gd name="T32" fmla="*/ 2147483647 w 41"/>
                <a:gd name="T33" fmla="*/ 2147483647 h 113"/>
                <a:gd name="T34" fmla="*/ 2147483647 w 41"/>
                <a:gd name="T35" fmla="*/ 2147483647 h 113"/>
                <a:gd name="T36" fmla="*/ 2147483647 w 41"/>
                <a:gd name="T37" fmla="*/ 2147483647 h 113"/>
                <a:gd name="T38" fmla="*/ 2147483647 w 41"/>
                <a:gd name="T39" fmla="*/ 2147483647 h 113"/>
                <a:gd name="T40" fmla="*/ 2147483647 w 41"/>
                <a:gd name="T41" fmla="*/ 2147483647 h 113"/>
                <a:gd name="T42" fmla="*/ 2147483647 w 41"/>
                <a:gd name="T43" fmla="*/ 2147483647 h 113"/>
                <a:gd name="T44" fmla="*/ 2147483647 w 41"/>
                <a:gd name="T45" fmla="*/ 2147483647 h 113"/>
                <a:gd name="T46" fmla="*/ 2147483647 w 41"/>
                <a:gd name="T47" fmla="*/ 2147483647 h 113"/>
                <a:gd name="T48" fmla="*/ 2147483647 w 41"/>
                <a:gd name="T49" fmla="*/ 2147483647 h 113"/>
                <a:gd name="T50" fmla="*/ 2147483647 w 41"/>
                <a:gd name="T51" fmla="*/ 2147483647 h 113"/>
                <a:gd name="T52" fmla="*/ 2147483647 w 41"/>
                <a:gd name="T53" fmla="*/ 2147483647 h 113"/>
                <a:gd name="T54" fmla="*/ 0 w 41"/>
                <a:gd name="T55" fmla="*/ 2147483647 h 113"/>
                <a:gd name="T56" fmla="*/ 2147483647 w 41"/>
                <a:gd name="T57" fmla="*/ 2147483647 h 113"/>
                <a:gd name="T58" fmla="*/ 2147483647 w 41"/>
                <a:gd name="T59" fmla="*/ 2147483647 h 113"/>
                <a:gd name="T60" fmla="*/ 2147483647 w 41"/>
                <a:gd name="T61" fmla="*/ 2147483647 h 113"/>
                <a:gd name="T62" fmla="*/ 2147483647 w 41"/>
                <a:gd name="T63" fmla="*/ 2147483647 h 113"/>
                <a:gd name="T64" fmla="*/ 2147483647 w 41"/>
                <a:gd name="T65" fmla="*/ 2147483647 h 113"/>
                <a:gd name="T66" fmla="*/ 2147483647 w 41"/>
                <a:gd name="T67" fmla="*/ 2147483647 h 113"/>
                <a:gd name="T68" fmla="*/ 2147483647 w 41"/>
                <a:gd name="T69" fmla="*/ 2147483647 h 113"/>
                <a:gd name="T70" fmla="*/ 2147483647 w 41"/>
                <a:gd name="T71" fmla="*/ 2147483647 h 113"/>
                <a:gd name="T72" fmla="*/ 2147483647 w 41"/>
                <a:gd name="T73" fmla="*/ 2147483647 h 113"/>
                <a:gd name="T74" fmla="*/ 2147483647 w 41"/>
                <a:gd name="T75" fmla="*/ 2147483647 h 113"/>
                <a:gd name="T76" fmla="*/ 2147483647 w 41"/>
                <a:gd name="T77" fmla="*/ 0 h 11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1" h="113">
                  <a:moveTo>
                    <a:pt x="6" y="0"/>
                  </a:moveTo>
                  <a:cubicBezTo>
                    <a:pt x="9" y="2"/>
                    <a:pt x="12" y="3"/>
                    <a:pt x="15" y="5"/>
                  </a:cubicBezTo>
                  <a:cubicBezTo>
                    <a:pt x="19" y="8"/>
                    <a:pt x="23" y="11"/>
                    <a:pt x="25" y="15"/>
                  </a:cubicBezTo>
                  <a:cubicBezTo>
                    <a:pt x="26" y="18"/>
                    <a:pt x="23" y="21"/>
                    <a:pt x="24" y="25"/>
                  </a:cubicBezTo>
                  <a:cubicBezTo>
                    <a:pt x="24" y="27"/>
                    <a:pt x="26" y="29"/>
                    <a:pt x="27" y="31"/>
                  </a:cubicBezTo>
                  <a:cubicBezTo>
                    <a:pt x="27" y="34"/>
                    <a:pt x="26" y="36"/>
                    <a:pt x="25" y="38"/>
                  </a:cubicBezTo>
                  <a:cubicBezTo>
                    <a:pt x="25" y="40"/>
                    <a:pt x="24" y="42"/>
                    <a:pt x="24" y="44"/>
                  </a:cubicBezTo>
                  <a:cubicBezTo>
                    <a:pt x="24" y="46"/>
                    <a:pt x="24" y="49"/>
                    <a:pt x="24" y="51"/>
                  </a:cubicBezTo>
                  <a:cubicBezTo>
                    <a:pt x="25" y="53"/>
                    <a:pt x="25" y="56"/>
                    <a:pt x="26" y="59"/>
                  </a:cubicBezTo>
                  <a:cubicBezTo>
                    <a:pt x="26" y="61"/>
                    <a:pt x="26" y="63"/>
                    <a:pt x="27" y="65"/>
                  </a:cubicBezTo>
                  <a:cubicBezTo>
                    <a:pt x="28" y="67"/>
                    <a:pt x="31" y="68"/>
                    <a:pt x="33" y="70"/>
                  </a:cubicBezTo>
                  <a:cubicBezTo>
                    <a:pt x="35" y="72"/>
                    <a:pt x="35" y="74"/>
                    <a:pt x="36" y="76"/>
                  </a:cubicBezTo>
                  <a:cubicBezTo>
                    <a:pt x="38" y="79"/>
                    <a:pt x="39" y="81"/>
                    <a:pt x="40" y="83"/>
                  </a:cubicBezTo>
                  <a:cubicBezTo>
                    <a:pt x="41" y="86"/>
                    <a:pt x="40" y="90"/>
                    <a:pt x="40" y="94"/>
                  </a:cubicBezTo>
                  <a:cubicBezTo>
                    <a:pt x="40" y="96"/>
                    <a:pt x="41" y="98"/>
                    <a:pt x="40" y="100"/>
                  </a:cubicBezTo>
                  <a:cubicBezTo>
                    <a:pt x="39" y="102"/>
                    <a:pt x="36" y="100"/>
                    <a:pt x="34" y="101"/>
                  </a:cubicBezTo>
                  <a:cubicBezTo>
                    <a:pt x="33" y="102"/>
                    <a:pt x="33" y="104"/>
                    <a:pt x="33" y="106"/>
                  </a:cubicBezTo>
                  <a:cubicBezTo>
                    <a:pt x="32" y="108"/>
                    <a:pt x="33" y="113"/>
                    <a:pt x="31" y="112"/>
                  </a:cubicBezTo>
                  <a:cubicBezTo>
                    <a:pt x="27" y="111"/>
                    <a:pt x="25" y="107"/>
                    <a:pt x="23" y="104"/>
                  </a:cubicBezTo>
                  <a:cubicBezTo>
                    <a:pt x="22" y="102"/>
                    <a:pt x="21" y="101"/>
                    <a:pt x="21" y="99"/>
                  </a:cubicBezTo>
                  <a:cubicBezTo>
                    <a:pt x="20" y="98"/>
                    <a:pt x="19" y="97"/>
                    <a:pt x="20" y="96"/>
                  </a:cubicBezTo>
                  <a:cubicBezTo>
                    <a:pt x="21" y="93"/>
                    <a:pt x="23" y="92"/>
                    <a:pt x="24" y="90"/>
                  </a:cubicBezTo>
                  <a:cubicBezTo>
                    <a:pt x="25" y="87"/>
                    <a:pt x="25" y="84"/>
                    <a:pt x="24" y="81"/>
                  </a:cubicBezTo>
                  <a:cubicBezTo>
                    <a:pt x="23" y="79"/>
                    <a:pt x="23" y="76"/>
                    <a:pt x="21" y="76"/>
                  </a:cubicBezTo>
                  <a:cubicBezTo>
                    <a:pt x="18" y="75"/>
                    <a:pt x="15" y="80"/>
                    <a:pt x="12" y="78"/>
                  </a:cubicBezTo>
                  <a:cubicBezTo>
                    <a:pt x="9" y="77"/>
                    <a:pt x="10" y="72"/>
                    <a:pt x="8" y="70"/>
                  </a:cubicBezTo>
                  <a:cubicBezTo>
                    <a:pt x="8" y="69"/>
                    <a:pt x="6" y="71"/>
                    <a:pt x="5" y="71"/>
                  </a:cubicBezTo>
                  <a:cubicBezTo>
                    <a:pt x="4" y="69"/>
                    <a:pt x="0" y="68"/>
                    <a:pt x="0" y="66"/>
                  </a:cubicBezTo>
                  <a:cubicBezTo>
                    <a:pt x="0" y="63"/>
                    <a:pt x="4" y="61"/>
                    <a:pt x="5" y="58"/>
                  </a:cubicBezTo>
                  <a:cubicBezTo>
                    <a:pt x="6" y="55"/>
                    <a:pt x="3" y="52"/>
                    <a:pt x="4" y="49"/>
                  </a:cubicBezTo>
                  <a:cubicBezTo>
                    <a:pt x="5" y="47"/>
                    <a:pt x="9" y="48"/>
                    <a:pt x="11" y="46"/>
                  </a:cubicBezTo>
                  <a:cubicBezTo>
                    <a:pt x="11" y="45"/>
                    <a:pt x="10" y="45"/>
                    <a:pt x="9" y="44"/>
                  </a:cubicBezTo>
                  <a:cubicBezTo>
                    <a:pt x="9" y="41"/>
                    <a:pt x="8" y="37"/>
                    <a:pt x="9" y="34"/>
                  </a:cubicBezTo>
                  <a:cubicBezTo>
                    <a:pt x="9" y="32"/>
                    <a:pt x="12" y="30"/>
                    <a:pt x="11" y="28"/>
                  </a:cubicBezTo>
                  <a:cubicBezTo>
                    <a:pt x="11" y="26"/>
                    <a:pt x="7" y="25"/>
                    <a:pt x="8" y="23"/>
                  </a:cubicBezTo>
                  <a:cubicBezTo>
                    <a:pt x="8" y="21"/>
                    <a:pt x="13" y="23"/>
                    <a:pt x="14" y="20"/>
                  </a:cubicBezTo>
                  <a:cubicBezTo>
                    <a:pt x="15" y="18"/>
                    <a:pt x="14" y="15"/>
                    <a:pt x="12" y="13"/>
                  </a:cubicBezTo>
                  <a:cubicBezTo>
                    <a:pt x="11" y="10"/>
                    <a:pt x="7" y="9"/>
                    <a:pt x="6" y="6"/>
                  </a:cubicBezTo>
                  <a:cubicBezTo>
                    <a:pt x="5" y="5"/>
                    <a:pt x="6" y="2"/>
                    <a:pt x="6" y="0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68" name="Freeform 38">
              <a:extLst>
                <a:ext uri="{FF2B5EF4-FFF2-40B4-BE49-F238E27FC236}">
                  <a16:creationId xmlns:a16="http://schemas.microsoft.com/office/drawing/2014/main" id="{3DB4F425-F4E2-454D-9931-D5306CAE4F8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13587" y="4140543"/>
              <a:ext cx="746738" cy="725615"/>
            </a:xfrm>
            <a:custGeom>
              <a:avLst/>
              <a:gdLst>
                <a:gd name="T0" fmla="*/ 2147483647 w 149"/>
                <a:gd name="T1" fmla="*/ 2147483647 h 147"/>
                <a:gd name="T2" fmla="*/ 2147483647 w 149"/>
                <a:gd name="T3" fmla="*/ 2147483647 h 147"/>
                <a:gd name="T4" fmla="*/ 2147483647 w 149"/>
                <a:gd name="T5" fmla="*/ 2147483647 h 147"/>
                <a:gd name="T6" fmla="*/ 2147483647 w 149"/>
                <a:gd name="T7" fmla="*/ 2147483647 h 147"/>
                <a:gd name="T8" fmla="*/ 2147483647 w 149"/>
                <a:gd name="T9" fmla="*/ 2147483647 h 147"/>
                <a:gd name="T10" fmla="*/ 2147483647 w 149"/>
                <a:gd name="T11" fmla="*/ 2147483647 h 147"/>
                <a:gd name="T12" fmla="*/ 2147483647 w 149"/>
                <a:gd name="T13" fmla="*/ 2147483647 h 147"/>
                <a:gd name="T14" fmla="*/ 2147483647 w 149"/>
                <a:gd name="T15" fmla="*/ 2147483647 h 147"/>
                <a:gd name="T16" fmla="*/ 2147483647 w 149"/>
                <a:gd name="T17" fmla="*/ 2147483647 h 147"/>
                <a:gd name="T18" fmla="*/ 2147483647 w 149"/>
                <a:gd name="T19" fmla="*/ 2147483647 h 147"/>
                <a:gd name="T20" fmla="*/ 2147483647 w 149"/>
                <a:gd name="T21" fmla="*/ 2147483647 h 147"/>
                <a:gd name="T22" fmla="*/ 2147483647 w 149"/>
                <a:gd name="T23" fmla="*/ 2147483647 h 147"/>
                <a:gd name="T24" fmla="*/ 2147483647 w 149"/>
                <a:gd name="T25" fmla="*/ 2147483647 h 147"/>
                <a:gd name="T26" fmla="*/ 2147483647 w 149"/>
                <a:gd name="T27" fmla="*/ 2147483647 h 147"/>
                <a:gd name="T28" fmla="*/ 2147483647 w 149"/>
                <a:gd name="T29" fmla="*/ 2147483647 h 147"/>
                <a:gd name="T30" fmla="*/ 0 w 149"/>
                <a:gd name="T31" fmla="*/ 2147483647 h 147"/>
                <a:gd name="T32" fmla="*/ 2147483647 w 149"/>
                <a:gd name="T33" fmla="*/ 2147483647 h 147"/>
                <a:gd name="T34" fmla="*/ 2147483647 w 149"/>
                <a:gd name="T35" fmla="*/ 2147483647 h 147"/>
                <a:gd name="T36" fmla="*/ 2147483647 w 149"/>
                <a:gd name="T37" fmla="*/ 2147483647 h 147"/>
                <a:gd name="T38" fmla="*/ 2147483647 w 149"/>
                <a:gd name="T39" fmla="*/ 2147483647 h 147"/>
                <a:gd name="T40" fmla="*/ 2147483647 w 149"/>
                <a:gd name="T41" fmla="*/ 2147483647 h 147"/>
                <a:gd name="T42" fmla="*/ 2147483647 w 149"/>
                <a:gd name="T43" fmla="*/ 2147483647 h 147"/>
                <a:gd name="T44" fmla="*/ 2147483647 w 149"/>
                <a:gd name="T45" fmla="*/ 2147483647 h 147"/>
                <a:gd name="T46" fmla="*/ 2147483647 w 149"/>
                <a:gd name="T47" fmla="*/ 2147483647 h 147"/>
                <a:gd name="T48" fmla="*/ 2147483647 w 149"/>
                <a:gd name="T49" fmla="*/ 2147483647 h 147"/>
                <a:gd name="T50" fmla="*/ 2147483647 w 149"/>
                <a:gd name="T51" fmla="*/ 2147483647 h 147"/>
                <a:gd name="T52" fmla="*/ 2147483647 w 149"/>
                <a:gd name="T53" fmla="*/ 2147483647 h 147"/>
                <a:gd name="T54" fmla="*/ 2147483647 w 149"/>
                <a:gd name="T55" fmla="*/ 2147483647 h 147"/>
                <a:gd name="T56" fmla="*/ 2147483647 w 149"/>
                <a:gd name="T57" fmla="*/ 2147483647 h 147"/>
                <a:gd name="T58" fmla="*/ 2147483647 w 149"/>
                <a:gd name="T59" fmla="*/ 2147483647 h 147"/>
                <a:gd name="T60" fmla="*/ 2147483647 w 149"/>
                <a:gd name="T61" fmla="*/ 2147483647 h 147"/>
                <a:gd name="T62" fmla="*/ 2147483647 w 149"/>
                <a:gd name="T63" fmla="*/ 2147483647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49" h="147">
                  <a:moveTo>
                    <a:pt x="140" y="16"/>
                  </a:moveTo>
                  <a:lnTo>
                    <a:pt x="134" y="16"/>
                  </a:lnTo>
                  <a:lnTo>
                    <a:pt x="126" y="13"/>
                  </a:lnTo>
                  <a:lnTo>
                    <a:pt x="117" y="8"/>
                  </a:lnTo>
                  <a:lnTo>
                    <a:pt x="111" y="2"/>
                  </a:lnTo>
                  <a:cubicBezTo>
                    <a:pt x="103" y="3"/>
                    <a:pt x="95" y="0"/>
                    <a:pt x="88" y="3"/>
                  </a:cubicBezTo>
                  <a:cubicBezTo>
                    <a:pt x="84" y="6"/>
                    <a:pt x="85" y="13"/>
                    <a:pt x="84" y="17"/>
                  </a:cubicBezTo>
                  <a:cubicBezTo>
                    <a:pt x="84" y="20"/>
                    <a:pt x="86" y="21"/>
                    <a:pt x="86" y="24"/>
                  </a:cubicBezTo>
                  <a:cubicBezTo>
                    <a:pt x="86" y="28"/>
                    <a:pt x="85" y="33"/>
                    <a:pt x="84" y="38"/>
                  </a:cubicBezTo>
                  <a:cubicBezTo>
                    <a:pt x="84" y="40"/>
                    <a:pt x="82" y="42"/>
                    <a:pt x="82" y="44"/>
                  </a:cubicBezTo>
                  <a:cubicBezTo>
                    <a:pt x="82" y="48"/>
                    <a:pt x="82" y="51"/>
                    <a:pt x="83" y="54"/>
                  </a:cubicBezTo>
                  <a:cubicBezTo>
                    <a:pt x="85" y="57"/>
                    <a:pt x="88" y="60"/>
                    <a:pt x="91" y="61"/>
                  </a:cubicBezTo>
                  <a:cubicBezTo>
                    <a:pt x="92" y="62"/>
                    <a:pt x="93" y="62"/>
                    <a:pt x="95" y="62"/>
                  </a:cubicBezTo>
                  <a:cubicBezTo>
                    <a:pt x="96" y="62"/>
                    <a:pt x="100" y="59"/>
                    <a:pt x="99" y="60"/>
                  </a:cubicBezTo>
                  <a:cubicBezTo>
                    <a:pt x="98" y="65"/>
                    <a:pt x="98" y="72"/>
                    <a:pt x="97" y="77"/>
                  </a:cubicBezTo>
                  <a:cubicBezTo>
                    <a:pt x="96" y="80"/>
                    <a:pt x="91" y="79"/>
                    <a:pt x="89" y="78"/>
                  </a:cubicBezTo>
                  <a:cubicBezTo>
                    <a:pt x="85" y="76"/>
                    <a:pt x="84" y="71"/>
                    <a:pt x="81" y="67"/>
                  </a:cubicBezTo>
                  <a:cubicBezTo>
                    <a:pt x="78" y="65"/>
                    <a:pt x="76" y="62"/>
                    <a:pt x="74" y="60"/>
                  </a:cubicBezTo>
                  <a:cubicBezTo>
                    <a:pt x="72" y="58"/>
                    <a:pt x="70" y="57"/>
                    <a:pt x="68" y="55"/>
                  </a:cubicBezTo>
                  <a:cubicBezTo>
                    <a:pt x="66" y="53"/>
                    <a:pt x="66" y="49"/>
                    <a:pt x="63" y="49"/>
                  </a:cubicBezTo>
                  <a:cubicBezTo>
                    <a:pt x="60" y="49"/>
                    <a:pt x="60" y="54"/>
                    <a:pt x="58" y="55"/>
                  </a:cubicBezTo>
                  <a:cubicBezTo>
                    <a:pt x="54" y="55"/>
                    <a:pt x="50" y="54"/>
                    <a:pt x="46" y="52"/>
                  </a:cubicBezTo>
                  <a:cubicBezTo>
                    <a:pt x="44" y="52"/>
                    <a:pt x="43" y="50"/>
                    <a:pt x="41" y="48"/>
                  </a:cubicBezTo>
                  <a:cubicBezTo>
                    <a:pt x="41" y="47"/>
                    <a:pt x="41" y="45"/>
                    <a:pt x="40" y="45"/>
                  </a:cubicBezTo>
                  <a:cubicBezTo>
                    <a:pt x="37" y="45"/>
                    <a:pt x="34" y="48"/>
                    <a:pt x="31" y="48"/>
                  </a:cubicBezTo>
                  <a:cubicBezTo>
                    <a:pt x="28" y="47"/>
                    <a:pt x="27" y="45"/>
                    <a:pt x="24" y="43"/>
                  </a:cubicBezTo>
                  <a:cubicBezTo>
                    <a:pt x="25" y="45"/>
                    <a:pt x="26" y="47"/>
                    <a:pt x="26" y="49"/>
                  </a:cubicBezTo>
                  <a:cubicBezTo>
                    <a:pt x="26" y="51"/>
                    <a:pt x="25" y="54"/>
                    <a:pt x="24" y="56"/>
                  </a:cubicBezTo>
                  <a:cubicBezTo>
                    <a:pt x="24" y="58"/>
                    <a:pt x="24" y="60"/>
                    <a:pt x="24" y="62"/>
                  </a:cubicBezTo>
                  <a:cubicBezTo>
                    <a:pt x="24" y="64"/>
                    <a:pt x="22" y="65"/>
                    <a:pt x="22" y="66"/>
                  </a:cubicBezTo>
                  <a:cubicBezTo>
                    <a:pt x="23" y="68"/>
                    <a:pt x="28" y="70"/>
                    <a:pt x="26" y="70"/>
                  </a:cubicBezTo>
                  <a:lnTo>
                    <a:pt x="0" y="70"/>
                  </a:lnTo>
                  <a:lnTo>
                    <a:pt x="0" y="119"/>
                  </a:lnTo>
                  <a:cubicBezTo>
                    <a:pt x="3" y="123"/>
                    <a:pt x="6" y="126"/>
                    <a:pt x="9" y="130"/>
                  </a:cubicBezTo>
                  <a:cubicBezTo>
                    <a:pt x="10" y="132"/>
                    <a:pt x="11" y="135"/>
                    <a:pt x="13" y="136"/>
                  </a:cubicBezTo>
                  <a:cubicBezTo>
                    <a:pt x="15" y="138"/>
                    <a:pt x="17" y="139"/>
                    <a:pt x="19" y="140"/>
                  </a:cubicBezTo>
                  <a:cubicBezTo>
                    <a:pt x="23" y="139"/>
                    <a:pt x="26" y="138"/>
                    <a:pt x="30" y="137"/>
                  </a:cubicBezTo>
                  <a:cubicBezTo>
                    <a:pt x="32" y="137"/>
                    <a:pt x="34" y="137"/>
                    <a:pt x="35" y="138"/>
                  </a:cubicBezTo>
                  <a:cubicBezTo>
                    <a:pt x="37" y="139"/>
                    <a:pt x="38" y="142"/>
                    <a:pt x="40" y="144"/>
                  </a:cubicBezTo>
                  <a:cubicBezTo>
                    <a:pt x="41" y="143"/>
                    <a:pt x="42" y="143"/>
                    <a:pt x="44" y="143"/>
                  </a:cubicBezTo>
                  <a:cubicBezTo>
                    <a:pt x="47" y="143"/>
                    <a:pt x="49" y="144"/>
                    <a:pt x="51" y="144"/>
                  </a:cubicBezTo>
                  <a:cubicBezTo>
                    <a:pt x="53" y="145"/>
                    <a:pt x="54" y="146"/>
                    <a:pt x="55" y="146"/>
                  </a:cubicBezTo>
                  <a:cubicBezTo>
                    <a:pt x="58" y="147"/>
                    <a:pt x="60" y="146"/>
                    <a:pt x="62" y="145"/>
                  </a:cubicBezTo>
                  <a:cubicBezTo>
                    <a:pt x="64" y="144"/>
                    <a:pt x="65" y="142"/>
                    <a:pt x="67" y="140"/>
                  </a:cubicBezTo>
                  <a:cubicBezTo>
                    <a:pt x="68" y="138"/>
                    <a:pt x="69" y="136"/>
                    <a:pt x="70" y="134"/>
                  </a:cubicBezTo>
                  <a:cubicBezTo>
                    <a:pt x="72" y="132"/>
                    <a:pt x="74" y="130"/>
                    <a:pt x="76" y="129"/>
                  </a:cubicBezTo>
                  <a:cubicBezTo>
                    <a:pt x="79" y="126"/>
                    <a:pt x="83" y="126"/>
                    <a:pt x="86" y="123"/>
                  </a:cubicBezTo>
                  <a:cubicBezTo>
                    <a:pt x="88" y="121"/>
                    <a:pt x="85" y="117"/>
                    <a:pt x="87" y="116"/>
                  </a:cubicBezTo>
                  <a:cubicBezTo>
                    <a:pt x="89" y="113"/>
                    <a:pt x="94" y="111"/>
                    <a:pt x="98" y="110"/>
                  </a:cubicBezTo>
                  <a:cubicBezTo>
                    <a:pt x="100" y="109"/>
                    <a:pt x="102" y="110"/>
                    <a:pt x="105" y="110"/>
                  </a:cubicBezTo>
                  <a:lnTo>
                    <a:pt x="106" y="107"/>
                  </a:lnTo>
                  <a:lnTo>
                    <a:pt x="104" y="101"/>
                  </a:lnTo>
                  <a:lnTo>
                    <a:pt x="139" y="87"/>
                  </a:lnTo>
                  <a:cubicBezTo>
                    <a:pt x="138" y="85"/>
                    <a:pt x="134" y="84"/>
                    <a:pt x="134" y="82"/>
                  </a:cubicBezTo>
                  <a:cubicBezTo>
                    <a:pt x="134" y="79"/>
                    <a:pt x="138" y="77"/>
                    <a:pt x="139" y="74"/>
                  </a:cubicBezTo>
                  <a:cubicBezTo>
                    <a:pt x="140" y="71"/>
                    <a:pt x="137" y="68"/>
                    <a:pt x="138" y="65"/>
                  </a:cubicBezTo>
                  <a:cubicBezTo>
                    <a:pt x="139" y="63"/>
                    <a:pt x="143" y="64"/>
                    <a:pt x="145" y="62"/>
                  </a:cubicBezTo>
                  <a:cubicBezTo>
                    <a:pt x="145" y="61"/>
                    <a:pt x="144" y="61"/>
                    <a:pt x="143" y="60"/>
                  </a:cubicBezTo>
                  <a:cubicBezTo>
                    <a:pt x="143" y="57"/>
                    <a:pt x="142" y="53"/>
                    <a:pt x="143" y="50"/>
                  </a:cubicBezTo>
                  <a:cubicBezTo>
                    <a:pt x="143" y="48"/>
                    <a:pt x="146" y="46"/>
                    <a:pt x="145" y="44"/>
                  </a:cubicBezTo>
                  <a:cubicBezTo>
                    <a:pt x="145" y="42"/>
                    <a:pt x="141" y="41"/>
                    <a:pt x="142" y="39"/>
                  </a:cubicBezTo>
                  <a:cubicBezTo>
                    <a:pt x="142" y="37"/>
                    <a:pt x="147" y="39"/>
                    <a:pt x="148" y="36"/>
                  </a:cubicBezTo>
                  <a:cubicBezTo>
                    <a:pt x="149" y="34"/>
                    <a:pt x="148" y="31"/>
                    <a:pt x="146" y="29"/>
                  </a:cubicBezTo>
                  <a:cubicBezTo>
                    <a:pt x="145" y="26"/>
                    <a:pt x="141" y="25"/>
                    <a:pt x="140" y="22"/>
                  </a:cubicBezTo>
                  <a:cubicBezTo>
                    <a:pt x="139" y="21"/>
                    <a:pt x="140" y="18"/>
                    <a:pt x="140" y="16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69" name="Freeform 39">
              <a:extLst>
                <a:ext uri="{FF2B5EF4-FFF2-40B4-BE49-F238E27FC236}">
                  <a16:creationId xmlns:a16="http://schemas.microsoft.com/office/drawing/2014/main" id="{E10D40EB-DE5D-954B-851A-FEC9EAC27BE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566969" y="3967384"/>
              <a:ext cx="788453" cy="890526"/>
            </a:xfrm>
            <a:custGeom>
              <a:avLst/>
              <a:gdLst>
                <a:gd name="T0" fmla="*/ 2147483647 w 157"/>
                <a:gd name="T1" fmla="*/ 2147483647 h 180"/>
                <a:gd name="T2" fmla="*/ 2147483647 w 157"/>
                <a:gd name="T3" fmla="*/ 2147483647 h 180"/>
                <a:gd name="T4" fmla="*/ 2147483647 w 157"/>
                <a:gd name="T5" fmla="*/ 2147483647 h 180"/>
                <a:gd name="T6" fmla="*/ 2147483647 w 157"/>
                <a:gd name="T7" fmla="*/ 2147483647 h 180"/>
                <a:gd name="T8" fmla="*/ 2147483647 w 157"/>
                <a:gd name="T9" fmla="*/ 2147483647 h 180"/>
                <a:gd name="T10" fmla="*/ 2147483647 w 157"/>
                <a:gd name="T11" fmla="*/ 2147483647 h 180"/>
                <a:gd name="T12" fmla="*/ 2147483647 w 157"/>
                <a:gd name="T13" fmla="*/ 2147483647 h 180"/>
                <a:gd name="T14" fmla="*/ 2147483647 w 157"/>
                <a:gd name="T15" fmla="*/ 2147483647 h 180"/>
                <a:gd name="T16" fmla="*/ 2147483647 w 157"/>
                <a:gd name="T17" fmla="*/ 2147483647 h 180"/>
                <a:gd name="T18" fmla="*/ 2147483647 w 157"/>
                <a:gd name="T19" fmla="*/ 2147483647 h 180"/>
                <a:gd name="T20" fmla="*/ 2147483647 w 157"/>
                <a:gd name="T21" fmla="*/ 2147483647 h 180"/>
                <a:gd name="T22" fmla="*/ 2147483647 w 157"/>
                <a:gd name="T23" fmla="*/ 2147483647 h 180"/>
                <a:gd name="T24" fmla="*/ 2147483647 w 157"/>
                <a:gd name="T25" fmla="*/ 2147483647 h 180"/>
                <a:gd name="T26" fmla="*/ 2147483647 w 157"/>
                <a:gd name="T27" fmla="*/ 2147483647 h 180"/>
                <a:gd name="T28" fmla="*/ 2147483647 w 157"/>
                <a:gd name="T29" fmla="*/ 2147483647 h 180"/>
                <a:gd name="T30" fmla="*/ 2147483647 w 157"/>
                <a:gd name="T31" fmla="*/ 2147483647 h 180"/>
                <a:gd name="T32" fmla="*/ 2147483647 w 157"/>
                <a:gd name="T33" fmla="*/ 2147483647 h 180"/>
                <a:gd name="T34" fmla="*/ 2147483647 w 157"/>
                <a:gd name="T35" fmla="*/ 2147483647 h 180"/>
                <a:gd name="T36" fmla="*/ 2147483647 w 157"/>
                <a:gd name="T37" fmla="*/ 2147483647 h 180"/>
                <a:gd name="T38" fmla="*/ 2147483647 w 157"/>
                <a:gd name="T39" fmla="*/ 2147483647 h 180"/>
                <a:gd name="T40" fmla="*/ 2147483647 w 157"/>
                <a:gd name="T41" fmla="*/ 2147483647 h 180"/>
                <a:gd name="T42" fmla="*/ 2147483647 w 157"/>
                <a:gd name="T43" fmla="*/ 2147483647 h 180"/>
                <a:gd name="T44" fmla="*/ 2147483647 w 157"/>
                <a:gd name="T45" fmla="*/ 2147483647 h 180"/>
                <a:gd name="T46" fmla="*/ 2147483647 w 157"/>
                <a:gd name="T47" fmla="*/ 2147483647 h 180"/>
                <a:gd name="T48" fmla="*/ 2147483647 w 157"/>
                <a:gd name="T49" fmla="*/ 2147483647 h 180"/>
                <a:gd name="T50" fmla="*/ 2147483647 w 157"/>
                <a:gd name="T51" fmla="*/ 2147483647 h 180"/>
                <a:gd name="T52" fmla="*/ 2147483647 w 157"/>
                <a:gd name="T53" fmla="*/ 2147483647 h 180"/>
                <a:gd name="T54" fmla="*/ 2147483647 w 157"/>
                <a:gd name="T55" fmla="*/ 2147483647 h 180"/>
                <a:gd name="T56" fmla="*/ 2147483647 w 157"/>
                <a:gd name="T57" fmla="*/ 2147483647 h 180"/>
                <a:gd name="T58" fmla="*/ 2147483647 w 157"/>
                <a:gd name="T59" fmla="*/ 2147483647 h 180"/>
                <a:gd name="T60" fmla="*/ 2147483647 w 157"/>
                <a:gd name="T61" fmla="*/ 2147483647 h 180"/>
                <a:gd name="T62" fmla="*/ 2147483647 w 157"/>
                <a:gd name="T63" fmla="*/ 2147483647 h 180"/>
                <a:gd name="T64" fmla="*/ 2147483647 w 157"/>
                <a:gd name="T65" fmla="*/ 2147483647 h 18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57" h="180">
                  <a:moveTo>
                    <a:pt x="6" y="0"/>
                  </a:moveTo>
                  <a:cubicBezTo>
                    <a:pt x="6" y="1"/>
                    <a:pt x="9" y="3"/>
                    <a:pt x="9" y="5"/>
                  </a:cubicBezTo>
                  <a:cubicBezTo>
                    <a:pt x="9" y="6"/>
                    <a:pt x="6" y="5"/>
                    <a:pt x="7" y="6"/>
                  </a:cubicBezTo>
                  <a:cubicBezTo>
                    <a:pt x="7" y="9"/>
                    <a:pt x="9" y="11"/>
                    <a:pt x="10" y="13"/>
                  </a:cubicBezTo>
                  <a:cubicBezTo>
                    <a:pt x="12" y="16"/>
                    <a:pt x="14" y="18"/>
                    <a:pt x="15" y="21"/>
                  </a:cubicBezTo>
                  <a:cubicBezTo>
                    <a:pt x="17" y="27"/>
                    <a:pt x="21" y="33"/>
                    <a:pt x="21" y="40"/>
                  </a:cubicBezTo>
                  <a:cubicBezTo>
                    <a:pt x="21" y="42"/>
                    <a:pt x="17" y="43"/>
                    <a:pt x="16" y="46"/>
                  </a:cubicBezTo>
                  <a:cubicBezTo>
                    <a:pt x="16" y="48"/>
                    <a:pt x="17" y="51"/>
                    <a:pt x="18" y="53"/>
                  </a:cubicBezTo>
                  <a:cubicBezTo>
                    <a:pt x="19" y="57"/>
                    <a:pt x="21" y="61"/>
                    <a:pt x="22" y="65"/>
                  </a:cubicBezTo>
                  <a:cubicBezTo>
                    <a:pt x="24" y="69"/>
                    <a:pt x="27" y="73"/>
                    <a:pt x="27" y="78"/>
                  </a:cubicBezTo>
                  <a:cubicBezTo>
                    <a:pt x="27" y="83"/>
                    <a:pt x="26" y="89"/>
                    <a:pt x="24" y="93"/>
                  </a:cubicBezTo>
                  <a:cubicBezTo>
                    <a:pt x="23" y="96"/>
                    <a:pt x="21" y="98"/>
                    <a:pt x="19" y="100"/>
                  </a:cubicBezTo>
                  <a:cubicBezTo>
                    <a:pt x="17" y="103"/>
                    <a:pt x="13" y="106"/>
                    <a:pt x="11" y="110"/>
                  </a:cubicBezTo>
                  <a:cubicBezTo>
                    <a:pt x="9" y="113"/>
                    <a:pt x="9" y="116"/>
                    <a:pt x="8" y="120"/>
                  </a:cubicBezTo>
                  <a:cubicBezTo>
                    <a:pt x="7" y="125"/>
                    <a:pt x="6" y="131"/>
                    <a:pt x="5" y="137"/>
                  </a:cubicBezTo>
                  <a:cubicBezTo>
                    <a:pt x="4" y="142"/>
                    <a:pt x="2" y="146"/>
                    <a:pt x="1" y="150"/>
                  </a:cubicBezTo>
                  <a:cubicBezTo>
                    <a:pt x="0" y="156"/>
                    <a:pt x="0" y="162"/>
                    <a:pt x="0" y="168"/>
                  </a:cubicBezTo>
                  <a:cubicBezTo>
                    <a:pt x="2" y="168"/>
                    <a:pt x="4" y="168"/>
                    <a:pt x="7" y="168"/>
                  </a:cubicBezTo>
                  <a:cubicBezTo>
                    <a:pt x="10" y="167"/>
                    <a:pt x="12" y="164"/>
                    <a:pt x="15" y="164"/>
                  </a:cubicBezTo>
                  <a:cubicBezTo>
                    <a:pt x="17" y="164"/>
                    <a:pt x="20" y="165"/>
                    <a:pt x="22" y="166"/>
                  </a:cubicBezTo>
                  <a:cubicBezTo>
                    <a:pt x="24" y="167"/>
                    <a:pt x="26" y="170"/>
                    <a:pt x="28" y="170"/>
                  </a:cubicBezTo>
                  <a:cubicBezTo>
                    <a:pt x="46" y="171"/>
                    <a:pt x="65" y="168"/>
                    <a:pt x="83" y="170"/>
                  </a:cubicBezTo>
                  <a:cubicBezTo>
                    <a:pt x="86" y="170"/>
                    <a:pt x="87" y="174"/>
                    <a:pt x="89" y="176"/>
                  </a:cubicBezTo>
                  <a:cubicBezTo>
                    <a:pt x="92" y="177"/>
                    <a:pt x="94" y="178"/>
                    <a:pt x="97" y="178"/>
                  </a:cubicBezTo>
                  <a:cubicBezTo>
                    <a:pt x="101" y="179"/>
                    <a:pt x="105" y="180"/>
                    <a:pt x="109" y="180"/>
                  </a:cubicBezTo>
                  <a:cubicBezTo>
                    <a:pt x="111" y="180"/>
                    <a:pt x="114" y="178"/>
                    <a:pt x="116" y="178"/>
                  </a:cubicBezTo>
                  <a:cubicBezTo>
                    <a:pt x="119" y="178"/>
                    <a:pt x="122" y="180"/>
                    <a:pt x="124" y="180"/>
                  </a:cubicBezTo>
                  <a:cubicBezTo>
                    <a:pt x="132" y="179"/>
                    <a:pt x="140" y="176"/>
                    <a:pt x="148" y="175"/>
                  </a:cubicBezTo>
                  <a:cubicBezTo>
                    <a:pt x="146" y="174"/>
                    <a:pt x="144" y="173"/>
                    <a:pt x="142" y="171"/>
                  </a:cubicBezTo>
                  <a:cubicBezTo>
                    <a:pt x="140" y="170"/>
                    <a:pt x="139" y="167"/>
                    <a:pt x="138" y="165"/>
                  </a:cubicBezTo>
                  <a:cubicBezTo>
                    <a:pt x="135" y="161"/>
                    <a:pt x="132" y="158"/>
                    <a:pt x="129" y="154"/>
                  </a:cubicBezTo>
                  <a:lnTo>
                    <a:pt x="129" y="105"/>
                  </a:lnTo>
                  <a:lnTo>
                    <a:pt x="155" y="105"/>
                  </a:lnTo>
                  <a:cubicBezTo>
                    <a:pt x="157" y="105"/>
                    <a:pt x="152" y="103"/>
                    <a:pt x="151" y="101"/>
                  </a:cubicBezTo>
                  <a:cubicBezTo>
                    <a:pt x="151" y="100"/>
                    <a:pt x="153" y="99"/>
                    <a:pt x="153" y="97"/>
                  </a:cubicBezTo>
                  <a:cubicBezTo>
                    <a:pt x="153" y="95"/>
                    <a:pt x="153" y="93"/>
                    <a:pt x="153" y="91"/>
                  </a:cubicBezTo>
                  <a:cubicBezTo>
                    <a:pt x="154" y="89"/>
                    <a:pt x="155" y="86"/>
                    <a:pt x="155" y="84"/>
                  </a:cubicBezTo>
                  <a:cubicBezTo>
                    <a:pt x="155" y="82"/>
                    <a:pt x="154" y="80"/>
                    <a:pt x="153" y="78"/>
                  </a:cubicBezTo>
                  <a:cubicBezTo>
                    <a:pt x="153" y="77"/>
                    <a:pt x="153" y="76"/>
                    <a:pt x="152" y="76"/>
                  </a:cubicBezTo>
                  <a:cubicBezTo>
                    <a:pt x="149" y="76"/>
                    <a:pt x="145" y="77"/>
                    <a:pt x="142" y="78"/>
                  </a:cubicBezTo>
                  <a:cubicBezTo>
                    <a:pt x="139" y="79"/>
                    <a:pt x="135" y="81"/>
                    <a:pt x="132" y="81"/>
                  </a:cubicBezTo>
                  <a:cubicBezTo>
                    <a:pt x="130" y="81"/>
                    <a:pt x="131" y="79"/>
                    <a:pt x="132" y="77"/>
                  </a:cubicBezTo>
                  <a:cubicBezTo>
                    <a:pt x="132" y="76"/>
                    <a:pt x="133" y="74"/>
                    <a:pt x="133" y="72"/>
                  </a:cubicBezTo>
                  <a:cubicBezTo>
                    <a:pt x="133" y="68"/>
                    <a:pt x="134" y="64"/>
                    <a:pt x="133" y="61"/>
                  </a:cubicBezTo>
                  <a:cubicBezTo>
                    <a:pt x="132" y="58"/>
                    <a:pt x="127" y="58"/>
                    <a:pt x="127" y="55"/>
                  </a:cubicBezTo>
                  <a:cubicBezTo>
                    <a:pt x="126" y="50"/>
                    <a:pt x="128" y="43"/>
                    <a:pt x="128" y="37"/>
                  </a:cubicBezTo>
                  <a:cubicBezTo>
                    <a:pt x="128" y="35"/>
                    <a:pt x="127" y="33"/>
                    <a:pt x="126" y="30"/>
                  </a:cubicBezTo>
                  <a:cubicBezTo>
                    <a:pt x="126" y="29"/>
                    <a:pt x="128" y="28"/>
                    <a:pt x="127" y="26"/>
                  </a:cubicBezTo>
                  <a:cubicBezTo>
                    <a:pt x="127" y="24"/>
                    <a:pt x="127" y="21"/>
                    <a:pt x="125" y="20"/>
                  </a:cubicBezTo>
                  <a:cubicBezTo>
                    <a:pt x="121" y="18"/>
                    <a:pt x="117" y="21"/>
                    <a:pt x="113" y="21"/>
                  </a:cubicBezTo>
                  <a:cubicBezTo>
                    <a:pt x="112" y="20"/>
                    <a:pt x="112" y="18"/>
                    <a:pt x="111" y="18"/>
                  </a:cubicBezTo>
                  <a:cubicBezTo>
                    <a:pt x="110" y="17"/>
                    <a:pt x="109" y="18"/>
                    <a:pt x="108" y="18"/>
                  </a:cubicBezTo>
                  <a:cubicBezTo>
                    <a:pt x="105" y="18"/>
                    <a:pt x="102" y="18"/>
                    <a:pt x="100" y="20"/>
                  </a:cubicBezTo>
                  <a:cubicBezTo>
                    <a:pt x="98" y="21"/>
                    <a:pt x="100" y="24"/>
                    <a:pt x="99" y="26"/>
                  </a:cubicBezTo>
                  <a:cubicBezTo>
                    <a:pt x="99" y="27"/>
                    <a:pt x="98" y="28"/>
                    <a:pt x="98" y="29"/>
                  </a:cubicBezTo>
                  <a:cubicBezTo>
                    <a:pt x="97" y="30"/>
                    <a:pt x="98" y="32"/>
                    <a:pt x="97" y="33"/>
                  </a:cubicBezTo>
                  <a:cubicBezTo>
                    <a:pt x="95" y="34"/>
                    <a:pt x="93" y="33"/>
                    <a:pt x="92" y="33"/>
                  </a:cubicBezTo>
                  <a:cubicBezTo>
                    <a:pt x="89" y="33"/>
                    <a:pt x="87" y="33"/>
                    <a:pt x="85" y="33"/>
                  </a:cubicBezTo>
                  <a:cubicBezTo>
                    <a:pt x="80" y="33"/>
                    <a:pt x="76" y="35"/>
                    <a:pt x="72" y="33"/>
                  </a:cubicBezTo>
                  <a:cubicBezTo>
                    <a:pt x="68" y="31"/>
                    <a:pt x="67" y="26"/>
                    <a:pt x="66" y="22"/>
                  </a:cubicBezTo>
                  <a:cubicBezTo>
                    <a:pt x="65" y="19"/>
                    <a:pt x="64" y="16"/>
                    <a:pt x="64" y="14"/>
                  </a:cubicBezTo>
                  <a:cubicBezTo>
                    <a:pt x="64" y="11"/>
                    <a:pt x="64" y="9"/>
                    <a:pt x="63" y="6"/>
                  </a:cubicBezTo>
                  <a:cubicBezTo>
                    <a:pt x="63" y="4"/>
                    <a:pt x="64" y="1"/>
                    <a:pt x="62" y="1"/>
                  </a:cubicBezTo>
                  <a:lnTo>
                    <a:pt x="20" y="1"/>
                  </a:lnTo>
                  <a:cubicBezTo>
                    <a:pt x="18" y="1"/>
                    <a:pt x="16" y="1"/>
                    <a:pt x="14" y="1"/>
                  </a:cubicBezTo>
                  <a:cubicBezTo>
                    <a:pt x="12" y="1"/>
                    <a:pt x="11" y="3"/>
                    <a:pt x="10" y="3"/>
                  </a:cubicBezTo>
                  <a:cubicBezTo>
                    <a:pt x="8" y="3"/>
                    <a:pt x="7" y="1"/>
                    <a:pt x="6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70" name="Freeform 40">
              <a:extLst>
                <a:ext uri="{FF2B5EF4-FFF2-40B4-BE49-F238E27FC236}">
                  <a16:creationId xmlns:a16="http://schemas.microsoft.com/office/drawing/2014/main" id="{C6D4464B-6438-DC4B-A3C4-40E3A52C7A6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93333" y="3590234"/>
              <a:ext cx="671646" cy="787456"/>
            </a:xfrm>
            <a:custGeom>
              <a:avLst/>
              <a:gdLst>
                <a:gd name="T0" fmla="*/ 2147483647 w 134"/>
                <a:gd name="T1" fmla="*/ 2147483647 h 159"/>
                <a:gd name="T2" fmla="*/ 2147483647 w 134"/>
                <a:gd name="T3" fmla="*/ 2147483647 h 159"/>
                <a:gd name="T4" fmla="*/ 2147483647 w 134"/>
                <a:gd name="T5" fmla="*/ 2147483647 h 159"/>
                <a:gd name="T6" fmla="*/ 2147483647 w 134"/>
                <a:gd name="T7" fmla="*/ 2147483647 h 159"/>
                <a:gd name="T8" fmla="*/ 2147483647 w 134"/>
                <a:gd name="T9" fmla="*/ 2147483647 h 159"/>
                <a:gd name="T10" fmla="*/ 2147483647 w 134"/>
                <a:gd name="T11" fmla="*/ 2147483647 h 159"/>
                <a:gd name="T12" fmla="*/ 2147483647 w 134"/>
                <a:gd name="T13" fmla="*/ 2147483647 h 159"/>
                <a:gd name="T14" fmla="*/ 2147483647 w 134"/>
                <a:gd name="T15" fmla="*/ 2147483647 h 159"/>
                <a:gd name="T16" fmla="*/ 2147483647 w 134"/>
                <a:gd name="T17" fmla="*/ 2147483647 h 159"/>
                <a:gd name="T18" fmla="*/ 2147483647 w 134"/>
                <a:gd name="T19" fmla="*/ 2147483647 h 159"/>
                <a:gd name="T20" fmla="*/ 2147483647 w 134"/>
                <a:gd name="T21" fmla="*/ 2147483647 h 159"/>
                <a:gd name="T22" fmla="*/ 2147483647 w 134"/>
                <a:gd name="T23" fmla="*/ 2147483647 h 159"/>
                <a:gd name="T24" fmla="*/ 2147483647 w 134"/>
                <a:gd name="T25" fmla="*/ 2147483647 h 159"/>
                <a:gd name="T26" fmla="*/ 2147483647 w 134"/>
                <a:gd name="T27" fmla="*/ 2147483647 h 159"/>
                <a:gd name="T28" fmla="*/ 2147483647 w 134"/>
                <a:gd name="T29" fmla="*/ 2147483647 h 159"/>
                <a:gd name="T30" fmla="*/ 2147483647 w 134"/>
                <a:gd name="T31" fmla="*/ 2147483647 h 159"/>
                <a:gd name="T32" fmla="*/ 2147483647 w 134"/>
                <a:gd name="T33" fmla="*/ 2147483647 h 159"/>
                <a:gd name="T34" fmla="*/ 2147483647 w 134"/>
                <a:gd name="T35" fmla="*/ 2147483647 h 159"/>
                <a:gd name="T36" fmla="*/ 2147483647 w 134"/>
                <a:gd name="T37" fmla="*/ 2147483647 h 159"/>
                <a:gd name="T38" fmla="*/ 2147483647 w 134"/>
                <a:gd name="T39" fmla="*/ 2147483647 h 159"/>
                <a:gd name="T40" fmla="*/ 2147483647 w 134"/>
                <a:gd name="T41" fmla="*/ 2147483647 h 159"/>
                <a:gd name="T42" fmla="*/ 2147483647 w 134"/>
                <a:gd name="T43" fmla="*/ 2147483647 h 159"/>
                <a:gd name="T44" fmla="*/ 2147483647 w 134"/>
                <a:gd name="T45" fmla="*/ 2147483647 h 159"/>
                <a:gd name="T46" fmla="*/ 2147483647 w 134"/>
                <a:gd name="T47" fmla="*/ 2147483647 h 159"/>
                <a:gd name="T48" fmla="*/ 2147483647 w 134"/>
                <a:gd name="T49" fmla="*/ 2147483647 h 159"/>
                <a:gd name="T50" fmla="*/ 2147483647 w 134"/>
                <a:gd name="T51" fmla="*/ 2147483647 h 159"/>
                <a:gd name="T52" fmla="*/ 2147483647 w 134"/>
                <a:gd name="T53" fmla="*/ 2147483647 h 159"/>
                <a:gd name="T54" fmla="*/ 2147483647 w 134"/>
                <a:gd name="T55" fmla="*/ 2147483647 h 159"/>
                <a:gd name="T56" fmla="*/ 2147483647 w 134"/>
                <a:gd name="T57" fmla="*/ 2147483647 h 159"/>
                <a:gd name="T58" fmla="*/ 2147483647 w 134"/>
                <a:gd name="T59" fmla="*/ 2147483647 h 159"/>
                <a:gd name="T60" fmla="*/ 2147483647 w 134"/>
                <a:gd name="T61" fmla="*/ 2147483647 h 159"/>
                <a:gd name="T62" fmla="*/ 2147483647 w 134"/>
                <a:gd name="T63" fmla="*/ 2147483647 h 159"/>
                <a:gd name="T64" fmla="*/ 2147483647 w 134"/>
                <a:gd name="T65" fmla="*/ 2147483647 h 159"/>
                <a:gd name="T66" fmla="*/ 2147483647 w 134"/>
                <a:gd name="T67" fmla="*/ 2147483647 h 159"/>
                <a:gd name="T68" fmla="*/ 2147483647 w 134"/>
                <a:gd name="T69" fmla="*/ 2147483647 h 159"/>
                <a:gd name="T70" fmla="*/ 2147483647 w 134"/>
                <a:gd name="T71" fmla="*/ 0 h 159"/>
                <a:gd name="T72" fmla="*/ 2147483647 w 134"/>
                <a:gd name="T73" fmla="*/ 2147483647 h 159"/>
                <a:gd name="T74" fmla="*/ 2147483647 w 134"/>
                <a:gd name="T75" fmla="*/ 2147483647 h 159"/>
                <a:gd name="T76" fmla="*/ 2147483647 w 134"/>
                <a:gd name="T77" fmla="*/ 2147483647 h 159"/>
                <a:gd name="T78" fmla="*/ 2147483647 w 134"/>
                <a:gd name="T79" fmla="*/ 2147483647 h 159"/>
                <a:gd name="T80" fmla="*/ 2147483647 w 134"/>
                <a:gd name="T81" fmla="*/ 2147483647 h 159"/>
                <a:gd name="T82" fmla="*/ 2147483647 w 134"/>
                <a:gd name="T83" fmla="*/ 2147483647 h 159"/>
                <a:gd name="T84" fmla="*/ 2147483647 w 134"/>
                <a:gd name="T85" fmla="*/ 2147483647 h 159"/>
                <a:gd name="T86" fmla="*/ 2147483647 w 134"/>
                <a:gd name="T87" fmla="*/ 2147483647 h 159"/>
                <a:gd name="T88" fmla="*/ 2147483647 w 134"/>
                <a:gd name="T89" fmla="*/ 2147483647 h 159"/>
                <a:gd name="T90" fmla="*/ 2147483647 w 134"/>
                <a:gd name="T91" fmla="*/ 2147483647 h 159"/>
                <a:gd name="T92" fmla="*/ 2147483647 w 134"/>
                <a:gd name="T93" fmla="*/ 2147483647 h 159"/>
                <a:gd name="T94" fmla="*/ 2147483647 w 134"/>
                <a:gd name="T95" fmla="*/ 2147483647 h 159"/>
                <a:gd name="T96" fmla="*/ 2147483647 w 134"/>
                <a:gd name="T97" fmla="*/ 2147483647 h 159"/>
                <a:gd name="T98" fmla="*/ 0 w 134"/>
                <a:gd name="T99" fmla="*/ 2147483647 h 159"/>
                <a:gd name="T100" fmla="*/ 2147483647 w 134"/>
                <a:gd name="T101" fmla="*/ 2147483647 h 159"/>
                <a:gd name="T102" fmla="*/ 2147483647 w 134"/>
                <a:gd name="T103" fmla="*/ 2147483647 h 159"/>
                <a:gd name="T104" fmla="*/ 2147483647 w 134"/>
                <a:gd name="T105" fmla="*/ 2147483647 h 159"/>
                <a:gd name="T106" fmla="*/ 2147483647 w 134"/>
                <a:gd name="T107" fmla="*/ 2147483647 h 159"/>
                <a:gd name="T108" fmla="*/ 2147483647 w 134"/>
                <a:gd name="T109" fmla="*/ 2147483647 h 159"/>
                <a:gd name="T110" fmla="*/ 2147483647 w 134"/>
                <a:gd name="T111" fmla="*/ 2147483647 h 15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34" h="159">
                  <a:moveTo>
                    <a:pt x="15" y="110"/>
                  </a:moveTo>
                  <a:lnTo>
                    <a:pt x="21" y="116"/>
                  </a:lnTo>
                  <a:lnTo>
                    <a:pt x="30" y="121"/>
                  </a:lnTo>
                  <a:lnTo>
                    <a:pt x="38" y="124"/>
                  </a:lnTo>
                  <a:lnTo>
                    <a:pt x="44" y="124"/>
                  </a:lnTo>
                  <a:cubicBezTo>
                    <a:pt x="47" y="126"/>
                    <a:pt x="50" y="127"/>
                    <a:pt x="53" y="129"/>
                  </a:cubicBezTo>
                  <a:cubicBezTo>
                    <a:pt x="57" y="132"/>
                    <a:pt x="61" y="135"/>
                    <a:pt x="63" y="139"/>
                  </a:cubicBezTo>
                  <a:cubicBezTo>
                    <a:pt x="64" y="142"/>
                    <a:pt x="61" y="145"/>
                    <a:pt x="62" y="149"/>
                  </a:cubicBezTo>
                  <a:cubicBezTo>
                    <a:pt x="62" y="151"/>
                    <a:pt x="64" y="153"/>
                    <a:pt x="65" y="155"/>
                  </a:cubicBezTo>
                  <a:cubicBezTo>
                    <a:pt x="67" y="156"/>
                    <a:pt x="68" y="156"/>
                    <a:pt x="69" y="157"/>
                  </a:cubicBezTo>
                  <a:cubicBezTo>
                    <a:pt x="71" y="157"/>
                    <a:pt x="74" y="157"/>
                    <a:pt x="76" y="157"/>
                  </a:cubicBezTo>
                  <a:cubicBezTo>
                    <a:pt x="78" y="156"/>
                    <a:pt x="79" y="152"/>
                    <a:pt x="81" y="152"/>
                  </a:cubicBezTo>
                  <a:cubicBezTo>
                    <a:pt x="84" y="153"/>
                    <a:pt x="84" y="158"/>
                    <a:pt x="87" y="159"/>
                  </a:cubicBezTo>
                  <a:cubicBezTo>
                    <a:pt x="90" y="159"/>
                    <a:pt x="92" y="156"/>
                    <a:pt x="94" y="156"/>
                  </a:cubicBezTo>
                  <a:cubicBezTo>
                    <a:pt x="97" y="156"/>
                    <a:pt x="98" y="159"/>
                    <a:pt x="101" y="158"/>
                  </a:cubicBezTo>
                  <a:cubicBezTo>
                    <a:pt x="103" y="157"/>
                    <a:pt x="103" y="154"/>
                    <a:pt x="106" y="153"/>
                  </a:cubicBezTo>
                  <a:cubicBezTo>
                    <a:pt x="107" y="152"/>
                    <a:pt x="109" y="152"/>
                    <a:pt x="110" y="153"/>
                  </a:cubicBezTo>
                  <a:cubicBezTo>
                    <a:pt x="112" y="153"/>
                    <a:pt x="112" y="155"/>
                    <a:pt x="113" y="155"/>
                  </a:cubicBezTo>
                  <a:cubicBezTo>
                    <a:pt x="115" y="154"/>
                    <a:pt x="117" y="153"/>
                    <a:pt x="118" y="152"/>
                  </a:cubicBezTo>
                  <a:cubicBezTo>
                    <a:pt x="120" y="151"/>
                    <a:pt x="123" y="151"/>
                    <a:pt x="124" y="150"/>
                  </a:cubicBezTo>
                  <a:cubicBezTo>
                    <a:pt x="128" y="148"/>
                    <a:pt x="131" y="144"/>
                    <a:pt x="134" y="141"/>
                  </a:cubicBezTo>
                  <a:cubicBezTo>
                    <a:pt x="134" y="139"/>
                    <a:pt x="133" y="138"/>
                    <a:pt x="132" y="136"/>
                  </a:cubicBezTo>
                  <a:cubicBezTo>
                    <a:pt x="131" y="134"/>
                    <a:pt x="129" y="132"/>
                    <a:pt x="129" y="129"/>
                  </a:cubicBezTo>
                  <a:cubicBezTo>
                    <a:pt x="128" y="127"/>
                    <a:pt x="128" y="124"/>
                    <a:pt x="127" y="122"/>
                  </a:cubicBezTo>
                  <a:cubicBezTo>
                    <a:pt x="126" y="118"/>
                    <a:pt x="123" y="114"/>
                    <a:pt x="122" y="110"/>
                  </a:cubicBezTo>
                  <a:cubicBezTo>
                    <a:pt x="122" y="108"/>
                    <a:pt x="123" y="105"/>
                    <a:pt x="123" y="103"/>
                  </a:cubicBezTo>
                  <a:cubicBezTo>
                    <a:pt x="124" y="100"/>
                    <a:pt x="123" y="97"/>
                    <a:pt x="123" y="95"/>
                  </a:cubicBezTo>
                  <a:cubicBezTo>
                    <a:pt x="124" y="93"/>
                    <a:pt x="125" y="92"/>
                    <a:pt x="125" y="90"/>
                  </a:cubicBezTo>
                  <a:cubicBezTo>
                    <a:pt x="124" y="86"/>
                    <a:pt x="123" y="83"/>
                    <a:pt x="121" y="80"/>
                  </a:cubicBezTo>
                  <a:cubicBezTo>
                    <a:pt x="120" y="78"/>
                    <a:pt x="117" y="78"/>
                    <a:pt x="116" y="76"/>
                  </a:cubicBezTo>
                  <a:cubicBezTo>
                    <a:pt x="115" y="74"/>
                    <a:pt x="116" y="72"/>
                    <a:pt x="116" y="70"/>
                  </a:cubicBezTo>
                  <a:cubicBezTo>
                    <a:pt x="117" y="67"/>
                    <a:pt x="118" y="65"/>
                    <a:pt x="119" y="63"/>
                  </a:cubicBezTo>
                  <a:cubicBezTo>
                    <a:pt x="120" y="61"/>
                    <a:pt x="122" y="59"/>
                    <a:pt x="123" y="58"/>
                  </a:cubicBezTo>
                  <a:lnTo>
                    <a:pt x="102" y="39"/>
                  </a:lnTo>
                  <a:lnTo>
                    <a:pt x="101" y="33"/>
                  </a:lnTo>
                  <a:lnTo>
                    <a:pt x="51" y="0"/>
                  </a:lnTo>
                  <a:cubicBezTo>
                    <a:pt x="49" y="1"/>
                    <a:pt x="48" y="2"/>
                    <a:pt x="46" y="3"/>
                  </a:cubicBezTo>
                  <a:cubicBezTo>
                    <a:pt x="42" y="4"/>
                    <a:pt x="38" y="4"/>
                    <a:pt x="34" y="3"/>
                  </a:cubicBezTo>
                  <a:cubicBezTo>
                    <a:pt x="29" y="3"/>
                    <a:pt x="24" y="2"/>
                    <a:pt x="19" y="2"/>
                  </a:cubicBezTo>
                  <a:cubicBezTo>
                    <a:pt x="16" y="2"/>
                    <a:pt x="14" y="4"/>
                    <a:pt x="11" y="4"/>
                  </a:cubicBezTo>
                  <a:cubicBezTo>
                    <a:pt x="13" y="6"/>
                    <a:pt x="15" y="7"/>
                    <a:pt x="16" y="10"/>
                  </a:cubicBezTo>
                  <a:cubicBezTo>
                    <a:pt x="17" y="12"/>
                    <a:pt x="16" y="14"/>
                    <a:pt x="16" y="17"/>
                  </a:cubicBezTo>
                  <a:cubicBezTo>
                    <a:pt x="16" y="18"/>
                    <a:pt x="18" y="20"/>
                    <a:pt x="18" y="22"/>
                  </a:cubicBezTo>
                  <a:cubicBezTo>
                    <a:pt x="17" y="24"/>
                    <a:pt x="14" y="25"/>
                    <a:pt x="13" y="27"/>
                  </a:cubicBezTo>
                  <a:lnTo>
                    <a:pt x="13" y="30"/>
                  </a:lnTo>
                  <a:lnTo>
                    <a:pt x="17" y="33"/>
                  </a:lnTo>
                  <a:lnTo>
                    <a:pt x="17" y="37"/>
                  </a:lnTo>
                  <a:lnTo>
                    <a:pt x="12" y="42"/>
                  </a:lnTo>
                  <a:lnTo>
                    <a:pt x="9" y="47"/>
                  </a:lnTo>
                  <a:lnTo>
                    <a:pt x="0" y="57"/>
                  </a:lnTo>
                  <a:cubicBezTo>
                    <a:pt x="0" y="60"/>
                    <a:pt x="1" y="63"/>
                    <a:pt x="1" y="65"/>
                  </a:cubicBezTo>
                  <a:cubicBezTo>
                    <a:pt x="1" y="68"/>
                    <a:pt x="1" y="70"/>
                    <a:pt x="1" y="72"/>
                  </a:cubicBezTo>
                  <a:cubicBezTo>
                    <a:pt x="1" y="75"/>
                    <a:pt x="1" y="78"/>
                    <a:pt x="2" y="81"/>
                  </a:cubicBezTo>
                  <a:cubicBezTo>
                    <a:pt x="3" y="84"/>
                    <a:pt x="5" y="86"/>
                    <a:pt x="7" y="88"/>
                  </a:cubicBezTo>
                  <a:cubicBezTo>
                    <a:pt x="9" y="92"/>
                    <a:pt x="11" y="95"/>
                    <a:pt x="12" y="98"/>
                  </a:cubicBezTo>
                  <a:cubicBezTo>
                    <a:pt x="14" y="102"/>
                    <a:pt x="14" y="106"/>
                    <a:pt x="15" y="110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71" name="Freeform 41">
              <a:extLst>
                <a:ext uri="{FF2B5EF4-FFF2-40B4-BE49-F238E27FC236}">
                  <a16:creationId xmlns:a16="http://schemas.microsoft.com/office/drawing/2014/main" id="{E6EE6215-FE7F-644E-8A68-C4BE8555434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59959" y="3715899"/>
              <a:ext cx="120980" cy="169034"/>
            </a:xfrm>
            <a:custGeom>
              <a:avLst/>
              <a:gdLst>
                <a:gd name="T0" fmla="*/ 2147483647 w 24"/>
                <a:gd name="T1" fmla="*/ 2147483647 h 34"/>
                <a:gd name="T2" fmla="*/ 2147483647 w 24"/>
                <a:gd name="T3" fmla="*/ 2147483647 h 34"/>
                <a:gd name="T4" fmla="*/ 2147483647 w 24"/>
                <a:gd name="T5" fmla="*/ 2147483647 h 34"/>
                <a:gd name="T6" fmla="*/ 2147483647 w 24"/>
                <a:gd name="T7" fmla="*/ 2147483647 h 34"/>
                <a:gd name="T8" fmla="*/ 0 w 24"/>
                <a:gd name="T9" fmla="*/ 2147483647 h 34"/>
                <a:gd name="T10" fmla="*/ 2147483647 w 24"/>
                <a:gd name="T11" fmla="*/ 2147483647 h 34"/>
                <a:gd name="T12" fmla="*/ 2147483647 w 24"/>
                <a:gd name="T13" fmla="*/ 2147483647 h 34"/>
                <a:gd name="T14" fmla="*/ 2147483647 w 24"/>
                <a:gd name="T15" fmla="*/ 2147483647 h 34"/>
                <a:gd name="T16" fmla="*/ 2147483647 w 24"/>
                <a:gd name="T17" fmla="*/ 2147483647 h 34"/>
                <a:gd name="T18" fmla="*/ 2147483647 w 24"/>
                <a:gd name="T19" fmla="*/ 2147483647 h 34"/>
                <a:gd name="T20" fmla="*/ 2147483647 w 24"/>
                <a:gd name="T21" fmla="*/ 2147483647 h 34"/>
                <a:gd name="T22" fmla="*/ 2147483647 w 24"/>
                <a:gd name="T23" fmla="*/ 2147483647 h 34"/>
                <a:gd name="T24" fmla="*/ 2147483647 w 24"/>
                <a:gd name="T25" fmla="*/ 2147483647 h 34"/>
                <a:gd name="T26" fmla="*/ 2147483647 w 24"/>
                <a:gd name="T27" fmla="*/ 2147483647 h 34"/>
                <a:gd name="T28" fmla="*/ 2147483647 w 24"/>
                <a:gd name="T29" fmla="*/ 2147483647 h 34"/>
                <a:gd name="T30" fmla="*/ 2147483647 w 24"/>
                <a:gd name="T31" fmla="*/ 2147483647 h 34"/>
                <a:gd name="T32" fmla="*/ 2147483647 w 24"/>
                <a:gd name="T33" fmla="*/ 2147483647 h 3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34">
                  <a:moveTo>
                    <a:pt x="7" y="34"/>
                  </a:moveTo>
                  <a:cubicBezTo>
                    <a:pt x="6" y="31"/>
                    <a:pt x="5" y="29"/>
                    <a:pt x="5" y="26"/>
                  </a:cubicBezTo>
                  <a:cubicBezTo>
                    <a:pt x="4" y="22"/>
                    <a:pt x="3" y="17"/>
                    <a:pt x="3" y="13"/>
                  </a:cubicBezTo>
                  <a:cubicBezTo>
                    <a:pt x="3" y="12"/>
                    <a:pt x="4" y="11"/>
                    <a:pt x="4" y="9"/>
                  </a:cubicBezTo>
                  <a:cubicBezTo>
                    <a:pt x="3" y="8"/>
                    <a:pt x="2" y="6"/>
                    <a:pt x="0" y="5"/>
                  </a:cubicBezTo>
                  <a:cubicBezTo>
                    <a:pt x="2" y="4"/>
                    <a:pt x="3" y="4"/>
                    <a:pt x="4" y="4"/>
                  </a:cubicBezTo>
                  <a:cubicBezTo>
                    <a:pt x="5" y="4"/>
                    <a:pt x="5" y="6"/>
                    <a:pt x="6" y="6"/>
                  </a:cubicBezTo>
                  <a:cubicBezTo>
                    <a:pt x="7" y="6"/>
                    <a:pt x="9" y="6"/>
                    <a:pt x="10" y="6"/>
                  </a:cubicBezTo>
                  <a:cubicBezTo>
                    <a:pt x="11" y="5"/>
                    <a:pt x="11" y="2"/>
                    <a:pt x="12" y="1"/>
                  </a:cubicBezTo>
                  <a:cubicBezTo>
                    <a:pt x="14" y="0"/>
                    <a:pt x="16" y="1"/>
                    <a:pt x="17" y="2"/>
                  </a:cubicBezTo>
                  <a:cubicBezTo>
                    <a:pt x="19" y="2"/>
                    <a:pt x="19" y="3"/>
                    <a:pt x="20" y="4"/>
                  </a:cubicBezTo>
                  <a:lnTo>
                    <a:pt x="20" y="7"/>
                  </a:lnTo>
                  <a:lnTo>
                    <a:pt x="24" y="10"/>
                  </a:lnTo>
                  <a:lnTo>
                    <a:pt x="24" y="14"/>
                  </a:lnTo>
                  <a:lnTo>
                    <a:pt x="19" y="19"/>
                  </a:lnTo>
                  <a:lnTo>
                    <a:pt x="16" y="24"/>
                  </a:lnTo>
                  <a:lnTo>
                    <a:pt x="7" y="34"/>
                  </a:ln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72" name="Freeform 42">
              <a:extLst>
                <a:ext uri="{FF2B5EF4-FFF2-40B4-BE49-F238E27FC236}">
                  <a16:creationId xmlns:a16="http://schemas.microsoft.com/office/drawing/2014/main" id="{4681915F-1EE9-5747-8ACB-B3BA28A9FBE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55787" y="3625196"/>
              <a:ext cx="129325" cy="123685"/>
            </a:xfrm>
            <a:custGeom>
              <a:avLst/>
              <a:gdLst>
                <a:gd name="T0" fmla="*/ 2147483647 w 26"/>
                <a:gd name="T1" fmla="*/ 2147483647 h 25"/>
                <a:gd name="T2" fmla="*/ 0 w 26"/>
                <a:gd name="T3" fmla="*/ 2147483647 h 25"/>
                <a:gd name="T4" fmla="*/ 2147483647 w 26"/>
                <a:gd name="T5" fmla="*/ 2147483647 h 25"/>
                <a:gd name="T6" fmla="*/ 2147483647 w 26"/>
                <a:gd name="T7" fmla="*/ 2147483647 h 25"/>
                <a:gd name="T8" fmla="*/ 2147483647 w 26"/>
                <a:gd name="T9" fmla="*/ 2147483647 h 25"/>
                <a:gd name="T10" fmla="*/ 2147483647 w 26"/>
                <a:gd name="T11" fmla="*/ 0 h 25"/>
                <a:gd name="T12" fmla="*/ 2147483647 w 26"/>
                <a:gd name="T13" fmla="*/ 2147483647 h 25"/>
                <a:gd name="T14" fmla="*/ 2147483647 w 26"/>
                <a:gd name="T15" fmla="*/ 2147483647 h 25"/>
                <a:gd name="T16" fmla="*/ 2147483647 w 26"/>
                <a:gd name="T17" fmla="*/ 2147483647 h 25"/>
                <a:gd name="T18" fmla="*/ 2147483647 w 26"/>
                <a:gd name="T19" fmla="*/ 2147483647 h 25"/>
                <a:gd name="T20" fmla="*/ 2147483647 w 26"/>
                <a:gd name="T21" fmla="*/ 2147483647 h 25"/>
                <a:gd name="T22" fmla="*/ 2147483647 w 26"/>
                <a:gd name="T23" fmla="*/ 2147483647 h 25"/>
                <a:gd name="T24" fmla="*/ 2147483647 w 26"/>
                <a:gd name="T25" fmla="*/ 2147483647 h 25"/>
                <a:gd name="T26" fmla="*/ 2147483647 w 26"/>
                <a:gd name="T27" fmla="*/ 2147483647 h 25"/>
                <a:gd name="T28" fmla="*/ 2147483647 w 26"/>
                <a:gd name="T29" fmla="*/ 2147483647 h 25"/>
                <a:gd name="T30" fmla="*/ 2147483647 w 26"/>
                <a:gd name="T31" fmla="*/ 2147483647 h 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6" h="25">
                  <a:moveTo>
                    <a:pt x="1" y="24"/>
                  </a:moveTo>
                  <a:cubicBezTo>
                    <a:pt x="1" y="22"/>
                    <a:pt x="0" y="21"/>
                    <a:pt x="0" y="20"/>
                  </a:cubicBezTo>
                  <a:cubicBezTo>
                    <a:pt x="1" y="16"/>
                    <a:pt x="3" y="12"/>
                    <a:pt x="4" y="8"/>
                  </a:cubicBezTo>
                  <a:cubicBezTo>
                    <a:pt x="5" y="6"/>
                    <a:pt x="7" y="5"/>
                    <a:pt x="8" y="3"/>
                  </a:cubicBezTo>
                  <a:cubicBezTo>
                    <a:pt x="10" y="4"/>
                    <a:pt x="12" y="5"/>
                    <a:pt x="14" y="4"/>
                  </a:cubicBezTo>
                  <a:cubicBezTo>
                    <a:pt x="17" y="4"/>
                    <a:pt x="18" y="1"/>
                    <a:pt x="19" y="0"/>
                  </a:cubicBezTo>
                  <a:cubicBezTo>
                    <a:pt x="21" y="2"/>
                    <a:pt x="23" y="3"/>
                    <a:pt x="24" y="6"/>
                  </a:cubicBezTo>
                  <a:cubicBezTo>
                    <a:pt x="25" y="8"/>
                    <a:pt x="24" y="10"/>
                    <a:pt x="24" y="13"/>
                  </a:cubicBezTo>
                  <a:cubicBezTo>
                    <a:pt x="24" y="14"/>
                    <a:pt x="26" y="16"/>
                    <a:pt x="26" y="18"/>
                  </a:cubicBezTo>
                  <a:cubicBezTo>
                    <a:pt x="25" y="20"/>
                    <a:pt x="22" y="21"/>
                    <a:pt x="21" y="23"/>
                  </a:cubicBezTo>
                  <a:cubicBezTo>
                    <a:pt x="20" y="22"/>
                    <a:pt x="20" y="21"/>
                    <a:pt x="18" y="21"/>
                  </a:cubicBezTo>
                  <a:cubicBezTo>
                    <a:pt x="17" y="20"/>
                    <a:pt x="15" y="19"/>
                    <a:pt x="13" y="20"/>
                  </a:cubicBezTo>
                  <a:cubicBezTo>
                    <a:pt x="12" y="21"/>
                    <a:pt x="12" y="24"/>
                    <a:pt x="11" y="25"/>
                  </a:cubicBezTo>
                  <a:cubicBezTo>
                    <a:pt x="10" y="25"/>
                    <a:pt x="8" y="25"/>
                    <a:pt x="7" y="25"/>
                  </a:cubicBezTo>
                  <a:cubicBezTo>
                    <a:pt x="6" y="25"/>
                    <a:pt x="6" y="23"/>
                    <a:pt x="5" y="23"/>
                  </a:cubicBezTo>
                  <a:cubicBezTo>
                    <a:pt x="4" y="23"/>
                    <a:pt x="3" y="23"/>
                    <a:pt x="1" y="2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73" name="Freeform 43">
              <a:extLst>
                <a:ext uri="{FF2B5EF4-FFF2-40B4-BE49-F238E27FC236}">
                  <a16:creationId xmlns:a16="http://schemas.microsoft.com/office/drawing/2014/main" id="{DEC89077-8532-AC47-93EC-F82F6A9E881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583656" y="3864318"/>
              <a:ext cx="70920" cy="107194"/>
            </a:xfrm>
            <a:custGeom>
              <a:avLst/>
              <a:gdLst>
                <a:gd name="T0" fmla="*/ 2147483647 w 14"/>
                <a:gd name="T1" fmla="*/ 2147483647 h 21"/>
                <a:gd name="T2" fmla="*/ 2147483647 w 14"/>
                <a:gd name="T3" fmla="*/ 2147483647 h 21"/>
                <a:gd name="T4" fmla="*/ 0 w 14"/>
                <a:gd name="T5" fmla="*/ 2147483647 h 21"/>
                <a:gd name="T6" fmla="*/ 2147483647 w 14"/>
                <a:gd name="T7" fmla="*/ 2147483647 h 21"/>
                <a:gd name="T8" fmla="*/ 2147483647 w 14"/>
                <a:gd name="T9" fmla="*/ 2147483647 h 21"/>
                <a:gd name="T10" fmla="*/ 2147483647 w 14"/>
                <a:gd name="T11" fmla="*/ 2147483647 h 21"/>
                <a:gd name="T12" fmla="*/ 2147483647 w 14"/>
                <a:gd name="T13" fmla="*/ 2147483647 h 21"/>
                <a:gd name="T14" fmla="*/ 2147483647 w 14"/>
                <a:gd name="T15" fmla="*/ 2147483647 h 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" h="21">
                  <a:moveTo>
                    <a:pt x="3" y="20"/>
                  </a:moveTo>
                  <a:cubicBezTo>
                    <a:pt x="3" y="18"/>
                    <a:pt x="3" y="16"/>
                    <a:pt x="3" y="14"/>
                  </a:cubicBezTo>
                  <a:cubicBezTo>
                    <a:pt x="2" y="12"/>
                    <a:pt x="1" y="10"/>
                    <a:pt x="0" y="8"/>
                  </a:cubicBezTo>
                  <a:cubicBezTo>
                    <a:pt x="3" y="6"/>
                    <a:pt x="6" y="2"/>
                    <a:pt x="10" y="1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" y="5"/>
                    <a:pt x="8" y="7"/>
                    <a:pt x="6" y="9"/>
                  </a:cubicBezTo>
                  <a:cubicBezTo>
                    <a:pt x="5" y="12"/>
                    <a:pt x="8" y="16"/>
                    <a:pt x="7" y="19"/>
                  </a:cubicBezTo>
                  <a:cubicBezTo>
                    <a:pt x="6" y="21"/>
                    <a:pt x="4" y="20"/>
                    <a:pt x="3" y="2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74" name="Freeform 44">
              <a:extLst>
                <a:ext uri="{FF2B5EF4-FFF2-40B4-BE49-F238E27FC236}">
                  <a16:creationId xmlns:a16="http://schemas.microsoft.com/office/drawing/2014/main" id="{5CBB10EF-EFBA-884D-A460-AC83794CD06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600347" y="3171689"/>
              <a:ext cx="1205625" cy="1364647"/>
            </a:xfrm>
            <a:custGeom>
              <a:avLst/>
              <a:gdLst>
                <a:gd name="T0" fmla="*/ 2147483647 w 241"/>
                <a:gd name="T1" fmla="*/ 2147483647 h 275"/>
                <a:gd name="T2" fmla="*/ 2147483647 w 241"/>
                <a:gd name="T3" fmla="*/ 2147483647 h 275"/>
                <a:gd name="T4" fmla="*/ 2147483647 w 241"/>
                <a:gd name="T5" fmla="*/ 2147483647 h 275"/>
                <a:gd name="T6" fmla="*/ 2147483647 w 241"/>
                <a:gd name="T7" fmla="*/ 2147483647 h 275"/>
                <a:gd name="T8" fmla="*/ 2147483647 w 241"/>
                <a:gd name="T9" fmla="*/ 2147483647 h 275"/>
                <a:gd name="T10" fmla="*/ 2147483647 w 241"/>
                <a:gd name="T11" fmla="*/ 2147483647 h 275"/>
                <a:gd name="T12" fmla="*/ 2147483647 w 241"/>
                <a:gd name="T13" fmla="*/ 2147483647 h 275"/>
                <a:gd name="T14" fmla="*/ 2147483647 w 241"/>
                <a:gd name="T15" fmla="*/ 2147483647 h 275"/>
                <a:gd name="T16" fmla="*/ 2147483647 w 241"/>
                <a:gd name="T17" fmla="*/ 2147483647 h 275"/>
                <a:gd name="T18" fmla="*/ 2147483647 w 241"/>
                <a:gd name="T19" fmla="*/ 2147483647 h 275"/>
                <a:gd name="T20" fmla="*/ 2147483647 w 241"/>
                <a:gd name="T21" fmla="*/ 2147483647 h 275"/>
                <a:gd name="T22" fmla="*/ 2147483647 w 241"/>
                <a:gd name="T23" fmla="*/ 0 h 275"/>
                <a:gd name="T24" fmla="*/ 2147483647 w 241"/>
                <a:gd name="T25" fmla="*/ 2147483647 h 275"/>
                <a:gd name="T26" fmla="*/ 2147483647 w 241"/>
                <a:gd name="T27" fmla="*/ 2147483647 h 275"/>
                <a:gd name="T28" fmla="*/ 2147483647 w 241"/>
                <a:gd name="T29" fmla="*/ 2147483647 h 275"/>
                <a:gd name="T30" fmla="*/ 2147483647 w 241"/>
                <a:gd name="T31" fmla="*/ 2147483647 h 275"/>
                <a:gd name="T32" fmla="*/ 2147483647 w 241"/>
                <a:gd name="T33" fmla="*/ 2147483647 h 275"/>
                <a:gd name="T34" fmla="*/ 2147483647 w 241"/>
                <a:gd name="T35" fmla="*/ 2147483647 h 275"/>
                <a:gd name="T36" fmla="*/ 2147483647 w 241"/>
                <a:gd name="T37" fmla="*/ 2147483647 h 275"/>
                <a:gd name="T38" fmla="*/ 2147483647 w 241"/>
                <a:gd name="T39" fmla="*/ 2147483647 h 275"/>
                <a:gd name="T40" fmla="*/ 2147483647 w 241"/>
                <a:gd name="T41" fmla="*/ 2147483647 h 275"/>
                <a:gd name="T42" fmla="*/ 2147483647 w 241"/>
                <a:gd name="T43" fmla="*/ 2147483647 h 275"/>
                <a:gd name="T44" fmla="*/ 2147483647 w 241"/>
                <a:gd name="T45" fmla="*/ 2147483647 h 275"/>
                <a:gd name="T46" fmla="*/ 2147483647 w 241"/>
                <a:gd name="T47" fmla="*/ 2147483647 h 275"/>
                <a:gd name="T48" fmla="*/ 2147483647 w 241"/>
                <a:gd name="T49" fmla="*/ 2147483647 h 275"/>
                <a:gd name="T50" fmla="*/ 2147483647 w 241"/>
                <a:gd name="T51" fmla="*/ 2147483647 h 275"/>
                <a:gd name="T52" fmla="*/ 2147483647 w 241"/>
                <a:gd name="T53" fmla="*/ 2147483647 h 275"/>
                <a:gd name="T54" fmla="*/ 2147483647 w 241"/>
                <a:gd name="T55" fmla="*/ 2147483647 h 275"/>
                <a:gd name="T56" fmla="*/ 2147483647 w 241"/>
                <a:gd name="T57" fmla="*/ 2147483647 h 275"/>
                <a:gd name="T58" fmla="*/ 2147483647 w 241"/>
                <a:gd name="T59" fmla="*/ 2147483647 h 275"/>
                <a:gd name="T60" fmla="*/ 2147483647 w 241"/>
                <a:gd name="T61" fmla="*/ 2147483647 h 275"/>
                <a:gd name="T62" fmla="*/ 2147483647 w 241"/>
                <a:gd name="T63" fmla="*/ 2147483647 h 275"/>
                <a:gd name="T64" fmla="*/ 2147483647 w 241"/>
                <a:gd name="T65" fmla="*/ 2147483647 h 275"/>
                <a:gd name="T66" fmla="*/ 2147483647 w 241"/>
                <a:gd name="T67" fmla="*/ 2147483647 h 275"/>
                <a:gd name="T68" fmla="*/ 2147483647 w 241"/>
                <a:gd name="T69" fmla="*/ 2147483647 h 275"/>
                <a:gd name="T70" fmla="*/ 2147483647 w 241"/>
                <a:gd name="T71" fmla="*/ 2147483647 h 275"/>
                <a:gd name="T72" fmla="*/ 2147483647 w 241"/>
                <a:gd name="T73" fmla="*/ 2147483647 h 275"/>
                <a:gd name="T74" fmla="*/ 2147483647 w 241"/>
                <a:gd name="T75" fmla="*/ 2147483647 h 275"/>
                <a:gd name="T76" fmla="*/ 2147483647 w 241"/>
                <a:gd name="T77" fmla="*/ 2147483647 h 275"/>
                <a:gd name="T78" fmla="*/ 2147483647 w 241"/>
                <a:gd name="T79" fmla="*/ 2147483647 h 275"/>
                <a:gd name="T80" fmla="*/ 2147483647 w 241"/>
                <a:gd name="T81" fmla="*/ 2147483647 h 275"/>
                <a:gd name="T82" fmla="*/ 2147483647 w 241"/>
                <a:gd name="T83" fmla="*/ 2147483647 h 275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41" h="275">
                  <a:moveTo>
                    <a:pt x="11" y="144"/>
                  </a:moveTo>
                  <a:cubicBezTo>
                    <a:pt x="12" y="144"/>
                    <a:pt x="14" y="147"/>
                    <a:pt x="16" y="147"/>
                  </a:cubicBezTo>
                  <a:cubicBezTo>
                    <a:pt x="17" y="146"/>
                    <a:pt x="17" y="143"/>
                    <a:pt x="18" y="142"/>
                  </a:cubicBezTo>
                  <a:cubicBezTo>
                    <a:pt x="21" y="140"/>
                    <a:pt x="24" y="138"/>
                    <a:pt x="27" y="138"/>
                  </a:cubicBezTo>
                  <a:cubicBezTo>
                    <a:pt x="29" y="138"/>
                    <a:pt x="26" y="142"/>
                    <a:pt x="27" y="144"/>
                  </a:cubicBezTo>
                  <a:cubicBezTo>
                    <a:pt x="28" y="145"/>
                    <a:pt x="31" y="146"/>
                    <a:pt x="33" y="145"/>
                  </a:cubicBezTo>
                  <a:cubicBezTo>
                    <a:pt x="36" y="144"/>
                    <a:pt x="36" y="140"/>
                    <a:pt x="38" y="138"/>
                  </a:cubicBezTo>
                  <a:cubicBezTo>
                    <a:pt x="40" y="136"/>
                    <a:pt x="45" y="137"/>
                    <a:pt x="47" y="134"/>
                  </a:cubicBezTo>
                  <a:cubicBezTo>
                    <a:pt x="49" y="130"/>
                    <a:pt x="50" y="126"/>
                    <a:pt x="51" y="121"/>
                  </a:cubicBezTo>
                  <a:cubicBezTo>
                    <a:pt x="52" y="117"/>
                    <a:pt x="49" y="113"/>
                    <a:pt x="50" y="110"/>
                  </a:cubicBezTo>
                  <a:cubicBezTo>
                    <a:pt x="51" y="106"/>
                    <a:pt x="55" y="104"/>
                    <a:pt x="57" y="101"/>
                  </a:cubicBezTo>
                  <a:cubicBezTo>
                    <a:pt x="58" y="99"/>
                    <a:pt x="57" y="96"/>
                    <a:pt x="59" y="95"/>
                  </a:cubicBezTo>
                  <a:cubicBezTo>
                    <a:pt x="61" y="93"/>
                    <a:pt x="64" y="94"/>
                    <a:pt x="66" y="93"/>
                  </a:cubicBezTo>
                  <a:cubicBezTo>
                    <a:pt x="67" y="92"/>
                    <a:pt x="65" y="89"/>
                    <a:pt x="66" y="88"/>
                  </a:cubicBezTo>
                  <a:cubicBezTo>
                    <a:pt x="67" y="87"/>
                    <a:pt x="71" y="87"/>
                    <a:pt x="72" y="85"/>
                  </a:cubicBezTo>
                  <a:cubicBezTo>
                    <a:pt x="73" y="82"/>
                    <a:pt x="71" y="78"/>
                    <a:pt x="72" y="75"/>
                  </a:cubicBezTo>
                  <a:cubicBezTo>
                    <a:pt x="72" y="71"/>
                    <a:pt x="72" y="67"/>
                    <a:pt x="72" y="63"/>
                  </a:cubicBezTo>
                  <a:cubicBezTo>
                    <a:pt x="72" y="60"/>
                    <a:pt x="73" y="57"/>
                    <a:pt x="73" y="54"/>
                  </a:cubicBezTo>
                  <a:cubicBezTo>
                    <a:pt x="74" y="49"/>
                    <a:pt x="75" y="45"/>
                    <a:pt x="77" y="41"/>
                  </a:cubicBezTo>
                  <a:cubicBezTo>
                    <a:pt x="78" y="37"/>
                    <a:pt x="81" y="34"/>
                    <a:pt x="81" y="30"/>
                  </a:cubicBezTo>
                  <a:cubicBezTo>
                    <a:pt x="82" y="28"/>
                    <a:pt x="81" y="26"/>
                    <a:pt x="81" y="24"/>
                  </a:cubicBezTo>
                  <a:cubicBezTo>
                    <a:pt x="81" y="21"/>
                    <a:pt x="80" y="18"/>
                    <a:pt x="81" y="14"/>
                  </a:cubicBezTo>
                  <a:cubicBezTo>
                    <a:pt x="81" y="12"/>
                    <a:pt x="83" y="9"/>
                    <a:pt x="84" y="7"/>
                  </a:cubicBezTo>
                  <a:cubicBezTo>
                    <a:pt x="85" y="5"/>
                    <a:pt x="87" y="4"/>
                    <a:pt x="89" y="3"/>
                  </a:cubicBezTo>
                  <a:cubicBezTo>
                    <a:pt x="90" y="3"/>
                    <a:pt x="93" y="2"/>
                    <a:pt x="94" y="3"/>
                  </a:cubicBezTo>
                  <a:cubicBezTo>
                    <a:pt x="98" y="5"/>
                    <a:pt x="101" y="9"/>
                    <a:pt x="105" y="11"/>
                  </a:cubicBezTo>
                  <a:cubicBezTo>
                    <a:pt x="108" y="13"/>
                    <a:pt x="111" y="12"/>
                    <a:pt x="114" y="13"/>
                  </a:cubicBezTo>
                  <a:cubicBezTo>
                    <a:pt x="119" y="14"/>
                    <a:pt x="123" y="17"/>
                    <a:pt x="127" y="16"/>
                  </a:cubicBezTo>
                  <a:cubicBezTo>
                    <a:pt x="130" y="16"/>
                    <a:pt x="130" y="11"/>
                    <a:pt x="131" y="9"/>
                  </a:cubicBezTo>
                  <a:cubicBezTo>
                    <a:pt x="132" y="8"/>
                    <a:pt x="134" y="6"/>
                    <a:pt x="135" y="6"/>
                  </a:cubicBezTo>
                  <a:cubicBezTo>
                    <a:pt x="138" y="6"/>
                    <a:pt x="140" y="9"/>
                    <a:pt x="142" y="9"/>
                  </a:cubicBezTo>
                  <a:cubicBezTo>
                    <a:pt x="145" y="9"/>
                    <a:pt x="149" y="7"/>
                    <a:pt x="152" y="6"/>
                  </a:cubicBezTo>
                  <a:cubicBezTo>
                    <a:pt x="153" y="5"/>
                    <a:pt x="154" y="2"/>
                    <a:pt x="155" y="2"/>
                  </a:cubicBezTo>
                  <a:cubicBezTo>
                    <a:pt x="157" y="2"/>
                    <a:pt x="157" y="5"/>
                    <a:pt x="158" y="5"/>
                  </a:cubicBezTo>
                  <a:cubicBezTo>
                    <a:pt x="160" y="6"/>
                    <a:pt x="162" y="6"/>
                    <a:pt x="164" y="5"/>
                  </a:cubicBezTo>
                  <a:cubicBezTo>
                    <a:pt x="166" y="4"/>
                    <a:pt x="165" y="0"/>
                    <a:pt x="167" y="0"/>
                  </a:cubicBezTo>
                  <a:cubicBezTo>
                    <a:pt x="170" y="0"/>
                    <a:pt x="171" y="4"/>
                    <a:pt x="173" y="4"/>
                  </a:cubicBezTo>
                  <a:cubicBezTo>
                    <a:pt x="175" y="4"/>
                    <a:pt x="176" y="2"/>
                    <a:pt x="177" y="2"/>
                  </a:cubicBezTo>
                  <a:cubicBezTo>
                    <a:pt x="179" y="2"/>
                    <a:pt x="178" y="6"/>
                    <a:pt x="180" y="6"/>
                  </a:cubicBezTo>
                  <a:cubicBezTo>
                    <a:pt x="183" y="5"/>
                    <a:pt x="184" y="2"/>
                    <a:pt x="187" y="2"/>
                  </a:cubicBezTo>
                  <a:cubicBezTo>
                    <a:pt x="188" y="2"/>
                    <a:pt x="190" y="4"/>
                    <a:pt x="191" y="5"/>
                  </a:cubicBezTo>
                  <a:cubicBezTo>
                    <a:pt x="193" y="6"/>
                    <a:pt x="195" y="8"/>
                    <a:pt x="197" y="9"/>
                  </a:cubicBezTo>
                  <a:cubicBezTo>
                    <a:pt x="199" y="10"/>
                    <a:pt x="202" y="12"/>
                    <a:pt x="204" y="12"/>
                  </a:cubicBezTo>
                  <a:cubicBezTo>
                    <a:pt x="206" y="12"/>
                    <a:pt x="207" y="10"/>
                    <a:pt x="208" y="10"/>
                  </a:cubicBezTo>
                  <a:cubicBezTo>
                    <a:pt x="210" y="9"/>
                    <a:pt x="212" y="10"/>
                    <a:pt x="214" y="10"/>
                  </a:cubicBezTo>
                  <a:cubicBezTo>
                    <a:pt x="216" y="9"/>
                    <a:pt x="216" y="7"/>
                    <a:pt x="218" y="7"/>
                  </a:cubicBezTo>
                  <a:cubicBezTo>
                    <a:pt x="221" y="9"/>
                    <a:pt x="224" y="13"/>
                    <a:pt x="226" y="17"/>
                  </a:cubicBezTo>
                  <a:cubicBezTo>
                    <a:pt x="228" y="18"/>
                    <a:pt x="228" y="21"/>
                    <a:pt x="230" y="23"/>
                  </a:cubicBezTo>
                  <a:cubicBezTo>
                    <a:pt x="231" y="24"/>
                    <a:pt x="232" y="25"/>
                    <a:pt x="233" y="26"/>
                  </a:cubicBezTo>
                  <a:cubicBezTo>
                    <a:pt x="234" y="27"/>
                    <a:pt x="236" y="29"/>
                    <a:pt x="235" y="30"/>
                  </a:cubicBezTo>
                  <a:cubicBezTo>
                    <a:pt x="235" y="31"/>
                    <a:pt x="233" y="32"/>
                    <a:pt x="233" y="33"/>
                  </a:cubicBezTo>
                  <a:cubicBezTo>
                    <a:pt x="233" y="35"/>
                    <a:pt x="236" y="35"/>
                    <a:pt x="237" y="36"/>
                  </a:cubicBezTo>
                  <a:cubicBezTo>
                    <a:pt x="237" y="39"/>
                    <a:pt x="234" y="41"/>
                    <a:pt x="235" y="43"/>
                  </a:cubicBezTo>
                  <a:cubicBezTo>
                    <a:pt x="236" y="44"/>
                    <a:pt x="240" y="43"/>
                    <a:pt x="241" y="45"/>
                  </a:cubicBezTo>
                  <a:cubicBezTo>
                    <a:pt x="241" y="47"/>
                    <a:pt x="237" y="47"/>
                    <a:pt x="236" y="49"/>
                  </a:cubicBezTo>
                  <a:cubicBezTo>
                    <a:pt x="234" y="50"/>
                    <a:pt x="232" y="51"/>
                    <a:pt x="231" y="53"/>
                  </a:cubicBezTo>
                  <a:cubicBezTo>
                    <a:pt x="230" y="54"/>
                    <a:pt x="231" y="56"/>
                    <a:pt x="230" y="58"/>
                  </a:cubicBezTo>
                  <a:cubicBezTo>
                    <a:pt x="229" y="59"/>
                    <a:pt x="227" y="59"/>
                    <a:pt x="227" y="61"/>
                  </a:cubicBezTo>
                  <a:cubicBezTo>
                    <a:pt x="225" y="63"/>
                    <a:pt x="225" y="65"/>
                    <a:pt x="224" y="68"/>
                  </a:cubicBezTo>
                  <a:cubicBezTo>
                    <a:pt x="223" y="71"/>
                    <a:pt x="222" y="74"/>
                    <a:pt x="221" y="77"/>
                  </a:cubicBezTo>
                  <a:cubicBezTo>
                    <a:pt x="220" y="79"/>
                    <a:pt x="220" y="81"/>
                    <a:pt x="220" y="83"/>
                  </a:cubicBezTo>
                  <a:cubicBezTo>
                    <a:pt x="220" y="87"/>
                    <a:pt x="219" y="90"/>
                    <a:pt x="219" y="94"/>
                  </a:cubicBezTo>
                  <a:cubicBezTo>
                    <a:pt x="218" y="96"/>
                    <a:pt x="216" y="97"/>
                    <a:pt x="215" y="99"/>
                  </a:cubicBezTo>
                  <a:cubicBezTo>
                    <a:pt x="214" y="103"/>
                    <a:pt x="212" y="107"/>
                    <a:pt x="211" y="111"/>
                  </a:cubicBezTo>
                  <a:cubicBezTo>
                    <a:pt x="211" y="112"/>
                    <a:pt x="212" y="113"/>
                    <a:pt x="212" y="115"/>
                  </a:cubicBezTo>
                  <a:cubicBezTo>
                    <a:pt x="214" y="116"/>
                    <a:pt x="215" y="118"/>
                    <a:pt x="216" y="119"/>
                  </a:cubicBezTo>
                  <a:cubicBezTo>
                    <a:pt x="216" y="121"/>
                    <a:pt x="215" y="122"/>
                    <a:pt x="215" y="123"/>
                  </a:cubicBezTo>
                  <a:cubicBezTo>
                    <a:pt x="215" y="127"/>
                    <a:pt x="216" y="132"/>
                    <a:pt x="217" y="136"/>
                  </a:cubicBezTo>
                  <a:cubicBezTo>
                    <a:pt x="217" y="139"/>
                    <a:pt x="218" y="141"/>
                    <a:pt x="219" y="144"/>
                  </a:cubicBezTo>
                  <a:cubicBezTo>
                    <a:pt x="219" y="147"/>
                    <a:pt x="220" y="150"/>
                    <a:pt x="220" y="152"/>
                  </a:cubicBezTo>
                  <a:cubicBezTo>
                    <a:pt x="220" y="155"/>
                    <a:pt x="220" y="157"/>
                    <a:pt x="220" y="159"/>
                  </a:cubicBezTo>
                  <a:cubicBezTo>
                    <a:pt x="220" y="162"/>
                    <a:pt x="220" y="165"/>
                    <a:pt x="221" y="168"/>
                  </a:cubicBezTo>
                  <a:cubicBezTo>
                    <a:pt x="222" y="171"/>
                    <a:pt x="224" y="173"/>
                    <a:pt x="226" y="175"/>
                  </a:cubicBezTo>
                  <a:cubicBezTo>
                    <a:pt x="228" y="179"/>
                    <a:pt x="230" y="182"/>
                    <a:pt x="231" y="185"/>
                  </a:cubicBezTo>
                  <a:cubicBezTo>
                    <a:pt x="233" y="189"/>
                    <a:pt x="233" y="193"/>
                    <a:pt x="234" y="197"/>
                  </a:cubicBezTo>
                  <a:cubicBezTo>
                    <a:pt x="226" y="198"/>
                    <a:pt x="218" y="195"/>
                    <a:pt x="211" y="198"/>
                  </a:cubicBezTo>
                  <a:cubicBezTo>
                    <a:pt x="207" y="201"/>
                    <a:pt x="208" y="208"/>
                    <a:pt x="207" y="212"/>
                  </a:cubicBezTo>
                  <a:cubicBezTo>
                    <a:pt x="207" y="215"/>
                    <a:pt x="209" y="216"/>
                    <a:pt x="209" y="219"/>
                  </a:cubicBezTo>
                  <a:cubicBezTo>
                    <a:pt x="209" y="223"/>
                    <a:pt x="208" y="228"/>
                    <a:pt x="207" y="233"/>
                  </a:cubicBezTo>
                  <a:cubicBezTo>
                    <a:pt x="207" y="235"/>
                    <a:pt x="205" y="237"/>
                    <a:pt x="205" y="239"/>
                  </a:cubicBezTo>
                  <a:cubicBezTo>
                    <a:pt x="205" y="243"/>
                    <a:pt x="205" y="246"/>
                    <a:pt x="206" y="249"/>
                  </a:cubicBezTo>
                  <a:cubicBezTo>
                    <a:pt x="208" y="252"/>
                    <a:pt x="211" y="255"/>
                    <a:pt x="214" y="256"/>
                  </a:cubicBezTo>
                  <a:cubicBezTo>
                    <a:pt x="215" y="257"/>
                    <a:pt x="216" y="257"/>
                    <a:pt x="218" y="257"/>
                  </a:cubicBezTo>
                  <a:cubicBezTo>
                    <a:pt x="219" y="257"/>
                    <a:pt x="223" y="254"/>
                    <a:pt x="222" y="255"/>
                  </a:cubicBezTo>
                  <a:cubicBezTo>
                    <a:pt x="221" y="260"/>
                    <a:pt x="221" y="267"/>
                    <a:pt x="220" y="272"/>
                  </a:cubicBezTo>
                  <a:cubicBezTo>
                    <a:pt x="219" y="275"/>
                    <a:pt x="214" y="274"/>
                    <a:pt x="212" y="273"/>
                  </a:cubicBezTo>
                  <a:cubicBezTo>
                    <a:pt x="208" y="271"/>
                    <a:pt x="207" y="266"/>
                    <a:pt x="204" y="262"/>
                  </a:cubicBezTo>
                  <a:cubicBezTo>
                    <a:pt x="201" y="260"/>
                    <a:pt x="199" y="257"/>
                    <a:pt x="197" y="255"/>
                  </a:cubicBezTo>
                  <a:cubicBezTo>
                    <a:pt x="195" y="253"/>
                    <a:pt x="193" y="252"/>
                    <a:pt x="191" y="250"/>
                  </a:cubicBezTo>
                  <a:cubicBezTo>
                    <a:pt x="189" y="248"/>
                    <a:pt x="189" y="244"/>
                    <a:pt x="186" y="244"/>
                  </a:cubicBezTo>
                  <a:cubicBezTo>
                    <a:pt x="183" y="244"/>
                    <a:pt x="183" y="249"/>
                    <a:pt x="181" y="250"/>
                  </a:cubicBezTo>
                  <a:cubicBezTo>
                    <a:pt x="177" y="250"/>
                    <a:pt x="173" y="249"/>
                    <a:pt x="169" y="247"/>
                  </a:cubicBezTo>
                  <a:cubicBezTo>
                    <a:pt x="167" y="247"/>
                    <a:pt x="166" y="245"/>
                    <a:pt x="164" y="243"/>
                  </a:cubicBezTo>
                  <a:cubicBezTo>
                    <a:pt x="164" y="242"/>
                    <a:pt x="164" y="240"/>
                    <a:pt x="163" y="240"/>
                  </a:cubicBezTo>
                  <a:cubicBezTo>
                    <a:pt x="160" y="240"/>
                    <a:pt x="157" y="243"/>
                    <a:pt x="154" y="243"/>
                  </a:cubicBezTo>
                  <a:cubicBezTo>
                    <a:pt x="151" y="242"/>
                    <a:pt x="150" y="240"/>
                    <a:pt x="147" y="238"/>
                  </a:cubicBezTo>
                  <a:cubicBezTo>
                    <a:pt x="147" y="237"/>
                    <a:pt x="147" y="236"/>
                    <a:pt x="146" y="236"/>
                  </a:cubicBezTo>
                  <a:cubicBezTo>
                    <a:pt x="143" y="236"/>
                    <a:pt x="139" y="237"/>
                    <a:pt x="136" y="238"/>
                  </a:cubicBezTo>
                  <a:cubicBezTo>
                    <a:pt x="133" y="239"/>
                    <a:pt x="129" y="241"/>
                    <a:pt x="126" y="241"/>
                  </a:cubicBezTo>
                  <a:cubicBezTo>
                    <a:pt x="124" y="241"/>
                    <a:pt x="125" y="239"/>
                    <a:pt x="126" y="237"/>
                  </a:cubicBezTo>
                  <a:cubicBezTo>
                    <a:pt x="126" y="236"/>
                    <a:pt x="127" y="234"/>
                    <a:pt x="127" y="232"/>
                  </a:cubicBezTo>
                  <a:cubicBezTo>
                    <a:pt x="127" y="228"/>
                    <a:pt x="128" y="224"/>
                    <a:pt x="127" y="221"/>
                  </a:cubicBezTo>
                  <a:cubicBezTo>
                    <a:pt x="126" y="218"/>
                    <a:pt x="121" y="218"/>
                    <a:pt x="121" y="215"/>
                  </a:cubicBezTo>
                  <a:cubicBezTo>
                    <a:pt x="120" y="210"/>
                    <a:pt x="122" y="203"/>
                    <a:pt x="122" y="197"/>
                  </a:cubicBezTo>
                  <a:cubicBezTo>
                    <a:pt x="122" y="195"/>
                    <a:pt x="121" y="193"/>
                    <a:pt x="120" y="190"/>
                  </a:cubicBezTo>
                  <a:cubicBezTo>
                    <a:pt x="120" y="189"/>
                    <a:pt x="122" y="188"/>
                    <a:pt x="121" y="186"/>
                  </a:cubicBezTo>
                  <a:cubicBezTo>
                    <a:pt x="121" y="184"/>
                    <a:pt x="121" y="181"/>
                    <a:pt x="119" y="180"/>
                  </a:cubicBezTo>
                  <a:cubicBezTo>
                    <a:pt x="115" y="178"/>
                    <a:pt x="111" y="181"/>
                    <a:pt x="107" y="181"/>
                  </a:cubicBezTo>
                  <a:cubicBezTo>
                    <a:pt x="106" y="180"/>
                    <a:pt x="106" y="178"/>
                    <a:pt x="105" y="178"/>
                  </a:cubicBezTo>
                  <a:cubicBezTo>
                    <a:pt x="104" y="177"/>
                    <a:pt x="103" y="178"/>
                    <a:pt x="102" y="178"/>
                  </a:cubicBezTo>
                  <a:cubicBezTo>
                    <a:pt x="99" y="178"/>
                    <a:pt x="96" y="178"/>
                    <a:pt x="94" y="180"/>
                  </a:cubicBezTo>
                  <a:cubicBezTo>
                    <a:pt x="92" y="181"/>
                    <a:pt x="94" y="184"/>
                    <a:pt x="93" y="186"/>
                  </a:cubicBezTo>
                  <a:cubicBezTo>
                    <a:pt x="93" y="187"/>
                    <a:pt x="92" y="188"/>
                    <a:pt x="92" y="189"/>
                  </a:cubicBezTo>
                  <a:cubicBezTo>
                    <a:pt x="91" y="190"/>
                    <a:pt x="92" y="192"/>
                    <a:pt x="91" y="193"/>
                  </a:cubicBezTo>
                  <a:cubicBezTo>
                    <a:pt x="89" y="194"/>
                    <a:pt x="87" y="193"/>
                    <a:pt x="86" y="193"/>
                  </a:cubicBezTo>
                  <a:cubicBezTo>
                    <a:pt x="83" y="193"/>
                    <a:pt x="81" y="193"/>
                    <a:pt x="79" y="193"/>
                  </a:cubicBezTo>
                  <a:cubicBezTo>
                    <a:pt x="74" y="193"/>
                    <a:pt x="70" y="195"/>
                    <a:pt x="66" y="193"/>
                  </a:cubicBezTo>
                  <a:cubicBezTo>
                    <a:pt x="62" y="191"/>
                    <a:pt x="61" y="186"/>
                    <a:pt x="60" y="182"/>
                  </a:cubicBezTo>
                  <a:cubicBezTo>
                    <a:pt x="59" y="179"/>
                    <a:pt x="58" y="176"/>
                    <a:pt x="58" y="174"/>
                  </a:cubicBezTo>
                  <a:cubicBezTo>
                    <a:pt x="58" y="171"/>
                    <a:pt x="58" y="169"/>
                    <a:pt x="57" y="166"/>
                  </a:cubicBezTo>
                  <a:cubicBezTo>
                    <a:pt x="57" y="164"/>
                    <a:pt x="58" y="161"/>
                    <a:pt x="56" y="161"/>
                  </a:cubicBezTo>
                  <a:lnTo>
                    <a:pt x="14" y="161"/>
                  </a:lnTo>
                  <a:cubicBezTo>
                    <a:pt x="12" y="161"/>
                    <a:pt x="10" y="161"/>
                    <a:pt x="8" y="161"/>
                  </a:cubicBezTo>
                  <a:cubicBezTo>
                    <a:pt x="6" y="161"/>
                    <a:pt x="5" y="163"/>
                    <a:pt x="4" y="163"/>
                  </a:cubicBezTo>
                  <a:cubicBezTo>
                    <a:pt x="2" y="163"/>
                    <a:pt x="1" y="161"/>
                    <a:pt x="0" y="160"/>
                  </a:cubicBezTo>
                  <a:cubicBezTo>
                    <a:pt x="1" y="160"/>
                    <a:pt x="3" y="161"/>
                    <a:pt x="4" y="159"/>
                  </a:cubicBezTo>
                  <a:cubicBezTo>
                    <a:pt x="5" y="156"/>
                    <a:pt x="2" y="152"/>
                    <a:pt x="3" y="149"/>
                  </a:cubicBezTo>
                  <a:cubicBezTo>
                    <a:pt x="5" y="147"/>
                    <a:pt x="8" y="145"/>
                    <a:pt x="11" y="144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75" name="Freeform 45">
              <a:extLst>
                <a:ext uri="{FF2B5EF4-FFF2-40B4-BE49-F238E27FC236}">
                  <a16:creationId xmlns:a16="http://schemas.microsoft.com/office/drawing/2014/main" id="{43363A4E-CCF4-D145-A166-F76E277E8D1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529427" y="3287127"/>
              <a:ext cx="479746" cy="618421"/>
            </a:xfrm>
            <a:custGeom>
              <a:avLst/>
              <a:gdLst>
                <a:gd name="T0" fmla="*/ 2147483647 w 96"/>
                <a:gd name="T1" fmla="*/ 2147483647 h 125"/>
                <a:gd name="T2" fmla="*/ 2147483647 w 96"/>
                <a:gd name="T3" fmla="*/ 2147483647 h 125"/>
                <a:gd name="T4" fmla="*/ 0 w 96"/>
                <a:gd name="T5" fmla="*/ 2147483647 h 125"/>
                <a:gd name="T6" fmla="*/ 2147483647 w 96"/>
                <a:gd name="T7" fmla="*/ 2147483647 h 125"/>
                <a:gd name="T8" fmla="*/ 2147483647 w 96"/>
                <a:gd name="T9" fmla="*/ 2147483647 h 125"/>
                <a:gd name="T10" fmla="*/ 2147483647 w 96"/>
                <a:gd name="T11" fmla="*/ 2147483647 h 125"/>
                <a:gd name="T12" fmla="*/ 2147483647 w 96"/>
                <a:gd name="T13" fmla="*/ 2147483647 h 125"/>
                <a:gd name="T14" fmla="*/ 2147483647 w 96"/>
                <a:gd name="T15" fmla="*/ 2147483647 h 125"/>
                <a:gd name="T16" fmla="*/ 2147483647 w 96"/>
                <a:gd name="T17" fmla="*/ 2147483647 h 125"/>
                <a:gd name="T18" fmla="*/ 2147483647 w 96"/>
                <a:gd name="T19" fmla="*/ 2147483647 h 125"/>
                <a:gd name="T20" fmla="*/ 2147483647 w 96"/>
                <a:gd name="T21" fmla="*/ 2147483647 h 125"/>
                <a:gd name="T22" fmla="*/ 2147483647 w 96"/>
                <a:gd name="T23" fmla="*/ 2147483647 h 125"/>
                <a:gd name="T24" fmla="*/ 2147483647 w 96"/>
                <a:gd name="T25" fmla="*/ 2147483647 h 125"/>
                <a:gd name="T26" fmla="*/ 2147483647 w 96"/>
                <a:gd name="T27" fmla="*/ 2147483647 h 125"/>
                <a:gd name="T28" fmla="*/ 2147483647 w 96"/>
                <a:gd name="T29" fmla="*/ 2147483647 h 125"/>
                <a:gd name="T30" fmla="*/ 2147483647 w 96"/>
                <a:gd name="T31" fmla="*/ 2147483647 h 125"/>
                <a:gd name="T32" fmla="*/ 2147483647 w 96"/>
                <a:gd name="T33" fmla="*/ 2147483647 h 125"/>
                <a:gd name="T34" fmla="*/ 2147483647 w 96"/>
                <a:gd name="T35" fmla="*/ 2147483647 h 125"/>
                <a:gd name="T36" fmla="*/ 2147483647 w 96"/>
                <a:gd name="T37" fmla="*/ 2147483647 h 125"/>
                <a:gd name="T38" fmla="*/ 2147483647 w 96"/>
                <a:gd name="T39" fmla="*/ 2147483647 h 125"/>
                <a:gd name="T40" fmla="*/ 2147483647 w 96"/>
                <a:gd name="T41" fmla="*/ 2147483647 h 125"/>
                <a:gd name="T42" fmla="*/ 2147483647 w 96"/>
                <a:gd name="T43" fmla="*/ 2147483647 h 125"/>
                <a:gd name="T44" fmla="*/ 2147483647 w 96"/>
                <a:gd name="T45" fmla="*/ 2147483647 h 125"/>
                <a:gd name="T46" fmla="*/ 2147483647 w 96"/>
                <a:gd name="T47" fmla="*/ 2147483647 h 125"/>
                <a:gd name="T48" fmla="*/ 2147483647 w 96"/>
                <a:gd name="T49" fmla="*/ 2147483647 h 125"/>
                <a:gd name="T50" fmla="*/ 2147483647 w 96"/>
                <a:gd name="T51" fmla="*/ 2147483647 h 125"/>
                <a:gd name="T52" fmla="*/ 2147483647 w 96"/>
                <a:gd name="T53" fmla="*/ 2147483647 h 125"/>
                <a:gd name="T54" fmla="*/ 2147483647 w 96"/>
                <a:gd name="T55" fmla="*/ 2147483647 h 125"/>
                <a:gd name="T56" fmla="*/ 2147483647 w 96"/>
                <a:gd name="T57" fmla="*/ 2147483647 h 125"/>
                <a:gd name="T58" fmla="*/ 2147483647 w 96"/>
                <a:gd name="T59" fmla="*/ 2147483647 h 125"/>
                <a:gd name="T60" fmla="*/ 2147483647 w 96"/>
                <a:gd name="T61" fmla="*/ 2147483647 h 125"/>
                <a:gd name="T62" fmla="*/ 2147483647 w 96"/>
                <a:gd name="T63" fmla="*/ 2147483647 h 125"/>
                <a:gd name="T64" fmla="*/ 2147483647 w 96"/>
                <a:gd name="T65" fmla="*/ 0 h 125"/>
                <a:gd name="T66" fmla="*/ 2147483647 w 96"/>
                <a:gd name="T67" fmla="*/ 2147483647 h 125"/>
                <a:gd name="T68" fmla="*/ 2147483647 w 96"/>
                <a:gd name="T69" fmla="*/ 2147483647 h 125"/>
                <a:gd name="T70" fmla="*/ 2147483647 w 96"/>
                <a:gd name="T71" fmla="*/ 2147483647 h 125"/>
                <a:gd name="T72" fmla="*/ 2147483647 w 96"/>
                <a:gd name="T73" fmla="*/ 2147483647 h 125"/>
                <a:gd name="T74" fmla="*/ 2147483647 w 96"/>
                <a:gd name="T75" fmla="*/ 2147483647 h 125"/>
                <a:gd name="T76" fmla="*/ 2147483647 w 96"/>
                <a:gd name="T77" fmla="*/ 2147483647 h 125"/>
                <a:gd name="T78" fmla="*/ 2147483647 w 96"/>
                <a:gd name="T79" fmla="*/ 2147483647 h 125"/>
                <a:gd name="T80" fmla="*/ 2147483647 w 96"/>
                <a:gd name="T81" fmla="*/ 2147483647 h 125"/>
                <a:gd name="T82" fmla="*/ 2147483647 w 96"/>
                <a:gd name="T83" fmla="*/ 2147483647 h 125"/>
                <a:gd name="T84" fmla="*/ 2147483647 w 96"/>
                <a:gd name="T85" fmla="*/ 2147483647 h 125"/>
                <a:gd name="T86" fmla="*/ 2147483647 w 96"/>
                <a:gd name="T87" fmla="*/ 2147483647 h 125"/>
                <a:gd name="T88" fmla="*/ 2147483647 w 96"/>
                <a:gd name="T89" fmla="*/ 2147483647 h 125"/>
                <a:gd name="T90" fmla="*/ 2147483647 w 96"/>
                <a:gd name="T91" fmla="*/ 2147483647 h 125"/>
                <a:gd name="T92" fmla="*/ 2147483647 w 96"/>
                <a:gd name="T93" fmla="*/ 2147483647 h 125"/>
                <a:gd name="T94" fmla="*/ 2147483647 w 96"/>
                <a:gd name="T95" fmla="*/ 2147483647 h 125"/>
                <a:gd name="T96" fmla="*/ 2147483647 w 96"/>
                <a:gd name="T97" fmla="*/ 2147483647 h 125"/>
                <a:gd name="T98" fmla="*/ 2147483647 w 96"/>
                <a:gd name="T99" fmla="*/ 2147483647 h 125"/>
                <a:gd name="T100" fmla="*/ 2147483647 w 96"/>
                <a:gd name="T101" fmla="*/ 2147483647 h 125"/>
                <a:gd name="T102" fmla="*/ 2147483647 w 96"/>
                <a:gd name="T103" fmla="*/ 2147483647 h 125"/>
                <a:gd name="T104" fmla="*/ 2147483647 w 96"/>
                <a:gd name="T105" fmla="*/ 2147483647 h 125"/>
                <a:gd name="T106" fmla="*/ 2147483647 w 96"/>
                <a:gd name="T107" fmla="*/ 2147483647 h 125"/>
                <a:gd name="T108" fmla="*/ 2147483647 w 96"/>
                <a:gd name="T109" fmla="*/ 2147483647 h 125"/>
                <a:gd name="T110" fmla="*/ 2147483647 w 96"/>
                <a:gd name="T111" fmla="*/ 2147483647 h 125"/>
                <a:gd name="T112" fmla="*/ 2147483647 w 96"/>
                <a:gd name="T113" fmla="*/ 2147483647 h 12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96" h="125">
                  <a:moveTo>
                    <a:pt x="11" y="125"/>
                  </a:moveTo>
                  <a:lnTo>
                    <a:pt x="5" y="117"/>
                  </a:lnTo>
                  <a:lnTo>
                    <a:pt x="0" y="110"/>
                  </a:lnTo>
                  <a:cubicBezTo>
                    <a:pt x="1" y="108"/>
                    <a:pt x="1" y="106"/>
                    <a:pt x="2" y="105"/>
                  </a:cubicBezTo>
                  <a:cubicBezTo>
                    <a:pt x="4" y="104"/>
                    <a:pt x="7" y="107"/>
                    <a:pt x="8" y="106"/>
                  </a:cubicBezTo>
                  <a:cubicBezTo>
                    <a:pt x="9" y="104"/>
                    <a:pt x="9" y="101"/>
                    <a:pt x="9" y="99"/>
                  </a:cubicBezTo>
                  <a:cubicBezTo>
                    <a:pt x="8" y="97"/>
                    <a:pt x="4" y="96"/>
                    <a:pt x="4" y="94"/>
                  </a:cubicBezTo>
                  <a:cubicBezTo>
                    <a:pt x="3" y="91"/>
                    <a:pt x="3" y="88"/>
                    <a:pt x="5" y="87"/>
                  </a:cubicBezTo>
                  <a:cubicBezTo>
                    <a:pt x="8" y="85"/>
                    <a:pt x="12" y="90"/>
                    <a:pt x="14" y="88"/>
                  </a:cubicBezTo>
                  <a:cubicBezTo>
                    <a:pt x="16" y="87"/>
                    <a:pt x="14" y="82"/>
                    <a:pt x="16" y="81"/>
                  </a:cubicBezTo>
                  <a:cubicBezTo>
                    <a:pt x="19" y="80"/>
                    <a:pt x="20" y="85"/>
                    <a:pt x="22" y="86"/>
                  </a:cubicBezTo>
                  <a:cubicBezTo>
                    <a:pt x="25" y="87"/>
                    <a:pt x="28" y="85"/>
                    <a:pt x="30" y="85"/>
                  </a:cubicBezTo>
                  <a:cubicBezTo>
                    <a:pt x="31" y="86"/>
                    <a:pt x="31" y="88"/>
                    <a:pt x="32" y="88"/>
                  </a:cubicBezTo>
                  <a:cubicBezTo>
                    <a:pt x="33" y="89"/>
                    <a:pt x="35" y="90"/>
                    <a:pt x="36" y="88"/>
                  </a:cubicBezTo>
                  <a:cubicBezTo>
                    <a:pt x="38" y="86"/>
                    <a:pt x="37" y="82"/>
                    <a:pt x="37" y="79"/>
                  </a:cubicBezTo>
                  <a:cubicBezTo>
                    <a:pt x="37" y="76"/>
                    <a:pt x="37" y="72"/>
                    <a:pt x="37" y="69"/>
                  </a:cubicBezTo>
                  <a:cubicBezTo>
                    <a:pt x="37" y="67"/>
                    <a:pt x="40" y="64"/>
                    <a:pt x="39" y="62"/>
                  </a:cubicBezTo>
                  <a:cubicBezTo>
                    <a:pt x="38" y="60"/>
                    <a:pt x="34" y="62"/>
                    <a:pt x="33" y="60"/>
                  </a:cubicBezTo>
                  <a:cubicBezTo>
                    <a:pt x="32" y="56"/>
                    <a:pt x="33" y="52"/>
                    <a:pt x="35" y="49"/>
                  </a:cubicBezTo>
                  <a:cubicBezTo>
                    <a:pt x="36" y="47"/>
                    <a:pt x="40" y="47"/>
                    <a:pt x="42" y="45"/>
                  </a:cubicBezTo>
                  <a:cubicBezTo>
                    <a:pt x="43" y="42"/>
                    <a:pt x="45" y="37"/>
                    <a:pt x="42" y="35"/>
                  </a:cubicBezTo>
                  <a:cubicBezTo>
                    <a:pt x="39" y="32"/>
                    <a:pt x="32" y="36"/>
                    <a:pt x="28" y="34"/>
                  </a:cubicBezTo>
                  <a:cubicBezTo>
                    <a:pt x="26" y="34"/>
                    <a:pt x="26" y="31"/>
                    <a:pt x="26" y="29"/>
                  </a:cubicBezTo>
                  <a:cubicBezTo>
                    <a:pt x="26" y="27"/>
                    <a:pt x="28" y="24"/>
                    <a:pt x="29" y="22"/>
                  </a:cubicBezTo>
                  <a:cubicBezTo>
                    <a:pt x="34" y="22"/>
                    <a:pt x="38" y="21"/>
                    <a:pt x="43" y="22"/>
                  </a:cubicBezTo>
                  <a:cubicBezTo>
                    <a:pt x="50" y="23"/>
                    <a:pt x="56" y="28"/>
                    <a:pt x="63" y="29"/>
                  </a:cubicBezTo>
                  <a:cubicBezTo>
                    <a:pt x="64" y="29"/>
                    <a:pt x="62" y="26"/>
                    <a:pt x="63" y="24"/>
                  </a:cubicBezTo>
                  <a:cubicBezTo>
                    <a:pt x="63" y="22"/>
                    <a:pt x="63" y="20"/>
                    <a:pt x="64" y="18"/>
                  </a:cubicBezTo>
                  <a:cubicBezTo>
                    <a:pt x="65" y="17"/>
                    <a:pt x="67" y="17"/>
                    <a:pt x="67" y="15"/>
                  </a:cubicBezTo>
                  <a:cubicBezTo>
                    <a:pt x="68" y="13"/>
                    <a:pt x="68" y="10"/>
                    <a:pt x="68" y="7"/>
                  </a:cubicBezTo>
                  <a:cubicBezTo>
                    <a:pt x="68" y="6"/>
                    <a:pt x="68" y="3"/>
                    <a:pt x="69" y="2"/>
                  </a:cubicBezTo>
                  <a:cubicBezTo>
                    <a:pt x="72" y="1"/>
                    <a:pt x="75" y="2"/>
                    <a:pt x="78" y="2"/>
                  </a:cubicBezTo>
                  <a:cubicBezTo>
                    <a:pt x="79" y="2"/>
                    <a:pt x="80" y="0"/>
                    <a:pt x="82" y="0"/>
                  </a:cubicBezTo>
                  <a:cubicBezTo>
                    <a:pt x="84" y="1"/>
                    <a:pt x="86" y="2"/>
                    <a:pt x="88" y="2"/>
                  </a:cubicBezTo>
                  <a:cubicBezTo>
                    <a:pt x="90" y="3"/>
                    <a:pt x="92" y="2"/>
                    <a:pt x="95" y="1"/>
                  </a:cubicBezTo>
                  <a:cubicBezTo>
                    <a:pt x="95" y="3"/>
                    <a:pt x="96" y="5"/>
                    <a:pt x="95" y="7"/>
                  </a:cubicBezTo>
                  <a:cubicBezTo>
                    <a:pt x="95" y="11"/>
                    <a:pt x="92" y="14"/>
                    <a:pt x="91" y="18"/>
                  </a:cubicBezTo>
                  <a:cubicBezTo>
                    <a:pt x="89" y="22"/>
                    <a:pt x="88" y="26"/>
                    <a:pt x="87" y="31"/>
                  </a:cubicBezTo>
                  <a:cubicBezTo>
                    <a:pt x="87" y="34"/>
                    <a:pt x="86" y="37"/>
                    <a:pt x="86" y="40"/>
                  </a:cubicBezTo>
                  <a:cubicBezTo>
                    <a:pt x="86" y="44"/>
                    <a:pt x="86" y="48"/>
                    <a:pt x="86" y="52"/>
                  </a:cubicBezTo>
                  <a:cubicBezTo>
                    <a:pt x="85" y="55"/>
                    <a:pt x="87" y="59"/>
                    <a:pt x="86" y="62"/>
                  </a:cubicBezTo>
                  <a:cubicBezTo>
                    <a:pt x="85" y="64"/>
                    <a:pt x="81" y="64"/>
                    <a:pt x="80" y="65"/>
                  </a:cubicBezTo>
                  <a:cubicBezTo>
                    <a:pt x="79" y="66"/>
                    <a:pt x="81" y="69"/>
                    <a:pt x="80" y="70"/>
                  </a:cubicBezTo>
                  <a:cubicBezTo>
                    <a:pt x="78" y="71"/>
                    <a:pt x="75" y="70"/>
                    <a:pt x="73" y="72"/>
                  </a:cubicBezTo>
                  <a:cubicBezTo>
                    <a:pt x="71" y="73"/>
                    <a:pt x="72" y="76"/>
                    <a:pt x="71" y="78"/>
                  </a:cubicBezTo>
                  <a:cubicBezTo>
                    <a:pt x="69" y="81"/>
                    <a:pt x="65" y="83"/>
                    <a:pt x="64" y="87"/>
                  </a:cubicBezTo>
                  <a:cubicBezTo>
                    <a:pt x="63" y="90"/>
                    <a:pt x="66" y="94"/>
                    <a:pt x="65" y="98"/>
                  </a:cubicBezTo>
                  <a:cubicBezTo>
                    <a:pt x="64" y="103"/>
                    <a:pt x="63" y="107"/>
                    <a:pt x="61" y="111"/>
                  </a:cubicBezTo>
                  <a:cubicBezTo>
                    <a:pt x="59" y="114"/>
                    <a:pt x="54" y="113"/>
                    <a:pt x="52" y="115"/>
                  </a:cubicBezTo>
                  <a:cubicBezTo>
                    <a:pt x="50" y="117"/>
                    <a:pt x="50" y="121"/>
                    <a:pt x="47" y="122"/>
                  </a:cubicBezTo>
                  <a:cubicBezTo>
                    <a:pt x="45" y="123"/>
                    <a:pt x="42" y="122"/>
                    <a:pt x="41" y="121"/>
                  </a:cubicBezTo>
                  <a:cubicBezTo>
                    <a:pt x="40" y="119"/>
                    <a:pt x="43" y="115"/>
                    <a:pt x="41" y="115"/>
                  </a:cubicBezTo>
                  <a:cubicBezTo>
                    <a:pt x="38" y="115"/>
                    <a:pt x="35" y="117"/>
                    <a:pt x="32" y="119"/>
                  </a:cubicBezTo>
                  <a:cubicBezTo>
                    <a:pt x="31" y="120"/>
                    <a:pt x="31" y="123"/>
                    <a:pt x="30" y="124"/>
                  </a:cubicBezTo>
                  <a:cubicBezTo>
                    <a:pt x="28" y="124"/>
                    <a:pt x="26" y="121"/>
                    <a:pt x="25" y="121"/>
                  </a:cubicBezTo>
                  <a:cubicBezTo>
                    <a:pt x="24" y="120"/>
                    <a:pt x="22" y="117"/>
                    <a:pt x="21" y="118"/>
                  </a:cubicBezTo>
                  <a:cubicBezTo>
                    <a:pt x="17" y="119"/>
                    <a:pt x="14" y="123"/>
                    <a:pt x="11" y="12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77" name="Freeform 46">
              <a:extLst>
                <a:ext uri="{FF2B5EF4-FFF2-40B4-BE49-F238E27FC236}">
                  <a16:creationId xmlns:a16="http://schemas.microsoft.com/office/drawing/2014/main" id="{B43A755B-17D3-0049-92B2-F5B1F13F73D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52272" y="1539057"/>
              <a:ext cx="517292" cy="494736"/>
            </a:xfrm>
            <a:custGeom>
              <a:avLst/>
              <a:gdLst>
                <a:gd name="T0" fmla="*/ 2147483647 w 104"/>
                <a:gd name="T1" fmla="*/ 2147483647 h 100"/>
                <a:gd name="T2" fmla="*/ 2147483647 w 104"/>
                <a:gd name="T3" fmla="*/ 2147483647 h 100"/>
                <a:gd name="T4" fmla="*/ 2147483647 w 104"/>
                <a:gd name="T5" fmla="*/ 2147483647 h 100"/>
                <a:gd name="T6" fmla="*/ 2147483647 w 104"/>
                <a:gd name="T7" fmla="*/ 2147483647 h 100"/>
                <a:gd name="T8" fmla="*/ 2147483647 w 104"/>
                <a:gd name="T9" fmla="*/ 2147483647 h 100"/>
                <a:gd name="T10" fmla="*/ 2147483647 w 104"/>
                <a:gd name="T11" fmla="*/ 2147483647 h 100"/>
                <a:gd name="T12" fmla="*/ 2147483647 w 104"/>
                <a:gd name="T13" fmla="*/ 2147483647 h 100"/>
                <a:gd name="T14" fmla="*/ 2147483647 w 104"/>
                <a:gd name="T15" fmla="*/ 2147483647 h 100"/>
                <a:gd name="T16" fmla="*/ 2147483647 w 104"/>
                <a:gd name="T17" fmla="*/ 2147483647 h 100"/>
                <a:gd name="T18" fmla="*/ 2147483647 w 104"/>
                <a:gd name="T19" fmla="*/ 2147483647 h 100"/>
                <a:gd name="T20" fmla="*/ 2147483647 w 104"/>
                <a:gd name="T21" fmla="*/ 0 h 100"/>
                <a:gd name="T22" fmla="*/ 2147483647 w 104"/>
                <a:gd name="T23" fmla="*/ 0 h 100"/>
                <a:gd name="T24" fmla="*/ 2147483647 w 104"/>
                <a:gd name="T25" fmla="*/ 2147483647 h 100"/>
                <a:gd name="T26" fmla="*/ 2147483647 w 104"/>
                <a:gd name="T27" fmla="*/ 2147483647 h 100"/>
                <a:gd name="T28" fmla="*/ 2147483647 w 104"/>
                <a:gd name="T29" fmla="*/ 2147483647 h 100"/>
                <a:gd name="T30" fmla="*/ 2147483647 w 104"/>
                <a:gd name="T31" fmla="*/ 2147483647 h 100"/>
                <a:gd name="T32" fmla="*/ 2147483647 w 104"/>
                <a:gd name="T33" fmla="*/ 2147483647 h 100"/>
                <a:gd name="T34" fmla="*/ 2147483647 w 104"/>
                <a:gd name="T35" fmla="*/ 2147483647 h 100"/>
                <a:gd name="T36" fmla="*/ 2147483647 w 104"/>
                <a:gd name="T37" fmla="*/ 2147483647 h 100"/>
                <a:gd name="T38" fmla="*/ 2147483647 w 104"/>
                <a:gd name="T39" fmla="*/ 2147483647 h 100"/>
                <a:gd name="T40" fmla="*/ 2147483647 w 104"/>
                <a:gd name="T41" fmla="*/ 2147483647 h 100"/>
                <a:gd name="T42" fmla="*/ 2147483647 w 104"/>
                <a:gd name="T43" fmla="*/ 2147483647 h 100"/>
                <a:gd name="T44" fmla="*/ 2147483647 w 104"/>
                <a:gd name="T45" fmla="*/ 2147483647 h 10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04" h="100">
                  <a:moveTo>
                    <a:pt x="1" y="100"/>
                  </a:moveTo>
                  <a:cubicBezTo>
                    <a:pt x="1" y="95"/>
                    <a:pt x="0" y="91"/>
                    <a:pt x="1" y="86"/>
                  </a:cubicBezTo>
                  <a:cubicBezTo>
                    <a:pt x="1" y="84"/>
                    <a:pt x="3" y="81"/>
                    <a:pt x="4" y="79"/>
                  </a:cubicBezTo>
                  <a:cubicBezTo>
                    <a:pt x="6" y="76"/>
                    <a:pt x="8" y="72"/>
                    <a:pt x="9" y="69"/>
                  </a:cubicBezTo>
                  <a:cubicBezTo>
                    <a:pt x="11" y="66"/>
                    <a:pt x="13" y="62"/>
                    <a:pt x="15" y="59"/>
                  </a:cubicBezTo>
                  <a:cubicBezTo>
                    <a:pt x="16" y="56"/>
                    <a:pt x="18" y="53"/>
                    <a:pt x="20" y="50"/>
                  </a:cubicBezTo>
                  <a:cubicBezTo>
                    <a:pt x="22" y="47"/>
                    <a:pt x="26" y="46"/>
                    <a:pt x="27" y="43"/>
                  </a:cubicBezTo>
                  <a:cubicBezTo>
                    <a:pt x="30" y="37"/>
                    <a:pt x="27" y="29"/>
                    <a:pt x="30" y="23"/>
                  </a:cubicBezTo>
                  <a:cubicBezTo>
                    <a:pt x="32" y="19"/>
                    <a:pt x="39" y="19"/>
                    <a:pt x="42" y="16"/>
                  </a:cubicBezTo>
                  <a:cubicBezTo>
                    <a:pt x="44" y="12"/>
                    <a:pt x="43" y="7"/>
                    <a:pt x="45" y="3"/>
                  </a:cubicBezTo>
                  <a:cubicBezTo>
                    <a:pt x="45" y="2"/>
                    <a:pt x="47" y="1"/>
                    <a:pt x="48" y="0"/>
                  </a:cubicBezTo>
                  <a:lnTo>
                    <a:pt x="104" y="0"/>
                  </a:lnTo>
                  <a:lnTo>
                    <a:pt x="104" y="5"/>
                  </a:lnTo>
                  <a:lnTo>
                    <a:pt x="104" y="26"/>
                  </a:lnTo>
                  <a:lnTo>
                    <a:pt x="63" y="26"/>
                  </a:lnTo>
                  <a:lnTo>
                    <a:pt x="63" y="63"/>
                  </a:lnTo>
                  <a:lnTo>
                    <a:pt x="59" y="65"/>
                  </a:lnTo>
                  <a:cubicBezTo>
                    <a:pt x="57" y="65"/>
                    <a:pt x="55" y="65"/>
                    <a:pt x="54" y="66"/>
                  </a:cubicBezTo>
                  <a:cubicBezTo>
                    <a:pt x="51" y="68"/>
                    <a:pt x="49" y="71"/>
                    <a:pt x="47" y="74"/>
                  </a:cubicBezTo>
                  <a:cubicBezTo>
                    <a:pt x="47" y="80"/>
                    <a:pt x="49" y="86"/>
                    <a:pt x="49" y="92"/>
                  </a:cubicBezTo>
                  <a:cubicBezTo>
                    <a:pt x="49" y="94"/>
                    <a:pt x="47" y="94"/>
                    <a:pt x="47" y="95"/>
                  </a:cubicBezTo>
                  <a:lnTo>
                    <a:pt x="5" y="94"/>
                  </a:lnTo>
                  <a:lnTo>
                    <a:pt x="1" y="100"/>
                  </a:ln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78" name="Freeform 47">
              <a:extLst>
                <a:ext uri="{FF2B5EF4-FFF2-40B4-BE49-F238E27FC236}">
                  <a16:creationId xmlns:a16="http://schemas.microsoft.com/office/drawing/2014/main" id="{B9136FA8-BF86-304A-B729-838B32E3FBF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90063" y="895901"/>
              <a:ext cx="750906" cy="643156"/>
            </a:xfrm>
            <a:custGeom>
              <a:avLst/>
              <a:gdLst>
                <a:gd name="T0" fmla="*/ 2147483647 w 150"/>
                <a:gd name="T1" fmla="*/ 2147483647 h 130"/>
                <a:gd name="T2" fmla="*/ 2147483647 w 150"/>
                <a:gd name="T3" fmla="*/ 2147483647 h 130"/>
                <a:gd name="T4" fmla="*/ 2147483647 w 150"/>
                <a:gd name="T5" fmla="*/ 2147483647 h 130"/>
                <a:gd name="T6" fmla="*/ 2147483647 w 150"/>
                <a:gd name="T7" fmla="*/ 2147483647 h 130"/>
                <a:gd name="T8" fmla="*/ 2147483647 w 150"/>
                <a:gd name="T9" fmla="*/ 2147483647 h 130"/>
                <a:gd name="T10" fmla="*/ 2147483647 w 150"/>
                <a:gd name="T11" fmla="*/ 2147483647 h 130"/>
                <a:gd name="T12" fmla="*/ 2147483647 w 150"/>
                <a:gd name="T13" fmla="*/ 2147483647 h 130"/>
                <a:gd name="T14" fmla="*/ 2147483647 w 150"/>
                <a:gd name="T15" fmla="*/ 2147483647 h 130"/>
                <a:gd name="T16" fmla="*/ 2147483647 w 150"/>
                <a:gd name="T17" fmla="*/ 2147483647 h 130"/>
                <a:gd name="T18" fmla="*/ 2147483647 w 150"/>
                <a:gd name="T19" fmla="*/ 2147483647 h 130"/>
                <a:gd name="T20" fmla="*/ 2147483647 w 150"/>
                <a:gd name="T21" fmla="*/ 2147483647 h 130"/>
                <a:gd name="T22" fmla="*/ 2147483647 w 150"/>
                <a:gd name="T23" fmla="*/ 2147483647 h 130"/>
                <a:gd name="T24" fmla="*/ 2147483647 w 150"/>
                <a:gd name="T25" fmla="*/ 2147483647 h 130"/>
                <a:gd name="T26" fmla="*/ 2147483647 w 150"/>
                <a:gd name="T27" fmla="*/ 2147483647 h 130"/>
                <a:gd name="T28" fmla="*/ 2147483647 w 150"/>
                <a:gd name="T29" fmla="*/ 2147483647 h 130"/>
                <a:gd name="T30" fmla="*/ 2147483647 w 150"/>
                <a:gd name="T31" fmla="*/ 2147483647 h 130"/>
                <a:gd name="T32" fmla="*/ 2147483647 w 150"/>
                <a:gd name="T33" fmla="*/ 2147483647 h 130"/>
                <a:gd name="T34" fmla="*/ 2147483647 w 150"/>
                <a:gd name="T35" fmla="*/ 2147483647 h 130"/>
                <a:gd name="T36" fmla="*/ 2147483647 w 150"/>
                <a:gd name="T37" fmla="*/ 2147483647 h 130"/>
                <a:gd name="T38" fmla="*/ 2147483647 w 150"/>
                <a:gd name="T39" fmla="*/ 2147483647 h 130"/>
                <a:gd name="T40" fmla="*/ 2147483647 w 150"/>
                <a:gd name="T41" fmla="*/ 2147483647 h 130"/>
                <a:gd name="T42" fmla="*/ 2147483647 w 150"/>
                <a:gd name="T43" fmla="*/ 2147483647 h 130"/>
                <a:gd name="T44" fmla="*/ 2147483647 w 150"/>
                <a:gd name="T45" fmla="*/ 2147483647 h 130"/>
                <a:gd name="T46" fmla="*/ 2147483647 w 150"/>
                <a:gd name="T47" fmla="*/ 2147483647 h 130"/>
                <a:gd name="T48" fmla="*/ 0 w 150"/>
                <a:gd name="T49" fmla="*/ 2147483647 h 130"/>
                <a:gd name="T50" fmla="*/ 2147483647 w 150"/>
                <a:gd name="T51" fmla="*/ 2147483647 h 130"/>
                <a:gd name="T52" fmla="*/ 2147483647 w 150"/>
                <a:gd name="T53" fmla="*/ 2147483647 h 130"/>
                <a:gd name="T54" fmla="*/ 2147483647 w 150"/>
                <a:gd name="T55" fmla="*/ 2147483647 h 130"/>
                <a:gd name="T56" fmla="*/ 2147483647 w 150"/>
                <a:gd name="T57" fmla="*/ 2147483647 h 130"/>
                <a:gd name="T58" fmla="*/ 2147483647 w 150"/>
                <a:gd name="T59" fmla="*/ 2147483647 h 130"/>
                <a:gd name="T60" fmla="*/ 2147483647 w 150"/>
                <a:gd name="T61" fmla="*/ 2147483647 h 130"/>
                <a:gd name="T62" fmla="*/ 2147483647 w 150"/>
                <a:gd name="T63" fmla="*/ 2147483647 h 130"/>
                <a:gd name="T64" fmla="*/ 2147483647 w 150"/>
                <a:gd name="T65" fmla="*/ 2147483647 h 130"/>
                <a:gd name="T66" fmla="*/ 2147483647 w 150"/>
                <a:gd name="T67" fmla="*/ 2147483647 h 130"/>
                <a:gd name="T68" fmla="*/ 2147483647 w 150"/>
                <a:gd name="T69" fmla="*/ 2147483647 h 130"/>
                <a:gd name="T70" fmla="*/ 2147483647 w 150"/>
                <a:gd name="T71" fmla="*/ 2147483647 h 130"/>
                <a:gd name="T72" fmla="*/ 2147483647 w 150"/>
                <a:gd name="T73" fmla="*/ 2147483647 h 130"/>
                <a:gd name="T74" fmla="*/ 2147483647 w 150"/>
                <a:gd name="T75" fmla="*/ 2147483647 h 130"/>
                <a:gd name="T76" fmla="*/ 2147483647 w 150"/>
                <a:gd name="T77" fmla="*/ 2147483647 h 130"/>
                <a:gd name="T78" fmla="*/ 2147483647 w 150"/>
                <a:gd name="T79" fmla="*/ 2147483647 h 130"/>
                <a:gd name="T80" fmla="*/ 2147483647 w 150"/>
                <a:gd name="T81" fmla="*/ 2147483647 h 130"/>
                <a:gd name="T82" fmla="*/ 2147483647 w 150"/>
                <a:gd name="T83" fmla="*/ 2147483647 h 130"/>
                <a:gd name="T84" fmla="*/ 2147483647 w 150"/>
                <a:gd name="T85" fmla="*/ 2147483647 h 130"/>
                <a:gd name="T86" fmla="*/ 2147483647 w 150"/>
                <a:gd name="T87" fmla="*/ 2147483647 h 130"/>
                <a:gd name="T88" fmla="*/ 2147483647 w 150"/>
                <a:gd name="T89" fmla="*/ 2147483647 h 130"/>
                <a:gd name="T90" fmla="*/ 2147483647 w 150"/>
                <a:gd name="T91" fmla="*/ 2147483647 h 130"/>
                <a:gd name="T92" fmla="*/ 2147483647 w 150"/>
                <a:gd name="T93" fmla="*/ 2147483647 h 130"/>
                <a:gd name="T94" fmla="*/ 2147483647 w 150"/>
                <a:gd name="T95" fmla="*/ 2147483647 h 13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50" h="130">
                  <a:moveTo>
                    <a:pt x="138" y="14"/>
                  </a:moveTo>
                  <a:lnTo>
                    <a:pt x="131" y="13"/>
                  </a:lnTo>
                  <a:cubicBezTo>
                    <a:pt x="129" y="13"/>
                    <a:pt x="128" y="10"/>
                    <a:pt x="126" y="10"/>
                  </a:cubicBezTo>
                  <a:cubicBezTo>
                    <a:pt x="124" y="9"/>
                    <a:pt x="121" y="11"/>
                    <a:pt x="118" y="11"/>
                  </a:cubicBezTo>
                  <a:cubicBezTo>
                    <a:pt x="115" y="12"/>
                    <a:pt x="111" y="13"/>
                    <a:pt x="107" y="12"/>
                  </a:cubicBezTo>
                  <a:cubicBezTo>
                    <a:pt x="104" y="11"/>
                    <a:pt x="102" y="8"/>
                    <a:pt x="101" y="5"/>
                  </a:cubicBezTo>
                  <a:cubicBezTo>
                    <a:pt x="100" y="4"/>
                    <a:pt x="103" y="2"/>
                    <a:pt x="102" y="1"/>
                  </a:cubicBezTo>
                  <a:cubicBezTo>
                    <a:pt x="99" y="0"/>
                    <a:pt x="95" y="1"/>
                    <a:pt x="93" y="3"/>
                  </a:cubicBezTo>
                  <a:cubicBezTo>
                    <a:pt x="91" y="5"/>
                    <a:pt x="90" y="9"/>
                    <a:pt x="88" y="12"/>
                  </a:cubicBezTo>
                  <a:cubicBezTo>
                    <a:pt x="86" y="16"/>
                    <a:pt x="85" y="21"/>
                    <a:pt x="82" y="26"/>
                  </a:cubicBezTo>
                  <a:cubicBezTo>
                    <a:pt x="80" y="29"/>
                    <a:pt x="79" y="33"/>
                    <a:pt x="76" y="35"/>
                  </a:cubicBezTo>
                  <a:cubicBezTo>
                    <a:pt x="73" y="38"/>
                    <a:pt x="68" y="38"/>
                    <a:pt x="65" y="40"/>
                  </a:cubicBezTo>
                  <a:cubicBezTo>
                    <a:pt x="62" y="41"/>
                    <a:pt x="60" y="43"/>
                    <a:pt x="58" y="45"/>
                  </a:cubicBezTo>
                  <a:cubicBezTo>
                    <a:pt x="55" y="48"/>
                    <a:pt x="51" y="51"/>
                    <a:pt x="49" y="54"/>
                  </a:cubicBezTo>
                  <a:cubicBezTo>
                    <a:pt x="48" y="55"/>
                    <a:pt x="49" y="57"/>
                    <a:pt x="49" y="58"/>
                  </a:cubicBezTo>
                  <a:cubicBezTo>
                    <a:pt x="47" y="62"/>
                    <a:pt x="44" y="64"/>
                    <a:pt x="43" y="68"/>
                  </a:cubicBezTo>
                  <a:cubicBezTo>
                    <a:pt x="41" y="73"/>
                    <a:pt x="41" y="79"/>
                    <a:pt x="42" y="84"/>
                  </a:cubicBezTo>
                  <a:cubicBezTo>
                    <a:pt x="43" y="86"/>
                    <a:pt x="46" y="88"/>
                    <a:pt x="46" y="90"/>
                  </a:cubicBezTo>
                  <a:cubicBezTo>
                    <a:pt x="44" y="94"/>
                    <a:pt x="40" y="96"/>
                    <a:pt x="38" y="100"/>
                  </a:cubicBezTo>
                  <a:cubicBezTo>
                    <a:pt x="37" y="101"/>
                    <a:pt x="37" y="104"/>
                    <a:pt x="35" y="105"/>
                  </a:cubicBezTo>
                  <a:cubicBezTo>
                    <a:pt x="33" y="108"/>
                    <a:pt x="28" y="110"/>
                    <a:pt x="25" y="113"/>
                  </a:cubicBezTo>
                  <a:cubicBezTo>
                    <a:pt x="23" y="115"/>
                    <a:pt x="23" y="118"/>
                    <a:pt x="21" y="120"/>
                  </a:cubicBezTo>
                  <a:cubicBezTo>
                    <a:pt x="19" y="121"/>
                    <a:pt x="17" y="119"/>
                    <a:pt x="15" y="120"/>
                  </a:cubicBezTo>
                  <a:cubicBezTo>
                    <a:pt x="12" y="121"/>
                    <a:pt x="8" y="123"/>
                    <a:pt x="5" y="125"/>
                  </a:cubicBezTo>
                  <a:cubicBezTo>
                    <a:pt x="3" y="126"/>
                    <a:pt x="2" y="128"/>
                    <a:pt x="0" y="130"/>
                  </a:cubicBezTo>
                  <a:lnTo>
                    <a:pt x="56" y="130"/>
                  </a:lnTo>
                  <a:lnTo>
                    <a:pt x="56" y="115"/>
                  </a:lnTo>
                  <a:cubicBezTo>
                    <a:pt x="56" y="112"/>
                    <a:pt x="63" y="110"/>
                    <a:pt x="66" y="107"/>
                  </a:cubicBezTo>
                  <a:cubicBezTo>
                    <a:pt x="68" y="105"/>
                    <a:pt x="71" y="103"/>
                    <a:pt x="74" y="102"/>
                  </a:cubicBezTo>
                  <a:cubicBezTo>
                    <a:pt x="76" y="101"/>
                    <a:pt x="79" y="102"/>
                    <a:pt x="81" y="100"/>
                  </a:cubicBezTo>
                  <a:cubicBezTo>
                    <a:pt x="82" y="100"/>
                    <a:pt x="82" y="97"/>
                    <a:pt x="84" y="97"/>
                  </a:cubicBezTo>
                  <a:cubicBezTo>
                    <a:pt x="86" y="96"/>
                    <a:pt x="89" y="97"/>
                    <a:pt x="92" y="97"/>
                  </a:cubicBezTo>
                  <a:cubicBezTo>
                    <a:pt x="95" y="96"/>
                    <a:pt x="98" y="96"/>
                    <a:pt x="100" y="95"/>
                  </a:cubicBezTo>
                  <a:cubicBezTo>
                    <a:pt x="103" y="92"/>
                    <a:pt x="103" y="88"/>
                    <a:pt x="106" y="86"/>
                  </a:cubicBezTo>
                  <a:cubicBezTo>
                    <a:pt x="109" y="83"/>
                    <a:pt x="114" y="84"/>
                    <a:pt x="118" y="83"/>
                  </a:cubicBezTo>
                  <a:cubicBezTo>
                    <a:pt x="120" y="82"/>
                    <a:pt x="121" y="80"/>
                    <a:pt x="121" y="79"/>
                  </a:cubicBezTo>
                  <a:cubicBezTo>
                    <a:pt x="120" y="77"/>
                    <a:pt x="116" y="77"/>
                    <a:pt x="116" y="75"/>
                  </a:cubicBezTo>
                  <a:cubicBezTo>
                    <a:pt x="116" y="73"/>
                    <a:pt x="118" y="70"/>
                    <a:pt x="120" y="69"/>
                  </a:cubicBezTo>
                  <a:cubicBezTo>
                    <a:pt x="123" y="67"/>
                    <a:pt x="126" y="67"/>
                    <a:pt x="129" y="67"/>
                  </a:cubicBezTo>
                  <a:cubicBezTo>
                    <a:pt x="133" y="66"/>
                    <a:pt x="137" y="64"/>
                    <a:pt x="141" y="64"/>
                  </a:cubicBezTo>
                  <a:cubicBezTo>
                    <a:pt x="143" y="63"/>
                    <a:pt x="145" y="64"/>
                    <a:pt x="147" y="63"/>
                  </a:cubicBezTo>
                  <a:cubicBezTo>
                    <a:pt x="148" y="61"/>
                    <a:pt x="150" y="59"/>
                    <a:pt x="150" y="56"/>
                  </a:cubicBezTo>
                  <a:cubicBezTo>
                    <a:pt x="150" y="54"/>
                    <a:pt x="147" y="54"/>
                    <a:pt x="146" y="52"/>
                  </a:cubicBezTo>
                  <a:cubicBezTo>
                    <a:pt x="146" y="51"/>
                    <a:pt x="147" y="49"/>
                    <a:pt x="146" y="48"/>
                  </a:cubicBezTo>
                  <a:cubicBezTo>
                    <a:pt x="146" y="46"/>
                    <a:pt x="144" y="46"/>
                    <a:pt x="143" y="44"/>
                  </a:cubicBezTo>
                  <a:cubicBezTo>
                    <a:pt x="143" y="41"/>
                    <a:pt x="144" y="37"/>
                    <a:pt x="144" y="33"/>
                  </a:cubicBezTo>
                  <a:cubicBezTo>
                    <a:pt x="144" y="29"/>
                    <a:pt x="144" y="24"/>
                    <a:pt x="143" y="20"/>
                  </a:cubicBezTo>
                  <a:cubicBezTo>
                    <a:pt x="142" y="18"/>
                    <a:pt x="140" y="16"/>
                    <a:pt x="138" y="14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79" name="Freeform 48">
              <a:extLst>
                <a:ext uri="{FF2B5EF4-FFF2-40B4-BE49-F238E27FC236}">
                  <a16:creationId xmlns:a16="http://schemas.microsoft.com/office/drawing/2014/main" id="{32245ECF-556F-0D4C-BBEE-22C275E06AF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56445" y="1563796"/>
              <a:ext cx="755079" cy="927628"/>
            </a:xfrm>
            <a:custGeom>
              <a:avLst/>
              <a:gdLst>
                <a:gd name="T0" fmla="*/ 2147483647 w 151"/>
                <a:gd name="T1" fmla="*/ 2147483647 h 187"/>
                <a:gd name="T2" fmla="*/ 2147483647 w 151"/>
                <a:gd name="T3" fmla="*/ 2147483647 h 187"/>
                <a:gd name="T4" fmla="*/ 2147483647 w 151"/>
                <a:gd name="T5" fmla="*/ 2147483647 h 187"/>
                <a:gd name="T6" fmla="*/ 2147483647 w 151"/>
                <a:gd name="T7" fmla="*/ 2147483647 h 187"/>
                <a:gd name="T8" fmla="*/ 2147483647 w 151"/>
                <a:gd name="T9" fmla="*/ 2147483647 h 187"/>
                <a:gd name="T10" fmla="*/ 2147483647 w 151"/>
                <a:gd name="T11" fmla="*/ 2147483647 h 187"/>
                <a:gd name="T12" fmla="*/ 2147483647 w 151"/>
                <a:gd name="T13" fmla="*/ 2147483647 h 187"/>
                <a:gd name="T14" fmla="*/ 2147483647 w 151"/>
                <a:gd name="T15" fmla="*/ 2147483647 h 187"/>
                <a:gd name="T16" fmla="*/ 2147483647 w 151"/>
                <a:gd name="T17" fmla="*/ 2147483647 h 187"/>
                <a:gd name="T18" fmla="*/ 2147483647 w 151"/>
                <a:gd name="T19" fmla="*/ 2147483647 h 187"/>
                <a:gd name="T20" fmla="*/ 2147483647 w 151"/>
                <a:gd name="T21" fmla="*/ 2147483647 h 187"/>
                <a:gd name="T22" fmla="*/ 2147483647 w 151"/>
                <a:gd name="T23" fmla="*/ 2147483647 h 187"/>
                <a:gd name="T24" fmla="*/ 2147483647 w 151"/>
                <a:gd name="T25" fmla="*/ 2147483647 h 187"/>
                <a:gd name="T26" fmla="*/ 2147483647 w 151"/>
                <a:gd name="T27" fmla="*/ 2147483647 h 187"/>
                <a:gd name="T28" fmla="*/ 2147483647 w 151"/>
                <a:gd name="T29" fmla="*/ 0 h 187"/>
                <a:gd name="T30" fmla="*/ 2147483647 w 151"/>
                <a:gd name="T31" fmla="*/ 2147483647 h 187"/>
                <a:gd name="T32" fmla="*/ 2147483647 w 151"/>
                <a:gd name="T33" fmla="*/ 2147483647 h 187"/>
                <a:gd name="T34" fmla="*/ 2147483647 w 151"/>
                <a:gd name="T35" fmla="*/ 2147483647 h 187"/>
                <a:gd name="T36" fmla="*/ 2147483647 w 151"/>
                <a:gd name="T37" fmla="*/ 2147483647 h 187"/>
                <a:gd name="T38" fmla="*/ 2147483647 w 151"/>
                <a:gd name="T39" fmla="*/ 2147483647 h 187"/>
                <a:gd name="T40" fmla="*/ 2147483647 w 151"/>
                <a:gd name="T41" fmla="*/ 2147483647 h 187"/>
                <a:gd name="T42" fmla="*/ 2147483647 w 151"/>
                <a:gd name="T43" fmla="*/ 2147483647 h 187"/>
                <a:gd name="T44" fmla="*/ 2147483647 w 151"/>
                <a:gd name="T45" fmla="*/ 2147483647 h 187"/>
                <a:gd name="T46" fmla="*/ 2147483647 w 151"/>
                <a:gd name="T47" fmla="*/ 2147483647 h 187"/>
                <a:gd name="T48" fmla="*/ 0 w 151"/>
                <a:gd name="T49" fmla="*/ 2147483647 h 187"/>
                <a:gd name="T50" fmla="*/ 2147483647 w 151"/>
                <a:gd name="T51" fmla="*/ 2147483647 h 187"/>
                <a:gd name="T52" fmla="*/ 2147483647 w 151"/>
                <a:gd name="T53" fmla="*/ 2147483647 h 187"/>
                <a:gd name="T54" fmla="*/ 2147483647 w 151"/>
                <a:gd name="T55" fmla="*/ 2147483647 h 187"/>
                <a:gd name="T56" fmla="*/ 2147483647 w 151"/>
                <a:gd name="T57" fmla="*/ 2147483647 h 187"/>
                <a:gd name="T58" fmla="*/ 2147483647 w 151"/>
                <a:gd name="T59" fmla="*/ 2147483647 h 187"/>
                <a:gd name="T60" fmla="*/ 2147483647 w 151"/>
                <a:gd name="T61" fmla="*/ 2147483647 h 187"/>
                <a:gd name="T62" fmla="*/ 2147483647 w 151"/>
                <a:gd name="T63" fmla="*/ 2147483647 h 187"/>
                <a:gd name="T64" fmla="*/ 2147483647 w 151"/>
                <a:gd name="T65" fmla="*/ 2147483647 h 187"/>
                <a:gd name="T66" fmla="*/ 2147483647 w 151"/>
                <a:gd name="T67" fmla="*/ 2147483647 h 187"/>
                <a:gd name="T68" fmla="*/ 2147483647 w 151"/>
                <a:gd name="T69" fmla="*/ 2147483647 h 187"/>
                <a:gd name="T70" fmla="*/ 2147483647 w 151"/>
                <a:gd name="T71" fmla="*/ 2147483647 h 187"/>
                <a:gd name="T72" fmla="*/ 2147483647 w 151"/>
                <a:gd name="T73" fmla="*/ 2147483647 h 187"/>
                <a:gd name="T74" fmla="*/ 2147483647 w 151"/>
                <a:gd name="T75" fmla="*/ 2147483647 h 187"/>
                <a:gd name="T76" fmla="*/ 2147483647 w 151"/>
                <a:gd name="T77" fmla="*/ 2147483647 h 187"/>
                <a:gd name="T78" fmla="*/ 2147483647 w 151"/>
                <a:gd name="T79" fmla="*/ 2147483647 h 187"/>
                <a:gd name="T80" fmla="*/ 2147483647 w 151"/>
                <a:gd name="T81" fmla="*/ 2147483647 h 187"/>
                <a:gd name="T82" fmla="*/ 2147483647 w 151"/>
                <a:gd name="T83" fmla="*/ 2147483647 h 18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51" h="187">
                  <a:moveTo>
                    <a:pt x="58" y="186"/>
                  </a:moveTo>
                  <a:cubicBezTo>
                    <a:pt x="60" y="186"/>
                    <a:pt x="62" y="187"/>
                    <a:pt x="63" y="185"/>
                  </a:cubicBezTo>
                  <a:cubicBezTo>
                    <a:pt x="65" y="183"/>
                    <a:pt x="64" y="179"/>
                    <a:pt x="66" y="177"/>
                  </a:cubicBezTo>
                  <a:cubicBezTo>
                    <a:pt x="66" y="176"/>
                    <a:pt x="69" y="176"/>
                    <a:pt x="70" y="177"/>
                  </a:cubicBezTo>
                  <a:cubicBezTo>
                    <a:pt x="72" y="178"/>
                    <a:pt x="72" y="182"/>
                    <a:pt x="75" y="183"/>
                  </a:cubicBezTo>
                  <a:cubicBezTo>
                    <a:pt x="77" y="183"/>
                    <a:pt x="77" y="178"/>
                    <a:pt x="79" y="178"/>
                  </a:cubicBezTo>
                  <a:cubicBezTo>
                    <a:pt x="83" y="176"/>
                    <a:pt x="88" y="179"/>
                    <a:pt x="92" y="178"/>
                  </a:cubicBezTo>
                  <a:cubicBezTo>
                    <a:pt x="94" y="177"/>
                    <a:pt x="93" y="174"/>
                    <a:pt x="95" y="174"/>
                  </a:cubicBezTo>
                  <a:cubicBezTo>
                    <a:pt x="96" y="174"/>
                    <a:pt x="96" y="178"/>
                    <a:pt x="97" y="178"/>
                  </a:cubicBezTo>
                  <a:lnTo>
                    <a:pt x="144" y="178"/>
                  </a:lnTo>
                  <a:lnTo>
                    <a:pt x="147" y="164"/>
                  </a:lnTo>
                  <a:lnTo>
                    <a:pt x="143" y="162"/>
                  </a:lnTo>
                  <a:lnTo>
                    <a:pt x="132" y="35"/>
                  </a:lnTo>
                  <a:cubicBezTo>
                    <a:pt x="131" y="29"/>
                    <a:pt x="144" y="35"/>
                    <a:pt x="151" y="35"/>
                  </a:cubicBezTo>
                  <a:lnTo>
                    <a:pt x="103" y="0"/>
                  </a:lnTo>
                  <a:lnTo>
                    <a:pt x="103" y="21"/>
                  </a:lnTo>
                  <a:lnTo>
                    <a:pt x="62" y="21"/>
                  </a:lnTo>
                  <a:lnTo>
                    <a:pt x="62" y="58"/>
                  </a:lnTo>
                  <a:lnTo>
                    <a:pt x="58" y="60"/>
                  </a:lnTo>
                  <a:cubicBezTo>
                    <a:pt x="56" y="60"/>
                    <a:pt x="54" y="60"/>
                    <a:pt x="53" y="61"/>
                  </a:cubicBezTo>
                  <a:cubicBezTo>
                    <a:pt x="50" y="63"/>
                    <a:pt x="48" y="66"/>
                    <a:pt x="46" y="69"/>
                  </a:cubicBezTo>
                  <a:cubicBezTo>
                    <a:pt x="46" y="75"/>
                    <a:pt x="48" y="81"/>
                    <a:pt x="48" y="87"/>
                  </a:cubicBezTo>
                  <a:cubicBezTo>
                    <a:pt x="48" y="89"/>
                    <a:pt x="46" y="89"/>
                    <a:pt x="46" y="90"/>
                  </a:cubicBezTo>
                  <a:lnTo>
                    <a:pt x="4" y="89"/>
                  </a:lnTo>
                  <a:lnTo>
                    <a:pt x="0" y="95"/>
                  </a:lnTo>
                  <a:cubicBezTo>
                    <a:pt x="1" y="96"/>
                    <a:pt x="2" y="98"/>
                    <a:pt x="4" y="99"/>
                  </a:cubicBezTo>
                  <a:cubicBezTo>
                    <a:pt x="4" y="99"/>
                    <a:pt x="6" y="98"/>
                    <a:pt x="6" y="99"/>
                  </a:cubicBezTo>
                  <a:cubicBezTo>
                    <a:pt x="7" y="101"/>
                    <a:pt x="8" y="104"/>
                    <a:pt x="8" y="107"/>
                  </a:cubicBezTo>
                  <a:cubicBezTo>
                    <a:pt x="8" y="111"/>
                    <a:pt x="6" y="116"/>
                    <a:pt x="5" y="121"/>
                  </a:cubicBezTo>
                  <a:cubicBezTo>
                    <a:pt x="5" y="122"/>
                    <a:pt x="7" y="123"/>
                    <a:pt x="7" y="124"/>
                  </a:cubicBezTo>
                  <a:cubicBezTo>
                    <a:pt x="8" y="127"/>
                    <a:pt x="9" y="131"/>
                    <a:pt x="9" y="135"/>
                  </a:cubicBezTo>
                  <a:cubicBezTo>
                    <a:pt x="9" y="139"/>
                    <a:pt x="8" y="144"/>
                    <a:pt x="7" y="149"/>
                  </a:cubicBezTo>
                  <a:cubicBezTo>
                    <a:pt x="6" y="154"/>
                    <a:pt x="4" y="160"/>
                    <a:pt x="3" y="164"/>
                  </a:cubicBezTo>
                  <a:cubicBezTo>
                    <a:pt x="5" y="163"/>
                    <a:pt x="6" y="160"/>
                    <a:pt x="8" y="159"/>
                  </a:cubicBezTo>
                  <a:cubicBezTo>
                    <a:pt x="12" y="158"/>
                    <a:pt x="17" y="160"/>
                    <a:pt x="21" y="159"/>
                  </a:cubicBezTo>
                  <a:cubicBezTo>
                    <a:pt x="22" y="159"/>
                    <a:pt x="22" y="157"/>
                    <a:pt x="23" y="157"/>
                  </a:cubicBezTo>
                  <a:cubicBezTo>
                    <a:pt x="26" y="157"/>
                    <a:pt x="29" y="156"/>
                    <a:pt x="31" y="158"/>
                  </a:cubicBezTo>
                  <a:cubicBezTo>
                    <a:pt x="34" y="159"/>
                    <a:pt x="34" y="164"/>
                    <a:pt x="37" y="166"/>
                  </a:cubicBezTo>
                  <a:cubicBezTo>
                    <a:pt x="39" y="167"/>
                    <a:pt x="41" y="165"/>
                    <a:pt x="43" y="166"/>
                  </a:cubicBezTo>
                  <a:cubicBezTo>
                    <a:pt x="45" y="169"/>
                    <a:pt x="45" y="173"/>
                    <a:pt x="46" y="176"/>
                  </a:cubicBezTo>
                  <a:cubicBezTo>
                    <a:pt x="47" y="178"/>
                    <a:pt x="49" y="181"/>
                    <a:pt x="51" y="182"/>
                  </a:cubicBezTo>
                  <a:cubicBezTo>
                    <a:pt x="53" y="184"/>
                    <a:pt x="56" y="185"/>
                    <a:pt x="58" y="18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80" name="Freeform 49">
              <a:extLst>
                <a:ext uri="{FF2B5EF4-FFF2-40B4-BE49-F238E27FC236}">
                  <a16:creationId xmlns:a16="http://schemas.microsoft.com/office/drawing/2014/main" id="{D23FE248-390C-5549-ABE7-EE7701D4FD5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06385" y="2338880"/>
              <a:ext cx="387967" cy="313335"/>
            </a:xfrm>
            <a:custGeom>
              <a:avLst/>
              <a:gdLst>
                <a:gd name="T0" fmla="*/ 2147483647 w 78"/>
                <a:gd name="T1" fmla="*/ 2147483647 h 64"/>
                <a:gd name="T2" fmla="*/ 2147483647 w 78"/>
                <a:gd name="T3" fmla="*/ 2147483647 h 64"/>
                <a:gd name="T4" fmla="*/ 2147483647 w 78"/>
                <a:gd name="T5" fmla="*/ 2147483647 h 64"/>
                <a:gd name="T6" fmla="*/ 2147483647 w 78"/>
                <a:gd name="T7" fmla="*/ 2147483647 h 64"/>
                <a:gd name="T8" fmla="*/ 2147483647 w 78"/>
                <a:gd name="T9" fmla="*/ 2147483647 h 64"/>
                <a:gd name="T10" fmla="*/ 2147483647 w 78"/>
                <a:gd name="T11" fmla="*/ 2147483647 h 64"/>
                <a:gd name="T12" fmla="*/ 2147483647 w 78"/>
                <a:gd name="T13" fmla="*/ 2147483647 h 64"/>
                <a:gd name="T14" fmla="*/ 2147483647 w 78"/>
                <a:gd name="T15" fmla="*/ 2147483647 h 64"/>
                <a:gd name="T16" fmla="*/ 2147483647 w 78"/>
                <a:gd name="T17" fmla="*/ 2147483647 h 64"/>
                <a:gd name="T18" fmla="*/ 2147483647 w 78"/>
                <a:gd name="T19" fmla="*/ 2147483647 h 64"/>
                <a:gd name="T20" fmla="*/ 2147483647 w 78"/>
                <a:gd name="T21" fmla="*/ 2147483647 h 64"/>
                <a:gd name="T22" fmla="*/ 2147483647 w 78"/>
                <a:gd name="T23" fmla="*/ 2147483647 h 64"/>
                <a:gd name="T24" fmla="*/ 2147483647 w 78"/>
                <a:gd name="T25" fmla="*/ 2147483647 h 64"/>
                <a:gd name="T26" fmla="*/ 2147483647 w 78"/>
                <a:gd name="T27" fmla="*/ 2147483647 h 64"/>
                <a:gd name="T28" fmla="*/ 0 w 78"/>
                <a:gd name="T29" fmla="*/ 2147483647 h 64"/>
                <a:gd name="T30" fmla="*/ 2147483647 w 78"/>
                <a:gd name="T31" fmla="*/ 2147483647 h 64"/>
                <a:gd name="T32" fmla="*/ 2147483647 w 78"/>
                <a:gd name="T33" fmla="*/ 2147483647 h 64"/>
                <a:gd name="T34" fmla="*/ 2147483647 w 78"/>
                <a:gd name="T35" fmla="*/ 2147483647 h 64"/>
                <a:gd name="T36" fmla="*/ 2147483647 w 78"/>
                <a:gd name="T37" fmla="*/ 2147483647 h 64"/>
                <a:gd name="T38" fmla="*/ 2147483647 w 78"/>
                <a:gd name="T39" fmla="*/ 2147483647 h 64"/>
                <a:gd name="T40" fmla="*/ 2147483647 w 78"/>
                <a:gd name="T41" fmla="*/ 2147483647 h 64"/>
                <a:gd name="T42" fmla="*/ 2147483647 w 78"/>
                <a:gd name="T43" fmla="*/ 2147483647 h 64"/>
                <a:gd name="T44" fmla="*/ 2147483647 w 78"/>
                <a:gd name="T45" fmla="*/ 2147483647 h 64"/>
                <a:gd name="T46" fmla="*/ 2147483647 w 78"/>
                <a:gd name="T47" fmla="*/ 2147483647 h 64"/>
                <a:gd name="T48" fmla="*/ 2147483647 w 78"/>
                <a:gd name="T49" fmla="*/ 2147483647 h 64"/>
                <a:gd name="T50" fmla="*/ 2147483647 w 78"/>
                <a:gd name="T51" fmla="*/ 2147483647 h 64"/>
                <a:gd name="T52" fmla="*/ 2147483647 w 78"/>
                <a:gd name="T53" fmla="*/ 2147483647 h 64"/>
                <a:gd name="T54" fmla="*/ 2147483647 w 78"/>
                <a:gd name="T55" fmla="*/ 2147483647 h 64"/>
                <a:gd name="T56" fmla="*/ 2147483647 w 78"/>
                <a:gd name="T57" fmla="*/ 2147483647 h 64"/>
                <a:gd name="T58" fmla="*/ 2147483647 w 78"/>
                <a:gd name="T59" fmla="*/ 2147483647 h 64"/>
                <a:gd name="T60" fmla="*/ 2147483647 w 78"/>
                <a:gd name="T61" fmla="*/ 2147483647 h 64"/>
                <a:gd name="T62" fmla="*/ 2147483647 w 78"/>
                <a:gd name="T63" fmla="*/ 2147483647 h 64"/>
                <a:gd name="T64" fmla="*/ 2147483647 w 78"/>
                <a:gd name="T65" fmla="*/ 2147483647 h 64"/>
                <a:gd name="T66" fmla="*/ 2147483647 w 78"/>
                <a:gd name="T67" fmla="*/ 2147483647 h 64"/>
                <a:gd name="T68" fmla="*/ 2147483647 w 78"/>
                <a:gd name="T69" fmla="*/ 2147483647 h 64"/>
                <a:gd name="T70" fmla="*/ 2147483647 w 78"/>
                <a:gd name="T71" fmla="*/ 2147483647 h 64"/>
                <a:gd name="T72" fmla="*/ 2147483647 w 78"/>
                <a:gd name="T73" fmla="*/ 2147483647 h 64"/>
                <a:gd name="T74" fmla="*/ 2147483647 w 78"/>
                <a:gd name="T75" fmla="*/ 2147483647 h 64"/>
                <a:gd name="T76" fmla="*/ 2147483647 w 78"/>
                <a:gd name="T77" fmla="*/ 2147483647 h 64"/>
                <a:gd name="T78" fmla="*/ 2147483647 w 78"/>
                <a:gd name="T79" fmla="*/ 2147483647 h 64"/>
                <a:gd name="T80" fmla="*/ 2147483647 w 78"/>
                <a:gd name="T81" fmla="*/ 2147483647 h 64"/>
                <a:gd name="T82" fmla="*/ 2147483647 w 78"/>
                <a:gd name="T83" fmla="*/ 2147483647 h 6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78" h="64">
                  <a:moveTo>
                    <a:pt x="10" y="64"/>
                  </a:moveTo>
                  <a:cubicBezTo>
                    <a:pt x="10" y="62"/>
                    <a:pt x="9" y="61"/>
                    <a:pt x="9" y="59"/>
                  </a:cubicBezTo>
                  <a:cubicBezTo>
                    <a:pt x="9" y="57"/>
                    <a:pt x="9" y="56"/>
                    <a:pt x="9" y="54"/>
                  </a:cubicBezTo>
                  <a:cubicBezTo>
                    <a:pt x="13" y="54"/>
                    <a:pt x="16" y="55"/>
                    <a:pt x="20" y="54"/>
                  </a:cubicBezTo>
                  <a:cubicBezTo>
                    <a:pt x="23" y="54"/>
                    <a:pt x="26" y="51"/>
                    <a:pt x="30" y="51"/>
                  </a:cubicBezTo>
                  <a:cubicBezTo>
                    <a:pt x="33" y="51"/>
                    <a:pt x="36" y="52"/>
                    <a:pt x="39" y="52"/>
                  </a:cubicBezTo>
                  <a:cubicBezTo>
                    <a:pt x="42" y="52"/>
                    <a:pt x="44" y="52"/>
                    <a:pt x="46" y="51"/>
                  </a:cubicBezTo>
                  <a:cubicBezTo>
                    <a:pt x="47" y="50"/>
                    <a:pt x="48" y="48"/>
                    <a:pt x="47" y="47"/>
                  </a:cubicBezTo>
                  <a:cubicBezTo>
                    <a:pt x="44" y="46"/>
                    <a:pt x="39" y="45"/>
                    <a:pt x="36" y="45"/>
                  </a:cubicBezTo>
                  <a:cubicBezTo>
                    <a:pt x="33" y="44"/>
                    <a:pt x="31" y="44"/>
                    <a:pt x="29" y="44"/>
                  </a:cubicBezTo>
                  <a:cubicBezTo>
                    <a:pt x="28" y="45"/>
                    <a:pt x="27" y="47"/>
                    <a:pt x="26" y="47"/>
                  </a:cubicBezTo>
                  <a:cubicBezTo>
                    <a:pt x="22" y="48"/>
                    <a:pt x="18" y="48"/>
                    <a:pt x="14" y="48"/>
                  </a:cubicBezTo>
                  <a:cubicBezTo>
                    <a:pt x="13" y="46"/>
                    <a:pt x="12" y="43"/>
                    <a:pt x="11" y="41"/>
                  </a:cubicBezTo>
                  <a:cubicBezTo>
                    <a:pt x="10" y="38"/>
                    <a:pt x="10" y="35"/>
                    <a:pt x="8" y="33"/>
                  </a:cubicBezTo>
                  <a:cubicBezTo>
                    <a:pt x="6" y="32"/>
                    <a:pt x="0" y="34"/>
                    <a:pt x="0" y="31"/>
                  </a:cubicBezTo>
                  <a:cubicBezTo>
                    <a:pt x="0" y="27"/>
                    <a:pt x="6" y="26"/>
                    <a:pt x="8" y="23"/>
                  </a:cubicBezTo>
                  <a:cubicBezTo>
                    <a:pt x="10" y="21"/>
                    <a:pt x="13" y="19"/>
                    <a:pt x="14" y="16"/>
                  </a:cubicBezTo>
                  <a:cubicBezTo>
                    <a:pt x="14" y="14"/>
                    <a:pt x="13" y="11"/>
                    <a:pt x="13" y="8"/>
                  </a:cubicBezTo>
                  <a:cubicBezTo>
                    <a:pt x="15" y="7"/>
                    <a:pt x="16" y="4"/>
                    <a:pt x="18" y="3"/>
                  </a:cubicBezTo>
                  <a:cubicBezTo>
                    <a:pt x="22" y="2"/>
                    <a:pt x="27" y="4"/>
                    <a:pt x="31" y="3"/>
                  </a:cubicBezTo>
                  <a:cubicBezTo>
                    <a:pt x="32" y="3"/>
                    <a:pt x="32" y="1"/>
                    <a:pt x="33" y="1"/>
                  </a:cubicBezTo>
                  <a:cubicBezTo>
                    <a:pt x="36" y="1"/>
                    <a:pt x="39" y="0"/>
                    <a:pt x="41" y="2"/>
                  </a:cubicBezTo>
                  <a:cubicBezTo>
                    <a:pt x="44" y="3"/>
                    <a:pt x="44" y="8"/>
                    <a:pt x="47" y="10"/>
                  </a:cubicBezTo>
                  <a:cubicBezTo>
                    <a:pt x="49" y="11"/>
                    <a:pt x="51" y="9"/>
                    <a:pt x="53" y="10"/>
                  </a:cubicBezTo>
                  <a:cubicBezTo>
                    <a:pt x="55" y="13"/>
                    <a:pt x="55" y="17"/>
                    <a:pt x="56" y="20"/>
                  </a:cubicBezTo>
                  <a:cubicBezTo>
                    <a:pt x="57" y="22"/>
                    <a:pt x="59" y="25"/>
                    <a:pt x="61" y="26"/>
                  </a:cubicBezTo>
                  <a:cubicBezTo>
                    <a:pt x="63" y="28"/>
                    <a:pt x="66" y="29"/>
                    <a:pt x="68" y="30"/>
                  </a:cubicBezTo>
                  <a:lnTo>
                    <a:pt x="71" y="38"/>
                  </a:lnTo>
                  <a:lnTo>
                    <a:pt x="69" y="47"/>
                  </a:lnTo>
                  <a:lnTo>
                    <a:pt x="72" y="51"/>
                  </a:lnTo>
                  <a:lnTo>
                    <a:pt x="75" y="51"/>
                  </a:lnTo>
                  <a:lnTo>
                    <a:pt x="78" y="57"/>
                  </a:lnTo>
                  <a:lnTo>
                    <a:pt x="76" y="63"/>
                  </a:lnTo>
                  <a:cubicBezTo>
                    <a:pt x="73" y="63"/>
                    <a:pt x="71" y="64"/>
                    <a:pt x="68" y="64"/>
                  </a:cubicBezTo>
                  <a:cubicBezTo>
                    <a:pt x="66" y="63"/>
                    <a:pt x="63" y="63"/>
                    <a:pt x="60" y="63"/>
                  </a:cubicBezTo>
                  <a:cubicBezTo>
                    <a:pt x="59" y="63"/>
                    <a:pt x="58" y="64"/>
                    <a:pt x="57" y="63"/>
                  </a:cubicBezTo>
                  <a:cubicBezTo>
                    <a:pt x="56" y="63"/>
                    <a:pt x="56" y="61"/>
                    <a:pt x="55" y="61"/>
                  </a:cubicBezTo>
                  <a:cubicBezTo>
                    <a:pt x="53" y="60"/>
                    <a:pt x="50" y="61"/>
                    <a:pt x="48" y="61"/>
                  </a:cubicBezTo>
                  <a:cubicBezTo>
                    <a:pt x="43" y="60"/>
                    <a:pt x="38" y="59"/>
                    <a:pt x="33" y="60"/>
                  </a:cubicBezTo>
                  <a:cubicBezTo>
                    <a:pt x="30" y="60"/>
                    <a:pt x="28" y="63"/>
                    <a:pt x="25" y="64"/>
                  </a:cubicBezTo>
                  <a:cubicBezTo>
                    <a:pt x="22" y="64"/>
                    <a:pt x="19" y="63"/>
                    <a:pt x="16" y="63"/>
                  </a:cubicBezTo>
                  <a:cubicBezTo>
                    <a:pt x="14" y="63"/>
                    <a:pt x="12" y="63"/>
                    <a:pt x="10" y="64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81" name="Freeform 50">
              <a:extLst>
                <a:ext uri="{FF2B5EF4-FFF2-40B4-BE49-F238E27FC236}">
                  <a16:creationId xmlns:a16="http://schemas.microsoft.com/office/drawing/2014/main" id="{64CDB8EF-1068-9D4B-8532-1428FADA3ED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56445" y="2627476"/>
              <a:ext cx="208586" cy="136052"/>
            </a:xfrm>
            <a:custGeom>
              <a:avLst/>
              <a:gdLst>
                <a:gd name="T0" fmla="*/ 2147483647 w 42"/>
                <a:gd name="T1" fmla="*/ 2147483647 h 27"/>
                <a:gd name="T2" fmla="*/ 2147483647 w 42"/>
                <a:gd name="T3" fmla="*/ 2147483647 h 27"/>
                <a:gd name="T4" fmla="*/ 2147483647 w 42"/>
                <a:gd name="T5" fmla="*/ 2147483647 h 27"/>
                <a:gd name="T6" fmla="*/ 2147483647 w 42"/>
                <a:gd name="T7" fmla="*/ 2147483647 h 27"/>
                <a:gd name="T8" fmla="*/ 2147483647 w 42"/>
                <a:gd name="T9" fmla="*/ 2147483647 h 27"/>
                <a:gd name="T10" fmla="*/ 2147483647 w 42"/>
                <a:gd name="T11" fmla="*/ 2147483647 h 27"/>
                <a:gd name="T12" fmla="*/ 2147483647 w 42"/>
                <a:gd name="T13" fmla="*/ 2147483647 h 27"/>
                <a:gd name="T14" fmla="*/ 2147483647 w 42"/>
                <a:gd name="T15" fmla="*/ 2147483647 h 27"/>
                <a:gd name="T16" fmla="*/ 2147483647 w 42"/>
                <a:gd name="T17" fmla="*/ 2147483647 h 27"/>
                <a:gd name="T18" fmla="*/ 2147483647 w 42"/>
                <a:gd name="T19" fmla="*/ 2147483647 h 27"/>
                <a:gd name="T20" fmla="*/ 0 w 42"/>
                <a:gd name="T21" fmla="*/ 2147483647 h 27"/>
                <a:gd name="T22" fmla="*/ 2147483647 w 42"/>
                <a:gd name="T23" fmla="*/ 2147483647 h 27"/>
                <a:gd name="T24" fmla="*/ 2147483647 w 42"/>
                <a:gd name="T25" fmla="*/ 2147483647 h 27"/>
                <a:gd name="T26" fmla="*/ 2147483647 w 42"/>
                <a:gd name="T27" fmla="*/ 2147483647 h 27"/>
                <a:gd name="T28" fmla="*/ 2147483647 w 42"/>
                <a:gd name="T29" fmla="*/ 2147483647 h 27"/>
                <a:gd name="T30" fmla="*/ 2147483647 w 42"/>
                <a:gd name="T31" fmla="*/ 2147483647 h 2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2" h="27">
                  <a:moveTo>
                    <a:pt x="22" y="27"/>
                  </a:moveTo>
                  <a:cubicBezTo>
                    <a:pt x="23" y="24"/>
                    <a:pt x="23" y="21"/>
                    <a:pt x="26" y="18"/>
                  </a:cubicBezTo>
                  <a:cubicBezTo>
                    <a:pt x="27" y="16"/>
                    <a:pt x="31" y="16"/>
                    <a:pt x="33" y="15"/>
                  </a:cubicBezTo>
                  <a:cubicBezTo>
                    <a:pt x="36" y="15"/>
                    <a:pt x="39" y="16"/>
                    <a:pt x="40" y="14"/>
                  </a:cubicBezTo>
                  <a:cubicBezTo>
                    <a:pt x="42" y="12"/>
                    <a:pt x="38" y="10"/>
                    <a:pt x="38" y="8"/>
                  </a:cubicBezTo>
                  <a:cubicBezTo>
                    <a:pt x="38" y="7"/>
                    <a:pt x="39" y="6"/>
                    <a:pt x="39" y="5"/>
                  </a:cubicBezTo>
                  <a:cubicBezTo>
                    <a:pt x="39" y="4"/>
                    <a:pt x="39" y="3"/>
                    <a:pt x="38" y="2"/>
                  </a:cubicBezTo>
                  <a:cubicBezTo>
                    <a:pt x="33" y="1"/>
                    <a:pt x="28" y="0"/>
                    <a:pt x="23" y="1"/>
                  </a:cubicBezTo>
                  <a:cubicBezTo>
                    <a:pt x="20" y="1"/>
                    <a:pt x="18" y="4"/>
                    <a:pt x="15" y="5"/>
                  </a:cubicBezTo>
                  <a:cubicBezTo>
                    <a:pt x="12" y="5"/>
                    <a:pt x="9" y="4"/>
                    <a:pt x="6" y="4"/>
                  </a:cubicBezTo>
                  <a:cubicBezTo>
                    <a:pt x="4" y="4"/>
                    <a:pt x="2" y="4"/>
                    <a:pt x="0" y="5"/>
                  </a:cubicBezTo>
                  <a:cubicBezTo>
                    <a:pt x="1" y="7"/>
                    <a:pt x="2" y="11"/>
                    <a:pt x="5" y="12"/>
                  </a:cubicBezTo>
                  <a:cubicBezTo>
                    <a:pt x="11" y="14"/>
                    <a:pt x="16" y="10"/>
                    <a:pt x="22" y="12"/>
                  </a:cubicBezTo>
                  <a:cubicBezTo>
                    <a:pt x="24" y="12"/>
                    <a:pt x="15" y="12"/>
                    <a:pt x="14" y="15"/>
                  </a:cubicBezTo>
                  <a:cubicBezTo>
                    <a:pt x="14" y="16"/>
                    <a:pt x="17" y="18"/>
                    <a:pt x="18" y="20"/>
                  </a:cubicBezTo>
                  <a:cubicBezTo>
                    <a:pt x="20" y="22"/>
                    <a:pt x="21" y="24"/>
                    <a:pt x="22" y="27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82" name="Freeform 51">
              <a:extLst>
                <a:ext uri="{FF2B5EF4-FFF2-40B4-BE49-F238E27FC236}">
                  <a16:creationId xmlns:a16="http://schemas.microsoft.com/office/drawing/2014/main" id="{A406C014-9186-4E46-84E7-9042F60BFFE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52272" y="2553268"/>
              <a:ext cx="191899" cy="57717"/>
            </a:xfrm>
            <a:custGeom>
              <a:avLst/>
              <a:gdLst>
                <a:gd name="T0" fmla="*/ 0 w 39"/>
                <a:gd name="T1" fmla="*/ 2147483647 h 11"/>
                <a:gd name="T2" fmla="*/ 2147483647 w 39"/>
                <a:gd name="T3" fmla="*/ 2147483647 h 11"/>
                <a:gd name="T4" fmla="*/ 2147483647 w 39"/>
                <a:gd name="T5" fmla="*/ 2147483647 h 11"/>
                <a:gd name="T6" fmla="*/ 2147483647 w 39"/>
                <a:gd name="T7" fmla="*/ 2147483647 h 11"/>
                <a:gd name="T8" fmla="*/ 2147483647 w 39"/>
                <a:gd name="T9" fmla="*/ 0 h 11"/>
                <a:gd name="T10" fmla="*/ 2147483647 w 39"/>
                <a:gd name="T11" fmla="*/ 2147483647 h 11"/>
                <a:gd name="T12" fmla="*/ 2147483647 w 39"/>
                <a:gd name="T13" fmla="*/ 2147483647 h 11"/>
                <a:gd name="T14" fmla="*/ 2147483647 w 39"/>
                <a:gd name="T15" fmla="*/ 2147483647 h 11"/>
                <a:gd name="T16" fmla="*/ 2147483647 w 39"/>
                <a:gd name="T17" fmla="*/ 2147483647 h 11"/>
                <a:gd name="T18" fmla="*/ 2147483647 w 39"/>
                <a:gd name="T19" fmla="*/ 2147483647 h 11"/>
                <a:gd name="T20" fmla="*/ 2147483647 w 39"/>
                <a:gd name="T21" fmla="*/ 2147483647 h 11"/>
                <a:gd name="T22" fmla="*/ 0 w 39"/>
                <a:gd name="T23" fmla="*/ 2147483647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9" h="11">
                  <a:moveTo>
                    <a:pt x="0" y="10"/>
                  </a:moveTo>
                  <a:cubicBezTo>
                    <a:pt x="5" y="9"/>
                    <a:pt x="9" y="8"/>
                    <a:pt x="14" y="7"/>
                  </a:cubicBezTo>
                  <a:cubicBezTo>
                    <a:pt x="11" y="5"/>
                    <a:pt x="8" y="5"/>
                    <a:pt x="5" y="4"/>
                  </a:cubicBezTo>
                  <a:cubicBezTo>
                    <a:pt x="9" y="4"/>
                    <a:pt x="13" y="4"/>
                    <a:pt x="17" y="3"/>
                  </a:cubicBezTo>
                  <a:cubicBezTo>
                    <a:pt x="18" y="3"/>
                    <a:pt x="19" y="1"/>
                    <a:pt x="20" y="0"/>
                  </a:cubicBezTo>
                  <a:cubicBezTo>
                    <a:pt x="22" y="0"/>
                    <a:pt x="24" y="0"/>
                    <a:pt x="27" y="1"/>
                  </a:cubicBezTo>
                  <a:cubicBezTo>
                    <a:pt x="30" y="1"/>
                    <a:pt x="35" y="2"/>
                    <a:pt x="38" y="3"/>
                  </a:cubicBezTo>
                  <a:cubicBezTo>
                    <a:pt x="39" y="4"/>
                    <a:pt x="38" y="6"/>
                    <a:pt x="37" y="7"/>
                  </a:cubicBezTo>
                  <a:cubicBezTo>
                    <a:pt x="35" y="8"/>
                    <a:pt x="33" y="8"/>
                    <a:pt x="30" y="8"/>
                  </a:cubicBezTo>
                  <a:cubicBezTo>
                    <a:pt x="27" y="8"/>
                    <a:pt x="24" y="7"/>
                    <a:pt x="21" y="7"/>
                  </a:cubicBezTo>
                  <a:cubicBezTo>
                    <a:pt x="17" y="7"/>
                    <a:pt x="14" y="10"/>
                    <a:pt x="11" y="10"/>
                  </a:cubicBezTo>
                  <a:cubicBezTo>
                    <a:pt x="7" y="11"/>
                    <a:pt x="4" y="10"/>
                    <a:pt x="0" y="1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84" name="Freeform 52">
              <a:extLst>
                <a:ext uri="{FF2B5EF4-FFF2-40B4-BE49-F238E27FC236}">
                  <a16:creationId xmlns:a16="http://schemas.microsoft.com/office/drawing/2014/main" id="{4017769B-EEEC-B34D-B5B2-C0768321286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64911" y="2635723"/>
              <a:ext cx="479746" cy="399909"/>
            </a:xfrm>
            <a:custGeom>
              <a:avLst/>
              <a:gdLst>
                <a:gd name="T0" fmla="*/ 2147483647 w 96"/>
                <a:gd name="T1" fmla="*/ 2147483647 h 81"/>
                <a:gd name="T2" fmla="*/ 2147483647 w 96"/>
                <a:gd name="T3" fmla="*/ 2147483647 h 81"/>
                <a:gd name="T4" fmla="*/ 2147483647 w 96"/>
                <a:gd name="T5" fmla="*/ 2147483647 h 81"/>
                <a:gd name="T6" fmla="*/ 2147483647 w 96"/>
                <a:gd name="T7" fmla="*/ 2147483647 h 81"/>
                <a:gd name="T8" fmla="*/ 2147483647 w 96"/>
                <a:gd name="T9" fmla="*/ 2147483647 h 81"/>
                <a:gd name="T10" fmla="*/ 2147483647 w 96"/>
                <a:gd name="T11" fmla="*/ 2147483647 h 81"/>
                <a:gd name="T12" fmla="*/ 2147483647 w 96"/>
                <a:gd name="T13" fmla="*/ 2147483647 h 81"/>
                <a:gd name="T14" fmla="*/ 2147483647 w 96"/>
                <a:gd name="T15" fmla="*/ 2147483647 h 81"/>
                <a:gd name="T16" fmla="*/ 2147483647 w 96"/>
                <a:gd name="T17" fmla="*/ 2147483647 h 81"/>
                <a:gd name="T18" fmla="*/ 2147483647 w 96"/>
                <a:gd name="T19" fmla="*/ 2147483647 h 81"/>
                <a:gd name="T20" fmla="*/ 2147483647 w 96"/>
                <a:gd name="T21" fmla="*/ 2147483647 h 81"/>
                <a:gd name="T22" fmla="*/ 2147483647 w 96"/>
                <a:gd name="T23" fmla="*/ 2147483647 h 81"/>
                <a:gd name="T24" fmla="*/ 2147483647 w 96"/>
                <a:gd name="T25" fmla="*/ 2147483647 h 81"/>
                <a:gd name="T26" fmla="*/ 2147483647 w 96"/>
                <a:gd name="T27" fmla="*/ 2147483647 h 81"/>
                <a:gd name="T28" fmla="*/ 2147483647 w 96"/>
                <a:gd name="T29" fmla="*/ 2147483647 h 81"/>
                <a:gd name="T30" fmla="*/ 2147483647 w 96"/>
                <a:gd name="T31" fmla="*/ 2147483647 h 81"/>
                <a:gd name="T32" fmla="*/ 2147483647 w 96"/>
                <a:gd name="T33" fmla="*/ 2147483647 h 81"/>
                <a:gd name="T34" fmla="*/ 2147483647 w 96"/>
                <a:gd name="T35" fmla="*/ 2147483647 h 81"/>
                <a:gd name="T36" fmla="*/ 2147483647 w 96"/>
                <a:gd name="T37" fmla="*/ 2147483647 h 81"/>
                <a:gd name="T38" fmla="*/ 2147483647 w 96"/>
                <a:gd name="T39" fmla="*/ 2147483647 h 81"/>
                <a:gd name="T40" fmla="*/ 2147483647 w 96"/>
                <a:gd name="T41" fmla="*/ 2147483647 h 81"/>
                <a:gd name="T42" fmla="*/ 2147483647 w 96"/>
                <a:gd name="T43" fmla="*/ 2147483647 h 81"/>
                <a:gd name="T44" fmla="*/ 2147483647 w 96"/>
                <a:gd name="T45" fmla="*/ 2147483647 h 81"/>
                <a:gd name="T46" fmla="*/ 2147483647 w 96"/>
                <a:gd name="T47" fmla="*/ 2147483647 h 81"/>
                <a:gd name="T48" fmla="*/ 2147483647 w 96"/>
                <a:gd name="T49" fmla="*/ 2147483647 h 81"/>
                <a:gd name="T50" fmla="*/ 2147483647 w 96"/>
                <a:gd name="T51" fmla="*/ 2147483647 h 81"/>
                <a:gd name="T52" fmla="*/ 2147483647 w 96"/>
                <a:gd name="T53" fmla="*/ 2147483647 h 81"/>
                <a:gd name="T54" fmla="*/ 2147483647 w 96"/>
                <a:gd name="T55" fmla="*/ 2147483647 h 81"/>
                <a:gd name="T56" fmla="*/ 2147483647 w 96"/>
                <a:gd name="T57" fmla="*/ 2147483647 h 81"/>
                <a:gd name="T58" fmla="*/ 2147483647 w 96"/>
                <a:gd name="T59" fmla="*/ 2147483647 h 81"/>
                <a:gd name="T60" fmla="*/ 2147483647 w 96"/>
                <a:gd name="T61" fmla="*/ 2147483647 h 81"/>
                <a:gd name="T62" fmla="*/ 2147483647 w 96"/>
                <a:gd name="T63" fmla="*/ 2147483647 h 81"/>
                <a:gd name="T64" fmla="*/ 2147483647 w 96"/>
                <a:gd name="T65" fmla="*/ 2147483647 h 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6" h="81">
                  <a:moveTo>
                    <a:pt x="92" y="38"/>
                  </a:moveTo>
                  <a:cubicBezTo>
                    <a:pt x="90" y="36"/>
                    <a:pt x="86" y="35"/>
                    <a:pt x="85" y="32"/>
                  </a:cubicBezTo>
                  <a:cubicBezTo>
                    <a:pt x="84" y="31"/>
                    <a:pt x="86" y="28"/>
                    <a:pt x="85" y="26"/>
                  </a:cubicBezTo>
                  <a:cubicBezTo>
                    <a:pt x="84" y="25"/>
                    <a:pt x="80" y="28"/>
                    <a:pt x="80" y="27"/>
                  </a:cubicBezTo>
                  <a:cubicBezTo>
                    <a:pt x="80" y="24"/>
                    <a:pt x="84" y="22"/>
                    <a:pt x="84" y="19"/>
                  </a:cubicBezTo>
                  <a:cubicBezTo>
                    <a:pt x="84" y="17"/>
                    <a:pt x="81" y="17"/>
                    <a:pt x="80" y="15"/>
                  </a:cubicBezTo>
                  <a:cubicBezTo>
                    <a:pt x="79" y="13"/>
                    <a:pt x="80" y="9"/>
                    <a:pt x="79" y="7"/>
                  </a:cubicBezTo>
                  <a:cubicBezTo>
                    <a:pt x="77" y="5"/>
                    <a:pt x="74" y="4"/>
                    <a:pt x="71" y="5"/>
                  </a:cubicBezTo>
                  <a:cubicBezTo>
                    <a:pt x="70" y="5"/>
                    <a:pt x="72" y="7"/>
                    <a:pt x="71" y="8"/>
                  </a:cubicBezTo>
                  <a:cubicBezTo>
                    <a:pt x="70" y="9"/>
                    <a:pt x="69" y="9"/>
                    <a:pt x="67" y="9"/>
                  </a:cubicBezTo>
                  <a:cubicBezTo>
                    <a:pt x="66" y="9"/>
                    <a:pt x="64" y="7"/>
                    <a:pt x="63" y="8"/>
                  </a:cubicBezTo>
                  <a:cubicBezTo>
                    <a:pt x="60" y="8"/>
                    <a:pt x="58" y="12"/>
                    <a:pt x="56" y="12"/>
                  </a:cubicBezTo>
                  <a:cubicBezTo>
                    <a:pt x="54" y="11"/>
                    <a:pt x="54" y="7"/>
                    <a:pt x="52" y="6"/>
                  </a:cubicBezTo>
                  <a:cubicBezTo>
                    <a:pt x="51" y="6"/>
                    <a:pt x="50" y="8"/>
                    <a:pt x="49" y="9"/>
                  </a:cubicBezTo>
                  <a:cubicBezTo>
                    <a:pt x="48" y="9"/>
                    <a:pt x="46" y="10"/>
                    <a:pt x="45" y="9"/>
                  </a:cubicBezTo>
                  <a:cubicBezTo>
                    <a:pt x="44" y="8"/>
                    <a:pt x="44" y="5"/>
                    <a:pt x="44" y="3"/>
                  </a:cubicBezTo>
                  <a:cubicBezTo>
                    <a:pt x="41" y="3"/>
                    <a:pt x="39" y="4"/>
                    <a:pt x="36" y="4"/>
                  </a:cubicBezTo>
                  <a:cubicBezTo>
                    <a:pt x="34" y="3"/>
                    <a:pt x="31" y="3"/>
                    <a:pt x="28" y="3"/>
                  </a:cubicBezTo>
                  <a:cubicBezTo>
                    <a:pt x="27" y="3"/>
                    <a:pt x="26" y="4"/>
                    <a:pt x="25" y="3"/>
                  </a:cubicBezTo>
                  <a:cubicBezTo>
                    <a:pt x="24" y="3"/>
                    <a:pt x="24" y="1"/>
                    <a:pt x="23" y="1"/>
                  </a:cubicBezTo>
                  <a:cubicBezTo>
                    <a:pt x="21" y="0"/>
                    <a:pt x="18" y="1"/>
                    <a:pt x="16" y="1"/>
                  </a:cubicBezTo>
                  <a:cubicBezTo>
                    <a:pt x="17" y="2"/>
                    <a:pt x="17" y="3"/>
                    <a:pt x="17" y="4"/>
                  </a:cubicBezTo>
                  <a:cubicBezTo>
                    <a:pt x="17" y="5"/>
                    <a:pt x="16" y="6"/>
                    <a:pt x="16" y="7"/>
                  </a:cubicBezTo>
                  <a:cubicBezTo>
                    <a:pt x="16" y="9"/>
                    <a:pt x="20" y="11"/>
                    <a:pt x="18" y="13"/>
                  </a:cubicBezTo>
                  <a:cubicBezTo>
                    <a:pt x="17" y="15"/>
                    <a:pt x="14" y="14"/>
                    <a:pt x="11" y="14"/>
                  </a:cubicBezTo>
                  <a:cubicBezTo>
                    <a:pt x="9" y="15"/>
                    <a:pt x="5" y="15"/>
                    <a:pt x="4" y="17"/>
                  </a:cubicBezTo>
                  <a:cubicBezTo>
                    <a:pt x="1" y="20"/>
                    <a:pt x="1" y="23"/>
                    <a:pt x="0" y="26"/>
                  </a:cubicBezTo>
                  <a:cubicBezTo>
                    <a:pt x="2" y="26"/>
                    <a:pt x="4" y="25"/>
                    <a:pt x="6" y="26"/>
                  </a:cubicBezTo>
                  <a:cubicBezTo>
                    <a:pt x="7" y="26"/>
                    <a:pt x="6" y="29"/>
                    <a:pt x="7" y="30"/>
                  </a:cubicBezTo>
                  <a:cubicBezTo>
                    <a:pt x="9" y="33"/>
                    <a:pt x="11" y="35"/>
                    <a:pt x="12" y="37"/>
                  </a:cubicBezTo>
                  <a:cubicBezTo>
                    <a:pt x="13" y="39"/>
                    <a:pt x="13" y="41"/>
                    <a:pt x="15" y="42"/>
                  </a:cubicBezTo>
                  <a:cubicBezTo>
                    <a:pt x="16" y="44"/>
                    <a:pt x="19" y="45"/>
                    <a:pt x="21" y="47"/>
                  </a:cubicBezTo>
                  <a:cubicBezTo>
                    <a:pt x="22" y="49"/>
                    <a:pt x="24" y="50"/>
                    <a:pt x="25" y="52"/>
                  </a:cubicBezTo>
                  <a:cubicBezTo>
                    <a:pt x="26" y="51"/>
                    <a:pt x="26" y="49"/>
                    <a:pt x="28" y="48"/>
                  </a:cubicBezTo>
                  <a:cubicBezTo>
                    <a:pt x="29" y="45"/>
                    <a:pt x="31" y="43"/>
                    <a:pt x="34" y="42"/>
                  </a:cubicBezTo>
                  <a:cubicBezTo>
                    <a:pt x="35" y="41"/>
                    <a:pt x="37" y="42"/>
                    <a:pt x="39" y="42"/>
                  </a:cubicBezTo>
                  <a:cubicBezTo>
                    <a:pt x="40" y="42"/>
                    <a:pt x="40" y="40"/>
                    <a:pt x="41" y="40"/>
                  </a:cubicBezTo>
                  <a:cubicBezTo>
                    <a:pt x="43" y="39"/>
                    <a:pt x="45" y="39"/>
                    <a:pt x="47" y="40"/>
                  </a:cubicBezTo>
                  <a:cubicBezTo>
                    <a:pt x="49" y="40"/>
                    <a:pt x="50" y="41"/>
                    <a:pt x="51" y="42"/>
                  </a:cubicBezTo>
                  <a:cubicBezTo>
                    <a:pt x="52" y="43"/>
                    <a:pt x="52" y="45"/>
                    <a:pt x="52" y="46"/>
                  </a:cubicBezTo>
                  <a:cubicBezTo>
                    <a:pt x="53" y="47"/>
                    <a:pt x="55" y="48"/>
                    <a:pt x="56" y="49"/>
                  </a:cubicBezTo>
                  <a:cubicBezTo>
                    <a:pt x="56" y="50"/>
                    <a:pt x="55" y="52"/>
                    <a:pt x="55" y="53"/>
                  </a:cubicBezTo>
                  <a:cubicBezTo>
                    <a:pt x="56" y="55"/>
                    <a:pt x="58" y="57"/>
                    <a:pt x="58" y="59"/>
                  </a:cubicBezTo>
                  <a:cubicBezTo>
                    <a:pt x="58" y="60"/>
                    <a:pt x="56" y="61"/>
                    <a:pt x="55" y="63"/>
                  </a:cubicBezTo>
                  <a:cubicBezTo>
                    <a:pt x="55" y="64"/>
                    <a:pt x="57" y="65"/>
                    <a:pt x="57" y="65"/>
                  </a:cubicBezTo>
                  <a:cubicBezTo>
                    <a:pt x="59" y="64"/>
                    <a:pt x="60" y="63"/>
                    <a:pt x="62" y="62"/>
                  </a:cubicBezTo>
                  <a:cubicBezTo>
                    <a:pt x="63" y="62"/>
                    <a:pt x="65" y="63"/>
                    <a:pt x="66" y="63"/>
                  </a:cubicBezTo>
                  <a:cubicBezTo>
                    <a:pt x="67" y="63"/>
                    <a:pt x="66" y="61"/>
                    <a:pt x="67" y="61"/>
                  </a:cubicBezTo>
                  <a:cubicBezTo>
                    <a:pt x="69" y="61"/>
                    <a:pt x="70" y="61"/>
                    <a:pt x="71" y="62"/>
                  </a:cubicBezTo>
                  <a:cubicBezTo>
                    <a:pt x="72" y="64"/>
                    <a:pt x="70" y="66"/>
                    <a:pt x="71" y="67"/>
                  </a:cubicBezTo>
                  <a:cubicBezTo>
                    <a:pt x="72" y="69"/>
                    <a:pt x="75" y="70"/>
                    <a:pt x="75" y="72"/>
                  </a:cubicBezTo>
                  <a:cubicBezTo>
                    <a:pt x="75" y="74"/>
                    <a:pt x="72" y="73"/>
                    <a:pt x="71" y="74"/>
                  </a:cubicBezTo>
                  <a:cubicBezTo>
                    <a:pt x="70" y="76"/>
                    <a:pt x="70" y="78"/>
                    <a:pt x="70" y="80"/>
                  </a:cubicBezTo>
                  <a:cubicBezTo>
                    <a:pt x="71" y="81"/>
                    <a:pt x="73" y="81"/>
                    <a:pt x="74" y="81"/>
                  </a:cubicBezTo>
                  <a:cubicBezTo>
                    <a:pt x="76" y="81"/>
                    <a:pt x="77" y="80"/>
                    <a:pt x="78" y="79"/>
                  </a:cubicBezTo>
                  <a:cubicBezTo>
                    <a:pt x="79" y="78"/>
                    <a:pt x="79" y="74"/>
                    <a:pt x="81" y="74"/>
                  </a:cubicBezTo>
                  <a:cubicBezTo>
                    <a:pt x="83" y="74"/>
                    <a:pt x="84" y="77"/>
                    <a:pt x="86" y="79"/>
                  </a:cubicBezTo>
                  <a:cubicBezTo>
                    <a:pt x="87" y="78"/>
                    <a:pt x="88" y="77"/>
                    <a:pt x="88" y="75"/>
                  </a:cubicBezTo>
                  <a:cubicBezTo>
                    <a:pt x="89" y="74"/>
                    <a:pt x="87" y="73"/>
                    <a:pt x="87" y="72"/>
                  </a:cubicBezTo>
                  <a:cubicBezTo>
                    <a:pt x="87" y="70"/>
                    <a:pt x="91" y="69"/>
                    <a:pt x="91" y="67"/>
                  </a:cubicBezTo>
                  <a:cubicBezTo>
                    <a:pt x="91" y="66"/>
                    <a:pt x="85" y="66"/>
                    <a:pt x="86" y="65"/>
                  </a:cubicBezTo>
                  <a:cubicBezTo>
                    <a:pt x="88" y="62"/>
                    <a:pt x="93" y="64"/>
                    <a:pt x="95" y="62"/>
                  </a:cubicBezTo>
                  <a:cubicBezTo>
                    <a:pt x="96" y="60"/>
                    <a:pt x="91" y="60"/>
                    <a:pt x="90" y="58"/>
                  </a:cubicBezTo>
                  <a:cubicBezTo>
                    <a:pt x="90" y="57"/>
                    <a:pt x="92" y="57"/>
                    <a:pt x="93" y="55"/>
                  </a:cubicBezTo>
                  <a:cubicBezTo>
                    <a:pt x="93" y="54"/>
                    <a:pt x="93" y="52"/>
                    <a:pt x="92" y="50"/>
                  </a:cubicBezTo>
                  <a:cubicBezTo>
                    <a:pt x="92" y="48"/>
                    <a:pt x="89" y="46"/>
                    <a:pt x="88" y="43"/>
                  </a:cubicBezTo>
                  <a:cubicBezTo>
                    <a:pt x="88" y="41"/>
                    <a:pt x="91" y="40"/>
                    <a:pt x="92" y="38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86" name="Freeform 53">
              <a:extLst>
                <a:ext uri="{FF2B5EF4-FFF2-40B4-BE49-F238E27FC236}">
                  <a16:creationId xmlns:a16="http://schemas.microsoft.com/office/drawing/2014/main" id="{C89F8376-11FB-054C-AFE7-CC8FEA3EB08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81718" y="2825373"/>
              <a:ext cx="179381" cy="230875"/>
            </a:xfrm>
            <a:custGeom>
              <a:avLst/>
              <a:gdLst>
                <a:gd name="T0" fmla="*/ 2147483647 w 36"/>
                <a:gd name="T1" fmla="*/ 2147483647 h 46"/>
                <a:gd name="T2" fmla="*/ 2147483647 w 36"/>
                <a:gd name="T3" fmla="*/ 2147483647 h 46"/>
                <a:gd name="T4" fmla="*/ 2147483647 w 36"/>
                <a:gd name="T5" fmla="*/ 2147483647 h 46"/>
                <a:gd name="T6" fmla="*/ 2147483647 w 36"/>
                <a:gd name="T7" fmla="*/ 2147483647 h 46"/>
                <a:gd name="T8" fmla="*/ 2147483647 w 36"/>
                <a:gd name="T9" fmla="*/ 2147483647 h 46"/>
                <a:gd name="T10" fmla="*/ 2147483647 w 36"/>
                <a:gd name="T11" fmla="*/ 2147483647 h 46"/>
                <a:gd name="T12" fmla="*/ 2147483647 w 36"/>
                <a:gd name="T13" fmla="*/ 2147483647 h 46"/>
                <a:gd name="T14" fmla="*/ 2147483647 w 36"/>
                <a:gd name="T15" fmla="*/ 2147483647 h 46"/>
                <a:gd name="T16" fmla="*/ 2147483647 w 36"/>
                <a:gd name="T17" fmla="*/ 2147483647 h 46"/>
                <a:gd name="T18" fmla="*/ 0 w 36"/>
                <a:gd name="T19" fmla="*/ 2147483647 h 46"/>
                <a:gd name="T20" fmla="*/ 2147483647 w 36"/>
                <a:gd name="T21" fmla="*/ 2147483647 h 46"/>
                <a:gd name="T22" fmla="*/ 2147483647 w 36"/>
                <a:gd name="T23" fmla="*/ 2147483647 h 46"/>
                <a:gd name="T24" fmla="*/ 2147483647 w 36"/>
                <a:gd name="T25" fmla="*/ 2147483647 h 46"/>
                <a:gd name="T26" fmla="*/ 2147483647 w 36"/>
                <a:gd name="T27" fmla="*/ 2147483647 h 46"/>
                <a:gd name="T28" fmla="*/ 2147483647 w 36"/>
                <a:gd name="T29" fmla="*/ 2147483647 h 46"/>
                <a:gd name="T30" fmla="*/ 2147483647 w 36"/>
                <a:gd name="T31" fmla="*/ 2147483647 h 46"/>
                <a:gd name="T32" fmla="*/ 2147483647 w 36"/>
                <a:gd name="T33" fmla="*/ 2147483647 h 46"/>
                <a:gd name="T34" fmla="*/ 2147483647 w 36"/>
                <a:gd name="T35" fmla="*/ 2147483647 h 46"/>
                <a:gd name="T36" fmla="*/ 2147483647 w 36"/>
                <a:gd name="T37" fmla="*/ 2147483647 h 46"/>
                <a:gd name="T38" fmla="*/ 2147483647 w 36"/>
                <a:gd name="T39" fmla="*/ 2147483647 h 46"/>
                <a:gd name="T40" fmla="*/ 2147483647 w 36"/>
                <a:gd name="T41" fmla="*/ 2147483647 h 46"/>
                <a:gd name="T42" fmla="*/ 2147483647 w 36"/>
                <a:gd name="T43" fmla="*/ 2147483647 h 46"/>
                <a:gd name="T44" fmla="*/ 2147483647 w 36"/>
                <a:gd name="T45" fmla="*/ 2147483647 h 46"/>
                <a:gd name="T46" fmla="*/ 2147483647 w 36"/>
                <a:gd name="T47" fmla="*/ 2147483647 h 4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6" h="46">
                  <a:moveTo>
                    <a:pt x="34" y="26"/>
                  </a:moveTo>
                  <a:cubicBezTo>
                    <a:pt x="34" y="29"/>
                    <a:pt x="36" y="31"/>
                    <a:pt x="35" y="34"/>
                  </a:cubicBezTo>
                  <a:cubicBezTo>
                    <a:pt x="33" y="36"/>
                    <a:pt x="30" y="36"/>
                    <a:pt x="28" y="38"/>
                  </a:cubicBezTo>
                  <a:cubicBezTo>
                    <a:pt x="27" y="39"/>
                    <a:pt x="27" y="41"/>
                    <a:pt x="26" y="42"/>
                  </a:cubicBezTo>
                  <a:cubicBezTo>
                    <a:pt x="25" y="44"/>
                    <a:pt x="24" y="45"/>
                    <a:pt x="23" y="46"/>
                  </a:cubicBezTo>
                  <a:cubicBezTo>
                    <a:pt x="19" y="45"/>
                    <a:pt x="15" y="43"/>
                    <a:pt x="11" y="40"/>
                  </a:cubicBezTo>
                  <a:cubicBezTo>
                    <a:pt x="10" y="39"/>
                    <a:pt x="12" y="37"/>
                    <a:pt x="11" y="36"/>
                  </a:cubicBezTo>
                  <a:cubicBezTo>
                    <a:pt x="9" y="34"/>
                    <a:pt x="6" y="34"/>
                    <a:pt x="4" y="32"/>
                  </a:cubicBezTo>
                  <a:cubicBezTo>
                    <a:pt x="3" y="30"/>
                    <a:pt x="5" y="27"/>
                    <a:pt x="4" y="26"/>
                  </a:cubicBezTo>
                  <a:cubicBezTo>
                    <a:pt x="3" y="24"/>
                    <a:pt x="1" y="24"/>
                    <a:pt x="0" y="23"/>
                  </a:cubicBezTo>
                  <a:cubicBezTo>
                    <a:pt x="0" y="21"/>
                    <a:pt x="1" y="19"/>
                    <a:pt x="1" y="17"/>
                  </a:cubicBezTo>
                  <a:cubicBezTo>
                    <a:pt x="1" y="16"/>
                    <a:pt x="2" y="15"/>
                    <a:pt x="2" y="13"/>
                  </a:cubicBezTo>
                  <a:cubicBezTo>
                    <a:pt x="3" y="12"/>
                    <a:pt x="3" y="10"/>
                    <a:pt x="5" y="9"/>
                  </a:cubicBezTo>
                  <a:cubicBezTo>
                    <a:pt x="6" y="6"/>
                    <a:pt x="8" y="4"/>
                    <a:pt x="11" y="3"/>
                  </a:cubicBezTo>
                  <a:cubicBezTo>
                    <a:pt x="12" y="2"/>
                    <a:pt x="14" y="3"/>
                    <a:pt x="16" y="3"/>
                  </a:cubicBezTo>
                  <a:cubicBezTo>
                    <a:pt x="17" y="3"/>
                    <a:pt x="17" y="1"/>
                    <a:pt x="18" y="1"/>
                  </a:cubicBezTo>
                  <a:cubicBezTo>
                    <a:pt x="20" y="0"/>
                    <a:pt x="22" y="0"/>
                    <a:pt x="24" y="1"/>
                  </a:cubicBezTo>
                  <a:cubicBezTo>
                    <a:pt x="26" y="1"/>
                    <a:pt x="27" y="2"/>
                    <a:pt x="28" y="3"/>
                  </a:cubicBezTo>
                  <a:cubicBezTo>
                    <a:pt x="29" y="4"/>
                    <a:pt x="29" y="6"/>
                    <a:pt x="29" y="7"/>
                  </a:cubicBezTo>
                  <a:cubicBezTo>
                    <a:pt x="30" y="8"/>
                    <a:pt x="32" y="9"/>
                    <a:pt x="33" y="10"/>
                  </a:cubicBezTo>
                  <a:cubicBezTo>
                    <a:pt x="33" y="11"/>
                    <a:pt x="32" y="13"/>
                    <a:pt x="32" y="14"/>
                  </a:cubicBezTo>
                  <a:cubicBezTo>
                    <a:pt x="33" y="16"/>
                    <a:pt x="35" y="18"/>
                    <a:pt x="35" y="20"/>
                  </a:cubicBezTo>
                  <a:cubicBezTo>
                    <a:pt x="35" y="21"/>
                    <a:pt x="33" y="22"/>
                    <a:pt x="32" y="24"/>
                  </a:cubicBezTo>
                  <a:cubicBezTo>
                    <a:pt x="32" y="25"/>
                    <a:pt x="34" y="26"/>
                    <a:pt x="34" y="2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95" name="Freeform 54">
              <a:extLst>
                <a:ext uri="{FF2B5EF4-FFF2-40B4-BE49-F238E27FC236}">
                  <a16:creationId xmlns:a16="http://schemas.microsoft.com/office/drawing/2014/main" id="{F052BF56-ED6D-2E4A-B0CE-654FEC40A1C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94357" y="2936686"/>
              <a:ext cx="262819" cy="305087"/>
            </a:xfrm>
            <a:custGeom>
              <a:avLst/>
              <a:gdLst>
                <a:gd name="T0" fmla="*/ 2147483647 w 52"/>
                <a:gd name="T1" fmla="*/ 2147483647 h 62"/>
                <a:gd name="T2" fmla="*/ 2147483647 w 52"/>
                <a:gd name="T3" fmla="*/ 2147483647 h 62"/>
                <a:gd name="T4" fmla="*/ 2147483647 w 52"/>
                <a:gd name="T5" fmla="*/ 2147483647 h 62"/>
                <a:gd name="T6" fmla="*/ 2147483647 w 52"/>
                <a:gd name="T7" fmla="*/ 2147483647 h 62"/>
                <a:gd name="T8" fmla="*/ 2147483647 w 52"/>
                <a:gd name="T9" fmla="*/ 2147483647 h 62"/>
                <a:gd name="T10" fmla="*/ 2147483647 w 52"/>
                <a:gd name="T11" fmla="*/ 2147483647 h 62"/>
                <a:gd name="T12" fmla="*/ 2147483647 w 52"/>
                <a:gd name="T13" fmla="*/ 2147483647 h 62"/>
                <a:gd name="T14" fmla="*/ 0 w 52"/>
                <a:gd name="T15" fmla="*/ 2147483647 h 62"/>
                <a:gd name="T16" fmla="*/ 2147483647 w 52"/>
                <a:gd name="T17" fmla="*/ 2147483647 h 62"/>
                <a:gd name="T18" fmla="*/ 2147483647 w 52"/>
                <a:gd name="T19" fmla="*/ 2147483647 h 62"/>
                <a:gd name="T20" fmla="*/ 2147483647 w 52"/>
                <a:gd name="T21" fmla="*/ 2147483647 h 62"/>
                <a:gd name="T22" fmla="*/ 2147483647 w 52"/>
                <a:gd name="T23" fmla="*/ 2147483647 h 62"/>
                <a:gd name="T24" fmla="*/ 2147483647 w 52"/>
                <a:gd name="T25" fmla="*/ 2147483647 h 62"/>
                <a:gd name="T26" fmla="*/ 2147483647 w 52"/>
                <a:gd name="T27" fmla="*/ 2147483647 h 62"/>
                <a:gd name="T28" fmla="*/ 2147483647 w 52"/>
                <a:gd name="T29" fmla="*/ 0 h 62"/>
                <a:gd name="T30" fmla="*/ 2147483647 w 52"/>
                <a:gd name="T31" fmla="*/ 2147483647 h 62"/>
                <a:gd name="T32" fmla="*/ 2147483647 w 52"/>
                <a:gd name="T33" fmla="*/ 2147483647 h 62"/>
                <a:gd name="T34" fmla="*/ 2147483647 w 52"/>
                <a:gd name="T35" fmla="*/ 2147483647 h 62"/>
                <a:gd name="T36" fmla="*/ 2147483647 w 52"/>
                <a:gd name="T37" fmla="*/ 2147483647 h 62"/>
                <a:gd name="T38" fmla="*/ 2147483647 w 52"/>
                <a:gd name="T39" fmla="*/ 2147483647 h 62"/>
                <a:gd name="T40" fmla="*/ 2147483647 w 52"/>
                <a:gd name="T41" fmla="*/ 2147483647 h 62"/>
                <a:gd name="T42" fmla="*/ 2147483647 w 52"/>
                <a:gd name="T43" fmla="*/ 2147483647 h 62"/>
                <a:gd name="T44" fmla="*/ 2147483647 w 52"/>
                <a:gd name="T45" fmla="*/ 2147483647 h 62"/>
                <a:gd name="T46" fmla="*/ 2147483647 w 52"/>
                <a:gd name="T47" fmla="*/ 2147483647 h 62"/>
                <a:gd name="T48" fmla="*/ 2147483647 w 52"/>
                <a:gd name="T49" fmla="*/ 2147483647 h 62"/>
                <a:gd name="T50" fmla="*/ 2147483647 w 52"/>
                <a:gd name="T51" fmla="*/ 2147483647 h 62"/>
                <a:gd name="T52" fmla="*/ 2147483647 w 52"/>
                <a:gd name="T53" fmla="*/ 2147483647 h 62"/>
                <a:gd name="T54" fmla="*/ 2147483647 w 52"/>
                <a:gd name="T55" fmla="*/ 2147483647 h 62"/>
                <a:gd name="T56" fmla="*/ 2147483647 w 52"/>
                <a:gd name="T57" fmla="*/ 2147483647 h 62"/>
                <a:gd name="T58" fmla="*/ 2147483647 w 52"/>
                <a:gd name="T59" fmla="*/ 2147483647 h 62"/>
                <a:gd name="T60" fmla="*/ 2147483647 w 52"/>
                <a:gd name="T61" fmla="*/ 2147483647 h 62"/>
                <a:gd name="T62" fmla="*/ 2147483647 w 52"/>
                <a:gd name="T63" fmla="*/ 2147483647 h 62"/>
                <a:gd name="T64" fmla="*/ 2147483647 w 52"/>
                <a:gd name="T65" fmla="*/ 2147483647 h 6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2" h="62">
                  <a:moveTo>
                    <a:pt x="49" y="62"/>
                  </a:moveTo>
                  <a:cubicBezTo>
                    <a:pt x="47" y="61"/>
                    <a:pt x="45" y="59"/>
                    <a:pt x="43" y="58"/>
                  </a:cubicBezTo>
                  <a:cubicBezTo>
                    <a:pt x="40" y="57"/>
                    <a:pt x="38" y="56"/>
                    <a:pt x="35" y="54"/>
                  </a:cubicBezTo>
                  <a:cubicBezTo>
                    <a:pt x="32" y="52"/>
                    <a:pt x="28" y="50"/>
                    <a:pt x="25" y="47"/>
                  </a:cubicBezTo>
                  <a:cubicBezTo>
                    <a:pt x="21" y="44"/>
                    <a:pt x="19" y="41"/>
                    <a:pt x="16" y="38"/>
                  </a:cubicBezTo>
                  <a:cubicBezTo>
                    <a:pt x="14" y="36"/>
                    <a:pt x="11" y="33"/>
                    <a:pt x="8" y="32"/>
                  </a:cubicBezTo>
                  <a:cubicBezTo>
                    <a:pt x="6" y="30"/>
                    <a:pt x="3" y="30"/>
                    <a:pt x="1" y="28"/>
                  </a:cubicBezTo>
                  <a:cubicBezTo>
                    <a:pt x="0" y="28"/>
                    <a:pt x="0" y="26"/>
                    <a:pt x="0" y="24"/>
                  </a:cubicBezTo>
                  <a:cubicBezTo>
                    <a:pt x="1" y="23"/>
                    <a:pt x="2" y="22"/>
                    <a:pt x="3" y="20"/>
                  </a:cubicBezTo>
                  <a:cubicBezTo>
                    <a:pt x="4" y="19"/>
                    <a:pt x="4" y="17"/>
                    <a:pt x="5" y="16"/>
                  </a:cubicBezTo>
                  <a:cubicBezTo>
                    <a:pt x="7" y="14"/>
                    <a:pt x="10" y="14"/>
                    <a:pt x="12" y="12"/>
                  </a:cubicBezTo>
                  <a:cubicBezTo>
                    <a:pt x="13" y="9"/>
                    <a:pt x="11" y="7"/>
                    <a:pt x="11" y="4"/>
                  </a:cubicBezTo>
                  <a:cubicBezTo>
                    <a:pt x="13" y="3"/>
                    <a:pt x="14" y="2"/>
                    <a:pt x="16" y="1"/>
                  </a:cubicBezTo>
                  <a:cubicBezTo>
                    <a:pt x="17" y="1"/>
                    <a:pt x="19" y="2"/>
                    <a:pt x="20" y="2"/>
                  </a:cubicBezTo>
                  <a:cubicBezTo>
                    <a:pt x="21" y="2"/>
                    <a:pt x="20" y="0"/>
                    <a:pt x="21" y="0"/>
                  </a:cubicBezTo>
                  <a:cubicBezTo>
                    <a:pt x="23" y="0"/>
                    <a:pt x="24" y="0"/>
                    <a:pt x="25" y="1"/>
                  </a:cubicBezTo>
                  <a:cubicBezTo>
                    <a:pt x="26" y="3"/>
                    <a:pt x="24" y="5"/>
                    <a:pt x="25" y="6"/>
                  </a:cubicBezTo>
                  <a:cubicBezTo>
                    <a:pt x="26" y="8"/>
                    <a:pt x="29" y="9"/>
                    <a:pt x="29" y="11"/>
                  </a:cubicBezTo>
                  <a:cubicBezTo>
                    <a:pt x="29" y="13"/>
                    <a:pt x="26" y="12"/>
                    <a:pt x="25" y="13"/>
                  </a:cubicBezTo>
                  <a:cubicBezTo>
                    <a:pt x="24" y="15"/>
                    <a:pt x="24" y="17"/>
                    <a:pt x="24" y="19"/>
                  </a:cubicBezTo>
                  <a:cubicBezTo>
                    <a:pt x="25" y="20"/>
                    <a:pt x="27" y="20"/>
                    <a:pt x="28" y="20"/>
                  </a:cubicBezTo>
                  <a:cubicBezTo>
                    <a:pt x="30" y="20"/>
                    <a:pt x="31" y="19"/>
                    <a:pt x="32" y="18"/>
                  </a:cubicBezTo>
                  <a:cubicBezTo>
                    <a:pt x="33" y="17"/>
                    <a:pt x="33" y="13"/>
                    <a:pt x="35" y="13"/>
                  </a:cubicBezTo>
                  <a:cubicBezTo>
                    <a:pt x="37" y="13"/>
                    <a:pt x="38" y="16"/>
                    <a:pt x="40" y="18"/>
                  </a:cubicBezTo>
                  <a:cubicBezTo>
                    <a:pt x="40" y="20"/>
                    <a:pt x="41" y="21"/>
                    <a:pt x="41" y="23"/>
                  </a:cubicBezTo>
                  <a:cubicBezTo>
                    <a:pt x="40" y="25"/>
                    <a:pt x="37" y="26"/>
                    <a:pt x="37" y="28"/>
                  </a:cubicBezTo>
                  <a:cubicBezTo>
                    <a:pt x="37" y="30"/>
                    <a:pt x="39" y="32"/>
                    <a:pt x="41" y="33"/>
                  </a:cubicBezTo>
                  <a:cubicBezTo>
                    <a:pt x="43" y="34"/>
                    <a:pt x="45" y="33"/>
                    <a:pt x="46" y="34"/>
                  </a:cubicBezTo>
                  <a:cubicBezTo>
                    <a:pt x="47" y="35"/>
                    <a:pt x="45" y="37"/>
                    <a:pt x="46" y="38"/>
                  </a:cubicBezTo>
                  <a:cubicBezTo>
                    <a:pt x="47" y="39"/>
                    <a:pt x="50" y="38"/>
                    <a:pt x="51" y="39"/>
                  </a:cubicBezTo>
                  <a:cubicBezTo>
                    <a:pt x="52" y="41"/>
                    <a:pt x="51" y="44"/>
                    <a:pt x="51" y="46"/>
                  </a:cubicBezTo>
                  <a:cubicBezTo>
                    <a:pt x="50" y="48"/>
                    <a:pt x="48" y="49"/>
                    <a:pt x="48" y="51"/>
                  </a:cubicBezTo>
                  <a:cubicBezTo>
                    <a:pt x="48" y="54"/>
                    <a:pt x="49" y="58"/>
                    <a:pt x="49" y="6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96" name="Freeform 55">
              <a:extLst>
                <a:ext uri="{FF2B5EF4-FFF2-40B4-BE49-F238E27FC236}">
                  <a16:creationId xmlns:a16="http://schemas.microsoft.com/office/drawing/2014/main" id="{BB9334F8-F5A5-A543-9F28-E4735439846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82083" y="2788267"/>
              <a:ext cx="379626" cy="453511"/>
            </a:xfrm>
            <a:custGeom>
              <a:avLst/>
              <a:gdLst>
                <a:gd name="T0" fmla="*/ 2147483647 w 76"/>
                <a:gd name="T1" fmla="*/ 2147483647 h 92"/>
                <a:gd name="T2" fmla="*/ 2147483647 w 76"/>
                <a:gd name="T3" fmla="*/ 2147483647 h 92"/>
                <a:gd name="T4" fmla="*/ 2147483647 w 76"/>
                <a:gd name="T5" fmla="*/ 2147483647 h 92"/>
                <a:gd name="T6" fmla="*/ 2147483647 w 76"/>
                <a:gd name="T7" fmla="*/ 2147483647 h 92"/>
                <a:gd name="T8" fmla="*/ 2147483647 w 76"/>
                <a:gd name="T9" fmla="*/ 2147483647 h 92"/>
                <a:gd name="T10" fmla="*/ 2147483647 w 76"/>
                <a:gd name="T11" fmla="*/ 2147483647 h 92"/>
                <a:gd name="T12" fmla="*/ 2147483647 w 76"/>
                <a:gd name="T13" fmla="*/ 2147483647 h 92"/>
                <a:gd name="T14" fmla="*/ 2147483647 w 76"/>
                <a:gd name="T15" fmla="*/ 2147483647 h 92"/>
                <a:gd name="T16" fmla="*/ 2147483647 w 76"/>
                <a:gd name="T17" fmla="*/ 2147483647 h 92"/>
                <a:gd name="T18" fmla="*/ 2147483647 w 76"/>
                <a:gd name="T19" fmla="*/ 2147483647 h 92"/>
                <a:gd name="T20" fmla="*/ 2147483647 w 76"/>
                <a:gd name="T21" fmla="*/ 2147483647 h 92"/>
                <a:gd name="T22" fmla="*/ 2147483647 w 76"/>
                <a:gd name="T23" fmla="*/ 2147483647 h 92"/>
                <a:gd name="T24" fmla="*/ 2147483647 w 76"/>
                <a:gd name="T25" fmla="*/ 2147483647 h 92"/>
                <a:gd name="T26" fmla="*/ 0 w 76"/>
                <a:gd name="T27" fmla="*/ 2147483647 h 92"/>
                <a:gd name="T28" fmla="*/ 2147483647 w 76"/>
                <a:gd name="T29" fmla="*/ 2147483647 h 92"/>
                <a:gd name="T30" fmla="*/ 2147483647 w 76"/>
                <a:gd name="T31" fmla="*/ 2147483647 h 92"/>
                <a:gd name="T32" fmla="*/ 2147483647 w 76"/>
                <a:gd name="T33" fmla="*/ 2147483647 h 92"/>
                <a:gd name="T34" fmla="*/ 2147483647 w 76"/>
                <a:gd name="T35" fmla="*/ 2147483647 h 92"/>
                <a:gd name="T36" fmla="*/ 2147483647 w 76"/>
                <a:gd name="T37" fmla="*/ 2147483647 h 92"/>
                <a:gd name="T38" fmla="*/ 2147483647 w 76"/>
                <a:gd name="T39" fmla="*/ 2147483647 h 92"/>
                <a:gd name="T40" fmla="*/ 2147483647 w 76"/>
                <a:gd name="T41" fmla="*/ 2147483647 h 92"/>
                <a:gd name="T42" fmla="*/ 2147483647 w 76"/>
                <a:gd name="T43" fmla="*/ 2147483647 h 92"/>
                <a:gd name="T44" fmla="*/ 2147483647 w 76"/>
                <a:gd name="T45" fmla="*/ 2147483647 h 92"/>
                <a:gd name="T46" fmla="*/ 2147483647 w 76"/>
                <a:gd name="T47" fmla="*/ 2147483647 h 92"/>
                <a:gd name="T48" fmla="*/ 2147483647 w 76"/>
                <a:gd name="T49" fmla="*/ 2147483647 h 92"/>
                <a:gd name="T50" fmla="*/ 2147483647 w 76"/>
                <a:gd name="T51" fmla="*/ 2147483647 h 92"/>
                <a:gd name="T52" fmla="*/ 2147483647 w 76"/>
                <a:gd name="T53" fmla="*/ 2147483647 h 92"/>
                <a:gd name="T54" fmla="*/ 2147483647 w 76"/>
                <a:gd name="T55" fmla="*/ 2147483647 h 92"/>
                <a:gd name="T56" fmla="*/ 2147483647 w 76"/>
                <a:gd name="T57" fmla="*/ 2147483647 h 92"/>
                <a:gd name="T58" fmla="*/ 2147483647 w 76"/>
                <a:gd name="T59" fmla="*/ 0 h 92"/>
                <a:gd name="T60" fmla="*/ 2147483647 w 76"/>
                <a:gd name="T61" fmla="*/ 2147483647 h 92"/>
                <a:gd name="T62" fmla="*/ 2147483647 w 76"/>
                <a:gd name="T63" fmla="*/ 0 h 92"/>
                <a:gd name="T64" fmla="*/ 2147483647 w 76"/>
                <a:gd name="T65" fmla="*/ 2147483647 h 92"/>
                <a:gd name="T66" fmla="*/ 2147483647 w 76"/>
                <a:gd name="T67" fmla="*/ 2147483647 h 92"/>
                <a:gd name="T68" fmla="*/ 2147483647 w 76"/>
                <a:gd name="T69" fmla="*/ 2147483647 h 92"/>
                <a:gd name="T70" fmla="*/ 2147483647 w 76"/>
                <a:gd name="T71" fmla="*/ 2147483647 h 92"/>
                <a:gd name="T72" fmla="*/ 2147483647 w 76"/>
                <a:gd name="T73" fmla="*/ 2147483647 h 92"/>
                <a:gd name="T74" fmla="*/ 2147483647 w 76"/>
                <a:gd name="T75" fmla="*/ 2147483647 h 92"/>
                <a:gd name="T76" fmla="*/ 2147483647 w 76"/>
                <a:gd name="T77" fmla="*/ 2147483647 h 92"/>
                <a:gd name="T78" fmla="*/ 2147483647 w 76"/>
                <a:gd name="T79" fmla="*/ 2147483647 h 92"/>
                <a:gd name="T80" fmla="*/ 2147483647 w 76"/>
                <a:gd name="T81" fmla="*/ 2147483647 h 92"/>
                <a:gd name="T82" fmla="*/ 2147483647 w 76"/>
                <a:gd name="T83" fmla="*/ 2147483647 h 92"/>
                <a:gd name="T84" fmla="*/ 2147483647 w 76"/>
                <a:gd name="T85" fmla="*/ 2147483647 h 92"/>
                <a:gd name="T86" fmla="*/ 2147483647 w 76"/>
                <a:gd name="T87" fmla="*/ 2147483647 h 92"/>
                <a:gd name="T88" fmla="*/ 2147483647 w 76"/>
                <a:gd name="T89" fmla="*/ 2147483647 h 92"/>
                <a:gd name="T90" fmla="*/ 2147483647 w 76"/>
                <a:gd name="T91" fmla="*/ 2147483647 h 92"/>
                <a:gd name="T92" fmla="*/ 2147483647 w 76"/>
                <a:gd name="T93" fmla="*/ 2147483647 h 92"/>
                <a:gd name="T94" fmla="*/ 2147483647 w 76"/>
                <a:gd name="T95" fmla="*/ 2147483647 h 92"/>
                <a:gd name="T96" fmla="*/ 2147483647 w 76"/>
                <a:gd name="T97" fmla="*/ 2147483647 h 92"/>
                <a:gd name="T98" fmla="*/ 2147483647 w 76"/>
                <a:gd name="T99" fmla="*/ 2147483647 h 92"/>
                <a:gd name="T100" fmla="*/ 2147483647 w 76"/>
                <a:gd name="T101" fmla="*/ 2147483647 h 92"/>
                <a:gd name="T102" fmla="*/ 2147483647 w 76"/>
                <a:gd name="T103" fmla="*/ 2147483647 h 92"/>
                <a:gd name="T104" fmla="*/ 2147483647 w 76"/>
                <a:gd name="T105" fmla="*/ 2147483647 h 92"/>
                <a:gd name="T106" fmla="*/ 2147483647 w 76"/>
                <a:gd name="T107" fmla="*/ 2147483647 h 92"/>
                <a:gd name="T108" fmla="*/ 2147483647 w 76"/>
                <a:gd name="T109" fmla="*/ 2147483647 h 92"/>
                <a:gd name="T110" fmla="*/ 2147483647 w 76"/>
                <a:gd name="T111" fmla="*/ 2147483647 h 9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76" h="92">
                  <a:moveTo>
                    <a:pt x="72" y="81"/>
                  </a:moveTo>
                  <a:cubicBezTo>
                    <a:pt x="68" y="80"/>
                    <a:pt x="64" y="79"/>
                    <a:pt x="60" y="79"/>
                  </a:cubicBezTo>
                  <a:cubicBezTo>
                    <a:pt x="59" y="79"/>
                    <a:pt x="58" y="81"/>
                    <a:pt x="57" y="81"/>
                  </a:cubicBezTo>
                  <a:cubicBezTo>
                    <a:pt x="56" y="81"/>
                    <a:pt x="54" y="79"/>
                    <a:pt x="53" y="79"/>
                  </a:cubicBezTo>
                  <a:cubicBezTo>
                    <a:pt x="48" y="79"/>
                    <a:pt x="42" y="79"/>
                    <a:pt x="38" y="80"/>
                  </a:cubicBezTo>
                  <a:cubicBezTo>
                    <a:pt x="32" y="81"/>
                    <a:pt x="28" y="83"/>
                    <a:pt x="23" y="85"/>
                  </a:cubicBezTo>
                  <a:cubicBezTo>
                    <a:pt x="19" y="87"/>
                    <a:pt x="16" y="89"/>
                    <a:pt x="12" y="92"/>
                  </a:cubicBezTo>
                  <a:cubicBezTo>
                    <a:pt x="12" y="88"/>
                    <a:pt x="11" y="84"/>
                    <a:pt x="11" y="81"/>
                  </a:cubicBezTo>
                  <a:cubicBezTo>
                    <a:pt x="11" y="79"/>
                    <a:pt x="13" y="78"/>
                    <a:pt x="14" y="76"/>
                  </a:cubicBezTo>
                  <a:cubicBezTo>
                    <a:pt x="14" y="74"/>
                    <a:pt x="15" y="71"/>
                    <a:pt x="14" y="69"/>
                  </a:cubicBezTo>
                  <a:cubicBezTo>
                    <a:pt x="13" y="68"/>
                    <a:pt x="10" y="69"/>
                    <a:pt x="9" y="68"/>
                  </a:cubicBezTo>
                  <a:cubicBezTo>
                    <a:pt x="8" y="67"/>
                    <a:pt x="10" y="65"/>
                    <a:pt x="9" y="64"/>
                  </a:cubicBezTo>
                  <a:cubicBezTo>
                    <a:pt x="8" y="63"/>
                    <a:pt x="6" y="64"/>
                    <a:pt x="4" y="63"/>
                  </a:cubicBezTo>
                  <a:cubicBezTo>
                    <a:pt x="2" y="62"/>
                    <a:pt x="0" y="60"/>
                    <a:pt x="0" y="58"/>
                  </a:cubicBezTo>
                  <a:cubicBezTo>
                    <a:pt x="0" y="56"/>
                    <a:pt x="3" y="55"/>
                    <a:pt x="4" y="53"/>
                  </a:cubicBezTo>
                  <a:cubicBezTo>
                    <a:pt x="4" y="51"/>
                    <a:pt x="3" y="50"/>
                    <a:pt x="3" y="48"/>
                  </a:cubicBezTo>
                  <a:cubicBezTo>
                    <a:pt x="4" y="47"/>
                    <a:pt x="5" y="46"/>
                    <a:pt x="5" y="44"/>
                  </a:cubicBezTo>
                  <a:cubicBezTo>
                    <a:pt x="6" y="43"/>
                    <a:pt x="4" y="42"/>
                    <a:pt x="4" y="41"/>
                  </a:cubicBezTo>
                  <a:cubicBezTo>
                    <a:pt x="4" y="39"/>
                    <a:pt x="8" y="38"/>
                    <a:pt x="8" y="36"/>
                  </a:cubicBezTo>
                  <a:cubicBezTo>
                    <a:pt x="8" y="35"/>
                    <a:pt x="2" y="35"/>
                    <a:pt x="3" y="34"/>
                  </a:cubicBezTo>
                  <a:cubicBezTo>
                    <a:pt x="5" y="31"/>
                    <a:pt x="10" y="33"/>
                    <a:pt x="12" y="31"/>
                  </a:cubicBezTo>
                  <a:cubicBezTo>
                    <a:pt x="13" y="29"/>
                    <a:pt x="8" y="29"/>
                    <a:pt x="7" y="27"/>
                  </a:cubicBezTo>
                  <a:cubicBezTo>
                    <a:pt x="7" y="26"/>
                    <a:pt x="9" y="26"/>
                    <a:pt x="10" y="24"/>
                  </a:cubicBezTo>
                  <a:cubicBezTo>
                    <a:pt x="10" y="23"/>
                    <a:pt x="10" y="21"/>
                    <a:pt x="9" y="19"/>
                  </a:cubicBezTo>
                  <a:cubicBezTo>
                    <a:pt x="9" y="17"/>
                    <a:pt x="6" y="15"/>
                    <a:pt x="5" y="12"/>
                  </a:cubicBezTo>
                  <a:cubicBezTo>
                    <a:pt x="5" y="10"/>
                    <a:pt x="8" y="9"/>
                    <a:pt x="9" y="7"/>
                  </a:cubicBezTo>
                  <a:cubicBezTo>
                    <a:pt x="10" y="6"/>
                    <a:pt x="10" y="4"/>
                    <a:pt x="11" y="3"/>
                  </a:cubicBezTo>
                  <a:cubicBezTo>
                    <a:pt x="13" y="3"/>
                    <a:pt x="15" y="4"/>
                    <a:pt x="16" y="4"/>
                  </a:cubicBezTo>
                  <a:cubicBezTo>
                    <a:pt x="18" y="5"/>
                    <a:pt x="19" y="6"/>
                    <a:pt x="21" y="5"/>
                  </a:cubicBezTo>
                  <a:cubicBezTo>
                    <a:pt x="22" y="4"/>
                    <a:pt x="21" y="1"/>
                    <a:pt x="22" y="0"/>
                  </a:cubicBezTo>
                  <a:cubicBezTo>
                    <a:pt x="23" y="0"/>
                    <a:pt x="24" y="2"/>
                    <a:pt x="25" y="2"/>
                  </a:cubicBezTo>
                  <a:cubicBezTo>
                    <a:pt x="27" y="2"/>
                    <a:pt x="28" y="0"/>
                    <a:pt x="29" y="0"/>
                  </a:cubicBezTo>
                  <a:cubicBezTo>
                    <a:pt x="30" y="2"/>
                    <a:pt x="28" y="5"/>
                    <a:pt x="29" y="6"/>
                  </a:cubicBezTo>
                  <a:cubicBezTo>
                    <a:pt x="30" y="7"/>
                    <a:pt x="32" y="5"/>
                    <a:pt x="33" y="5"/>
                  </a:cubicBezTo>
                  <a:cubicBezTo>
                    <a:pt x="36" y="4"/>
                    <a:pt x="39" y="4"/>
                    <a:pt x="41" y="3"/>
                  </a:cubicBezTo>
                  <a:cubicBezTo>
                    <a:pt x="41" y="4"/>
                    <a:pt x="40" y="6"/>
                    <a:pt x="41" y="7"/>
                  </a:cubicBezTo>
                  <a:cubicBezTo>
                    <a:pt x="41" y="8"/>
                    <a:pt x="43" y="7"/>
                    <a:pt x="44" y="8"/>
                  </a:cubicBezTo>
                  <a:cubicBezTo>
                    <a:pt x="44" y="9"/>
                    <a:pt x="43" y="11"/>
                    <a:pt x="44" y="12"/>
                  </a:cubicBezTo>
                  <a:cubicBezTo>
                    <a:pt x="44" y="13"/>
                    <a:pt x="46" y="12"/>
                    <a:pt x="47" y="13"/>
                  </a:cubicBezTo>
                  <a:cubicBezTo>
                    <a:pt x="48" y="13"/>
                    <a:pt x="49" y="15"/>
                    <a:pt x="50" y="14"/>
                  </a:cubicBezTo>
                  <a:cubicBezTo>
                    <a:pt x="52" y="14"/>
                    <a:pt x="54" y="12"/>
                    <a:pt x="56" y="12"/>
                  </a:cubicBezTo>
                  <a:cubicBezTo>
                    <a:pt x="58" y="11"/>
                    <a:pt x="61" y="11"/>
                    <a:pt x="64" y="11"/>
                  </a:cubicBezTo>
                  <a:cubicBezTo>
                    <a:pt x="66" y="11"/>
                    <a:pt x="68" y="11"/>
                    <a:pt x="69" y="12"/>
                  </a:cubicBezTo>
                  <a:cubicBezTo>
                    <a:pt x="70" y="13"/>
                    <a:pt x="71" y="14"/>
                    <a:pt x="72" y="15"/>
                  </a:cubicBezTo>
                  <a:cubicBezTo>
                    <a:pt x="72" y="17"/>
                    <a:pt x="72" y="19"/>
                    <a:pt x="73" y="21"/>
                  </a:cubicBezTo>
                  <a:cubicBezTo>
                    <a:pt x="73" y="22"/>
                    <a:pt x="73" y="23"/>
                    <a:pt x="74" y="25"/>
                  </a:cubicBezTo>
                  <a:cubicBezTo>
                    <a:pt x="74" y="27"/>
                    <a:pt x="75" y="28"/>
                    <a:pt x="75" y="30"/>
                  </a:cubicBezTo>
                  <a:cubicBezTo>
                    <a:pt x="76" y="32"/>
                    <a:pt x="76" y="34"/>
                    <a:pt x="75" y="35"/>
                  </a:cubicBezTo>
                  <a:cubicBezTo>
                    <a:pt x="75" y="37"/>
                    <a:pt x="73" y="38"/>
                    <a:pt x="73" y="40"/>
                  </a:cubicBezTo>
                  <a:cubicBezTo>
                    <a:pt x="72" y="43"/>
                    <a:pt x="73" y="46"/>
                    <a:pt x="72" y="49"/>
                  </a:cubicBezTo>
                  <a:cubicBezTo>
                    <a:pt x="71" y="51"/>
                    <a:pt x="68" y="53"/>
                    <a:pt x="68" y="55"/>
                  </a:cubicBezTo>
                  <a:cubicBezTo>
                    <a:pt x="67" y="58"/>
                    <a:pt x="70" y="60"/>
                    <a:pt x="70" y="63"/>
                  </a:cubicBezTo>
                  <a:cubicBezTo>
                    <a:pt x="70" y="65"/>
                    <a:pt x="69" y="68"/>
                    <a:pt x="69" y="70"/>
                  </a:cubicBezTo>
                  <a:cubicBezTo>
                    <a:pt x="70" y="71"/>
                    <a:pt x="72" y="71"/>
                    <a:pt x="73" y="73"/>
                  </a:cubicBezTo>
                  <a:cubicBezTo>
                    <a:pt x="74" y="75"/>
                    <a:pt x="73" y="77"/>
                    <a:pt x="73" y="79"/>
                  </a:cubicBezTo>
                  <a:cubicBezTo>
                    <a:pt x="73" y="79"/>
                    <a:pt x="72" y="80"/>
                    <a:pt x="72" y="8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97" name="Freeform 56">
              <a:extLst>
                <a:ext uri="{FF2B5EF4-FFF2-40B4-BE49-F238E27FC236}">
                  <a16:creationId xmlns:a16="http://schemas.microsoft.com/office/drawing/2014/main" id="{6FCF5A57-C9C4-7A49-A371-DC48A87883D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44292" y="1708091"/>
              <a:ext cx="1042930" cy="1113158"/>
            </a:xfrm>
            <a:custGeom>
              <a:avLst/>
              <a:gdLst>
                <a:gd name="T0" fmla="*/ 2147483647 w 208"/>
                <a:gd name="T1" fmla="*/ 2147483647 h 225"/>
                <a:gd name="T2" fmla="*/ 2147483647 w 208"/>
                <a:gd name="T3" fmla="*/ 2147483647 h 225"/>
                <a:gd name="T4" fmla="*/ 2147483647 w 208"/>
                <a:gd name="T5" fmla="*/ 2147483647 h 225"/>
                <a:gd name="T6" fmla="*/ 2147483647 w 208"/>
                <a:gd name="T7" fmla="*/ 2147483647 h 225"/>
                <a:gd name="T8" fmla="*/ 2147483647 w 208"/>
                <a:gd name="T9" fmla="*/ 2147483647 h 225"/>
                <a:gd name="T10" fmla="*/ 2147483647 w 208"/>
                <a:gd name="T11" fmla="*/ 2147483647 h 225"/>
                <a:gd name="T12" fmla="*/ 2147483647 w 208"/>
                <a:gd name="T13" fmla="*/ 2147483647 h 225"/>
                <a:gd name="T14" fmla="*/ 2147483647 w 208"/>
                <a:gd name="T15" fmla="*/ 2147483647 h 225"/>
                <a:gd name="T16" fmla="*/ 2147483647 w 208"/>
                <a:gd name="T17" fmla="*/ 2147483647 h 225"/>
                <a:gd name="T18" fmla="*/ 2147483647 w 208"/>
                <a:gd name="T19" fmla="*/ 2147483647 h 225"/>
                <a:gd name="T20" fmla="*/ 2147483647 w 208"/>
                <a:gd name="T21" fmla="*/ 2147483647 h 225"/>
                <a:gd name="T22" fmla="*/ 2147483647 w 208"/>
                <a:gd name="T23" fmla="*/ 2147483647 h 225"/>
                <a:gd name="T24" fmla="*/ 2147483647 w 208"/>
                <a:gd name="T25" fmla="*/ 2147483647 h 225"/>
                <a:gd name="T26" fmla="*/ 2147483647 w 208"/>
                <a:gd name="T27" fmla="*/ 2147483647 h 225"/>
                <a:gd name="T28" fmla="*/ 2147483647 w 208"/>
                <a:gd name="T29" fmla="*/ 2147483647 h 225"/>
                <a:gd name="T30" fmla="*/ 2147483647 w 208"/>
                <a:gd name="T31" fmla="*/ 2147483647 h 225"/>
                <a:gd name="T32" fmla="*/ 2147483647 w 208"/>
                <a:gd name="T33" fmla="*/ 2147483647 h 225"/>
                <a:gd name="T34" fmla="*/ 2147483647 w 208"/>
                <a:gd name="T35" fmla="*/ 2147483647 h 225"/>
                <a:gd name="T36" fmla="*/ 2147483647 w 208"/>
                <a:gd name="T37" fmla="*/ 2147483647 h 225"/>
                <a:gd name="T38" fmla="*/ 2147483647 w 208"/>
                <a:gd name="T39" fmla="*/ 2147483647 h 225"/>
                <a:gd name="T40" fmla="*/ 2147483647 w 208"/>
                <a:gd name="T41" fmla="*/ 2147483647 h 225"/>
                <a:gd name="T42" fmla="*/ 2147483647 w 208"/>
                <a:gd name="T43" fmla="*/ 2147483647 h 225"/>
                <a:gd name="T44" fmla="*/ 2147483647 w 208"/>
                <a:gd name="T45" fmla="*/ 2147483647 h 225"/>
                <a:gd name="T46" fmla="*/ 2147483647 w 208"/>
                <a:gd name="T47" fmla="*/ 2147483647 h 225"/>
                <a:gd name="T48" fmla="*/ 2147483647 w 208"/>
                <a:gd name="T49" fmla="*/ 2147483647 h 225"/>
                <a:gd name="T50" fmla="*/ 2147483647 w 208"/>
                <a:gd name="T51" fmla="*/ 2147483647 h 225"/>
                <a:gd name="T52" fmla="*/ 2147483647 w 208"/>
                <a:gd name="T53" fmla="*/ 2147483647 h 225"/>
                <a:gd name="T54" fmla="*/ 2147483647 w 208"/>
                <a:gd name="T55" fmla="*/ 2147483647 h 225"/>
                <a:gd name="T56" fmla="*/ 2147483647 w 208"/>
                <a:gd name="T57" fmla="*/ 2147483647 h 225"/>
                <a:gd name="T58" fmla="*/ 2147483647 w 208"/>
                <a:gd name="T59" fmla="*/ 2147483647 h 225"/>
                <a:gd name="T60" fmla="*/ 2147483647 w 208"/>
                <a:gd name="T61" fmla="*/ 2147483647 h 225"/>
                <a:gd name="T62" fmla="*/ 2147483647 w 208"/>
                <a:gd name="T63" fmla="*/ 2147483647 h 225"/>
                <a:gd name="T64" fmla="*/ 2147483647 w 208"/>
                <a:gd name="T65" fmla="*/ 2147483647 h 225"/>
                <a:gd name="T66" fmla="*/ 2147483647 w 208"/>
                <a:gd name="T67" fmla="*/ 2147483647 h 225"/>
                <a:gd name="T68" fmla="*/ 2147483647 w 208"/>
                <a:gd name="T69" fmla="*/ 2147483647 h 225"/>
                <a:gd name="T70" fmla="*/ 2147483647 w 208"/>
                <a:gd name="T71" fmla="*/ 2147483647 h 225"/>
                <a:gd name="T72" fmla="*/ 2147483647 w 208"/>
                <a:gd name="T73" fmla="*/ 2147483647 h 225"/>
                <a:gd name="T74" fmla="*/ 2147483647 w 208"/>
                <a:gd name="T75" fmla="*/ 2147483647 h 225"/>
                <a:gd name="T76" fmla="*/ 2147483647 w 208"/>
                <a:gd name="T77" fmla="*/ 2147483647 h 225"/>
                <a:gd name="T78" fmla="*/ 2147483647 w 208"/>
                <a:gd name="T79" fmla="*/ 2147483647 h 22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08" h="225">
                  <a:moveTo>
                    <a:pt x="88" y="221"/>
                  </a:moveTo>
                  <a:cubicBezTo>
                    <a:pt x="86" y="222"/>
                    <a:pt x="83" y="222"/>
                    <a:pt x="80" y="223"/>
                  </a:cubicBezTo>
                  <a:cubicBezTo>
                    <a:pt x="79" y="223"/>
                    <a:pt x="77" y="225"/>
                    <a:pt x="76" y="224"/>
                  </a:cubicBezTo>
                  <a:cubicBezTo>
                    <a:pt x="75" y="223"/>
                    <a:pt x="77" y="220"/>
                    <a:pt x="76" y="218"/>
                  </a:cubicBezTo>
                  <a:cubicBezTo>
                    <a:pt x="75" y="218"/>
                    <a:pt x="74" y="220"/>
                    <a:pt x="72" y="220"/>
                  </a:cubicBezTo>
                  <a:cubicBezTo>
                    <a:pt x="71" y="220"/>
                    <a:pt x="70" y="218"/>
                    <a:pt x="69" y="218"/>
                  </a:cubicBezTo>
                  <a:cubicBezTo>
                    <a:pt x="68" y="219"/>
                    <a:pt x="69" y="222"/>
                    <a:pt x="68" y="223"/>
                  </a:cubicBezTo>
                  <a:cubicBezTo>
                    <a:pt x="66" y="224"/>
                    <a:pt x="65" y="223"/>
                    <a:pt x="63" y="222"/>
                  </a:cubicBezTo>
                  <a:cubicBezTo>
                    <a:pt x="62" y="222"/>
                    <a:pt x="60" y="221"/>
                    <a:pt x="58" y="221"/>
                  </a:cubicBezTo>
                  <a:cubicBezTo>
                    <a:pt x="57" y="222"/>
                    <a:pt x="57" y="224"/>
                    <a:pt x="56" y="225"/>
                  </a:cubicBezTo>
                  <a:cubicBezTo>
                    <a:pt x="54" y="223"/>
                    <a:pt x="50" y="222"/>
                    <a:pt x="49" y="219"/>
                  </a:cubicBezTo>
                  <a:cubicBezTo>
                    <a:pt x="48" y="218"/>
                    <a:pt x="50" y="215"/>
                    <a:pt x="49" y="213"/>
                  </a:cubicBezTo>
                  <a:cubicBezTo>
                    <a:pt x="48" y="212"/>
                    <a:pt x="44" y="215"/>
                    <a:pt x="44" y="214"/>
                  </a:cubicBezTo>
                  <a:cubicBezTo>
                    <a:pt x="44" y="211"/>
                    <a:pt x="48" y="209"/>
                    <a:pt x="48" y="206"/>
                  </a:cubicBezTo>
                  <a:cubicBezTo>
                    <a:pt x="48" y="204"/>
                    <a:pt x="45" y="204"/>
                    <a:pt x="44" y="202"/>
                  </a:cubicBezTo>
                  <a:cubicBezTo>
                    <a:pt x="43" y="200"/>
                    <a:pt x="44" y="196"/>
                    <a:pt x="43" y="194"/>
                  </a:cubicBezTo>
                  <a:cubicBezTo>
                    <a:pt x="41" y="192"/>
                    <a:pt x="38" y="191"/>
                    <a:pt x="35" y="192"/>
                  </a:cubicBezTo>
                  <a:cubicBezTo>
                    <a:pt x="34" y="192"/>
                    <a:pt x="36" y="194"/>
                    <a:pt x="35" y="195"/>
                  </a:cubicBezTo>
                  <a:cubicBezTo>
                    <a:pt x="34" y="196"/>
                    <a:pt x="33" y="196"/>
                    <a:pt x="31" y="196"/>
                  </a:cubicBezTo>
                  <a:cubicBezTo>
                    <a:pt x="30" y="196"/>
                    <a:pt x="28" y="194"/>
                    <a:pt x="27" y="195"/>
                  </a:cubicBezTo>
                  <a:cubicBezTo>
                    <a:pt x="24" y="195"/>
                    <a:pt x="22" y="199"/>
                    <a:pt x="20" y="199"/>
                  </a:cubicBezTo>
                  <a:cubicBezTo>
                    <a:pt x="18" y="198"/>
                    <a:pt x="18" y="194"/>
                    <a:pt x="16" y="193"/>
                  </a:cubicBezTo>
                  <a:cubicBezTo>
                    <a:pt x="15" y="193"/>
                    <a:pt x="14" y="195"/>
                    <a:pt x="13" y="196"/>
                  </a:cubicBezTo>
                  <a:cubicBezTo>
                    <a:pt x="12" y="196"/>
                    <a:pt x="10" y="197"/>
                    <a:pt x="9" y="196"/>
                  </a:cubicBezTo>
                  <a:cubicBezTo>
                    <a:pt x="8" y="195"/>
                    <a:pt x="8" y="192"/>
                    <a:pt x="8" y="190"/>
                  </a:cubicBezTo>
                  <a:lnTo>
                    <a:pt x="10" y="184"/>
                  </a:lnTo>
                  <a:lnTo>
                    <a:pt x="7" y="178"/>
                  </a:lnTo>
                  <a:lnTo>
                    <a:pt x="4" y="178"/>
                  </a:lnTo>
                  <a:lnTo>
                    <a:pt x="1" y="174"/>
                  </a:lnTo>
                  <a:lnTo>
                    <a:pt x="3" y="165"/>
                  </a:lnTo>
                  <a:lnTo>
                    <a:pt x="0" y="157"/>
                  </a:lnTo>
                  <a:cubicBezTo>
                    <a:pt x="2" y="157"/>
                    <a:pt x="4" y="158"/>
                    <a:pt x="5" y="156"/>
                  </a:cubicBezTo>
                  <a:cubicBezTo>
                    <a:pt x="7" y="154"/>
                    <a:pt x="6" y="150"/>
                    <a:pt x="8" y="148"/>
                  </a:cubicBezTo>
                  <a:cubicBezTo>
                    <a:pt x="8" y="147"/>
                    <a:pt x="11" y="147"/>
                    <a:pt x="12" y="148"/>
                  </a:cubicBezTo>
                  <a:cubicBezTo>
                    <a:pt x="14" y="149"/>
                    <a:pt x="14" y="153"/>
                    <a:pt x="17" y="154"/>
                  </a:cubicBezTo>
                  <a:cubicBezTo>
                    <a:pt x="19" y="154"/>
                    <a:pt x="19" y="149"/>
                    <a:pt x="21" y="149"/>
                  </a:cubicBezTo>
                  <a:cubicBezTo>
                    <a:pt x="25" y="147"/>
                    <a:pt x="30" y="150"/>
                    <a:pt x="34" y="149"/>
                  </a:cubicBezTo>
                  <a:cubicBezTo>
                    <a:pt x="36" y="148"/>
                    <a:pt x="35" y="145"/>
                    <a:pt x="37" y="145"/>
                  </a:cubicBezTo>
                  <a:cubicBezTo>
                    <a:pt x="38" y="145"/>
                    <a:pt x="38" y="149"/>
                    <a:pt x="39" y="149"/>
                  </a:cubicBezTo>
                  <a:lnTo>
                    <a:pt x="86" y="149"/>
                  </a:lnTo>
                  <a:lnTo>
                    <a:pt x="89" y="135"/>
                  </a:lnTo>
                  <a:lnTo>
                    <a:pt x="85" y="133"/>
                  </a:lnTo>
                  <a:lnTo>
                    <a:pt x="74" y="6"/>
                  </a:lnTo>
                  <a:cubicBezTo>
                    <a:pt x="73" y="0"/>
                    <a:pt x="86" y="6"/>
                    <a:pt x="93" y="6"/>
                  </a:cubicBezTo>
                  <a:lnTo>
                    <a:pt x="169" y="65"/>
                  </a:lnTo>
                  <a:cubicBezTo>
                    <a:pt x="169" y="68"/>
                    <a:pt x="168" y="70"/>
                    <a:pt x="169" y="72"/>
                  </a:cubicBezTo>
                  <a:cubicBezTo>
                    <a:pt x="170" y="74"/>
                    <a:pt x="173" y="73"/>
                    <a:pt x="175" y="74"/>
                  </a:cubicBezTo>
                  <a:cubicBezTo>
                    <a:pt x="176" y="76"/>
                    <a:pt x="177" y="78"/>
                    <a:pt x="179" y="79"/>
                  </a:cubicBezTo>
                  <a:cubicBezTo>
                    <a:pt x="181" y="80"/>
                    <a:pt x="183" y="79"/>
                    <a:pt x="185" y="80"/>
                  </a:cubicBezTo>
                  <a:cubicBezTo>
                    <a:pt x="188" y="81"/>
                    <a:pt x="192" y="82"/>
                    <a:pt x="194" y="85"/>
                  </a:cubicBezTo>
                  <a:cubicBezTo>
                    <a:pt x="195" y="88"/>
                    <a:pt x="192" y="92"/>
                    <a:pt x="193" y="96"/>
                  </a:cubicBezTo>
                  <a:cubicBezTo>
                    <a:pt x="193" y="97"/>
                    <a:pt x="195" y="97"/>
                    <a:pt x="196" y="97"/>
                  </a:cubicBezTo>
                  <a:cubicBezTo>
                    <a:pt x="201" y="97"/>
                    <a:pt x="204" y="95"/>
                    <a:pt x="208" y="94"/>
                  </a:cubicBezTo>
                  <a:lnTo>
                    <a:pt x="208" y="139"/>
                  </a:lnTo>
                  <a:cubicBezTo>
                    <a:pt x="207" y="139"/>
                    <a:pt x="205" y="139"/>
                    <a:pt x="204" y="140"/>
                  </a:cubicBezTo>
                  <a:cubicBezTo>
                    <a:pt x="203" y="141"/>
                    <a:pt x="203" y="143"/>
                    <a:pt x="202" y="144"/>
                  </a:cubicBezTo>
                  <a:cubicBezTo>
                    <a:pt x="201" y="145"/>
                    <a:pt x="199" y="144"/>
                    <a:pt x="198" y="145"/>
                  </a:cubicBezTo>
                  <a:lnTo>
                    <a:pt x="196" y="149"/>
                  </a:lnTo>
                  <a:lnTo>
                    <a:pt x="169" y="152"/>
                  </a:lnTo>
                  <a:cubicBezTo>
                    <a:pt x="168" y="153"/>
                    <a:pt x="167" y="156"/>
                    <a:pt x="165" y="156"/>
                  </a:cubicBezTo>
                  <a:lnTo>
                    <a:pt x="156" y="155"/>
                  </a:lnTo>
                  <a:cubicBezTo>
                    <a:pt x="153" y="155"/>
                    <a:pt x="150" y="152"/>
                    <a:pt x="147" y="153"/>
                  </a:cubicBezTo>
                  <a:cubicBezTo>
                    <a:pt x="141" y="155"/>
                    <a:pt x="136" y="159"/>
                    <a:pt x="131" y="162"/>
                  </a:cubicBezTo>
                  <a:cubicBezTo>
                    <a:pt x="130" y="163"/>
                    <a:pt x="131" y="166"/>
                    <a:pt x="129" y="167"/>
                  </a:cubicBezTo>
                  <a:cubicBezTo>
                    <a:pt x="128" y="168"/>
                    <a:pt x="127" y="165"/>
                    <a:pt x="126" y="166"/>
                  </a:cubicBezTo>
                  <a:cubicBezTo>
                    <a:pt x="124" y="166"/>
                    <a:pt x="121" y="168"/>
                    <a:pt x="120" y="170"/>
                  </a:cubicBezTo>
                  <a:cubicBezTo>
                    <a:pt x="119" y="171"/>
                    <a:pt x="122" y="174"/>
                    <a:pt x="120" y="175"/>
                  </a:cubicBezTo>
                  <a:cubicBezTo>
                    <a:pt x="119" y="176"/>
                    <a:pt x="117" y="173"/>
                    <a:pt x="115" y="174"/>
                  </a:cubicBezTo>
                  <a:cubicBezTo>
                    <a:pt x="114" y="175"/>
                    <a:pt x="116" y="177"/>
                    <a:pt x="115" y="179"/>
                  </a:cubicBezTo>
                  <a:cubicBezTo>
                    <a:pt x="114" y="180"/>
                    <a:pt x="112" y="181"/>
                    <a:pt x="111" y="181"/>
                  </a:cubicBezTo>
                  <a:cubicBezTo>
                    <a:pt x="108" y="181"/>
                    <a:pt x="107" y="177"/>
                    <a:pt x="105" y="177"/>
                  </a:cubicBezTo>
                  <a:cubicBezTo>
                    <a:pt x="103" y="177"/>
                    <a:pt x="103" y="179"/>
                    <a:pt x="101" y="180"/>
                  </a:cubicBezTo>
                  <a:cubicBezTo>
                    <a:pt x="100" y="181"/>
                    <a:pt x="97" y="180"/>
                    <a:pt x="97" y="182"/>
                  </a:cubicBezTo>
                  <a:cubicBezTo>
                    <a:pt x="96" y="184"/>
                    <a:pt x="100" y="186"/>
                    <a:pt x="99" y="189"/>
                  </a:cubicBezTo>
                  <a:cubicBezTo>
                    <a:pt x="99" y="190"/>
                    <a:pt x="97" y="188"/>
                    <a:pt x="96" y="189"/>
                  </a:cubicBezTo>
                  <a:cubicBezTo>
                    <a:pt x="96" y="190"/>
                    <a:pt x="99" y="191"/>
                    <a:pt x="98" y="193"/>
                  </a:cubicBezTo>
                  <a:cubicBezTo>
                    <a:pt x="97" y="195"/>
                    <a:pt x="95" y="197"/>
                    <a:pt x="93" y="199"/>
                  </a:cubicBezTo>
                  <a:cubicBezTo>
                    <a:pt x="91" y="200"/>
                    <a:pt x="87" y="197"/>
                    <a:pt x="86" y="199"/>
                  </a:cubicBezTo>
                  <a:cubicBezTo>
                    <a:pt x="85" y="201"/>
                    <a:pt x="89" y="202"/>
                    <a:pt x="89" y="205"/>
                  </a:cubicBezTo>
                  <a:cubicBezTo>
                    <a:pt x="89" y="207"/>
                    <a:pt x="87" y="210"/>
                    <a:pt x="87" y="212"/>
                  </a:cubicBezTo>
                  <a:cubicBezTo>
                    <a:pt x="87" y="215"/>
                    <a:pt x="88" y="218"/>
                    <a:pt x="88" y="22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98" name="Freeform 57">
              <a:extLst>
                <a:ext uri="{FF2B5EF4-FFF2-40B4-BE49-F238E27FC236}">
                  <a16:creationId xmlns:a16="http://schemas.microsoft.com/office/drawing/2014/main" id="{7A9DA3D8-3AF9-174B-A4BC-5768E5FB6E3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69810" y="2462565"/>
              <a:ext cx="496437" cy="399909"/>
            </a:xfrm>
            <a:custGeom>
              <a:avLst/>
              <a:gdLst>
                <a:gd name="T0" fmla="*/ 2147483647 w 99"/>
                <a:gd name="T1" fmla="*/ 2147483647 h 81"/>
                <a:gd name="T2" fmla="*/ 2147483647 w 99"/>
                <a:gd name="T3" fmla="*/ 2147483647 h 81"/>
                <a:gd name="T4" fmla="*/ 2147483647 w 99"/>
                <a:gd name="T5" fmla="*/ 2147483647 h 81"/>
                <a:gd name="T6" fmla="*/ 2147483647 w 99"/>
                <a:gd name="T7" fmla="*/ 2147483647 h 81"/>
                <a:gd name="T8" fmla="*/ 2147483647 w 99"/>
                <a:gd name="T9" fmla="*/ 2147483647 h 81"/>
                <a:gd name="T10" fmla="*/ 2147483647 w 99"/>
                <a:gd name="T11" fmla="*/ 2147483647 h 81"/>
                <a:gd name="T12" fmla="*/ 2147483647 w 99"/>
                <a:gd name="T13" fmla="*/ 2147483647 h 81"/>
                <a:gd name="T14" fmla="*/ 2147483647 w 99"/>
                <a:gd name="T15" fmla="*/ 2147483647 h 81"/>
                <a:gd name="T16" fmla="*/ 2147483647 w 99"/>
                <a:gd name="T17" fmla="*/ 2147483647 h 81"/>
                <a:gd name="T18" fmla="*/ 2147483647 w 99"/>
                <a:gd name="T19" fmla="*/ 2147483647 h 81"/>
                <a:gd name="T20" fmla="*/ 2147483647 w 99"/>
                <a:gd name="T21" fmla="*/ 2147483647 h 81"/>
                <a:gd name="T22" fmla="*/ 2147483647 w 99"/>
                <a:gd name="T23" fmla="*/ 2147483647 h 81"/>
                <a:gd name="T24" fmla="*/ 2147483647 w 99"/>
                <a:gd name="T25" fmla="*/ 2147483647 h 81"/>
                <a:gd name="T26" fmla="*/ 2147483647 w 99"/>
                <a:gd name="T27" fmla="*/ 2147483647 h 81"/>
                <a:gd name="T28" fmla="*/ 2147483647 w 99"/>
                <a:gd name="T29" fmla="*/ 2147483647 h 81"/>
                <a:gd name="T30" fmla="*/ 2147483647 w 99"/>
                <a:gd name="T31" fmla="*/ 2147483647 h 81"/>
                <a:gd name="T32" fmla="*/ 2147483647 w 99"/>
                <a:gd name="T33" fmla="*/ 2147483647 h 81"/>
                <a:gd name="T34" fmla="*/ 2147483647 w 99"/>
                <a:gd name="T35" fmla="*/ 2147483647 h 81"/>
                <a:gd name="T36" fmla="*/ 2147483647 w 99"/>
                <a:gd name="T37" fmla="*/ 2147483647 h 81"/>
                <a:gd name="T38" fmla="*/ 2147483647 w 99"/>
                <a:gd name="T39" fmla="*/ 2147483647 h 81"/>
                <a:gd name="T40" fmla="*/ 2147483647 w 99"/>
                <a:gd name="T41" fmla="*/ 2147483647 h 81"/>
                <a:gd name="T42" fmla="*/ 2147483647 w 99"/>
                <a:gd name="T43" fmla="*/ 2147483647 h 81"/>
                <a:gd name="T44" fmla="*/ 2147483647 w 99"/>
                <a:gd name="T45" fmla="*/ 2147483647 h 81"/>
                <a:gd name="T46" fmla="*/ 2147483647 w 99"/>
                <a:gd name="T47" fmla="*/ 2147483647 h 81"/>
                <a:gd name="T48" fmla="*/ 2147483647 w 99"/>
                <a:gd name="T49" fmla="*/ 2147483647 h 81"/>
                <a:gd name="T50" fmla="*/ 2147483647 w 99"/>
                <a:gd name="T51" fmla="*/ 2147483647 h 81"/>
                <a:gd name="T52" fmla="*/ 2147483647 w 99"/>
                <a:gd name="T53" fmla="*/ 2147483647 h 81"/>
                <a:gd name="T54" fmla="*/ 2147483647 w 99"/>
                <a:gd name="T55" fmla="*/ 2147483647 h 81"/>
                <a:gd name="T56" fmla="*/ 2147483647 w 99"/>
                <a:gd name="T57" fmla="*/ 2147483647 h 81"/>
                <a:gd name="T58" fmla="*/ 2147483647 w 99"/>
                <a:gd name="T59" fmla="*/ 2147483647 h 81"/>
                <a:gd name="T60" fmla="*/ 2147483647 w 99"/>
                <a:gd name="T61" fmla="*/ 2147483647 h 81"/>
                <a:gd name="T62" fmla="*/ 2147483647 w 99"/>
                <a:gd name="T63" fmla="*/ 2147483647 h 81"/>
                <a:gd name="T64" fmla="*/ 2147483647 w 99"/>
                <a:gd name="T65" fmla="*/ 2147483647 h 81"/>
                <a:gd name="T66" fmla="*/ 2147483647 w 99"/>
                <a:gd name="T67" fmla="*/ 2147483647 h 81"/>
                <a:gd name="T68" fmla="*/ 2147483647 w 99"/>
                <a:gd name="T69" fmla="*/ 2147483647 h 81"/>
                <a:gd name="T70" fmla="*/ 2147483647 w 99"/>
                <a:gd name="T71" fmla="*/ 2147483647 h 81"/>
                <a:gd name="T72" fmla="*/ 2147483647 w 99"/>
                <a:gd name="T73" fmla="*/ 2147483647 h 81"/>
                <a:gd name="T74" fmla="*/ 2147483647 w 99"/>
                <a:gd name="T75" fmla="*/ 2147483647 h 81"/>
                <a:gd name="T76" fmla="*/ 2147483647 w 99"/>
                <a:gd name="T77" fmla="*/ 2147483647 h 81"/>
                <a:gd name="T78" fmla="*/ 2147483647 w 99"/>
                <a:gd name="T79" fmla="*/ 2147483647 h 81"/>
                <a:gd name="T80" fmla="*/ 2147483647 w 99"/>
                <a:gd name="T81" fmla="*/ 2147483647 h 81"/>
                <a:gd name="T82" fmla="*/ 2147483647 w 99"/>
                <a:gd name="T83" fmla="*/ 2147483647 h 81"/>
                <a:gd name="T84" fmla="*/ 2147483647 w 99"/>
                <a:gd name="T85" fmla="*/ 2147483647 h 81"/>
                <a:gd name="T86" fmla="*/ 2147483647 w 99"/>
                <a:gd name="T87" fmla="*/ 2147483647 h 81"/>
                <a:gd name="T88" fmla="*/ 2147483647 w 99"/>
                <a:gd name="T89" fmla="*/ 2147483647 h 81"/>
                <a:gd name="T90" fmla="*/ 2147483647 w 99"/>
                <a:gd name="T91" fmla="*/ 2147483647 h 81"/>
                <a:gd name="T92" fmla="*/ 2147483647 w 99"/>
                <a:gd name="T93" fmla="*/ 2147483647 h 81"/>
                <a:gd name="T94" fmla="*/ 2147483647 w 99"/>
                <a:gd name="T95" fmla="*/ 2147483647 h 81"/>
                <a:gd name="T96" fmla="*/ 2147483647 w 99"/>
                <a:gd name="T97" fmla="*/ 2147483647 h 81"/>
                <a:gd name="T98" fmla="*/ 2147483647 w 99"/>
                <a:gd name="T99" fmla="*/ 2147483647 h 81"/>
                <a:gd name="T100" fmla="*/ 2147483647 w 99"/>
                <a:gd name="T101" fmla="*/ 2147483647 h 81"/>
                <a:gd name="T102" fmla="*/ 2147483647 w 99"/>
                <a:gd name="T103" fmla="*/ 2147483647 h 81"/>
                <a:gd name="T104" fmla="*/ 2147483647 w 99"/>
                <a:gd name="T105" fmla="*/ 2147483647 h 81"/>
                <a:gd name="T106" fmla="*/ 2147483647 w 99"/>
                <a:gd name="T107" fmla="*/ 2147483647 h 81"/>
                <a:gd name="T108" fmla="*/ 2147483647 w 99"/>
                <a:gd name="T109" fmla="*/ 2147483647 h 81"/>
                <a:gd name="T110" fmla="*/ 2147483647 w 99"/>
                <a:gd name="T111" fmla="*/ 2147483647 h 81"/>
                <a:gd name="T112" fmla="*/ 2147483647 w 99"/>
                <a:gd name="T113" fmla="*/ 2147483647 h 81"/>
                <a:gd name="T114" fmla="*/ 2147483647 w 99"/>
                <a:gd name="T115" fmla="*/ 2147483647 h 81"/>
                <a:gd name="T116" fmla="*/ 2147483647 w 99"/>
                <a:gd name="T117" fmla="*/ 2147483647 h 81"/>
                <a:gd name="T118" fmla="*/ 2147483647 w 99"/>
                <a:gd name="T119" fmla="*/ 2147483647 h 8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9" h="81">
                  <a:moveTo>
                    <a:pt x="34" y="81"/>
                  </a:moveTo>
                  <a:cubicBezTo>
                    <a:pt x="33" y="80"/>
                    <a:pt x="32" y="79"/>
                    <a:pt x="31" y="78"/>
                  </a:cubicBezTo>
                  <a:cubicBezTo>
                    <a:pt x="30" y="77"/>
                    <a:pt x="28" y="77"/>
                    <a:pt x="26" y="77"/>
                  </a:cubicBezTo>
                  <a:cubicBezTo>
                    <a:pt x="23" y="77"/>
                    <a:pt x="20" y="77"/>
                    <a:pt x="18" y="78"/>
                  </a:cubicBezTo>
                  <a:cubicBezTo>
                    <a:pt x="16" y="78"/>
                    <a:pt x="14" y="80"/>
                    <a:pt x="12" y="80"/>
                  </a:cubicBezTo>
                  <a:cubicBezTo>
                    <a:pt x="11" y="81"/>
                    <a:pt x="10" y="79"/>
                    <a:pt x="9" y="79"/>
                  </a:cubicBezTo>
                  <a:cubicBezTo>
                    <a:pt x="8" y="78"/>
                    <a:pt x="6" y="79"/>
                    <a:pt x="6" y="78"/>
                  </a:cubicBezTo>
                  <a:cubicBezTo>
                    <a:pt x="5" y="77"/>
                    <a:pt x="6" y="75"/>
                    <a:pt x="6" y="74"/>
                  </a:cubicBezTo>
                  <a:cubicBezTo>
                    <a:pt x="5" y="73"/>
                    <a:pt x="3" y="74"/>
                    <a:pt x="3" y="73"/>
                  </a:cubicBezTo>
                  <a:cubicBezTo>
                    <a:pt x="2" y="72"/>
                    <a:pt x="3" y="70"/>
                    <a:pt x="3" y="69"/>
                  </a:cubicBezTo>
                  <a:cubicBezTo>
                    <a:pt x="3" y="66"/>
                    <a:pt x="2" y="63"/>
                    <a:pt x="2" y="60"/>
                  </a:cubicBezTo>
                  <a:cubicBezTo>
                    <a:pt x="2" y="58"/>
                    <a:pt x="4" y="55"/>
                    <a:pt x="4" y="53"/>
                  </a:cubicBezTo>
                  <a:cubicBezTo>
                    <a:pt x="4" y="50"/>
                    <a:pt x="0" y="49"/>
                    <a:pt x="1" y="47"/>
                  </a:cubicBezTo>
                  <a:cubicBezTo>
                    <a:pt x="2" y="45"/>
                    <a:pt x="6" y="48"/>
                    <a:pt x="8" y="47"/>
                  </a:cubicBezTo>
                  <a:cubicBezTo>
                    <a:pt x="10" y="45"/>
                    <a:pt x="12" y="43"/>
                    <a:pt x="13" y="41"/>
                  </a:cubicBezTo>
                  <a:cubicBezTo>
                    <a:pt x="14" y="39"/>
                    <a:pt x="11" y="38"/>
                    <a:pt x="11" y="37"/>
                  </a:cubicBezTo>
                  <a:cubicBezTo>
                    <a:pt x="12" y="36"/>
                    <a:pt x="14" y="38"/>
                    <a:pt x="14" y="37"/>
                  </a:cubicBezTo>
                  <a:cubicBezTo>
                    <a:pt x="15" y="34"/>
                    <a:pt x="11" y="32"/>
                    <a:pt x="12" y="30"/>
                  </a:cubicBezTo>
                  <a:cubicBezTo>
                    <a:pt x="12" y="28"/>
                    <a:pt x="15" y="29"/>
                    <a:pt x="16" y="28"/>
                  </a:cubicBezTo>
                  <a:cubicBezTo>
                    <a:pt x="18" y="27"/>
                    <a:pt x="18" y="25"/>
                    <a:pt x="20" y="25"/>
                  </a:cubicBezTo>
                  <a:cubicBezTo>
                    <a:pt x="22" y="25"/>
                    <a:pt x="23" y="29"/>
                    <a:pt x="26" y="29"/>
                  </a:cubicBezTo>
                  <a:cubicBezTo>
                    <a:pt x="27" y="29"/>
                    <a:pt x="29" y="28"/>
                    <a:pt x="30" y="27"/>
                  </a:cubicBezTo>
                  <a:cubicBezTo>
                    <a:pt x="31" y="25"/>
                    <a:pt x="29" y="23"/>
                    <a:pt x="30" y="22"/>
                  </a:cubicBezTo>
                  <a:cubicBezTo>
                    <a:pt x="32" y="21"/>
                    <a:pt x="34" y="24"/>
                    <a:pt x="35" y="23"/>
                  </a:cubicBezTo>
                  <a:cubicBezTo>
                    <a:pt x="37" y="22"/>
                    <a:pt x="34" y="19"/>
                    <a:pt x="35" y="18"/>
                  </a:cubicBezTo>
                  <a:cubicBezTo>
                    <a:pt x="36" y="16"/>
                    <a:pt x="39" y="14"/>
                    <a:pt x="41" y="14"/>
                  </a:cubicBezTo>
                  <a:cubicBezTo>
                    <a:pt x="42" y="13"/>
                    <a:pt x="43" y="16"/>
                    <a:pt x="44" y="15"/>
                  </a:cubicBezTo>
                  <a:cubicBezTo>
                    <a:pt x="46" y="14"/>
                    <a:pt x="45" y="11"/>
                    <a:pt x="46" y="10"/>
                  </a:cubicBezTo>
                  <a:cubicBezTo>
                    <a:pt x="51" y="7"/>
                    <a:pt x="56" y="3"/>
                    <a:pt x="62" y="1"/>
                  </a:cubicBezTo>
                  <a:cubicBezTo>
                    <a:pt x="65" y="0"/>
                    <a:pt x="68" y="3"/>
                    <a:pt x="71" y="3"/>
                  </a:cubicBezTo>
                  <a:cubicBezTo>
                    <a:pt x="70" y="6"/>
                    <a:pt x="70" y="9"/>
                    <a:pt x="70" y="12"/>
                  </a:cubicBezTo>
                  <a:cubicBezTo>
                    <a:pt x="70" y="15"/>
                    <a:pt x="71" y="17"/>
                    <a:pt x="72" y="19"/>
                  </a:cubicBezTo>
                  <a:cubicBezTo>
                    <a:pt x="74" y="21"/>
                    <a:pt x="76" y="22"/>
                    <a:pt x="78" y="24"/>
                  </a:cubicBezTo>
                  <a:cubicBezTo>
                    <a:pt x="79" y="25"/>
                    <a:pt x="81" y="24"/>
                    <a:pt x="81" y="25"/>
                  </a:cubicBezTo>
                  <a:cubicBezTo>
                    <a:pt x="82" y="28"/>
                    <a:pt x="77" y="30"/>
                    <a:pt x="78" y="32"/>
                  </a:cubicBezTo>
                  <a:cubicBezTo>
                    <a:pt x="81" y="36"/>
                    <a:pt x="86" y="36"/>
                    <a:pt x="90" y="37"/>
                  </a:cubicBezTo>
                  <a:cubicBezTo>
                    <a:pt x="91" y="38"/>
                    <a:pt x="93" y="35"/>
                    <a:pt x="94" y="36"/>
                  </a:cubicBezTo>
                  <a:cubicBezTo>
                    <a:pt x="96" y="36"/>
                    <a:pt x="97" y="38"/>
                    <a:pt x="98" y="39"/>
                  </a:cubicBezTo>
                  <a:cubicBezTo>
                    <a:pt x="98" y="40"/>
                    <a:pt x="96" y="41"/>
                    <a:pt x="96" y="42"/>
                  </a:cubicBezTo>
                  <a:cubicBezTo>
                    <a:pt x="96" y="44"/>
                    <a:pt x="96" y="46"/>
                    <a:pt x="97" y="48"/>
                  </a:cubicBezTo>
                  <a:cubicBezTo>
                    <a:pt x="97" y="49"/>
                    <a:pt x="98" y="48"/>
                    <a:pt x="99" y="49"/>
                  </a:cubicBezTo>
                  <a:cubicBezTo>
                    <a:pt x="99" y="50"/>
                    <a:pt x="99" y="52"/>
                    <a:pt x="98" y="53"/>
                  </a:cubicBezTo>
                  <a:cubicBezTo>
                    <a:pt x="97" y="55"/>
                    <a:pt x="95" y="55"/>
                    <a:pt x="93" y="55"/>
                  </a:cubicBezTo>
                  <a:cubicBezTo>
                    <a:pt x="91" y="55"/>
                    <a:pt x="89" y="54"/>
                    <a:pt x="87" y="55"/>
                  </a:cubicBezTo>
                  <a:cubicBezTo>
                    <a:pt x="85" y="55"/>
                    <a:pt x="84" y="55"/>
                    <a:pt x="83" y="56"/>
                  </a:cubicBezTo>
                  <a:cubicBezTo>
                    <a:pt x="82" y="58"/>
                    <a:pt x="84" y="60"/>
                    <a:pt x="83" y="61"/>
                  </a:cubicBezTo>
                  <a:cubicBezTo>
                    <a:pt x="82" y="62"/>
                    <a:pt x="81" y="60"/>
                    <a:pt x="80" y="60"/>
                  </a:cubicBezTo>
                  <a:cubicBezTo>
                    <a:pt x="79" y="61"/>
                    <a:pt x="79" y="62"/>
                    <a:pt x="79" y="64"/>
                  </a:cubicBezTo>
                  <a:cubicBezTo>
                    <a:pt x="77" y="63"/>
                    <a:pt x="76" y="63"/>
                    <a:pt x="74" y="63"/>
                  </a:cubicBezTo>
                  <a:cubicBezTo>
                    <a:pt x="72" y="62"/>
                    <a:pt x="71" y="62"/>
                    <a:pt x="69" y="61"/>
                  </a:cubicBezTo>
                  <a:cubicBezTo>
                    <a:pt x="68" y="60"/>
                    <a:pt x="67" y="59"/>
                    <a:pt x="65" y="59"/>
                  </a:cubicBezTo>
                  <a:cubicBezTo>
                    <a:pt x="63" y="59"/>
                    <a:pt x="62" y="61"/>
                    <a:pt x="61" y="61"/>
                  </a:cubicBezTo>
                  <a:cubicBezTo>
                    <a:pt x="55" y="62"/>
                    <a:pt x="49" y="61"/>
                    <a:pt x="44" y="61"/>
                  </a:cubicBezTo>
                  <a:cubicBezTo>
                    <a:pt x="41" y="61"/>
                    <a:pt x="37" y="60"/>
                    <a:pt x="34" y="61"/>
                  </a:cubicBezTo>
                  <a:cubicBezTo>
                    <a:pt x="33" y="61"/>
                    <a:pt x="32" y="63"/>
                    <a:pt x="32" y="65"/>
                  </a:cubicBezTo>
                  <a:cubicBezTo>
                    <a:pt x="32" y="66"/>
                    <a:pt x="34" y="67"/>
                    <a:pt x="34" y="68"/>
                  </a:cubicBezTo>
                  <a:cubicBezTo>
                    <a:pt x="34" y="69"/>
                    <a:pt x="33" y="70"/>
                    <a:pt x="33" y="70"/>
                  </a:cubicBezTo>
                  <a:cubicBezTo>
                    <a:pt x="33" y="71"/>
                    <a:pt x="35" y="71"/>
                    <a:pt x="35" y="72"/>
                  </a:cubicBezTo>
                  <a:cubicBezTo>
                    <a:pt x="35" y="73"/>
                    <a:pt x="33" y="73"/>
                    <a:pt x="33" y="73"/>
                  </a:cubicBezTo>
                  <a:cubicBezTo>
                    <a:pt x="33" y="76"/>
                    <a:pt x="34" y="78"/>
                    <a:pt x="34" y="8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000000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199" name="Freeform 58">
              <a:extLst>
                <a:ext uri="{FF2B5EF4-FFF2-40B4-BE49-F238E27FC236}">
                  <a16:creationId xmlns:a16="http://schemas.microsoft.com/office/drawing/2014/main" id="{D54C94A3-EAC1-524A-B90F-CDB12075285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15822" y="2751161"/>
              <a:ext cx="292020" cy="457630"/>
            </a:xfrm>
            <a:custGeom>
              <a:avLst/>
              <a:gdLst>
                <a:gd name="T0" fmla="*/ 2147483647 w 58"/>
                <a:gd name="T1" fmla="*/ 2147483647 h 92"/>
                <a:gd name="T2" fmla="*/ 2147483647 w 58"/>
                <a:gd name="T3" fmla="*/ 2147483647 h 92"/>
                <a:gd name="T4" fmla="*/ 2147483647 w 58"/>
                <a:gd name="T5" fmla="*/ 2147483647 h 92"/>
                <a:gd name="T6" fmla="*/ 2147483647 w 58"/>
                <a:gd name="T7" fmla="*/ 2147483647 h 92"/>
                <a:gd name="T8" fmla="*/ 2147483647 w 58"/>
                <a:gd name="T9" fmla="*/ 2147483647 h 92"/>
                <a:gd name="T10" fmla="*/ 2147483647 w 58"/>
                <a:gd name="T11" fmla="*/ 2147483647 h 92"/>
                <a:gd name="T12" fmla="*/ 2147483647 w 58"/>
                <a:gd name="T13" fmla="*/ 2147483647 h 92"/>
                <a:gd name="T14" fmla="*/ 2147483647 w 58"/>
                <a:gd name="T15" fmla="*/ 2147483647 h 92"/>
                <a:gd name="T16" fmla="*/ 2147483647 w 58"/>
                <a:gd name="T17" fmla="*/ 2147483647 h 92"/>
                <a:gd name="T18" fmla="*/ 2147483647 w 58"/>
                <a:gd name="T19" fmla="*/ 2147483647 h 92"/>
                <a:gd name="T20" fmla="*/ 2147483647 w 58"/>
                <a:gd name="T21" fmla="*/ 2147483647 h 92"/>
                <a:gd name="T22" fmla="*/ 2147483647 w 58"/>
                <a:gd name="T23" fmla="*/ 2147483647 h 92"/>
                <a:gd name="T24" fmla="*/ 2147483647 w 58"/>
                <a:gd name="T25" fmla="*/ 2147483647 h 92"/>
                <a:gd name="T26" fmla="*/ 2147483647 w 58"/>
                <a:gd name="T27" fmla="*/ 2147483647 h 92"/>
                <a:gd name="T28" fmla="*/ 2147483647 w 58"/>
                <a:gd name="T29" fmla="*/ 2147483647 h 92"/>
                <a:gd name="T30" fmla="*/ 2147483647 w 58"/>
                <a:gd name="T31" fmla="*/ 2147483647 h 92"/>
                <a:gd name="T32" fmla="*/ 2147483647 w 58"/>
                <a:gd name="T33" fmla="*/ 2147483647 h 92"/>
                <a:gd name="T34" fmla="*/ 2147483647 w 58"/>
                <a:gd name="T35" fmla="*/ 2147483647 h 92"/>
                <a:gd name="T36" fmla="*/ 2147483647 w 58"/>
                <a:gd name="T37" fmla="*/ 2147483647 h 92"/>
                <a:gd name="T38" fmla="*/ 2147483647 w 58"/>
                <a:gd name="T39" fmla="*/ 2147483647 h 92"/>
                <a:gd name="T40" fmla="*/ 2147483647 w 58"/>
                <a:gd name="T41" fmla="*/ 2147483647 h 92"/>
                <a:gd name="T42" fmla="*/ 2147483647 w 58"/>
                <a:gd name="T43" fmla="*/ 2147483647 h 92"/>
                <a:gd name="T44" fmla="*/ 2147483647 w 58"/>
                <a:gd name="T45" fmla="*/ 2147483647 h 92"/>
                <a:gd name="T46" fmla="*/ 2147483647 w 58"/>
                <a:gd name="T47" fmla="*/ 0 h 92"/>
                <a:gd name="T48" fmla="*/ 2147483647 w 58"/>
                <a:gd name="T49" fmla="*/ 2147483647 h 92"/>
                <a:gd name="T50" fmla="*/ 2147483647 w 58"/>
                <a:gd name="T51" fmla="*/ 2147483647 h 92"/>
                <a:gd name="T52" fmla="*/ 2147483647 w 58"/>
                <a:gd name="T53" fmla="*/ 2147483647 h 92"/>
                <a:gd name="T54" fmla="*/ 2147483647 w 58"/>
                <a:gd name="T55" fmla="*/ 2147483647 h 92"/>
                <a:gd name="T56" fmla="*/ 2147483647 w 58"/>
                <a:gd name="T57" fmla="*/ 2147483647 h 92"/>
                <a:gd name="T58" fmla="*/ 2147483647 w 58"/>
                <a:gd name="T59" fmla="*/ 2147483647 h 92"/>
                <a:gd name="T60" fmla="*/ 2147483647 w 58"/>
                <a:gd name="T61" fmla="*/ 2147483647 h 92"/>
                <a:gd name="T62" fmla="*/ 2147483647 w 58"/>
                <a:gd name="T63" fmla="*/ 2147483647 h 92"/>
                <a:gd name="T64" fmla="*/ 2147483647 w 58"/>
                <a:gd name="T65" fmla="*/ 2147483647 h 92"/>
                <a:gd name="T66" fmla="*/ 2147483647 w 58"/>
                <a:gd name="T67" fmla="*/ 2147483647 h 92"/>
                <a:gd name="T68" fmla="*/ 2147483647 w 58"/>
                <a:gd name="T69" fmla="*/ 2147483647 h 92"/>
                <a:gd name="T70" fmla="*/ 2147483647 w 58"/>
                <a:gd name="T71" fmla="*/ 2147483647 h 92"/>
                <a:gd name="T72" fmla="*/ 2147483647 w 58"/>
                <a:gd name="T73" fmla="*/ 2147483647 h 92"/>
                <a:gd name="T74" fmla="*/ 2147483647 w 58"/>
                <a:gd name="T75" fmla="*/ 2147483647 h 92"/>
                <a:gd name="T76" fmla="*/ 2147483647 w 58"/>
                <a:gd name="T77" fmla="*/ 2147483647 h 92"/>
                <a:gd name="T78" fmla="*/ 2147483647 w 58"/>
                <a:gd name="T79" fmla="*/ 2147483647 h 92"/>
                <a:gd name="T80" fmla="*/ 2147483647 w 58"/>
                <a:gd name="T81" fmla="*/ 2147483647 h 92"/>
                <a:gd name="T82" fmla="*/ 2147483647 w 58"/>
                <a:gd name="T83" fmla="*/ 2147483647 h 92"/>
                <a:gd name="T84" fmla="*/ 2147483647 w 58"/>
                <a:gd name="T85" fmla="*/ 2147483647 h 92"/>
                <a:gd name="T86" fmla="*/ 2147483647 w 58"/>
                <a:gd name="T87" fmla="*/ 2147483647 h 92"/>
                <a:gd name="T88" fmla="*/ 2147483647 w 58"/>
                <a:gd name="T89" fmla="*/ 2147483647 h 9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8" h="92">
                  <a:moveTo>
                    <a:pt x="5" y="88"/>
                  </a:moveTo>
                  <a:cubicBezTo>
                    <a:pt x="9" y="89"/>
                    <a:pt x="13" y="92"/>
                    <a:pt x="17" y="92"/>
                  </a:cubicBezTo>
                  <a:cubicBezTo>
                    <a:pt x="19" y="92"/>
                    <a:pt x="19" y="88"/>
                    <a:pt x="21" y="88"/>
                  </a:cubicBezTo>
                  <a:cubicBezTo>
                    <a:pt x="24" y="87"/>
                    <a:pt x="27" y="88"/>
                    <a:pt x="29" y="88"/>
                  </a:cubicBezTo>
                  <a:cubicBezTo>
                    <a:pt x="31" y="87"/>
                    <a:pt x="32" y="86"/>
                    <a:pt x="34" y="85"/>
                  </a:cubicBezTo>
                  <a:cubicBezTo>
                    <a:pt x="35" y="84"/>
                    <a:pt x="36" y="82"/>
                    <a:pt x="38" y="81"/>
                  </a:cubicBezTo>
                  <a:cubicBezTo>
                    <a:pt x="41" y="80"/>
                    <a:pt x="44" y="80"/>
                    <a:pt x="47" y="79"/>
                  </a:cubicBezTo>
                  <a:cubicBezTo>
                    <a:pt x="49" y="79"/>
                    <a:pt x="51" y="77"/>
                    <a:pt x="52" y="76"/>
                  </a:cubicBezTo>
                  <a:cubicBezTo>
                    <a:pt x="54" y="75"/>
                    <a:pt x="56" y="75"/>
                    <a:pt x="58" y="74"/>
                  </a:cubicBezTo>
                  <a:cubicBezTo>
                    <a:pt x="55" y="73"/>
                    <a:pt x="51" y="71"/>
                    <a:pt x="49" y="69"/>
                  </a:cubicBezTo>
                  <a:cubicBezTo>
                    <a:pt x="47" y="68"/>
                    <a:pt x="46" y="66"/>
                    <a:pt x="46" y="65"/>
                  </a:cubicBezTo>
                  <a:cubicBezTo>
                    <a:pt x="46" y="62"/>
                    <a:pt x="48" y="60"/>
                    <a:pt x="48" y="58"/>
                  </a:cubicBezTo>
                  <a:cubicBezTo>
                    <a:pt x="48" y="57"/>
                    <a:pt x="47" y="55"/>
                    <a:pt x="47" y="54"/>
                  </a:cubicBezTo>
                  <a:cubicBezTo>
                    <a:pt x="47" y="51"/>
                    <a:pt x="47" y="48"/>
                    <a:pt x="48" y="46"/>
                  </a:cubicBezTo>
                  <a:cubicBezTo>
                    <a:pt x="48" y="45"/>
                    <a:pt x="49" y="44"/>
                    <a:pt x="49" y="42"/>
                  </a:cubicBezTo>
                  <a:cubicBezTo>
                    <a:pt x="49" y="40"/>
                    <a:pt x="47" y="39"/>
                    <a:pt x="47" y="37"/>
                  </a:cubicBezTo>
                  <a:cubicBezTo>
                    <a:pt x="46" y="33"/>
                    <a:pt x="48" y="30"/>
                    <a:pt x="47" y="26"/>
                  </a:cubicBezTo>
                  <a:cubicBezTo>
                    <a:pt x="47" y="25"/>
                    <a:pt x="45" y="25"/>
                    <a:pt x="44" y="23"/>
                  </a:cubicBezTo>
                  <a:cubicBezTo>
                    <a:pt x="44" y="20"/>
                    <a:pt x="45" y="17"/>
                    <a:pt x="45" y="14"/>
                  </a:cubicBezTo>
                  <a:cubicBezTo>
                    <a:pt x="44" y="13"/>
                    <a:pt x="42" y="13"/>
                    <a:pt x="42" y="12"/>
                  </a:cubicBezTo>
                  <a:cubicBezTo>
                    <a:pt x="41" y="11"/>
                    <a:pt x="42" y="10"/>
                    <a:pt x="42" y="9"/>
                  </a:cubicBezTo>
                  <a:cubicBezTo>
                    <a:pt x="41" y="8"/>
                    <a:pt x="40" y="7"/>
                    <a:pt x="39" y="6"/>
                  </a:cubicBezTo>
                  <a:cubicBezTo>
                    <a:pt x="39" y="5"/>
                    <a:pt x="40" y="3"/>
                    <a:pt x="40" y="2"/>
                  </a:cubicBezTo>
                  <a:cubicBezTo>
                    <a:pt x="39" y="1"/>
                    <a:pt x="38" y="0"/>
                    <a:pt x="36" y="0"/>
                  </a:cubicBezTo>
                  <a:cubicBezTo>
                    <a:pt x="34" y="0"/>
                    <a:pt x="33" y="2"/>
                    <a:pt x="32" y="2"/>
                  </a:cubicBezTo>
                  <a:cubicBezTo>
                    <a:pt x="26" y="3"/>
                    <a:pt x="20" y="2"/>
                    <a:pt x="15" y="2"/>
                  </a:cubicBezTo>
                  <a:cubicBezTo>
                    <a:pt x="12" y="2"/>
                    <a:pt x="8" y="1"/>
                    <a:pt x="5" y="2"/>
                  </a:cubicBezTo>
                  <a:cubicBezTo>
                    <a:pt x="4" y="2"/>
                    <a:pt x="3" y="4"/>
                    <a:pt x="3" y="6"/>
                  </a:cubicBezTo>
                  <a:cubicBezTo>
                    <a:pt x="3" y="7"/>
                    <a:pt x="5" y="8"/>
                    <a:pt x="5" y="9"/>
                  </a:cubicBezTo>
                  <a:cubicBezTo>
                    <a:pt x="5" y="10"/>
                    <a:pt x="4" y="11"/>
                    <a:pt x="4" y="11"/>
                  </a:cubicBezTo>
                  <a:cubicBezTo>
                    <a:pt x="4" y="12"/>
                    <a:pt x="6" y="12"/>
                    <a:pt x="6" y="13"/>
                  </a:cubicBezTo>
                  <a:cubicBezTo>
                    <a:pt x="6" y="14"/>
                    <a:pt x="4" y="14"/>
                    <a:pt x="4" y="14"/>
                  </a:cubicBezTo>
                  <a:cubicBezTo>
                    <a:pt x="4" y="17"/>
                    <a:pt x="5" y="19"/>
                    <a:pt x="5" y="22"/>
                  </a:cubicBezTo>
                  <a:cubicBezTo>
                    <a:pt x="5" y="24"/>
                    <a:pt x="5" y="26"/>
                    <a:pt x="6" y="28"/>
                  </a:cubicBezTo>
                  <a:cubicBezTo>
                    <a:pt x="6" y="29"/>
                    <a:pt x="6" y="30"/>
                    <a:pt x="7" y="32"/>
                  </a:cubicBezTo>
                  <a:cubicBezTo>
                    <a:pt x="7" y="34"/>
                    <a:pt x="8" y="35"/>
                    <a:pt x="8" y="37"/>
                  </a:cubicBezTo>
                  <a:cubicBezTo>
                    <a:pt x="9" y="39"/>
                    <a:pt x="9" y="41"/>
                    <a:pt x="8" y="42"/>
                  </a:cubicBezTo>
                  <a:cubicBezTo>
                    <a:pt x="8" y="44"/>
                    <a:pt x="6" y="45"/>
                    <a:pt x="6" y="47"/>
                  </a:cubicBezTo>
                  <a:cubicBezTo>
                    <a:pt x="5" y="50"/>
                    <a:pt x="6" y="53"/>
                    <a:pt x="5" y="56"/>
                  </a:cubicBezTo>
                  <a:cubicBezTo>
                    <a:pt x="4" y="58"/>
                    <a:pt x="1" y="60"/>
                    <a:pt x="1" y="62"/>
                  </a:cubicBezTo>
                  <a:cubicBezTo>
                    <a:pt x="0" y="65"/>
                    <a:pt x="3" y="67"/>
                    <a:pt x="3" y="70"/>
                  </a:cubicBezTo>
                  <a:cubicBezTo>
                    <a:pt x="3" y="72"/>
                    <a:pt x="2" y="75"/>
                    <a:pt x="2" y="77"/>
                  </a:cubicBezTo>
                  <a:cubicBezTo>
                    <a:pt x="3" y="78"/>
                    <a:pt x="5" y="78"/>
                    <a:pt x="6" y="80"/>
                  </a:cubicBezTo>
                  <a:cubicBezTo>
                    <a:pt x="7" y="82"/>
                    <a:pt x="6" y="84"/>
                    <a:pt x="6" y="86"/>
                  </a:cubicBezTo>
                  <a:cubicBezTo>
                    <a:pt x="6" y="86"/>
                    <a:pt x="5" y="87"/>
                    <a:pt x="5" y="88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00" name="Freeform 59">
              <a:extLst>
                <a:ext uri="{FF2B5EF4-FFF2-40B4-BE49-F238E27FC236}">
                  <a16:creationId xmlns:a16="http://schemas.microsoft.com/office/drawing/2014/main" id="{6EB11346-C93B-F242-9114-46EEC564D09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11890" y="2763528"/>
              <a:ext cx="120984" cy="354560"/>
            </a:xfrm>
            <a:custGeom>
              <a:avLst/>
              <a:gdLst>
                <a:gd name="T0" fmla="*/ 2147483647 w 24"/>
                <a:gd name="T1" fmla="*/ 2147483647 h 72"/>
                <a:gd name="T2" fmla="*/ 2147483647 w 24"/>
                <a:gd name="T3" fmla="*/ 2147483647 h 72"/>
                <a:gd name="T4" fmla="*/ 2147483647 w 24"/>
                <a:gd name="T5" fmla="*/ 2147483647 h 72"/>
                <a:gd name="T6" fmla="*/ 2147483647 w 24"/>
                <a:gd name="T7" fmla="*/ 2147483647 h 72"/>
                <a:gd name="T8" fmla="*/ 2147483647 w 24"/>
                <a:gd name="T9" fmla="*/ 2147483647 h 72"/>
                <a:gd name="T10" fmla="*/ 2147483647 w 24"/>
                <a:gd name="T11" fmla="*/ 2147483647 h 72"/>
                <a:gd name="T12" fmla="*/ 2147483647 w 24"/>
                <a:gd name="T13" fmla="*/ 2147483647 h 72"/>
                <a:gd name="T14" fmla="*/ 2147483647 w 24"/>
                <a:gd name="T15" fmla="*/ 2147483647 h 72"/>
                <a:gd name="T16" fmla="*/ 2147483647 w 24"/>
                <a:gd name="T17" fmla="*/ 2147483647 h 72"/>
                <a:gd name="T18" fmla="*/ 2147483647 w 24"/>
                <a:gd name="T19" fmla="*/ 2147483647 h 72"/>
                <a:gd name="T20" fmla="*/ 2147483647 w 24"/>
                <a:gd name="T21" fmla="*/ 2147483647 h 72"/>
                <a:gd name="T22" fmla="*/ 2147483647 w 24"/>
                <a:gd name="T23" fmla="*/ 2147483647 h 72"/>
                <a:gd name="T24" fmla="*/ 2147483647 w 24"/>
                <a:gd name="T25" fmla="*/ 2147483647 h 72"/>
                <a:gd name="T26" fmla="*/ 0 w 24"/>
                <a:gd name="T27" fmla="*/ 2147483647 h 72"/>
                <a:gd name="T28" fmla="*/ 2147483647 w 24"/>
                <a:gd name="T29" fmla="*/ 0 h 72"/>
                <a:gd name="T30" fmla="*/ 2147483647 w 24"/>
                <a:gd name="T31" fmla="*/ 2147483647 h 72"/>
                <a:gd name="T32" fmla="*/ 2147483647 w 24"/>
                <a:gd name="T33" fmla="*/ 2147483647 h 72"/>
                <a:gd name="T34" fmla="*/ 2147483647 w 24"/>
                <a:gd name="T35" fmla="*/ 2147483647 h 72"/>
                <a:gd name="T36" fmla="*/ 2147483647 w 24"/>
                <a:gd name="T37" fmla="*/ 2147483647 h 72"/>
                <a:gd name="T38" fmla="*/ 2147483647 w 24"/>
                <a:gd name="T39" fmla="*/ 2147483647 h 72"/>
                <a:gd name="T40" fmla="*/ 2147483647 w 24"/>
                <a:gd name="T41" fmla="*/ 2147483647 h 72"/>
                <a:gd name="T42" fmla="*/ 2147483647 w 24"/>
                <a:gd name="T43" fmla="*/ 2147483647 h 72"/>
                <a:gd name="T44" fmla="*/ 2147483647 w 24"/>
                <a:gd name="T45" fmla="*/ 2147483647 h 72"/>
                <a:gd name="T46" fmla="*/ 2147483647 w 24"/>
                <a:gd name="T47" fmla="*/ 2147483647 h 7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4" h="72">
                  <a:moveTo>
                    <a:pt x="19" y="72"/>
                  </a:moveTo>
                  <a:cubicBezTo>
                    <a:pt x="16" y="71"/>
                    <a:pt x="12" y="69"/>
                    <a:pt x="10" y="67"/>
                  </a:cubicBezTo>
                  <a:cubicBezTo>
                    <a:pt x="8" y="66"/>
                    <a:pt x="7" y="64"/>
                    <a:pt x="7" y="63"/>
                  </a:cubicBezTo>
                  <a:cubicBezTo>
                    <a:pt x="7" y="60"/>
                    <a:pt x="9" y="58"/>
                    <a:pt x="9" y="56"/>
                  </a:cubicBezTo>
                  <a:cubicBezTo>
                    <a:pt x="9" y="55"/>
                    <a:pt x="8" y="53"/>
                    <a:pt x="8" y="52"/>
                  </a:cubicBezTo>
                  <a:cubicBezTo>
                    <a:pt x="8" y="49"/>
                    <a:pt x="8" y="46"/>
                    <a:pt x="9" y="44"/>
                  </a:cubicBezTo>
                  <a:cubicBezTo>
                    <a:pt x="9" y="43"/>
                    <a:pt x="10" y="42"/>
                    <a:pt x="10" y="40"/>
                  </a:cubicBezTo>
                  <a:cubicBezTo>
                    <a:pt x="10" y="38"/>
                    <a:pt x="8" y="37"/>
                    <a:pt x="8" y="35"/>
                  </a:cubicBezTo>
                  <a:cubicBezTo>
                    <a:pt x="7" y="31"/>
                    <a:pt x="9" y="28"/>
                    <a:pt x="8" y="24"/>
                  </a:cubicBezTo>
                  <a:cubicBezTo>
                    <a:pt x="8" y="23"/>
                    <a:pt x="6" y="23"/>
                    <a:pt x="5" y="21"/>
                  </a:cubicBezTo>
                  <a:cubicBezTo>
                    <a:pt x="5" y="18"/>
                    <a:pt x="6" y="15"/>
                    <a:pt x="6" y="12"/>
                  </a:cubicBezTo>
                  <a:cubicBezTo>
                    <a:pt x="5" y="11"/>
                    <a:pt x="3" y="11"/>
                    <a:pt x="3" y="10"/>
                  </a:cubicBezTo>
                  <a:cubicBezTo>
                    <a:pt x="2" y="9"/>
                    <a:pt x="3" y="8"/>
                    <a:pt x="3" y="7"/>
                  </a:cubicBezTo>
                  <a:cubicBezTo>
                    <a:pt x="2" y="6"/>
                    <a:pt x="1" y="5"/>
                    <a:pt x="0" y="4"/>
                  </a:cubicBezTo>
                  <a:cubicBezTo>
                    <a:pt x="0" y="3"/>
                    <a:pt x="1" y="1"/>
                    <a:pt x="1" y="0"/>
                  </a:cubicBezTo>
                  <a:cubicBezTo>
                    <a:pt x="3" y="1"/>
                    <a:pt x="4" y="1"/>
                    <a:pt x="6" y="2"/>
                  </a:cubicBezTo>
                  <a:cubicBezTo>
                    <a:pt x="8" y="2"/>
                    <a:pt x="9" y="2"/>
                    <a:pt x="11" y="3"/>
                  </a:cubicBezTo>
                  <a:cubicBezTo>
                    <a:pt x="11" y="5"/>
                    <a:pt x="11" y="7"/>
                    <a:pt x="12" y="9"/>
                  </a:cubicBezTo>
                  <a:cubicBezTo>
                    <a:pt x="13" y="12"/>
                    <a:pt x="16" y="13"/>
                    <a:pt x="17" y="15"/>
                  </a:cubicBezTo>
                  <a:cubicBezTo>
                    <a:pt x="18" y="18"/>
                    <a:pt x="17" y="21"/>
                    <a:pt x="18" y="24"/>
                  </a:cubicBezTo>
                  <a:cubicBezTo>
                    <a:pt x="18" y="26"/>
                    <a:pt x="21" y="27"/>
                    <a:pt x="21" y="28"/>
                  </a:cubicBezTo>
                  <a:cubicBezTo>
                    <a:pt x="22" y="39"/>
                    <a:pt x="20" y="51"/>
                    <a:pt x="21" y="62"/>
                  </a:cubicBezTo>
                  <a:cubicBezTo>
                    <a:pt x="21" y="64"/>
                    <a:pt x="23" y="67"/>
                    <a:pt x="24" y="69"/>
                  </a:cubicBezTo>
                  <a:cubicBezTo>
                    <a:pt x="22" y="70"/>
                    <a:pt x="20" y="71"/>
                    <a:pt x="19" y="72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01" name="Freeform 60">
              <a:extLst>
                <a:ext uri="{FF2B5EF4-FFF2-40B4-BE49-F238E27FC236}">
                  <a16:creationId xmlns:a16="http://schemas.microsoft.com/office/drawing/2014/main" id="{C7D0C588-71E6-564F-886F-7D68872627E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66122" y="2652215"/>
              <a:ext cx="196068" cy="453511"/>
            </a:xfrm>
            <a:custGeom>
              <a:avLst/>
              <a:gdLst>
                <a:gd name="T0" fmla="*/ 2147483647 w 39"/>
                <a:gd name="T1" fmla="*/ 2147483647 h 91"/>
                <a:gd name="T2" fmla="*/ 2147483647 w 39"/>
                <a:gd name="T3" fmla="*/ 2147483647 h 91"/>
                <a:gd name="T4" fmla="*/ 2147483647 w 39"/>
                <a:gd name="T5" fmla="*/ 2147483647 h 91"/>
                <a:gd name="T6" fmla="*/ 2147483647 w 39"/>
                <a:gd name="T7" fmla="*/ 2147483647 h 91"/>
                <a:gd name="T8" fmla="*/ 2147483647 w 39"/>
                <a:gd name="T9" fmla="*/ 2147483647 h 91"/>
                <a:gd name="T10" fmla="*/ 2147483647 w 39"/>
                <a:gd name="T11" fmla="*/ 2147483647 h 91"/>
                <a:gd name="T12" fmla="*/ 2147483647 w 39"/>
                <a:gd name="T13" fmla="*/ 2147483647 h 91"/>
                <a:gd name="T14" fmla="*/ 2147483647 w 39"/>
                <a:gd name="T15" fmla="*/ 2147483647 h 91"/>
                <a:gd name="T16" fmla="*/ 2147483647 w 39"/>
                <a:gd name="T17" fmla="*/ 2147483647 h 91"/>
                <a:gd name="T18" fmla="*/ 2147483647 w 39"/>
                <a:gd name="T19" fmla="*/ 2147483647 h 91"/>
                <a:gd name="T20" fmla="*/ 2147483647 w 39"/>
                <a:gd name="T21" fmla="*/ 2147483647 h 91"/>
                <a:gd name="T22" fmla="*/ 2147483647 w 39"/>
                <a:gd name="T23" fmla="*/ 2147483647 h 91"/>
                <a:gd name="T24" fmla="*/ 2147483647 w 39"/>
                <a:gd name="T25" fmla="*/ 2147483647 h 91"/>
                <a:gd name="T26" fmla="*/ 2147483647 w 39"/>
                <a:gd name="T27" fmla="*/ 2147483647 h 91"/>
                <a:gd name="T28" fmla="*/ 2147483647 w 39"/>
                <a:gd name="T29" fmla="*/ 2147483647 h 91"/>
                <a:gd name="T30" fmla="*/ 2147483647 w 39"/>
                <a:gd name="T31" fmla="*/ 2147483647 h 91"/>
                <a:gd name="T32" fmla="*/ 2147483647 w 39"/>
                <a:gd name="T33" fmla="*/ 2147483647 h 91"/>
                <a:gd name="T34" fmla="*/ 2147483647 w 39"/>
                <a:gd name="T35" fmla="*/ 2147483647 h 91"/>
                <a:gd name="T36" fmla="*/ 2147483647 w 39"/>
                <a:gd name="T37" fmla="*/ 2147483647 h 91"/>
                <a:gd name="T38" fmla="*/ 2147483647 w 39"/>
                <a:gd name="T39" fmla="*/ 2147483647 h 91"/>
                <a:gd name="T40" fmla="*/ 2147483647 w 39"/>
                <a:gd name="T41" fmla="*/ 2147483647 h 91"/>
                <a:gd name="T42" fmla="*/ 2147483647 w 39"/>
                <a:gd name="T43" fmla="*/ 2147483647 h 91"/>
                <a:gd name="T44" fmla="*/ 2147483647 w 39"/>
                <a:gd name="T45" fmla="*/ 2147483647 h 91"/>
                <a:gd name="T46" fmla="*/ 2147483647 w 39"/>
                <a:gd name="T47" fmla="*/ 2147483647 h 91"/>
                <a:gd name="T48" fmla="*/ 2147483647 w 39"/>
                <a:gd name="T49" fmla="*/ 2147483647 h 91"/>
                <a:gd name="T50" fmla="*/ 0 w 39"/>
                <a:gd name="T51" fmla="*/ 2147483647 h 91"/>
                <a:gd name="T52" fmla="*/ 2147483647 w 39"/>
                <a:gd name="T53" fmla="*/ 2147483647 h 91"/>
                <a:gd name="T54" fmla="*/ 2147483647 w 39"/>
                <a:gd name="T55" fmla="*/ 2147483647 h 91"/>
                <a:gd name="T56" fmla="*/ 2147483647 w 39"/>
                <a:gd name="T57" fmla="*/ 2147483647 h 91"/>
                <a:gd name="T58" fmla="*/ 2147483647 w 39"/>
                <a:gd name="T59" fmla="*/ 2147483647 h 91"/>
                <a:gd name="T60" fmla="*/ 2147483647 w 39"/>
                <a:gd name="T61" fmla="*/ 2147483647 h 91"/>
                <a:gd name="T62" fmla="*/ 2147483647 w 39"/>
                <a:gd name="T63" fmla="*/ 2147483647 h 9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9" h="91">
                  <a:moveTo>
                    <a:pt x="13" y="91"/>
                  </a:moveTo>
                  <a:cubicBezTo>
                    <a:pt x="15" y="91"/>
                    <a:pt x="17" y="90"/>
                    <a:pt x="19" y="90"/>
                  </a:cubicBezTo>
                  <a:cubicBezTo>
                    <a:pt x="21" y="89"/>
                    <a:pt x="23" y="90"/>
                    <a:pt x="26" y="90"/>
                  </a:cubicBezTo>
                  <a:cubicBezTo>
                    <a:pt x="25" y="84"/>
                    <a:pt x="25" y="79"/>
                    <a:pt x="24" y="73"/>
                  </a:cubicBezTo>
                  <a:cubicBezTo>
                    <a:pt x="24" y="70"/>
                    <a:pt x="25" y="66"/>
                    <a:pt x="25" y="63"/>
                  </a:cubicBezTo>
                  <a:cubicBezTo>
                    <a:pt x="25" y="59"/>
                    <a:pt x="24" y="54"/>
                    <a:pt x="26" y="50"/>
                  </a:cubicBezTo>
                  <a:cubicBezTo>
                    <a:pt x="26" y="49"/>
                    <a:pt x="30" y="50"/>
                    <a:pt x="30" y="49"/>
                  </a:cubicBezTo>
                  <a:cubicBezTo>
                    <a:pt x="32" y="46"/>
                    <a:pt x="31" y="43"/>
                    <a:pt x="33" y="41"/>
                  </a:cubicBezTo>
                  <a:cubicBezTo>
                    <a:pt x="34" y="39"/>
                    <a:pt x="37" y="38"/>
                    <a:pt x="37" y="36"/>
                  </a:cubicBezTo>
                  <a:cubicBezTo>
                    <a:pt x="38" y="34"/>
                    <a:pt x="34" y="33"/>
                    <a:pt x="35" y="31"/>
                  </a:cubicBezTo>
                  <a:cubicBezTo>
                    <a:pt x="35" y="29"/>
                    <a:pt x="39" y="31"/>
                    <a:pt x="39" y="29"/>
                  </a:cubicBezTo>
                  <a:cubicBezTo>
                    <a:pt x="39" y="27"/>
                    <a:pt x="36" y="26"/>
                    <a:pt x="36" y="24"/>
                  </a:cubicBezTo>
                  <a:cubicBezTo>
                    <a:pt x="35" y="22"/>
                    <a:pt x="34" y="20"/>
                    <a:pt x="34" y="17"/>
                  </a:cubicBezTo>
                  <a:cubicBezTo>
                    <a:pt x="34" y="15"/>
                    <a:pt x="36" y="13"/>
                    <a:pt x="37" y="10"/>
                  </a:cubicBezTo>
                  <a:cubicBezTo>
                    <a:pt x="35" y="10"/>
                    <a:pt x="34" y="10"/>
                    <a:pt x="33" y="9"/>
                  </a:cubicBezTo>
                  <a:cubicBezTo>
                    <a:pt x="30" y="7"/>
                    <a:pt x="29" y="2"/>
                    <a:pt x="26" y="1"/>
                  </a:cubicBezTo>
                  <a:cubicBezTo>
                    <a:pt x="25" y="0"/>
                    <a:pt x="23" y="1"/>
                    <a:pt x="22" y="3"/>
                  </a:cubicBezTo>
                  <a:cubicBezTo>
                    <a:pt x="21" y="4"/>
                    <a:pt x="22" y="7"/>
                    <a:pt x="21" y="8"/>
                  </a:cubicBezTo>
                  <a:cubicBezTo>
                    <a:pt x="21" y="9"/>
                    <a:pt x="20" y="9"/>
                    <a:pt x="20" y="10"/>
                  </a:cubicBezTo>
                  <a:cubicBezTo>
                    <a:pt x="20" y="11"/>
                    <a:pt x="20" y="13"/>
                    <a:pt x="19" y="14"/>
                  </a:cubicBezTo>
                  <a:cubicBezTo>
                    <a:pt x="18" y="16"/>
                    <a:pt x="16" y="16"/>
                    <a:pt x="14" y="16"/>
                  </a:cubicBezTo>
                  <a:cubicBezTo>
                    <a:pt x="12" y="16"/>
                    <a:pt x="10" y="15"/>
                    <a:pt x="8" y="16"/>
                  </a:cubicBezTo>
                  <a:cubicBezTo>
                    <a:pt x="6" y="16"/>
                    <a:pt x="5" y="16"/>
                    <a:pt x="4" y="17"/>
                  </a:cubicBezTo>
                  <a:cubicBezTo>
                    <a:pt x="3" y="19"/>
                    <a:pt x="5" y="21"/>
                    <a:pt x="4" y="22"/>
                  </a:cubicBezTo>
                  <a:cubicBezTo>
                    <a:pt x="3" y="23"/>
                    <a:pt x="2" y="21"/>
                    <a:pt x="1" y="21"/>
                  </a:cubicBezTo>
                  <a:cubicBezTo>
                    <a:pt x="0" y="22"/>
                    <a:pt x="0" y="23"/>
                    <a:pt x="0" y="25"/>
                  </a:cubicBezTo>
                  <a:cubicBezTo>
                    <a:pt x="0" y="27"/>
                    <a:pt x="0" y="29"/>
                    <a:pt x="1" y="31"/>
                  </a:cubicBezTo>
                  <a:cubicBezTo>
                    <a:pt x="2" y="34"/>
                    <a:pt x="5" y="35"/>
                    <a:pt x="6" y="37"/>
                  </a:cubicBezTo>
                  <a:cubicBezTo>
                    <a:pt x="7" y="40"/>
                    <a:pt x="6" y="43"/>
                    <a:pt x="7" y="46"/>
                  </a:cubicBezTo>
                  <a:cubicBezTo>
                    <a:pt x="7" y="48"/>
                    <a:pt x="10" y="49"/>
                    <a:pt x="10" y="50"/>
                  </a:cubicBezTo>
                  <a:cubicBezTo>
                    <a:pt x="11" y="61"/>
                    <a:pt x="9" y="73"/>
                    <a:pt x="10" y="84"/>
                  </a:cubicBezTo>
                  <a:cubicBezTo>
                    <a:pt x="10" y="86"/>
                    <a:pt x="12" y="89"/>
                    <a:pt x="13" y="91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 dirty="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02" name="Freeform 61">
              <a:extLst>
                <a:ext uri="{FF2B5EF4-FFF2-40B4-BE49-F238E27FC236}">
                  <a16:creationId xmlns:a16="http://schemas.microsoft.com/office/drawing/2014/main" id="{4EE586A3-239D-9A49-ACBF-E87F15459CC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987102" y="2565635"/>
              <a:ext cx="767598" cy="676138"/>
            </a:xfrm>
            <a:custGeom>
              <a:avLst/>
              <a:gdLst>
                <a:gd name="T0" fmla="*/ 2147483647 w 153"/>
                <a:gd name="T1" fmla="*/ 2147483647 h 137"/>
                <a:gd name="T2" fmla="*/ 2147483647 w 153"/>
                <a:gd name="T3" fmla="*/ 2147483647 h 137"/>
                <a:gd name="T4" fmla="*/ 2147483647 w 153"/>
                <a:gd name="T5" fmla="*/ 2147483647 h 137"/>
                <a:gd name="T6" fmla="*/ 2147483647 w 153"/>
                <a:gd name="T7" fmla="*/ 2147483647 h 137"/>
                <a:gd name="T8" fmla="*/ 2147483647 w 153"/>
                <a:gd name="T9" fmla="*/ 2147483647 h 137"/>
                <a:gd name="T10" fmla="*/ 2147483647 w 153"/>
                <a:gd name="T11" fmla="*/ 2147483647 h 137"/>
                <a:gd name="T12" fmla="*/ 2147483647 w 153"/>
                <a:gd name="T13" fmla="*/ 2147483647 h 137"/>
                <a:gd name="T14" fmla="*/ 2147483647 w 153"/>
                <a:gd name="T15" fmla="*/ 2147483647 h 137"/>
                <a:gd name="T16" fmla="*/ 2147483647 w 153"/>
                <a:gd name="T17" fmla="*/ 2147483647 h 137"/>
                <a:gd name="T18" fmla="*/ 2147483647 w 153"/>
                <a:gd name="T19" fmla="*/ 2147483647 h 137"/>
                <a:gd name="T20" fmla="*/ 2147483647 w 153"/>
                <a:gd name="T21" fmla="*/ 2147483647 h 137"/>
                <a:gd name="T22" fmla="*/ 2147483647 w 153"/>
                <a:gd name="T23" fmla="*/ 2147483647 h 137"/>
                <a:gd name="T24" fmla="*/ 2147483647 w 153"/>
                <a:gd name="T25" fmla="*/ 2147483647 h 137"/>
                <a:gd name="T26" fmla="*/ 2147483647 w 153"/>
                <a:gd name="T27" fmla="*/ 2147483647 h 137"/>
                <a:gd name="T28" fmla="*/ 2147483647 w 153"/>
                <a:gd name="T29" fmla="*/ 2147483647 h 137"/>
                <a:gd name="T30" fmla="*/ 2147483647 w 153"/>
                <a:gd name="T31" fmla="*/ 2147483647 h 137"/>
                <a:gd name="T32" fmla="*/ 2147483647 w 153"/>
                <a:gd name="T33" fmla="*/ 2147483647 h 137"/>
                <a:gd name="T34" fmla="*/ 2147483647 w 153"/>
                <a:gd name="T35" fmla="*/ 2147483647 h 137"/>
                <a:gd name="T36" fmla="*/ 2147483647 w 153"/>
                <a:gd name="T37" fmla="*/ 0 h 137"/>
                <a:gd name="T38" fmla="*/ 2147483647 w 153"/>
                <a:gd name="T39" fmla="*/ 2147483647 h 137"/>
                <a:gd name="T40" fmla="*/ 2147483647 w 153"/>
                <a:gd name="T41" fmla="*/ 2147483647 h 137"/>
                <a:gd name="T42" fmla="*/ 2147483647 w 153"/>
                <a:gd name="T43" fmla="*/ 2147483647 h 137"/>
                <a:gd name="T44" fmla="*/ 2147483647 w 153"/>
                <a:gd name="T45" fmla="*/ 2147483647 h 137"/>
                <a:gd name="T46" fmla="*/ 2147483647 w 153"/>
                <a:gd name="T47" fmla="*/ 2147483647 h 137"/>
                <a:gd name="T48" fmla="*/ 2147483647 w 153"/>
                <a:gd name="T49" fmla="*/ 2147483647 h 137"/>
                <a:gd name="T50" fmla="*/ 0 w 153"/>
                <a:gd name="T51" fmla="*/ 2147483647 h 137"/>
                <a:gd name="T52" fmla="*/ 2147483647 w 153"/>
                <a:gd name="T53" fmla="*/ 2147483647 h 137"/>
                <a:gd name="T54" fmla="*/ 2147483647 w 153"/>
                <a:gd name="T55" fmla="*/ 2147483647 h 137"/>
                <a:gd name="T56" fmla="*/ 2147483647 w 153"/>
                <a:gd name="T57" fmla="*/ 2147483647 h 137"/>
                <a:gd name="T58" fmla="*/ 2147483647 w 153"/>
                <a:gd name="T59" fmla="*/ 2147483647 h 137"/>
                <a:gd name="T60" fmla="*/ 2147483647 w 153"/>
                <a:gd name="T61" fmla="*/ 2147483647 h 137"/>
                <a:gd name="T62" fmla="*/ 2147483647 w 153"/>
                <a:gd name="T63" fmla="*/ 2147483647 h 13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53" h="137">
                  <a:moveTo>
                    <a:pt x="73" y="130"/>
                  </a:moveTo>
                  <a:cubicBezTo>
                    <a:pt x="75" y="128"/>
                    <a:pt x="77" y="126"/>
                    <a:pt x="78" y="124"/>
                  </a:cubicBezTo>
                  <a:cubicBezTo>
                    <a:pt x="78" y="121"/>
                    <a:pt x="76" y="117"/>
                    <a:pt x="77" y="114"/>
                  </a:cubicBezTo>
                  <a:cubicBezTo>
                    <a:pt x="78" y="112"/>
                    <a:pt x="80" y="110"/>
                    <a:pt x="81" y="108"/>
                  </a:cubicBezTo>
                  <a:cubicBezTo>
                    <a:pt x="83" y="106"/>
                    <a:pt x="86" y="105"/>
                    <a:pt x="88" y="104"/>
                  </a:cubicBezTo>
                  <a:cubicBezTo>
                    <a:pt x="90" y="102"/>
                    <a:pt x="91" y="98"/>
                    <a:pt x="94" y="97"/>
                  </a:cubicBezTo>
                  <a:cubicBezTo>
                    <a:pt x="95" y="97"/>
                    <a:pt x="96" y="99"/>
                    <a:pt x="98" y="100"/>
                  </a:cubicBezTo>
                  <a:cubicBezTo>
                    <a:pt x="99" y="100"/>
                    <a:pt x="100" y="100"/>
                    <a:pt x="100" y="99"/>
                  </a:cubicBezTo>
                  <a:cubicBezTo>
                    <a:pt x="101" y="99"/>
                    <a:pt x="101" y="96"/>
                    <a:pt x="101" y="97"/>
                  </a:cubicBezTo>
                  <a:cubicBezTo>
                    <a:pt x="104" y="98"/>
                    <a:pt x="105" y="102"/>
                    <a:pt x="107" y="104"/>
                  </a:cubicBezTo>
                  <a:cubicBezTo>
                    <a:pt x="108" y="105"/>
                    <a:pt x="111" y="106"/>
                    <a:pt x="112" y="105"/>
                  </a:cubicBezTo>
                  <a:cubicBezTo>
                    <a:pt x="115" y="103"/>
                    <a:pt x="116" y="98"/>
                    <a:pt x="117" y="95"/>
                  </a:cubicBezTo>
                  <a:cubicBezTo>
                    <a:pt x="119" y="92"/>
                    <a:pt x="120" y="89"/>
                    <a:pt x="121" y="86"/>
                  </a:cubicBezTo>
                  <a:cubicBezTo>
                    <a:pt x="121" y="84"/>
                    <a:pt x="120" y="82"/>
                    <a:pt x="121" y="80"/>
                  </a:cubicBezTo>
                  <a:cubicBezTo>
                    <a:pt x="123" y="77"/>
                    <a:pt x="126" y="76"/>
                    <a:pt x="128" y="73"/>
                  </a:cubicBezTo>
                  <a:cubicBezTo>
                    <a:pt x="129" y="70"/>
                    <a:pt x="128" y="66"/>
                    <a:pt x="130" y="63"/>
                  </a:cubicBezTo>
                  <a:cubicBezTo>
                    <a:pt x="131" y="61"/>
                    <a:pt x="133" y="60"/>
                    <a:pt x="134" y="58"/>
                  </a:cubicBezTo>
                  <a:cubicBezTo>
                    <a:pt x="135" y="57"/>
                    <a:pt x="134" y="55"/>
                    <a:pt x="134" y="54"/>
                  </a:cubicBezTo>
                  <a:cubicBezTo>
                    <a:pt x="134" y="52"/>
                    <a:pt x="136" y="50"/>
                    <a:pt x="137" y="48"/>
                  </a:cubicBezTo>
                  <a:cubicBezTo>
                    <a:pt x="138" y="44"/>
                    <a:pt x="139" y="40"/>
                    <a:pt x="142" y="37"/>
                  </a:cubicBezTo>
                  <a:cubicBezTo>
                    <a:pt x="144" y="35"/>
                    <a:pt x="150" y="36"/>
                    <a:pt x="152" y="33"/>
                  </a:cubicBezTo>
                  <a:cubicBezTo>
                    <a:pt x="153" y="30"/>
                    <a:pt x="151" y="26"/>
                    <a:pt x="150" y="23"/>
                  </a:cubicBezTo>
                  <a:cubicBezTo>
                    <a:pt x="149" y="21"/>
                    <a:pt x="145" y="22"/>
                    <a:pt x="144" y="20"/>
                  </a:cubicBezTo>
                  <a:cubicBezTo>
                    <a:pt x="144" y="18"/>
                    <a:pt x="145" y="15"/>
                    <a:pt x="146" y="14"/>
                  </a:cubicBezTo>
                  <a:cubicBezTo>
                    <a:pt x="145" y="13"/>
                    <a:pt x="144" y="11"/>
                    <a:pt x="143" y="10"/>
                  </a:cubicBezTo>
                  <a:cubicBezTo>
                    <a:pt x="141" y="8"/>
                    <a:pt x="140" y="4"/>
                    <a:pt x="138" y="2"/>
                  </a:cubicBezTo>
                  <a:cubicBezTo>
                    <a:pt x="136" y="2"/>
                    <a:pt x="133" y="2"/>
                    <a:pt x="131" y="3"/>
                  </a:cubicBezTo>
                  <a:cubicBezTo>
                    <a:pt x="129" y="4"/>
                    <a:pt x="127" y="6"/>
                    <a:pt x="126" y="7"/>
                  </a:cubicBezTo>
                  <a:cubicBezTo>
                    <a:pt x="124" y="8"/>
                    <a:pt x="122" y="9"/>
                    <a:pt x="120" y="9"/>
                  </a:cubicBezTo>
                  <a:cubicBezTo>
                    <a:pt x="115" y="9"/>
                    <a:pt x="111" y="7"/>
                    <a:pt x="107" y="7"/>
                  </a:cubicBezTo>
                  <a:cubicBezTo>
                    <a:pt x="103" y="6"/>
                    <a:pt x="98" y="6"/>
                    <a:pt x="95" y="8"/>
                  </a:cubicBezTo>
                  <a:cubicBezTo>
                    <a:pt x="92" y="9"/>
                    <a:pt x="90" y="13"/>
                    <a:pt x="87" y="14"/>
                  </a:cubicBezTo>
                  <a:cubicBezTo>
                    <a:pt x="85" y="15"/>
                    <a:pt x="83" y="15"/>
                    <a:pt x="81" y="15"/>
                  </a:cubicBezTo>
                  <a:cubicBezTo>
                    <a:pt x="78" y="13"/>
                    <a:pt x="76" y="10"/>
                    <a:pt x="73" y="9"/>
                  </a:cubicBezTo>
                  <a:cubicBezTo>
                    <a:pt x="70" y="7"/>
                    <a:pt x="66" y="7"/>
                    <a:pt x="63" y="7"/>
                  </a:cubicBezTo>
                  <a:cubicBezTo>
                    <a:pt x="60" y="7"/>
                    <a:pt x="58" y="10"/>
                    <a:pt x="56" y="9"/>
                  </a:cubicBezTo>
                  <a:cubicBezTo>
                    <a:pt x="53" y="9"/>
                    <a:pt x="51" y="6"/>
                    <a:pt x="48" y="5"/>
                  </a:cubicBezTo>
                  <a:cubicBezTo>
                    <a:pt x="43" y="3"/>
                    <a:pt x="38" y="1"/>
                    <a:pt x="32" y="0"/>
                  </a:cubicBezTo>
                  <a:cubicBezTo>
                    <a:pt x="28" y="0"/>
                    <a:pt x="23" y="0"/>
                    <a:pt x="19" y="2"/>
                  </a:cubicBezTo>
                  <a:cubicBezTo>
                    <a:pt x="17" y="4"/>
                    <a:pt x="18" y="9"/>
                    <a:pt x="16" y="12"/>
                  </a:cubicBezTo>
                  <a:cubicBezTo>
                    <a:pt x="15" y="15"/>
                    <a:pt x="12" y="16"/>
                    <a:pt x="12" y="18"/>
                  </a:cubicBezTo>
                  <a:cubicBezTo>
                    <a:pt x="11" y="21"/>
                    <a:pt x="12" y="25"/>
                    <a:pt x="13" y="28"/>
                  </a:cubicBezTo>
                  <a:cubicBezTo>
                    <a:pt x="12" y="31"/>
                    <a:pt x="10" y="33"/>
                    <a:pt x="10" y="35"/>
                  </a:cubicBezTo>
                  <a:cubicBezTo>
                    <a:pt x="10" y="38"/>
                    <a:pt x="11" y="40"/>
                    <a:pt x="12" y="42"/>
                  </a:cubicBezTo>
                  <a:cubicBezTo>
                    <a:pt x="12" y="44"/>
                    <a:pt x="15" y="45"/>
                    <a:pt x="15" y="47"/>
                  </a:cubicBezTo>
                  <a:cubicBezTo>
                    <a:pt x="15" y="49"/>
                    <a:pt x="11" y="47"/>
                    <a:pt x="11" y="49"/>
                  </a:cubicBezTo>
                  <a:cubicBezTo>
                    <a:pt x="10" y="51"/>
                    <a:pt x="14" y="52"/>
                    <a:pt x="13" y="54"/>
                  </a:cubicBezTo>
                  <a:cubicBezTo>
                    <a:pt x="13" y="56"/>
                    <a:pt x="10" y="57"/>
                    <a:pt x="9" y="59"/>
                  </a:cubicBezTo>
                  <a:cubicBezTo>
                    <a:pt x="7" y="61"/>
                    <a:pt x="8" y="64"/>
                    <a:pt x="6" y="67"/>
                  </a:cubicBezTo>
                  <a:cubicBezTo>
                    <a:pt x="6" y="68"/>
                    <a:pt x="2" y="67"/>
                    <a:pt x="2" y="68"/>
                  </a:cubicBezTo>
                  <a:cubicBezTo>
                    <a:pt x="0" y="72"/>
                    <a:pt x="1" y="77"/>
                    <a:pt x="1" y="81"/>
                  </a:cubicBezTo>
                  <a:cubicBezTo>
                    <a:pt x="1" y="84"/>
                    <a:pt x="0" y="88"/>
                    <a:pt x="0" y="91"/>
                  </a:cubicBezTo>
                  <a:cubicBezTo>
                    <a:pt x="1" y="97"/>
                    <a:pt x="1" y="102"/>
                    <a:pt x="2" y="108"/>
                  </a:cubicBezTo>
                  <a:cubicBezTo>
                    <a:pt x="5" y="107"/>
                    <a:pt x="8" y="106"/>
                    <a:pt x="12" y="106"/>
                  </a:cubicBezTo>
                  <a:cubicBezTo>
                    <a:pt x="15" y="106"/>
                    <a:pt x="18" y="107"/>
                    <a:pt x="21" y="108"/>
                  </a:cubicBezTo>
                  <a:cubicBezTo>
                    <a:pt x="25" y="109"/>
                    <a:pt x="28" y="111"/>
                    <a:pt x="30" y="113"/>
                  </a:cubicBezTo>
                  <a:cubicBezTo>
                    <a:pt x="32" y="115"/>
                    <a:pt x="32" y="119"/>
                    <a:pt x="34" y="122"/>
                  </a:cubicBezTo>
                  <a:cubicBezTo>
                    <a:pt x="34" y="122"/>
                    <a:pt x="36" y="121"/>
                    <a:pt x="36" y="122"/>
                  </a:cubicBezTo>
                  <a:cubicBezTo>
                    <a:pt x="36" y="123"/>
                    <a:pt x="34" y="124"/>
                    <a:pt x="34" y="125"/>
                  </a:cubicBezTo>
                  <a:cubicBezTo>
                    <a:pt x="34" y="128"/>
                    <a:pt x="35" y="132"/>
                    <a:pt x="37" y="134"/>
                  </a:cubicBezTo>
                  <a:cubicBezTo>
                    <a:pt x="39" y="136"/>
                    <a:pt x="42" y="136"/>
                    <a:pt x="44" y="136"/>
                  </a:cubicBezTo>
                  <a:cubicBezTo>
                    <a:pt x="48" y="137"/>
                    <a:pt x="52" y="137"/>
                    <a:pt x="56" y="136"/>
                  </a:cubicBezTo>
                  <a:cubicBezTo>
                    <a:pt x="61" y="136"/>
                    <a:pt x="66" y="136"/>
                    <a:pt x="71" y="133"/>
                  </a:cubicBezTo>
                  <a:cubicBezTo>
                    <a:pt x="72" y="132"/>
                    <a:pt x="68" y="129"/>
                    <a:pt x="69" y="128"/>
                  </a:cubicBezTo>
                  <a:cubicBezTo>
                    <a:pt x="70" y="127"/>
                    <a:pt x="72" y="129"/>
                    <a:pt x="73" y="130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 dirty="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03" name="Freeform 62">
              <a:extLst>
                <a:ext uri="{FF2B5EF4-FFF2-40B4-BE49-F238E27FC236}">
                  <a16:creationId xmlns:a16="http://schemas.microsoft.com/office/drawing/2014/main" id="{0018B5DC-555D-C04E-80A1-530FC0AD75F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20231" y="1852392"/>
              <a:ext cx="1005384" cy="849296"/>
            </a:xfrm>
            <a:custGeom>
              <a:avLst/>
              <a:gdLst>
                <a:gd name="T0" fmla="*/ 2147483647 w 200"/>
                <a:gd name="T1" fmla="*/ 2147483647 h 172"/>
                <a:gd name="T2" fmla="*/ 2147483647 w 200"/>
                <a:gd name="T3" fmla="*/ 2147483647 h 172"/>
                <a:gd name="T4" fmla="*/ 2147483647 w 200"/>
                <a:gd name="T5" fmla="*/ 2147483647 h 172"/>
                <a:gd name="T6" fmla="*/ 2147483647 w 200"/>
                <a:gd name="T7" fmla="*/ 2147483647 h 172"/>
                <a:gd name="T8" fmla="*/ 2147483647 w 200"/>
                <a:gd name="T9" fmla="*/ 2147483647 h 172"/>
                <a:gd name="T10" fmla="*/ 2147483647 w 200"/>
                <a:gd name="T11" fmla="*/ 2147483647 h 172"/>
                <a:gd name="T12" fmla="*/ 2147483647 w 200"/>
                <a:gd name="T13" fmla="*/ 2147483647 h 172"/>
                <a:gd name="T14" fmla="*/ 2147483647 w 200"/>
                <a:gd name="T15" fmla="*/ 2147483647 h 172"/>
                <a:gd name="T16" fmla="*/ 2147483647 w 200"/>
                <a:gd name="T17" fmla="*/ 2147483647 h 172"/>
                <a:gd name="T18" fmla="*/ 2147483647 w 200"/>
                <a:gd name="T19" fmla="*/ 2147483647 h 172"/>
                <a:gd name="T20" fmla="*/ 2147483647 w 200"/>
                <a:gd name="T21" fmla="*/ 2147483647 h 172"/>
                <a:gd name="T22" fmla="*/ 2147483647 w 200"/>
                <a:gd name="T23" fmla="*/ 2147483647 h 172"/>
                <a:gd name="T24" fmla="*/ 2147483647 w 200"/>
                <a:gd name="T25" fmla="*/ 2147483647 h 172"/>
                <a:gd name="T26" fmla="*/ 2147483647 w 200"/>
                <a:gd name="T27" fmla="*/ 2147483647 h 172"/>
                <a:gd name="T28" fmla="*/ 2147483647 w 200"/>
                <a:gd name="T29" fmla="*/ 0 h 172"/>
                <a:gd name="T30" fmla="*/ 2147483647 w 200"/>
                <a:gd name="T31" fmla="*/ 2147483647 h 172"/>
                <a:gd name="T32" fmla="*/ 2147483647 w 200"/>
                <a:gd name="T33" fmla="*/ 2147483647 h 172"/>
                <a:gd name="T34" fmla="*/ 2147483647 w 200"/>
                <a:gd name="T35" fmla="*/ 2147483647 h 172"/>
                <a:gd name="T36" fmla="*/ 2147483647 w 200"/>
                <a:gd name="T37" fmla="*/ 2147483647 h 172"/>
                <a:gd name="T38" fmla="*/ 2147483647 w 200"/>
                <a:gd name="T39" fmla="*/ 2147483647 h 172"/>
                <a:gd name="T40" fmla="*/ 2147483647 w 200"/>
                <a:gd name="T41" fmla="*/ 2147483647 h 172"/>
                <a:gd name="T42" fmla="*/ 2147483647 w 200"/>
                <a:gd name="T43" fmla="*/ 2147483647 h 172"/>
                <a:gd name="T44" fmla="*/ 2147483647 w 200"/>
                <a:gd name="T45" fmla="*/ 2147483647 h 172"/>
                <a:gd name="T46" fmla="*/ 2147483647 w 200"/>
                <a:gd name="T47" fmla="*/ 2147483647 h 172"/>
                <a:gd name="T48" fmla="*/ 2147483647 w 200"/>
                <a:gd name="T49" fmla="*/ 2147483647 h 172"/>
                <a:gd name="T50" fmla="*/ 0 w 200"/>
                <a:gd name="T51" fmla="*/ 2147483647 h 172"/>
                <a:gd name="T52" fmla="*/ 2147483647 w 200"/>
                <a:gd name="T53" fmla="*/ 2147483647 h 172"/>
                <a:gd name="T54" fmla="*/ 2147483647 w 200"/>
                <a:gd name="T55" fmla="*/ 2147483647 h 172"/>
                <a:gd name="T56" fmla="*/ 2147483647 w 200"/>
                <a:gd name="T57" fmla="*/ 2147483647 h 172"/>
                <a:gd name="T58" fmla="*/ 2147483647 w 200"/>
                <a:gd name="T59" fmla="*/ 2147483647 h 172"/>
                <a:gd name="T60" fmla="*/ 2147483647 w 200"/>
                <a:gd name="T61" fmla="*/ 2147483647 h 172"/>
                <a:gd name="T62" fmla="*/ 2147483647 w 200"/>
                <a:gd name="T63" fmla="*/ 2147483647 h 172"/>
                <a:gd name="T64" fmla="*/ 2147483647 w 200"/>
                <a:gd name="T65" fmla="*/ 2147483647 h 172"/>
                <a:gd name="T66" fmla="*/ 2147483647 w 200"/>
                <a:gd name="T67" fmla="*/ 2147483647 h 172"/>
                <a:gd name="T68" fmla="*/ 2147483647 w 200"/>
                <a:gd name="T69" fmla="*/ 2147483647 h 172"/>
                <a:gd name="T70" fmla="*/ 2147483647 w 200"/>
                <a:gd name="T71" fmla="*/ 2147483647 h 172"/>
                <a:gd name="T72" fmla="*/ 2147483647 w 200"/>
                <a:gd name="T73" fmla="*/ 2147483647 h 172"/>
                <a:gd name="T74" fmla="*/ 2147483647 w 200"/>
                <a:gd name="T75" fmla="*/ 2147483647 h 172"/>
                <a:gd name="T76" fmla="*/ 2147483647 w 200"/>
                <a:gd name="T77" fmla="*/ 2147483647 h 172"/>
                <a:gd name="T78" fmla="*/ 2147483647 w 200"/>
                <a:gd name="T79" fmla="*/ 2147483647 h 172"/>
                <a:gd name="T80" fmla="*/ 2147483647 w 200"/>
                <a:gd name="T81" fmla="*/ 2147483647 h 172"/>
                <a:gd name="T82" fmla="*/ 2147483647 w 200"/>
                <a:gd name="T83" fmla="*/ 2147483647 h 172"/>
                <a:gd name="T84" fmla="*/ 2147483647 w 200"/>
                <a:gd name="T85" fmla="*/ 2147483647 h 172"/>
                <a:gd name="T86" fmla="*/ 2147483647 w 200"/>
                <a:gd name="T87" fmla="*/ 2147483647 h 172"/>
                <a:gd name="T88" fmla="*/ 2147483647 w 200"/>
                <a:gd name="T89" fmla="*/ 2147483647 h 172"/>
                <a:gd name="T90" fmla="*/ 2147483647 w 200"/>
                <a:gd name="T91" fmla="*/ 2147483647 h 172"/>
                <a:gd name="T92" fmla="*/ 2147483647 w 200"/>
                <a:gd name="T93" fmla="*/ 2147483647 h 172"/>
                <a:gd name="T94" fmla="*/ 2147483647 w 200"/>
                <a:gd name="T95" fmla="*/ 2147483647 h 172"/>
                <a:gd name="T96" fmla="*/ 2147483647 w 200"/>
                <a:gd name="T97" fmla="*/ 2147483647 h 172"/>
                <a:gd name="T98" fmla="*/ 2147483647 w 200"/>
                <a:gd name="T99" fmla="*/ 2147483647 h 172"/>
                <a:gd name="T100" fmla="*/ 2147483647 w 200"/>
                <a:gd name="T101" fmla="*/ 2147483647 h 172"/>
                <a:gd name="T102" fmla="*/ 2147483647 w 200"/>
                <a:gd name="T103" fmla="*/ 2147483647 h 172"/>
                <a:gd name="T104" fmla="*/ 2147483647 w 200"/>
                <a:gd name="T105" fmla="*/ 2147483647 h 172"/>
                <a:gd name="T106" fmla="*/ 2147483647 w 200"/>
                <a:gd name="T107" fmla="*/ 2147483647 h 172"/>
                <a:gd name="T108" fmla="*/ 2147483647 w 200"/>
                <a:gd name="T109" fmla="*/ 2147483647 h 172"/>
                <a:gd name="T110" fmla="*/ 2147483647 w 200"/>
                <a:gd name="T111" fmla="*/ 2147483647 h 172"/>
                <a:gd name="T112" fmla="*/ 2147483647 w 200"/>
                <a:gd name="T113" fmla="*/ 2147483647 h 17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00" h="172">
                  <a:moveTo>
                    <a:pt x="171" y="146"/>
                  </a:moveTo>
                  <a:lnTo>
                    <a:pt x="171" y="131"/>
                  </a:lnTo>
                  <a:lnTo>
                    <a:pt x="194" y="102"/>
                  </a:lnTo>
                  <a:lnTo>
                    <a:pt x="193" y="82"/>
                  </a:lnTo>
                  <a:lnTo>
                    <a:pt x="193" y="60"/>
                  </a:lnTo>
                  <a:lnTo>
                    <a:pt x="200" y="46"/>
                  </a:lnTo>
                  <a:lnTo>
                    <a:pt x="193" y="41"/>
                  </a:lnTo>
                  <a:lnTo>
                    <a:pt x="194" y="35"/>
                  </a:lnTo>
                  <a:lnTo>
                    <a:pt x="190" y="30"/>
                  </a:lnTo>
                  <a:lnTo>
                    <a:pt x="191" y="21"/>
                  </a:lnTo>
                  <a:lnTo>
                    <a:pt x="187" y="9"/>
                  </a:lnTo>
                  <a:cubicBezTo>
                    <a:pt x="182" y="11"/>
                    <a:pt x="178" y="14"/>
                    <a:pt x="173" y="15"/>
                  </a:cubicBezTo>
                  <a:cubicBezTo>
                    <a:pt x="172" y="13"/>
                    <a:pt x="171" y="8"/>
                    <a:pt x="167" y="6"/>
                  </a:cubicBezTo>
                  <a:cubicBezTo>
                    <a:pt x="164" y="4"/>
                    <a:pt x="159" y="7"/>
                    <a:pt x="155" y="5"/>
                  </a:cubicBezTo>
                  <a:cubicBezTo>
                    <a:pt x="152" y="5"/>
                    <a:pt x="150" y="2"/>
                    <a:pt x="148" y="0"/>
                  </a:cubicBezTo>
                  <a:lnTo>
                    <a:pt x="69" y="59"/>
                  </a:lnTo>
                  <a:lnTo>
                    <a:pt x="53" y="65"/>
                  </a:lnTo>
                  <a:lnTo>
                    <a:pt x="53" y="110"/>
                  </a:lnTo>
                  <a:cubicBezTo>
                    <a:pt x="52" y="110"/>
                    <a:pt x="50" y="110"/>
                    <a:pt x="49" y="111"/>
                  </a:cubicBezTo>
                  <a:cubicBezTo>
                    <a:pt x="48" y="112"/>
                    <a:pt x="48" y="114"/>
                    <a:pt x="47" y="115"/>
                  </a:cubicBezTo>
                  <a:cubicBezTo>
                    <a:pt x="46" y="116"/>
                    <a:pt x="44" y="115"/>
                    <a:pt x="43" y="116"/>
                  </a:cubicBezTo>
                  <a:lnTo>
                    <a:pt x="41" y="120"/>
                  </a:lnTo>
                  <a:lnTo>
                    <a:pt x="14" y="123"/>
                  </a:lnTo>
                  <a:cubicBezTo>
                    <a:pt x="13" y="124"/>
                    <a:pt x="12" y="127"/>
                    <a:pt x="10" y="127"/>
                  </a:cubicBezTo>
                  <a:lnTo>
                    <a:pt x="1" y="126"/>
                  </a:lnTo>
                  <a:cubicBezTo>
                    <a:pt x="0" y="129"/>
                    <a:pt x="0" y="132"/>
                    <a:pt x="0" y="135"/>
                  </a:cubicBezTo>
                  <a:cubicBezTo>
                    <a:pt x="0" y="138"/>
                    <a:pt x="1" y="140"/>
                    <a:pt x="2" y="142"/>
                  </a:cubicBezTo>
                  <a:cubicBezTo>
                    <a:pt x="4" y="144"/>
                    <a:pt x="6" y="145"/>
                    <a:pt x="8" y="147"/>
                  </a:cubicBezTo>
                  <a:cubicBezTo>
                    <a:pt x="9" y="148"/>
                    <a:pt x="11" y="147"/>
                    <a:pt x="11" y="148"/>
                  </a:cubicBezTo>
                  <a:cubicBezTo>
                    <a:pt x="12" y="151"/>
                    <a:pt x="7" y="153"/>
                    <a:pt x="8" y="155"/>
                  </a:cubicBezTo>
                  <a:cubicBezTo>
                    <a:pt x="11" y="159"/>
                    <a:pt x="16" y="159"/>
                    <a:pt x="20" y="160"/>
                  </a:cubicBezTo>
                  <a:cubicBezTo>
                    <a:pt x="21" y="161"/>
                    <a:pt x="23" y="158"/>
                    <a:pt x="24" y="159"/>
                  </a:cubicBezTo>
                  <a:cubicBezTo>
                    <a:pt x="26" y="159"/>
                    <a:pt x="27" y="161"/>
                    <a:pt x="28" y="162"/>
                  </a:cubicBezTo>
                  <a:cubicBezTo>
                    <a:pt x="28" y="163"/>
                    <a:pt x="26" y="164"/>
                    <a:pt x="26" y="165"/>
                  </a:cubicBezTo>
                  <a:cubicBezTo>
                    <a:pt x="26" y="167"/>
                    <a:pt x="26" y="169"/>
                    <a:pt x="27" y="171"/>
                  </a:cubicBezTo>
                  <a:cubicBezTo>
                    <a:pt x="27" y="172"/>
                    <a:pt x="28" y="171"/>
                    <a:pt x="29" y="172"/>
                  </a:cubicBezTo>
                  <a:cubicBezTo>
                    <a:pt x="29" y="171"/>
                    <a:pt x="30" y="171"/>
                    <a:pt x="30" y="170"/>
                  </a:cubicBezTo>
                  <a:cubicBezTo>
                    <a:pt x="31" y="169"/>
                    <a:pt x="30" y="166"/>
                    <a:pt x="31" y="165"/>
                  </a:cubicBezTo>
                  <a:cubicBezTo>
                    <a:pt x="32" y="163"/>
                    <a:pt x="34" y="162"/>
                    <a:pt x="35" y="163"/>
                  </a:cubicBezTo>
                  <a:cubicBezTo>
                    <a:pt x="38" y="164"/>
                    <a:pt x="39" y="169"/>
                    <a:pt x="42" y="171"/>
                  </a:cubicBezTo>
                  <a:cubicBezTo>
                    <a:pt x="43" y="172"/>
                    <a:pt x="44" y="172"/>
                    <a:pt x="46" y="172"/>
                  </a:cubicBezTo>
                  <a:cubicBezTo>
                    <a:pt x="45" y="169"/>
                    <a:pt x="44" y="165"/>
                    <a:pt x="45" y="162"/>
                  </a:cubicBezTo>
                  <a:cubicBezTo>
                    <a:pt x="45" y="160"/>
                    <a:pt x="48" y="159"/>
                    <a:pt x="49" y="156"/>
                  </a:cubicBezTo>
                  <a:cubicBezTo>
                    <a:pt x="51" y="153"/>
                    <a:pt x="50" y="148"/>
                    <a:pt x="52" y="146"/>
                  </a:cubicBezTo>
                  <a:cubicBezTo>
                    <a:pt x="56" y="144"/>
                    <a:pt x="61" y="144"/>
                    <a:pt x="65" y="144"/>
                  </a:cubicBezTo>
                  <a:cubicBezTo>
                    <a:pt x="71" y="145"/>
                    <a:pt x="76" y="147"/>
                    <a:pt x="81" y="149"/>
                  </a:cubicBezTo>
                  <a:cubicBezTo>
                    <a:pt x="84" y="150"/>
                    <a:pt x="86" y="153"/>
                    <a:pt x="89" y="153"/>
                  </a:cubicBezTo>
                  <a:cubicBezTo>
                    <a:pt x="91" y="154"/>
                    <a:pt x="93" y="151"/>
                    <a:pt x="96" y="151"/>
                  </a:cubicBezTo>
                  <a:cubicBezTo>
                    <a:pt x="99" y="151"/>
                    <a:pt x="103" y="151"/>
                    <a:pt x="106" y="153"/>
                  </a:cubicBezTo>
                  <a:cubicBezTo>
                    <a:pt x="109" y="154"/>
                    <a:pt x="111" y="157"/>
                    <a:pt x="114" y="159"/>
                  </a:cubicBezTo>
                  <a:cubicBezTo>
                    <a:pt x="116" y="159"/>
                    <a:pt x="118" y="159"/>
                    <a:pt x="120" y="158"/>
                  </a:cubicBezTo>
                  <a:cubicBezTo>
                    <a:pt x="123" y="157"/>
                    <a:pt x="125" y="153"/>
                    <a:pt x="128" y="152"/>
                  </a:cubicBezTo>
                  <a:cubicBezTo>
                    <a:pt x="131" y="150"/>
                    <a:pt x="136" y="150"/>
                    <a:pt x="140" y="151"/>
                  </a:cubicBezTo>
                  <a:cubicBezTo>
                    <a:pt x="144" y="151"/>
                    <a:pt x="148" y="153"/>
                    <a:pt x="153" y="153"/>
                  </a:cubicBezTo>
                  <a:cubicBezTo>
                    <a:pt x="155" y="153"/>
                    <a:pt x="157" y="152"/>
                    <a:pt x="159" y="151"/>
                  </a:cubicBezTo>
                  <a:cubicBezTo>
                    <a:pt x="160" y="150"/>
                    <a:pt x="162" y="148"/>
                    <a:pt x="164" y="147"/>
                  </a:cubicBezTo>
                  <a:cubicBezTo>
                    <a:pt x="166" y="146"/>
                    <a:pt x="169" y="146"/>
                    <a:pt x="171" y="14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04" name="Freeform 63">
              <a:extLst>
                <a:ext uri="{FF2B5EF4-FFF2-40B4-BE49-F238E27FC236}">
                  <a16:creationId xmlns:a16="http://schemas.microsoft.com/office/drawing/2014/main" id="{45B005F0-1AB8-4D40-9665-20AB0355083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69565" y="813446"/>
              <a:ext cx="1293231" cy="1377015"/>
            </a:xfrm>
            <a:custGeom>
              <a:avLst/>
              <a:gdLst>
                <a:gd name="T0" fmla="*/ 2147483647 w 258"/>
                <a:gd name="T1" fmla="*/ 2147483647 h 278"/>
                <a:gd name="T2" fmla="*/ 2147483647 w 258"/>
                <a:gd name="T3" fmla="*/ 2147483647 h 278"/>
                <a:gd name="T4" fmla="*/ 2147483647 w 258"/>
                <a:gd name="T5" fmla="*/ 2147483647 h 278"/>
                <a:gd name="T6" fmla="*/ 2147483647 w 258"/>
                <a:gd name="T7" fmla="*/ 2147483647 h 278"/>
                <a:gd name="T8" fmla="*/ 2147483647 w 258"/>
                <a:gd name="T9" fmla="*/ 2147483647 h 278"/>
                <a:gd name="T10" fmla="*/ 2147483647 w 258"/>
                <a:gd name="T11" fmla="*/ 2147483647 h 278"/>
                <a:gd name="T12" fmla="*/ 0 w 258"/>
                <a:gd name="T13" fmla="*/ 2147483647 h 278"/>
                <a:gd name="T14" fmla="*/ 2147483647 w 258"/>
                <a:gd name="T15" fmla="*/ 2147483647 h 278"/>
                <a:gd name="T16" fmla="*/ 2147483647 w 258"/>
                <a:gd name="T17" fmla="*/ 2147483647 h 278"/>
                <a:gd name="T18" fmla="*/ 2147483647 w 258"/>
                <a:gd name="T19" fmla="*/ 2147483647 h 278"/>
                <a:gd name="T20" fmla="*/ 2147483647 w 258"/>
                <a:gd name="T21" fmla="*/ 2147483647 h 278"/>
                <a:gd name="T22" fmla="*/ 2147483647 w 258"/>
                <a:gd name="T23" fmla="*/ 2147483647 h 278"/>
                <a:gd name="T24" fmla="*/ 2147483647 w 258"/>
                <a:gd name="T25" fmla="*/ 2147483647 h 278"/>
                <a:gd name="T26" fmla="*/ 2147483647 w 258"/>
                <a:gd name="T27" fmla="*/ 2147483647 h 278"/>
                <a:gd name="T28" fmla="*/ 2147483647 w 258"/>
                <a:gd name="T29" fmla="*/ 2147483647 h 278"/>
                <a:gd name="T30" fmla="*/ 2147483647 w 258"/>
                <a:gd name="T31" fmla="*/ 2147483647 h 278"/>
                <a:gd name="T32" fmla="*/ 2147483647 w 258"/>
                <a:gd name="T33" fmla="*/ 2147483647 h 278"/>
                <a:gd name="T34" fmla="*/ 2147483647 w 258"/>
                <a:gd name="T35" fmla="*/ 2147483647 h 278"/>
                <a:gd name="T36" fmla="*/ 2147483647 w 258"/>
                <a:gd name="T37" fmla="*/ 2147483647 h 278"/>
                <a:gd name="T38" fmla="*/ 2147483647 w 258"/>
                <a:gd name="T39" fmla="*/ 2147483647 h 278"/>
                <a:gd name="T40" fmla="*/ 2147483647 w 258"/>
                <a:gd name="T41" fmla="*/ 2147483647 h 278"/>
                <a:gd name="T42" fmla="*/ 2147483647 w 258"/>
                <a:gd name="T43" fmla="*/ 2147483647 h 278"/>
                <a:gd name="T44" fmla="*/ 2147483647 w 258"/>
                <a:gd name="T45" fmla="*/ 2147483647 h 278"/>
                <a:gd name="T46" fmla="*/ 2147483647 w 258"/>
                <a:gd name="T47" fmla="*/ 2147483647 h 278"/>
                <a:gd name="T48" fmla="*/ 2147483647 w 258"/>
                <a:gd name="T49" fmla="*/ 0 h 278"/>
                <a:gd name="T50" fmla="*/ 2147483647 w 258"/>
                <a:gd name="T51" fmla="*/ 0 h 278"/>
                <a:gd name="T52" fmla="*/ 2147483647 w 258"/>
                <a:gd name="T53" fmla="*/ 2147483647 h 278"/>
                <a:gd name="T54" fmla="*/ 2147483647 w 258"/>
                <a:gd name="T55" fmla="*/ 2147483647 h 278"/>
                <a:gd name="T56" fmla="*/ 2147483647 w 258"/>
                <a:gd name="T57" fmla="*/ 2147483647 h 278"/>
                <a:gd name="T58" fmla="*/ 2147483647 w 258"/>
                <a:gd name="T59" fmla="*/ 2147483647 h 278"/>
                <a:gd name="T60" fmla="*/ 2147483647 w 258"/>
                <a:gd name="T61" fmla="*/ 2147483647 h 278"/>
                <a:gd name="T62" fmla="*/ 2147483647 w 258"/>
                <a:gd name="T63" fmla="*/ 2147483647 h 278"/>
                <a:gd name="T64" fmla="*/ 2147483647 w 258"/>
                <a:gd name="T65" fmla="*/ 2147483647 h 278"/>
                <a:gd name="T66" fmla="*/ 2147483647 w 258"/>
                <a:gd name="T67" fmla="*/ 2147483647 h 278"/>
                <a:gd name="T68" fmla="*/ 2147483647 w 258"/>
                <a:gd name="T69" fmla="*/ 2147483647 h 278"/>
                <a:gd name="T70" fmla="*/ 2147483647 w 258"/>
                <a:gd name="T71" fmla="*/ 2147483647 h 278"/>
                <a:gd name="T72" fmla="*/ 2147483647 w 258"/>
                <a:gd name="T73" fmla="*/ 2147483647 h 278"/>
                <a:gd name="T74" fmla="*/ 2147483647 w 258"/>
                <a:gd name="T75" fmla="*/ 2147483647 h 278"/>
                <a:gd name="T76" fmla="*/ 2147483647 w 258"/>
                <a:gd name="T77" fmla="*/ 2147483647 h 278"/>
                <a:gd name="T78" fmla="*/ 2147483647 w 258"/>
                <a:gd name="T79" fmla="*/ 2147483647 h 27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58" h="278">
                  <a:moveTo>
                    <a:pt x="258" y="210"/>
                  </a:moveTo>
                  <a:lnTo>
                    <a:pt x="179" y="269"/>
                  </a:lnTo>
                  <a:lnTo>
                    <a:pt x="163" y="275"/>
                  </a:lnTo>
                  <a:cubicBezTo>
                    <a:pt x="159" y="276"/>
                    <a:pt x="156" y="278"/>
                    <a:pt x="151" y="278"/>
                  </a:cubicBezTo>
                  <a:cubicBezTo>
                    <a:pt x="150" y="278"/>
                    <a:pt x="148" y="278"/>
                    <a:pt x="148" y="277"/>
                  </a:cubicBezTo>
                  <a:cubicBezTo>
                    <a:pt x="147" y="273"/>
                    <a:pt x="150" y="269"/>
                    <a:pt x="149" y="266"/>
                  </a:cubicBezTo>
                  <a:cubicBezTo>
                    <a:pt x="147" y="263"/>
                    <a:pt x="143" y="262"/>
                    <a:pt x="140" y="261"/>
                  </a:cubicBezTo>
                  <a:cubicBezTo>
                    <a:pt x="138" y="260"/>
                    <a:pt x="136" y="261"/>
                    <a:pt x="134" y="260"/>
                  </a:cubicBezTo>
                  <a:cubicBezTo>
                    <a:pt x="132" y="259"/>
                    <a:pt x="131" y="257"/>
                    <a:pt x="130" y="255"/>
                  </a:cubicBezTo>
                  <a:cubicBezTo>
                    <a:pt x="128" y="254"/>
                    <a:pt x="125" y="255"/>
                    <a:pt x="124" y="253"/>
                  </a:cubicBezTo>
                  <a:cubicBezTo>
                    <a:pt x="123" y="251"/>
                    <a:pt x="124" y="249"/>
                    <a:pt x="124" y="246"/>
                  </a:cubicBezTo>
                  <a:lnTo>
                    <a:pt x="48" y="187"/>
                  </a:lnTo>
                  <a:lnTo>
                    <a:pt x="0" y="152"/>
                  </a:lnTo>
                  <a:lnTo>
                    <a:pt x="0" y="147"/>
                  </a:lnTo>
                  <a:lnTo>
                    <a:pt x="0" y="132"/>
                  </a:lnTo>
                  <a:cubicBezTo>
                    <a:pt x="0" y="129"/>
                    <a:pt x="7" y="127"/>
                    <a:pt x="10" y="124"/>
                  </a:cubicBezTo>
                  <a:cubicBezTo>
                    <a:pt x="12" y="122"/>
                    <a:pt x="15" y="120"/>
                    <a:pt x="18" y="119"/>
                  </a:cubicBezTo>
                  <a:cubicBezTo>
                    <a:pt x="20" y="118"/>
                    <a:pt x="23" y="119"/>
                    <a:pt x="25" y="117"/>
                  </a:cubicBezTo>
                  <a:cubicBezTo>
                    <a:pt x="26" y="117"/>
                    <a:pt x="26" y="114"/>
                    <a:pt x="28" y="114"/>
                  </a:cubicBezTo>
                  <a:cubicBezTo>
                    <a:pt x="30" y="113"/>
                    <a:pt x="33" y="114"/>
                    <a:pt x="36" y="114"/>
                  </a:cubicBezTo>
                  <a:cubicBezTo>
                    <a:pt x="39" y="113"/>
                    <a:pt x="42" y="113"/>
                    <a:pt x="44" y="112"/>
                  </a:cubicBezTo>
                  <a:cubicBezTo>
                    <a:pt x="47" y="109"/>
                    <a:pt x="47" y="105"/>
                    <a:pt x="50" y="103"/>
                  </a:cubicBezTo>
                  <a:cubicBezTo>
                    <a:pt x="53" y="100"/>
                    <a:pt x="58" y="101"/>
                    <a:pt x="62" y="100"/>
                  </a:cubicBezTo>
                  <a:cubicBezTo>
                    <a:pt x="64" y="99"/>
                    <a:pt x="65" y="97"/>
                    <a:pt x="65" y="96"/>
                  </a:cubicBezTo>
                  <a:cubicBezTo>
                    <a:pt x="64" y="94"/>
                    <a:pt x="60" y="94"/>
                    <a:pt x="60" y="92"/>
                  </a:cubicBezTo>
                  <a:cubicBezTo>
                    <a:pt x="60" y="90"/>
                    <a:pt x="62" y="87"/>
                    <a:pt x="64" y="86"/>
                  </a:cubicBezTo>
                  <a:cubicBezTo>
                    <a:pt x="67" y="84"/>
                    <a:pt x="70" y="84"/>
                    <a:pt x="73" y="84"/>
                  </a:cubicBezTo>
                  <a:cubicBezTo>
                    <a:pt x="77" y="83"/>
                    <a:pt x="81" y="81"/>
                    <a:pt x="85" y="81"/>
                  </a:cubicBezTo>
                  <a:cubicBezTo>
                    <a:pt x="87" y="80"/>
                    <a:pt x="89" y="81"/>
                    <a:pt x="91" y="80"/>
                  </a:cubicBezTo>
                  <a:cubicBezTo>
                    <a:pt x="92" y="78"/>
                    <a:pt x="94" y="76"/>
                    <a:pt x="94" y="73"/>
                  </a:cubicBezTo>
                  <a:cubicBezTo>
                    <a:pt x="94" y="71"/>
                    <a:pt x="91" y="71"/>
                    <a:pt x="90" y="69"/>
                  </a:cubicBezTo>
                  <a:cubicBezTo>
                    <a:pt x="90" y="68"/>
                    <a:pt x="91" y="66"/>
                    <a:pt x="90" y="65"/>
                  </a:cubicBezTo>
                  <a:cubicBezTo>
                    <a:pt x="90" y="63"/>
                    <a:pt x="88" y="63"/>
                    <a:pt x="87" y="61"/>
                  </a:cubicBezTo>
                  <a:cubicBezTo>
                    <a:pt x="87" y="58"/>
                    <a:pt x="88" y="54"/>
                    <a:pt x="88" y="50"/>
                  </a:cubicBezTo>
                  <a:cubicBezTo>
                    <a:pt x="88" y="46"/>
                    <a:pt x="88" y="41"/>
                    <a:pt x="87" y="37"/>
                  </a:cubicBezTo>
                  <a:cubicBezTo>
                    <a:pt x="86" y="35"/>
                    <a:pt x="84" y="33"/>
                    <a:pt x="82" y="31"/>
                  </a:cubicBezTo>
                  <a:cubicBezTo>
                    <a:pt x="85" y="31"/>
                    <a:pt x="87" y="31"/>
                    <a:pt x="89" y="29"/>
                  </a:cubicBezTo>
                  <a:cubicBezTo>
                    <a:pt x="91" y="28"/>
                    <a:pt x="91" y="24"/>
                    <a:pt x="93" y="23"/>
                  </a:cubicBezTo>
                  <a:cubicBezTo>
                    <a:pt x="95" y="21"/>
                    <a:pt x="97" y="20"/>
                    <a:pt x="100" y="19"/>
                  </a:cubicBezTo>
                  <a:cubicBezTo>
                    <a:pt x="102" y="19"/>
                    <a:pt x="105" y="19"/>
                    <a:pt x="107" y="18"/>
                  </a:cubicBezTo>
                  <a:cubicBezTo>
                    <a:pt x="110" y="16"/>
                    <a:pt x="111" y="13"/>
                    <a:pt x="114" y="11"/>
                  </a:cubicBezTo>
                  <a:cubicBezTo>
                    <a:pt x="118" y="9"/>
                    <a:pt x="121" y="8"/>
                    <a:pt x="125" y="7"/>
                  </a:cubicBezTo>
                  <a:cubicBezTo>
                    <a:pt x="128" y="6"/>
                    <a:pt x="132" y="6"/>
                    <a:pt x="135" y="5"/>
                  </a:cubicBezTo>
                  <a:cubicBezTo>
                    <a:pt x="140" y="5"/>
                    <a:pt x="145" y="4"/>
                    <a:pt x="151" y="3"/>
                  </a:cubicBezTo>
                  <a:cubicBezTo>
                    <a:pt x="156" y="3"/>
                    <a:pt x="161" y="2"/>
                    <a:pt x="166" y="2"/>
                  </a:cubicBezTo>
                  <a:cubicBezTo>
                    <a:pt x="168" y="2"/>
                    <a:pt x="169" y="3"/>
                    <a:pt x="171" y="4"/>
                  </a:cubicBezTo>
                  <a:cubicBezTo>
                    <a:pt x="173" y="4"/>
                    <a:pt x="174" y="6"/>
                    <a:pt x="175" y="6"/>
                  </a:cubicBezTo>
                  <a:cubicBezTo>
                    <a:pt x="177" y="6"/>
                    <a:pt x="178" y="4"/>
                    <a:pt x="180" y="3"/>
                  </a:cubicBezTo>
                  <a:cubicBezTo>
                    <a:pt x="182" y="2"/>
                    <a:pt x="185" y="2"/>
                    <a:pt x="187" y="1"/>
                  </a:cubicBezTo>
                  <a:cubicBezTo>
                    <a:pt x="189" y="1"/>
                    <a:pt x="190" y="0"/>
                    <a:pt x="192" y="0"/>
                  </a:cubicBezTo>
                  <a:cubicBezTo>
                    <a:pt x="193" y="1"/>
                    <a:pt x="194" y="2"/>
                    <a:pt x="195" y="2"/>
                  </a:cubicBezTo>
                  <a:cubicBezTo>
                    <a:pt x="197" y="2"/>
                    <a:pt x="198" y="0"/>
                    <a:pt x="200" y="0"/>
                  </a:cubicBezTo>
                  <a:cubicBezTo>
                    <a:pt x="202" y="0"/>
                    <a:pt x="205" y="3"/>
                    <a:pt x="207" y="2"/>
                  </a:cubicBezTo>
                  <a:lnTo>
                    <a:pt x="214" y="2"/>
                  </a:lnTo>
                  <a:cubicBezTo>
                    <a:pt x="214" y="2"/>
                    <a:pt x="214" y="4"/>
                    <a:pt x="214" y="5"/>
                  </a:cubicBezTo>
                  <a:cubicBezTo>
                    <a:pt x="213" y="6"/>
                    <a:pt x="212" y="7"/>
                    <a:pt x="211" y="8"/>
                  </a:cubicBezTo>
                  <a:cubicBezTo>
                    <a:pt x="211" y="9"/>
                    <a:pt x="209" y="9"/>
                    <a:pt x="209" y="10"/>
                  </a:cubicBezTo>
                  <a:cubicBezTo>
                    <a:pt x="209" y="11"/>
                    <a:pt x="211" y="12"/>
                    <a:pt x="212" y="14"/>
                  </a:cubicBezTo>
                  <a:cubicBezTo>
                    <a:pt x="212" y="16"/>
                    <a:pt x="211" y="17"/>
                    <a:pt x="211" y="18"/>
                  </a:cubicBezTo>
                  <a:cubicBezTo>
                    <a:pt x="211" y="22"/>
                    <a:pt x="212" y="25"/>
                    <a:pt x="212" y="29"/>
                  </a:cubicBezTo>
                  <a:cubicBezTo>
                    <a:pt x="212" y="32"/>
                    <a:pt x="212" y="36"/>
                    <a:pt x="210" y="38"/>
                  </a:cubicBezTo>
                  <a:cubicBezTo>
                    <a:pt x="210" y="40"/>
                    <a:pt x="207" y="41"/>
                    <a:pt x="206" y="42"/>
                  </a:cubicBezTo>
                  <a:cubicBezTo>
                    <a:pt x="204" y="44"/>
                    <a:pt x="202" y="46"/>
                    <a:pt x="201" y="48"/>
                  </a:cubicBezTo>
                  <a:cubicBezTo>
                    <a:pt x="200" y="50"/>
                    <a:pt x="200" y="52"/>
                    <a:pt x="201" y="53"/>
                  </a:cubicBezTo>
                  <a:cubicBezTo>
                    <a:pt x="201" y="56"/>
                    <a:pt x="202" y="59"/>
                    <a:pt x="204" y="61"/>
                  </a:cubicBezTo>
                  <a:cubicBezTo>
                    <a:pt x="206" y="63"/>
                    <a:pt x="209" y="64"/>
                    <a:pt x="211" y="66"/>
                  </a:cubicBezTo>
                  <a:cubicBezTo>
                    <a:pt x="212" y="68"/>
                    <a:pt x="210" y="70"/>
                    <a:pt x="211" y="72"/>
                  </a:cubicBezTo>
                  <a:cubicBezTo>
                    <a:pt x="212" y="74"/>
                    <a:pt x="214" y="75"/>
                    <a:pt x="216" y="76"/>
                  </a:cubicBezTo>
                  <a:cubicBezTo>
                    <a:pt x="217" y="77"/>
                    <a:pt x="220" y="77"/>
                    <a:pt x="221" y="78"/>
                  </a:cubicBezTo>
                  <a:lnTo>
                    <a:pt x="226" y="107"/>
                  </a:lnTo>
                  <a:cubicBezTo>
                    <a:pt x="225" y="107"/>
                    <a:pt x="223" y="107"/>
                    <a:pt x="223" y="109"/>
                  </a:cubicBezTo>
                  <a:cubicBezTo>
                    <a:pt x="225" y="116"/>
                    <a:pt x="230" y="123"/>
                    <a:pt x="231" y="130"/>
                  </a:cubicBezTo>
                  <a:cubicBezTo>
                    <a:pt x="232" y="136"/>
                    <a:pt x="229" y="143"/>
                    <a:pt x="230" y="149"/>
                  </a:cubicBezTo>
                  <a:cubicBezTo>
                    <a:pt x="230" y="154"/>
                    <a:pt x="234" y="159"/>
                    <a:pt x="233" y="164"/>
                  </a:cubicBezTo>
                  <a:cubicBezTo>
                    <a:pt x="232" y="167"/>
                    <a:pt x="225" y="166"/>
                    <a:pt x="226" y="169"/>
                  </a:cubicBezTo>
                  <a:cubicBezTo>
                    <a:pt x="226" y="176"/>
                    <a:pt x="233" y="181"/>
                    <a:pt x="235" y="187"/>
                  </a:cubicBezTo>
                  <a:cubicBezTo>
                    <a:pt x="236" y="190"/>
                    <a:pt x="234" y="195"/>
                    <a:pt x="236" y="198"/>
                  </a:cubicBezTo>
                  <a:cubicBezTo>
                    <a:pt x="238" y="200"/>
                    <a:pt x="242" y="197"/>
                    <a:pt x="244" y="197"/>
                  </a:cubicBezTo>
                  <a:cubicBezTo>
                    <a:pt x="248" y="198"/>
                    <a:pt x="252" y="199"/>
                    <a:pt x="254" y="202"/>
                  </a:cubicBezTo>
                  <a:cubicBezTo>
                    <a:pt x="255" y="203"/>
                    <a:pt x="251" y="204"/>
                    <a:pt x="251" y="205"/>
                  </a:cubicBezTo>
                  <a:cubicBezTo>
                    <a:pt x="252" y="208"/>
                    <a:pt x="256" y="209"/>
                    <a:pt x="258" y="21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05" name="Freeform 64">
              <a:extLst>
                <a:ext uri="{FF2B5EF4-FFF2-40B4-BE49-F238E27FC236}">
                  <a16:creationId xmlns:a16="http://schemas.microsoft.com/office/drawing/2014/main" id="{8FB059CC-DDA8-914B-86F3-7CE5BA568B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74949" y="792831"/>
              <a:ext cx="262815" cy="548333"/>
            </a:xfrm>
            <a:custGeom>
              <a:avLst/>
              <a:gdLst>
                <a:gd name="T0" fmla="*/ 2147483647 w 53"/>
                <a:gd name="T1" fmla="*/ 2147483647 h 111"/>
                <a:gd name="T2" fmla="*/ 2147483647 w 53"/>
                <a:gd name="T3" fmla="*/ 2147483647 h 111"/>
                <a:gd name="T4" fmla="*/ 2147483647 w 53"/>
                <a:gd name="T5" fmla="*/ 2147483647 h 111"/>
                <a:gd name="T6" fmla="*/ 2147483647 w 53"/>
                <a:gd name="T7" fmla="*/ 2147483647 h 111"/>
                <a:gd name="T8" fmla="*/ 2147483647 w 53"/>
                <a:gd name="T9" fmla="*/ 2147483647 h 111"/>
                <a:gd name="T10" fmla="*/ 2147483647 w 53"/>
                <a:gd name="T11" fmla="*/ 2147483647 h 111"/>
                <a:gd name="T12" fmla="*/ 2147483647 w 53"/>
                <a:gd name="T13" fmla="*/ 2147483647 h 111"/>
                <a:gd name="T14" fmla="*/ 2147483647 w 53"/>
                <a:gd name="T15" fmla="*/ 2147483647 h 111"/>
                <a:gd name="T16" fmla="*/ 2147483647 w 53"/>
                <a:gd name="T17" fmla="*/ 2147483647 h 111"/>
                <a:gd name="T18" fmla="*/ 2147483647 w 53"/>
                <a:gd name="T19" fmla="*/ 2147483647 h 111"/>
                <a:gd name="T20" fmla="*/ 2147483647 w 53"/>
                <a:gd name="T21" fmla="*/ 2147483647 h 111"/>
                <a:gd name="T22" fmla="*/ 2147483647 w 53"/>
                <a:gd name="T23" fmla="*/ 2147483647 h 111"/>
                <a:gd name="T24" fmla="*/ 2147483647 w 53"/>
                <a:gd name="T25" fmla="*/ 2147483647 h 111"/>
                <a:gd name="T26" fmla="*/ 2147483647 w 53"/>
                <a:gd name="T27" fmla="*/ 2147483647 h 111"/>
                <a:gd name="T28" fmla="*/ 2147483647 w 53"/>
                <a:gd name="T29" fmla="*/ 2147483647 h 111"/>
                <a:gd name="T30" fmla="*/ 2147483647 w 53"/>
                <a:gd name="T31" fmla="*/ 2147483647 h 111"/>
                <a:gd name="T32" fmla="*/ 2147483647 w 53"/>
                <a:gd name="T33" fmla="*/ 2147483647 h 111"/>
                <a:gd name="T34" fmla="*/ 2147483647 w 53"/>
                <a:gd name="T35" fmla="*/ 2147483647 h 111"/>
                <a:gd name="T36" fmla="*/ 2147483647 w 53"/>
                <a:gd name="T37" fmla="*/ 2147483647 h 111"/>
                <a:gd name="T38" fmla="*/ 2147483647 w 53"/>
                <a:gd name="T39" fmla="*/ 2147483647 h 111"/>
                <a:gd name="T40" fmla="*/ 2147483647 w 53"/>
                <a:gd name="T41" fmla="*/ 2147483647 h 111"/>
                <a:gd name="T42" fmla="*/ 2147483647 w 53"/>
                <a:gd name="T43" fmla="*/ 2147483647 h 111"/>
                <a:gd name="T44" fmla="*/ 2147483647 w 53"/>
                <a:gd name="T45" fmla="*/ 2147483647 h 111"/>
                <a:gd name="T46" fmla="*/ 2147483647 w 53"/>
                <a:gd name="T47" fmla="*/ 2147483647 h 111"/>
                <a:gd name="T48" fmla="*/ 2147483647 w 53"/>
                <a:gd name="T49" fmla="*/ 2147483647 h 111"/>
                <a:gd name="T50" fmla="*/ 2147483647 w 53"/>
                <a:gd name="T51" fmla="*/ 2147483647 h 111"/>
                <a:gd name="T52" fmla="*/ 2147483647 w 53"/>
                <a:gd name="T53" fmla="*/ 2147483647 h 111"/>
                <a:gd name="T54" fmla="*/ 2147483647 w 53"/>
                <a:gd name="T55" fmla="*/ 2147483647 h 111"/>
                <a:gd name="T56" fmla="*/ 2147483647 w 53"/>
                <a:gd name="T57" fmla="*/ 2147483647 h 111"/>
                <a:gd name="T58" fmla="*/ 2147483647 w 53"/>
                <a:gd name="T59" fmla="*/ 2147483647 h 111"/>
                <a:gd name="T60" fmla="*/ 2147483647 w 53"/>
                <a:gd name="T61" fmla="*/ 2147483647 h 111"/>
                <a:gd name="T62" fmla="*/ 2147483647 w 53"/>
                <a:gd name="T63" fmla="*/ 2147483647 h 111"/>
                <a:gd name="T64" fmla="*/ 2147483647 w 53"/>
                <a:gd name="T65" fmla="*/ 2147483647 h 111"/>
                <a:gd name="T66" fmla="*/ 2147483647 w 53"/>
                <a:gd name="T67" fmla="*/ 2147483647 h 111"/>
                <a:gd name="T68" fmla="*/ 2147483647 w 53"/>
                <a:gd name="T69" fmla="*/ 2147483647 h 111"/>
                <a:gd name="T70" fmla="*/ 2147483647 w 53"/>
                <a:gd name="T71" fmla="*/ 2147483647 h 111"/>
                <a:gd name="T72" fmla="*/ 2147483647 w 53"/>
                <a:gd name="T73" fmla="*/ 2147483647 h 111"/>
                <a:gd name="T74" fmla="*/ 2147483647 w 53"/>
                <a:gd name="T75" fmla="*/ 2147483647 h 111"/>
                <a:gd name="T76" fmla="*/ 2147483647 w 53"/>
                <a:gd name="T77" fmla="*/ 2147483647 h 111"/>
                <a:gd name="T78" fmla="*/ 2147483647 w 53"/>
                <a:gd name="T79" fmla="*/ 2147483647 h 111"/>
                <a:gd name="T80" fmla="*/ 2147483647 w 53"/>
                <a:gd name="T81" fmla="*/ 2147483647 h 111"/>
                <a:gd name="T82" fmla="*/ 2147483647 w 53"/>
                <a:gd name="T83" fmla="*/ 2147483647 h 11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53" h="111">
                  <a:moveTo>
                    <a:pt x="26" y="111"/>
                  </a:moveTo>
                  <a:cubicBezTo>
                    <a:pt x="28" y="110"/>
                    <a:pt x="31" y="109"/>
                    <a:pt x="33" y="107"/>
                  </a:cubicBezTo>
                  <a:cubicBezTo>
                    <a:pt x="34" y="105"/>
                    <a:pt x="35" y="103"/>
                    <a:pt x="35" y="101"/>
                  </a:cubicBezTo>
                  <a:cubicBezTo>
                    <a:pt x="35" y="97"/>
                    <a:pt x="33" y="94"/>
                    <a:pt x="33" y="90"/>
                  </a:cubicBezTo>
                  <a:cubicBezTo>
                    <a:pt x="34" y="88"/>
                    <a:pt x="37" y="89"/>
                    <a:pt x="38" y="87"/>
                  </a:cubicBezTo>
                  <a:cubicBezTo>
                    <a:pt x="40" y="86"/>
                    <a:pt x="42" y="83"/>
                    <a:pt x="44" y="81"/>
                  </a:cubicBezTo>
                  <a:cubicBezTo>
                    <a:pt x="46" y="79"/>
                    <a:pt x="50" y="78"/>
                    <a:pt x="52" y="76"/>
                  </a:cubicBezTo>
                  <a:cubicBezTo>
                    <a:pt x="53" y="75"/>
                    <a:pt x="50" y="74"/>
                    <a:pt x="50" y="73"/>
                  </a:cubicBezTo>
                  <a:cubicBezTo>
                    <a:pt x="49" y="70"/>
                    <a:pt x="50" y="67"/>
                    <a:pt x="51" y="65"/>
                  </a:cubicBezTo>
                  <a:cubicBezTo>
                    <a:pt x="47" y="63"/>
                    <a:pt x="42" y="61"/>
                    <a:pt x="38" y="58"/>
                  </a:cubicBezTo>
                  <a:cubicBezTo>
                    <a:pt x="37" y="58"/>
                    <a:pt x="35" y="57"/>
                    <a:pt x="34" y="55"/>
                  </a:cubicBezTo>
                  <a:cubicBezTo>
                    <a:pt x="33" y="53"/>
                    <a:pt x="31" y="51"/>
                    <a:pt x="32" y="48"/>
                  </a:cubicBezTo>
                  <a:cubicBezTo>
                    <a:pt x="33" y="46"/>
                    <a:pt x="37" y="47"/>
                    <a:pt x="39" y="45"/>
                  </a:cubicBezTo>
                  <a:cubicBezTo>
                    <a:pt x="41" y="42"/>
                    <a:pt x="43" y="39"/>
                    <a:pt x="44" y="35"/>
                  </a:cubicBezTo>
                  <a:cubicBezTo>
                    <a:pt x="45" y="32"/>
                    <a:pt x="46" y="28"/>
                    <a:pt x="44" y="25"/>
                  </a:cubicBezTo>
                  <a:cubicBezTo>
                    <a:pt x="43" y="22"/>
                    <a:pt x="39" y="23"/>
                    <a:pt x="38" y="21"/>
                  </a:cubicBezTo>
                  <a:cubicBezTo>
                    <a:pt x="36" y="20"/>
                    <a:pt x="36" y="18"/>
                    <a:pt x="37" y="17"/>
                  </a:cubicBezTo>
                  <a:cubicBezTo>
                    <a:pt x="38" y="15"/>
                    <a:pt x="41" y="15"/>
                    <a:pt x="42" y="14"/>
                  </a:cubicBezTo>
                  <a:cubicBezTo>
                    <a:pt x="43" y="12"/>
                    <a:pt x="45" y="10"/>
                    <a:pt x="45" y="8"/>
                  </a:cubicBezTo>
                  <a:cubicBezTo>
                    <a:pt x="45" y="7"/>
                    <a:pt x="46" y="3"/>
                    <a:pt x="44" y="4"/>
                  </a:cubicBezTo>
                  <a:cubicBezTo>
                    <a:pt x="42" y="4"/>
                    <a:pt x="41" y="8"/>
                    <a:pt x="39" y="9"/>
                  </a:cubicBezTo>
                  <a:cubicBezTo>
                    <a:pt x="38" y="10"/>
                    <a:pt x="35" y="10"/>
                    <a:pt x="34" y="8"/>
                  </a:cubicBezTo>
                  <a:cubicBezTo>
                    <a:pt x="33" y="7"/>
                    <a:pt x="37" y="5"/>
                    <a:pt x="36" y="3"/>
                  </a:cubicBezTo>
                  <a:cubicBezTo>
                    <a:pt x="35" y="1"/>
                    <a:pt x="32" y="2"/>
                    <a:pt x="30" y="1"/>
                  </a:cubicBezTo>
                  <a:cubicBezTo>
                    <a:pt x="27" y="1"/>
                    <a:pt x="25" y="0"/>
                    <a:pt x="22" y="1"/>
                  </a:cubicBezTo>
                  <a:cubicBezTo>
                    <a:pt x="19" y="2"/>
                    <a:pt x="17" y="4"/>
                    <a:pt x="14" y="6"/>
                  </a:cubicBezTo>
                  <a:cubicBezTo>
                    <a:pt x="14" y="6"/>
                    <a:pt x="14" y="8"/>
                    <a:pt x="14" y="9"/>
                  </a:cubicBezTo>
                  <a:cubicBezTo>
                    <a:pt x="13" y="10"/>
                    <a:pt x="12" y="11"/>
                    <a:pt x="11" y="12"/>
                  </a:cubicBezTo>
                  <a:cubicBezTo>
                    <a:pt x="11" y="13"/>
                    <a:pt x="9" y="13"/>
                    <a:pt x="9" y="14"/>
                  </a:cubicBezTo>
                  <a:cubicBezTo>
                    <a:pt x="9" y="15"/>
                    <a:pt x="11" y="16"/>
                    <a:pt x="12" y="18"/>
                  </a:cubicBezTo>
                  <a:cubicBezTo>
                    <a:pt x="12" y="20"/>
                    <a:pt x="11" y="21"/>
                    <a:pt x="11" y="22"/>
                  </a:cubicBezTo>
                  <a:cubicBezTo>
                    <a:pt x="11" y="26"/>
                    <a:pt x="12" y="29"/>
                    <a:pt x="12" y="33"/>
                  </a:cubicBezTo>
                  <a:cubicBezTo>
                    <a:pt x="12" y="36"/>
                    <a:pt x="12" y="40"/>
                    <a:pt x="10" y="42"/>
                  </a:cubicBezTo>
                  <a:cubicBezTo>
                    <a:pt x="10" y="44"/>
                    <a:pt x="7" y="45"/>
                    <a:pt x="6" y="46"/>
                  </a:cubicBezTo>
                  <a:cubicBezTo>
                    <a:pt x="4" y="48"/>
                    <a:pt x="2" y="50"/>
                    <a:pt x="1" y="52"/>
                  </a:cubicBezTo>
                  <a:cubicBezTo>
                    <a:pt x="0" y="54"/>
                    <a:pt x="0" y="56"/>
                    <a:pt x="1" y="57"/>
                  </a:cubicBezTo>
                  <a:cubicBezTo>
                    <a:pt x="1" y="60"/>
                    <a:pt x="2" y="63"/>
                    <a:pt x="4" y="65"/>
                  </a:cubicBezTo>
                  <a:cubicBezTo>
                    <a:pt x="6" y="67"/>
                    <a:pt x="9" y="68"/>
                    <a:pt x="11" y="70"/>
                  </a:cubicBezTo>
                  <a:cubicBezTo>
                    <a:pt x="12" y="72"/>
                    <a:pt x="10" y="74"/>
                    <a:pt x="11" y="76"/>
                  </a:cubicBezTo>
                  <a:cubicBezTo>
                    <a:pt x="12" y="78"/>
                    <a:pt x="14" y="79"/>
                    <a:pt x="16" y="80"/>
                  </a:cubicBezTo>
                  <a:cubicBezTo>
                    <a:pt x="17" y="81"/>
                    <a:pt x="20" y="81"/>
                    <a:pt x="21" y="82"/>
                  </a:cubicBezTo>
                  <a:lnTo>
                    <a:pt x="26" y="111"/>
                  </a:ln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06" name="Freeform 65">
              <a:extLst>
                <a:ext uri="{FF2B5EF4-FFF2-40B4-BE49-F238E27FC236}">
                  <a16:creationId xmlns:a16="http://schemas.microsoft.com/office/drawing/2014/main" id="{227DFCEB-CD74-D546-B5EE-B4A8C444EA5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387588" y="3386073"/>
              <a:ext cx="367108" cy="445263"/>
            </a:xfrm>
            <a:custGeom>
              <a:avLst/>
              <a:gdLst>
                <a:gd name="T0" fmla="*/ 2147483647 w 73"/>
                <a:gd name="T1" fmla="*/ 2147483647 h 90"/>
                <a:gd name="T2" fmla="*/ 2147483647 w 73"/>
                <a:gd name="T3" fmla="*/ 0 h 90"/>
                <a:gd name="T4" fmla="*/ 2147483647 w 73"/>
                <a:gd name="T5" fmla="*/ 0 h 90"/>
                <a:gd name="T6" fmla="*/ 2147483647 w 73"/>
                <a:gd name="T7" fmla="*/ 2147483647 h 90"/>
                <a:gd name="T8" fmla="*/ 2147483647 w 73"/>
                <a:gd name="T9" fmla="*/ 2147483647 h 90"/>
                <a:gd name="T10" fmla="*/ 2147483647 w 73"/>
                <a:gd name="T11" fmla="*/ 2147483647 h 90"/>
                <a:gd name="T12" fmla="*/ 2147483647 w 73"/>
                <a:gd name="T13" fmla="*/ 2147483647 h 90"/>
                <a:gd name="T14" fmla="*/ 2147483647 w 73"/>
                <a:gd name="T15" fmla="*/ 2147483647 h 90"/>
                <a:gd name="T16" fmla="*/ 2147483647 w 73"/>
                <a:gd name="T17" fmla="*/ 2147483647 h 90"/>
                <a:gd name="T18" fmla="*/ 2147483647 w 73"/>
                <a:gd name="T19" fmla="*/ 2147483647 h 90"/>
                <a:gd name="T20" fmla="*/ 0 w 73"/>
                <a:gd name="T21" fmla="*/ 2147483647 h 90"/>
                <a:gd name="T22" fmla="*/ 2147483647 w 73"/>
                <a:gd name="T23" fmla="*/ 2147483647 h 90"/>
                <a:gd name="T24" fmla="*/ 2147483647 w 73"/>
                <a:gd name="T25" fmla="*/ 2147483647 h 90"/>
                <a:gd name="T26" fmla="*/ 2147483647 w 73"/>
                <a:gd name="T27" fmla="*/ 2147483647 h 90"/>
                <a:gd name="T28" fmla="*/ 2147483647 w 73"/>
                <a:gd name="T29" fmla="*/ 2147483647 h 90"/>
                <a:gd name="T30" fmla="*/ 2147483647 w 73"/>
                <a:gd name="T31" fmla="*/ 2147483647 h 90"/>
                <a:gd name="T32" fmla="*/ 2147483647 w 73"/>
                <a:gd name="T33" fmla="*/ 2147483647 h 90"/>
                <a:gd name="T34" fmla="*/ 2147483647 w 73"/>
                <a:gd name="T35" fmla="*/ 2147483647 h 90"/>
                <a:gd name="T36" fmla="*/ 2147483647 w 73"/>
                <a:gd name="T37" fmla="*/ 2147483647 h 90"/>
                <a:gd name="T38" fmla="*/ 2147483647 w 73"/>
                <a:gd name="T39" fmla="*/ 2147483647 h 90"/>
                <a:gd name="T40" fmla="*/ 2147483647 w 73"/>
                <a:gd name="T41" fmla="*/ 2147483647 h 90"/>
                <a:gd name="T42" fmla="*/ 2147483647 w 73"/>
                <a:gd name="T43" fmla="*/ 2147483647 h 90"/>
                <a:gd name="T44" fmla="*/ 2147483647 w 73"/>
                <a:gd name="T45" fmla="*/ 2147483647 h 90"/>
                <a:gd name="T46" fmla="*/ 2147483647 w 73"/>
                <a:gd name="T47" fmla="*/ 2147483647 h 90"/>
                <a:gd name="T48" fmla="*/ 2147483647 w 73"/>
                <a:gd name="T49" fmla="*/ 2147483647 h 90"/>
                <a:gd name="T50" fmla="*/ 2147483647 w 73"/>
                <a:gd name="T51" fmla="*/ 2147483647 h 90"/>
                <a:gd name="T52" fmla="*/ 2147483647 w 73"/>
                <a:gd name="T53" fmla="*/ 2147483647 h 90"/>
                <a:gd name="T54" fmla="*/ 2147483647 w 73"/>
                <a:gd name="T55" fmla="*/ 2147483647 h 90"/>
                <a:gd name="T56" fmla="*/ 2147483647 w 73"/>
                <a:gd name="T57" fmla="*/ 2147483647 h 90"/>
                <a:gd name="T58" fmla="*/ 2147483647 w 73"/>
                <a:gd name="T59" fmla="*/ 2147483647 h 90"/>
                <a:gd name="T60" fmla="*/ 2147483647 w 73"/>
                <a:gd name="T61" fmla="*/ 2147483647 h 90"/>
                <a:gd name="T62" fmla="*/ 2147483647 w 73"/>
                <a:gd name="T63" fmla="*/ 2147483647 h 90"/>
                <a:gd name="T64" fmla="*/ 2147483647 w 73"/>
                <a:gd name="T65" fmla="*/ 2147483647 h 90"/>
                <a:gd name="T66" fmla="*/ 2147483647 w 73"/>
                <a:gd name="T67" fmla="*/ 2147483647 h 90"/>
                <a:gd name="T68" fmla="*/ 2147483647 w 73"/>
                <a:gd name="T69" fmla="*/ 2147483647 h 90"/>
                <a:gd name="T70" fmla="*/ 2147483647 w 73"/>
                <a:gd name="T71" fmla="*/ 2147483647 h 90"/>
                <a:gd name="T72" fmla="*/ 2147483647 w 73"/>
                <a:gd name="T73" fmla="*/ 2147483647 h 90"/>
                <a:gd name="T74" fmla="*/ 2147483647 w 73"/>
                <a:gd name="T75" fmla="*/ 2147483647 h 90"/>
                <a:gd name="T76" fmla="*/ 2147483647 w 73"/>
                <a:gd name="T77" fmla="*/ 2147483647 h 90"/>
                <a:gd name="T78" fmla="*/ 2147483647 w 73"/>
                <a:gd name="T79" fmla="*/ 2147483647 h 90"/>
                <a:gd name="T80" fmla="*/ 2147483647 w 73"/>
                <a:gd name="T81" fmla="*/ 2147483647 h 90"/>
                <a:gd name="T82" fmla="*/ 2147483647 w 73"/>
                <a:gd name="T83" fmla="*/ 2147483647 h 9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73" h="90">
                  <a:moveTo>
                    <a:pt x="57" y="2"/>
                  </a:moveTo>
                  <a:cubicBezTo>
                    <a:pt x="54" y="1"/>
                    <a:pt x="52" y="1"/>
                    <a:pt x="50" y="0"/>
                  </a:cubicBezTo>
                  <a:cubicBezTo>
                    <a:pt x="43" y="0"/>
                    <a:pt x="36" y="0"/>
                    <a:pt x="30" y="0"/>
                  </a:cubicBezTo>
                  <a:cubicBezTo>
                    <a:pt x="29" y="1"/>
                    <a:pt x="29" y="2"/>
                    <a:pt x="29" y="3"/>
                  </a:cubicBezTo>
                  <a:cubicBezTo>
                    <a:pt x="29" y="7"/>
                    <a:pt x="31" y="12"/>
                    <a:pt x="30" y="16"/>
                  </a:cubicBezTo>
                  <a:cubicBezTo>
                    <a:pt x="29" y="17"/>
                    <a:pt x="28" y="18"/>
                    <a:pt x="27" y="18"/>
                  </a:cubicBezTo>
                  <a:cubicBezTo>
                    <a:pt x="21" y="18"/>
                    <a:pt x="15" y="17"/>
                    <a:pt x="9" y="17"/>
                  </a:cubicBezTo>
                  <a:cubicBezTo>
                    <a:pt x="9" y="20"/>
                    <a:pt x="9" y="22"/>
                    <a:pt x="8" y="25"/>
                  </a:cubicBezTo>
                  <a:cubicBezTo>
                    <a:pt x="8" y="28"/>
                    <a:pt x="7" y="31"/>
                    <a:pt x="6" y="34"/>
                  </a:cubicBezTo>
                  <a:cubicBezTo>
                    <a:pt x="5" y="38"/>
                    <a:pt x="5" y="42"/>
                    <a:pt x="3" y="45"/>
                  </a:cubicBezTo>
                  <a:cubicBezTo>
                    <a:pt x="2" y="46"/>
                    <a:pt x="0" y="42"/>
                    <a:pt x="0" y="43"/>
                  </a:cubicBezTo>
                  <a:cubicBezTo>
                    <a:pt x="0" y="47"/>
                    <a:pt x="1" y="50"/>
                    <a:pt x="3" y="52"/>
                  </a:cubicBezTo>
                  <a:cubicBezTo>
                    <a:pt x="4" y="54"/>
                    <a:pt x="8" y="55"/>
                    <a:pt x="9" y="57"/>
                  </a:cubicBezTo>
                  <a:cubicBezTo>
                    <a:pt x="9" y="58"/>
                    <a:pt x="5" y="57"/>
                    <a:pt x="5" y="58"/>
                  </a:cubicBezTo>
                  <a:cubicBezTo>
                    <a:pt x="5" y="60"/>
                    <a:pt x="8" y="61"/>
                    <a:pt x="9" y="62"/>
                  </a:cubicBezTo>
                  <a:cubicBezTo>
                    <a:pt x="9" y="64"/>
                    <a:pt x="7" y="65"/>
                    <a:pt x="8" y="66"/>
                  </a:cubicBezTo>
                  <a:cubicBezTo>
                    <a:pt x="10" y="68"/>
                    <a:pt x="13" y="68"/>
                    <a:pt x="15" y="70"/>
                  </a:cubicBezTo>
                  <a:cubicBezTo>
                    <a:pt x="15" y="71"/>
                    <a:pt x="11" y="70"/>
                    <a:pt x="12" y="71"/>
                  </a:cubicBezTo>
                  <a:cubicBezTo>
                    <a:pt x="12" y="74"/>
                    <a:pt x="15" y="75"/>
                    <a:pt x="17" y="77"/>
                  </a:cubicBezTo>
                  <a:cubicBezTo>
                    <a:pt x="19" y="80"/>
                    <a:pt x="21" y="83"/>
                    <a:pt x="23" y="86"/>
                  </a:cubicBezTo>
                  <a:cubicBezTo>
                    <a:pt x="25" y="88"/>
                    <a:pt x="26" y="88"/>
                    <a:pt x="28" y="90"/>
                  </a:cubicBezTo>
                  <a:cubicBezTo>
                    <a:pt x="29" y="88"/>
                    <a:pt x="29" y="86"/>
                    <a:pt x="30" y="85"/>
                  </a:cubicBezTo>
                  <a:cubicBezTo>
                    <a:pt x="32" y="84"/>
                    <a:pt x="35" y="87"/>
                    <a:pt x="36" y="86"/>
                  </a:cubicBezTo>
                  <a:cubicBezTo>
                    <a:pt x="37" y="84"/>
                    <a:pt x="37" y="81"/>
                    <a:pt x="37" y="79"/>
                  </a:cubicBezTo>
                  <a:cubicBezTo>
                    <a:pt x="36" y="77"/>
                    <a:pt x="32" y="76"/>
                    <a:pt x="32" y="74"/>
                  </a:cubicBezTo>
                  <a:cubicBezTo>
                    <a:pt x="31" y="71"/>
                    <a:pt x="31" y="68"/>
                    <a:pt x="33" y="67"/>
                  </a:cubicBezTo>
                  <a:cubicBezTo>
                    <a:pt x="36" y="65"/>
                    <a:pt x="40" y="70"/>
                    <a:pt x="42" y="68"/>
                  </a:cubicBezTo>
                  <a:cubicBezTo>
                    <a:pt x="44" y="67"/>
                    <a:pt x="42" y="62"/>
                    <a:pt x="44" y="61"/>
                  </a:cubicBezTo>
                  <a:cubicBezTo>
                    <a:pt x="47" y="60"/>
                    <a:pt x="48" y="65"/>
                    <a:pt x="50" y="66"/>
                  </a:cubicBezTo>
                  <a:cubicBezTo>
                    <a:pt x="53" y="67"/>
                    <a:pt x="56" y="65"/>
                    <a:pt x="58" y="65"/>
                  </a:cubicBezTo>
                  <a:cubicBezTo>
                    <a:pt x="59" y="66"/>
                    <a:pt x="59" y="68"/>
                    <a:pt x="60" y="68"/>
                  </a:cubicBezTo>
                  <a:cubicBezTo>
                    <a:pt x="61" y="69"/>
                    <a:pt x="63" y="70"/>
                    <a:pt x="64" y="68"/>
                  </a:cubicBezTo>
                  <a:cubicBezTo>
                    <a:pt x="66" y="66"/>
                    <a:pt x="65" y="62"/>
                    <a:pt x="65" y="59"/>
                  </a:cubicBezTo>
                  <a:cubicBezTo>
                    <a:pt x="65" y="56"/>
                    <a:pt x="65" y="52"/>
                    <a:pt x="65" y="49"/>
                  </a:cubicBezTo>
                  <a:cubicBezTo>
                    <a:pt x="65" y="47"/>
                    <a:pt x="68" y="44"/>
                    <a:pt x="67" y="42"/>
                  </a:cubicBezTo>
                  <a:cubicBezTo>
                    <a:pt x="66" y="40"/>
                    <a:pt x="62" y="42"/>
                    <a:pt x="61" y="40"/>
                  </a:cubicBezTo>
                  <a:cubicBezTo>
                    <a:pt x="60" y="36"/>
                    <a:pt x="61" y="32"/>
                    <a:pt x="63" y="29"/>
                  </a:cubicBezTo>
                  <a:cubicBezTo>
                    <a:pt x="64" y="27"/>
                    <a:pt x="68" y="27"/>
                    <a:pt x="70" y="25"/>
                  </a:cubicBezTo>
                  <a:cubicBezTo>
                    <a:pt x="71" y="22"/>
                    <a:pt x="73" y="17"/>
                    <a:pt x="70" y="15"/>
                  </a:cubicBezTo>
                  <a:cubicBezTo>
                    <a:pt x="67" y="12"/>
                    <a:pt x="60" y="16"/>
                    <a:pt x="56" y="14"/>
                  </a:cubicBezTo>
                  <a:cubicBezTo>
                    <a:pt x="54" y="14"/>
                    <a:pt x="54" y="11"/>
                    <a:pt x="54" y="9"/>
                  </a:cubicBezTo>
                  <a:cubicBezTo>
                    <a:pt x="54" y="7"/>
                    <a:pt x="56" y="4"/>
                    <a:pt x="57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07" name="Freeform 66">
              <a:extLst>
                <a:ext uri="{FF2B5EF4-FFF2-40B4-BE49-F238E27FC236}">
                  <a16:creationId xmlns:a16="http://schemas.microsoft.com/office/drawing/2014/main" id="{928B4144-C700-8D4E-929A-64FCB479AC2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29302" y="3394317"/>
              <a:ext cx="112639" cy="82455"/>
            </a:xfrm>
            <a:custGeom>
              <a:avLst/>
              <a:gdLst>
                <a:gd name="T0" fmla="*/ 2147483647 w 23"/>
                <a:gd name="T1" fmla="*/ 2147483647 h 16"/>
                <a:gd name="T2" fmla="*/ 2147483647 w 23"/>
                <a:gd name="T3" fmla="*/ 2147483647 h 16"/>
                <a:gd name="T4" fmla="*/ 2147483647 w 23"/>
                <a:gd name="T5" fmla="*/ 0 h 16"/>
                <a:gd name="T6" fmla="*/ 2147483647 w 23"/>
                <a:gd name="T7" fmla="*/ 2147483647 h 16"/>
                <a:gd name="T8" fmla="*/ 2147483647 w 23"/>
                <a:gd name="T9" fmla="*/ 2147483647 h 16"/>
                <a:gd name="T10" fmla="*/ 2147483647 w 23"/>
                <a:gd name="T11" fmla="*/ 2147483647 h 16"/>
                <a:gd name="T12" fmla="*/ 2147483647 w 23"/>
                <a:gd name="T13" fmla="*/ 2147483647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16">
                  <a:moveTo>
                    <a:pt x="1" y="15"/>
                  </a:moveTo>
                  <a:cubicBezTo>
                    <a:pt x="1" y="12"/>
                    <a:pt x="0" y="9"/>
                    <a:pt x="1" y="6"/>
                  </a:cubicBezTo>
                  <a:cubicBezTo>
                    <a:pt x="1" y="4"/>
                    <a:pt x="2" y="2"/>
                    <a:pt x="2" y="0"/>
                  </a:cubicBezTo>
                  <a:lnTo>
                    <a:pt x="21" y="1"/>
                  </a:lnTo>
                  <a:cubicBezTo>
                    <a:pt x="21" y="5"/>
                    <a:pt x="23" y="10"/>
                    <a:pt x="22" y="14"/>
                  </a:cubicBezTo>
                  <a:cubicBezTo>
                    <a:pt x="21" y="15"/>
                    <a:pt x="20" y="16"/>
                    <a:pt x="19" y="16"/>
                  </a:cubicBezTo>
                  <a:cubicBezTo>
                    <a:pt x="13" y="16"/>
                    <a:pt x="7" y="15"/>
                    <a:pt x="1" y="15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08" name="Freeform 67">
              <a:extLst>
                <a:ext uri="{FF2B5EF4-FFF2-40B4-BE49-F238E27FC236}">
                  <a16:creationId xmlns:a16="http://schemas.microsoft.com/office/drawing/2014/main" id="{643E51B7-8B64-624F-BF47-71B5F26FD42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354214" y="2627476"/>
              <a:ext cx="496437" cy="803947"/>
            </a:xfrm>
            <a:custGeom>
              <a:avLst/>
              <a:gdLst>
                <a:gd name="T0" fmla="*/ 2147483647 w 99"/>
                <a:gd name="T1" fmla="*/ 2147483647 h 162"/>
                <a:gd name="T2" fmla="*/ 2147483647 w 99"/>
                <a:gd name="T3" fmla="*/ 2147483647 h 162"/>
                <a:gd name="T4" fmla="*/ 2147483647 w 99"/>
                <a:gd name="T5" fmla="*/ 2147483647 h 162"/>
                <a:gd name="T6" fmla="*/ 2147483647 w 99"/>
                <a:gd name="T7" fmla="*/ 2147483647 h 162"/>
                <a:gd name="T8" fmla="*/ 0 w 99"/>
                <a:gd name="T9" fmla="*/ 2147483647 h 162"/>
                <a:gd name="T10" fmla="*/ 2147483647 w 99"/>
                <a:gd name="T11" fmla="*/ 2147483647 h 162"/>
                <a:gd name="T12" fmla="*/ 2147483647 w 99"/>
                <a:gd name="T13" fmla="*/ 2147483647 h 162"/>
                <a:gd name="T14" fmla="*/ 2147483647 w 99"/>
                <a:gd name="T15" fmla="*/ 2147483647 h 162"/>
                <a:gd name="T16" fmla="*/ 2147483647 w 99"/>
                <a:gd name="T17" fmla="*/ 2147483647 h 162"/>
                <a:gd name="T18" fmla="*/ 2147483647 w 99"/>
                <a:gd name="T19" fmla="*/ 2147483647 h 162"/>
                <a:gd name="T20" fmla="*/ 2147483647 w 99"/>
                <a:gd name="T21" fmla="*/ 2147483647 h 162"/>
                <a:gd name="T22" fmla="*/ 2147483647 w 99"/>
                <a:gd name="T23" fmla="*/ 2147483647 h 162"/>
                <a:gd name="T24" fmla="*/ 2147483647 w 99"/>
                <a:gd name="T25" fmla="*/ 2147483647 h 162"/>
                <a:gd name="T26" fmla="*/ 2147483647 w 99"/>
                <a:gd name="T27" fmla="*/ 2147483647 h 162"/>
                <a:gd name="T28" fmla="*/ 2147483647 w 99"/>
                <a:gd name="T29" fmla="*/ 2147483647 h 162"/>
                <a:gd name="T30" fmla="*/ 2147483647 w 99"/>
                <a:gd name="T31" fmla="*/ 2147483647 h 162"/>
                <a:gd name="T32" fmla="*/ 2147483647 w 99"/>
                <a:gd name="T33" fmla="*/ 0 h 162"/>
                <a:gd name="T34" fmla="*/ 2147483647 w 99"/>
                <a:gd name="T35" fmla="*/ 2147483647 h 162"/>
                <a:gd name="T36" fmla="*/ 2147483647 w 99"/>
                <a:gd name="T37" fmla="*/ 2147483647 h 162"/>
                <a:gd name="T38" fmla="*/ 2147483647 w 99"/>
                <a:gd name="T39" fmla="*/ 2147483647 h 162"/>
                <a:gd name="T40" fmla="*/ 2147483647 w 99"/>
                <a:gd name="T41" fmla="*/ 2147483647 h 162"/>
                <a:gd name="T42" fmla="*/ 2147483647 w 99"/>
                <a:gd name="T43" fmla="*/ 2147483647 h 162"/>
                <a:gd name="T44" fmla="*/ 2147483647 w 99"/>
                <a:gd name="T45" fmla="*/ 2147483647 h 162"/>
                <a:gd name="T46" fmla="*/ 2147483647 w 99"/>
                <a:gd name="T47" fmla="*/ 2147483647 h 162"/>
                <a:gd name="T48" fmla="*/ 2147483647 w 99"/>
                <a:gd name="T49" fmla="*/ 2147483647 h 162"/>
                <a:gd name="T50" fmla="*/ 2147483647 w 99"/>
                <a:gd name="T51" fmla="*/ 2147483647 h 162"/>
                <a:gd name="T52" fmla="*/ 2147483647 w 99"/>
                <a:gd name="T53" fmla="*/ 2147483647 h 162"/>
                <a:gd name="T54" fmla="*/ 2147483647 w 99"/>
                <a:gd name="T55" fmla="*/ 2147483647 h 162"/>
                <a:gd name="T56" fmla="*/ 2147483647 w 99"/>
                <a:gd name="T57" fmla="*/ 2147483647 h 162"/>
                <a:gd name="T58" fmla="*/ 2147483647 w 99"/>
                <a:gd name="T59" fmla="*/ 2147483647 h 162"/>
                <a:gd name="T60" fmla="*/ 2147483647 w 99"/>
                <a:gd name="T61" fmla="*/ 2147483647 h 162"/>
                <a:gd name="T62" fmla="*/ 2147483647 w 99"/>
                <a:gd name="T63" fmla="*/ 2147483647 h 162"/>
                <a:gd name="T64" fmla="*/ 2147483647 w 99"/>
                <a:gd name="T65" fmla="*/ 2147483647 h 16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9" h="162">
                  <a:moveTo>
                    <a:pt x="17" y="155"/>
                  </a:moveTo>
                  <a:cubicBezTo>
                    <a:pt x="18" y="152"/>
                    <a:pt x="18" y="149"/>
                    <a:pt x="19" y="145"/>
                  </a:cubicBezTo>
                  <a:cubicBezTo>
                    <a:pt x="19" y="143"/>
                    <a:pt x="18" y="141"/>
                    <a:pt x="18" y="139"/>
                  </a:cubicBezTo>
                  <a:cubicBezTo>
                    <a:pt x="18" y="137"/>
                    <a:pt x="16" y="134"/>
                    <a:pt x="16" y="131"/>
                  </a:cubicBezTo>
                  <a:cubicBezTo>
                    <a:pt x="16" y="130"/>
                    <a:pt x="17" y="128"/>
                    <a:pt x="16" y="128"/>
                  </a:cubicBezTo>
                  <a:cubicBezTo>
                    <a:pt x="15" y="127"/>
                    <a:pt x="14" y="130"/>
                    <a:pt x="13" y="130"/>
                  </a:cubicBezTo>
                  <a:cubicBezTo>
                    <a:pt x="11" y="129"/>
                    <a:pt x="8" y="128"/>
                    <a:pt x="7" y="127"/>
                  </a:cubicBezTo>
                  <a:cubicBezTo>
                    <a:pt x="6" y="125"/>
                    <a:pt x="8" y="121"/>
                    <a:pt x="6" y="120"/>
                  </a:cubicBezTo>
                  <a:cubicBezTo>
                    <a:pt x="5" y="119"/>
                    <a:pt x="3" y="123"/>
                    <a:pt x="2" y="122"/>
                  </a:cubicBezTo>
                  <a:cubicBezTo>
                    <a:pt x="0" y="121"/>
                    <a:pt x="1" y="119"/>
                    <a:pt x="0" y="117"/>
                  </a:cubicBezTo>
                  <a:cubicBezTo>
                    <a:pt x="2" y="115"/>
                    <a:pt x="4" y="113"/>
                    <a:pt x="5" y="111"/>
                  </a:cubicBezTo>
                  <a:cubicBezTo>
                    <a:pt x="5" y="108"/>
                    <a:pt x="3" y="104"/>
                    <a:pt x="4" y="101"/>
                  </a:cubicBezTo>
                  <a:cubicBezTo>
                    <a:pt x="5" y="99"/>
                    <a:pt x="7" y="97"/>
                    <a:pt x="8" y="95"/>
                  </a:cubicBezTo>
                  <a:cubicBezTo>
                    <a:pt x="10" y="93"/>
                    <a:pt x="13" y="92"/>
                    <a:pt x="15" y="91"/>
                  </a:cubicBezTo>
                  <a:cubicBezTo>
                    <a:pt x="17" y="89"/>
                    <a:pt x="18" y="85"/>
                    <a:pt x="21" y="84"/>
                  </a:cubicBezTo>
                  <a:cubicBezTo>
                    <a:pt x="22" y="84"/>
                    <a:pt x="23" y="86"/>
                    <a:pt x="25" y="87"/>
                  </a:cubicBezTo>
                  <a:cubicBezTo>
                    <a:pt x="26" y="87"/>
                    <a:pt x="27" y="87"/>
                    <a:pt x="27" y="86"/>
                  </a:cubicBezTo>
                  <a:cubicBezTo>
                    <a:pt x="28" y="86"/>
                    <a:pt x="28" y="83"/>
                    <a:pt x="28" y="84"/>
                  </a:cubicBezTo>
                  <a:cubicBezTo>
                    <a:pt x="31" y="85"/>
                    <a:pt x="32" y="89"/>
                    <a:pt x="34" y="91"/>
                  </a:cubicBezTo>
                  <a:cubicBezTo>
                    <a:pt x="35" y="92"/>
                    <a:pt x="38" y="93"/>
                    <a:pt x="39" y="92"/>
                  </a:cubicBezTo>
                  <a:cubicBezTo>
                    <a:pt x="42" y="90"/>
                    <a:pt x="43" y="85"/>
                    <a:pt x="44" y="82"/>
                  </a:cubicBezTo>
                  <a:cubicBezTo>
                    <a:pt x="46" y="79"/>
                    <a:pt x="47" y="76"/>
                    <a:pt x="48" y="73"/>
                  </a:cubicBezTo>
                  <a:cubicBezTo>
                    <a:pt x="48" y="71"/>
                    <a:pt x="47" y="69"/>
                    <a:pt x="48" y="67"/>
                  </a:cubicBezTo>
                  <a:cubicBezTo>
                    <a:pt x="50" y="64"/>
                    <a:pt x="53" y="63"/>
                    <a:pt x="55" y="60"/>
                  </a:cubicBezTo>
                  <a:cubicBezTo>
                    <a:pt x="56" y="57"/>
                    <a:pt x="55" y="53"/>
                    <a:pt x="57" y="50"/>
                  </a:cubicBezTo>
                  <a:cubicBezTo>
                    <a:pt x="58" y="48"/>
                    <a:pt x="60" y="47"/>
                    <a:pt x="61" y="45"/>
                  </a:cubicBezTo>
                  <a:cubicBezTo>
                    <a:pt x="62" y="44"/>
                    <a:pt x="61" y="42"/>
                    <a:pt x="61" y="41"/>
                  </a:cubicBezTo>
                  <a:cubicBezTo>
                    <a:pt x="61" y="39"/>
                    <a:pt x="63" y="37"/>
                    <a:pt x="64" y="35"/>
                  </a:cubicBezTo>
                  <a:cubicBezTo>
                    <a:pt x="65" y="31"/>
                    <a:pt x="66" y="27"/>
                    <a:pt x="69" y="24"/>
                  </a:cubicBezTo>
                  <a:cubicBezTo>
                    <a:pt x="71" y="22"/>
                    <a:pt x="77" y="23"/>
                    <a:pt x="79" y="20"/>
                  </a:cubicBezTo>
                  <a:cubicBezTo>
                    <a:pt x="80" y="17"/>
                    <a:pt x="78" y="13"/>
                    <a:pt x="77" y="10"/>
                  </a:cubicBezTo>
                  <a:cubicBezTo>
                    <a:pt x="76" y="8"/>
                    <a:pt x="72" y="9"/>
                    <a:pt x="71" y="7"/>
                  </a:cubicBezTo>
                  <a:cubicBezTo>
                    <a:pt x="71" y="5"/>
                    <a:pt x="72" y="2"/>
                    <a:pt x="73" y="1"/>
                  </a:cubicBezTo>
                  <a:cubicBezTo>
                    <a:pt x="74" y="1"/>
                    <a:pt x="76" y="0"/>
                    <a:pt x="77" y="0"/>
                  </a:cubicBezTo>
                  <a:cubicBezTo>
                    <a:pt x="80" y="4"/>
                    <a:pt x="82" y="8"/>
                    <a:pt x="83" y="12"/>
                  </a:cubicBezTo>
                  <a:cubicBezTo>
                    <a:pt x="84" y="16"/>
                    <a:pt x="83" y="21"/>
                    <a:pt x="84" y="25"/>
                  </a:cubicBezTo>
                  <a:cubicBezTo>
                    <a:pt x="84" y="29"/>
                    <a:pt x="84" y="32"/>
                    <a:pt x="86" y="35"/>
                  </a:cubicBezTo>
                  <a:cubicBezTo>
                    <a:pt x="88" y="38"/>
                    <a:pt x="91" y="39"/>
                    <a:pt x="93" y="43"/>
                  </a:cubicBezTo>
                  <a:cubicBezTo>
                    <a:pt x="90" y="43"/>
                    <a:pt x="87" y="42"/>
                    <a:pt x="84" y="42"/>
                  </a:cubicBezTo>
                  <a:cubicBezTo>
                    <a:pt x="83" y="42"/>
                    <a:pt x="82" y="43"/>
                    <a:pt x="81" y="42"/>
                  </a:cubicBezTo>
                  <a:cubicBezTo>
                    <a:pt x="78" y="42"/>
                    <a:pt x="76" y="40"/>
                    <a:pt x="73" y="41"/>
                  </a:cubicBezTo>
                  <a:cubicBezTo>
                    <a:pt x="71" y="42"/>
                    <a:pt x="70" y="45"/>
                    <a:pt x="71" y="47"/>
                  </a:cubicBezTo>
                  <a:cubicBezTo>
                    <a:pt x="71" y="49"/>
                    <a:pt x="75" y="51"/>
                    <a:pt x="76" y="53"/>
                  </a:cubicBezTo>
                  <a:cubicBezTo>
                    <a:pt x="79" y="56"/>
                    <a:pt x="81" y="59"/>
                    <a:pt x="84" y="62"/>
                  </a:cubicBezTo>
                  <a:cubicBezTo>
                    <a:pt x="85" y="64"/>
                    <a:pt x="87" y="66"/>
                    <a:pt x="88" y="69"/>
                  </a:cubicBezTo>
                  <a:cubicBezTo>
                    <a:pt x="89" y="71"/>
                    <a:pt x="90" y="73"/>
                    <a:pt x="91" y="75"/>
                  </a:cubicBezTo>
                  <a:cubicBezTo>
                    <a:pt x="91" y="75"/>
                    <a:pt x="91" y="76"/>
                    <a:pt x="91" y="77"/>
                  </a:cubicBezTo>
                  <a:cubicBezTo>
                    <a:pt x="89" y="79"/>
                    <a:pt x="88" y="82"/>
                    <a:pt x="86" y="85"/>
                  </a:cubicBezTo>
                  <a:cubicBezTo>
                    <a:pt x="85" y="89"/>
                    <a:pt x="85" y="93"/>
                    <a:pt x="82" y="96"/>
                  </a:cubicBezTo>
                  <a:cubicBezTo>
                    <a:pt x="81" y="98"/>
                    <a:pt x="77" y="97"/>
                    <a:pt x="77" y="99"/>
                  </a:cubicBezTo>
                  <a:cubicBezTo>
                    <a:pt x="76" y="102"/>
                    <a:pt x="80" y="103"/>
                    <a:pt x="81" y="105"/>
                  </a:cubicBezTo>
                  <a:cubicBezTo>
                    <a:pt x="81" y="110"/>
                    <a:pt x="79" y="115"/>
                    <a:pt x="80" y="120"/>
                  </a:cubicBezTo>
                  <a:cubicBezTo>
                    <a:pt x="80" y="122"/>
                    <a:pt x="81" y="123"/>
                    <a:pt x="82" y="124"/>
                  </a:cubicBezTo>
                  <a:cubicBezTo>
                    <a:pt x="83" y="125"/>
                    <a:pt x="86" y="125"/>
                    <a:pt x="87" y="127"/>
                  </a:cubicBezTo>
                  <a:cubicBezTo>
                    <a:pt x="88" y="128"/>
                    <a:pt x="87" y="130"/>
                    <a:pt x="87" y="131"/>
                  </a:cubicBezTo>
                  <a:cubicBezTo>
                    <a:pt x="88" y="135"/>
                    <a:pt x="89" y="138"/>
                    <a:pt x="91" y="141"/>
                  </a:cubicBezTo>
                  <a:cubicBezTo>
                    <a:pt x="92" y="142"/>
                    <a:pt x="95" y="142"/>
                    <a:pt x="95" y="143"/>
                  </a:cubicBezTo>
                  <a:cubicBezTo>
                    <a:pt x="97" y="145"/>
                    <a:pt x="98" y="148"/>
                    <a:pt x="99" y="151"/>
                  </a:cubicBezTo>
                  <a:cubicBezTo>
                    <a:pt x="98" y="153"/>
                    <a:pt x="98" y="155"/>
                    <a:pt x="98" y="157"/>
                  </a:cubicBezTo>
                  <a:cubicBezTo>
                    <a:pt x="97" y="159"/>
                    <a:pt x="99" y="162"/>
                    <a:pt x="98" y="162"/>
                  </a:cubicBezTo>
                  <a:cubicBezTo>
                    <a:pt x="91" y="161"/>
                    <a:pt x="85" y="156"/>
                    <a:pt x="78" y="155"/>
                  </a:cubicBezTo>
                  <a:cubicBezTo>
                    <a:pt x="73" y="154"/>
                    <a:pt x="69" y="155"/>
                    <a:pt x="64" y="155"/>
                  </a:cubicBezTo>
                  <a:cubicBezTo>
                    <a:pt x="61" y="154"/>
                    <a:pt x="59" y="154"/>
                    <a:pt x="57" y="153"/>
                  </a:cubicBezTo>
                  <a:cubicBezTo>
                    <a:pt x="50" y="153"/>
                    <a:pt x="43" y="153"/>
                    <a:pt x="37" y="153"/>
                  </a:cubicBezTo>
                  <a:cubicBezTo>
                    <a:pt x="36" y="154"/>
                    <a:pt x="36" y="155"/>
                    <a:pt x="36" y="156"/>
                  </a:cubicBezTo>
                  <a:lnTo>
                    <a:pt x="17" y="155"/>
                  </a:ln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09" name="Freeform 68">
              <a:extLst>
                <a:ext uri="{FF2B5EF4-FFF2-40B4-BE49-F238E27FC236}">
                  <a16:creationId xmlns:a16="http://schemas.microsoft.com/office/drawing/2014/main" id="{EE359A15-A424-7F41-B010-44492F4319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679603" y="1860639"/>
              <a:ext cx="650786" cy="1150259"/>
            </a:xfrm>
            <a:custGeom>
              <a:avLst/>
              <a:gdLst>
                <a:gd name="T0" fmla="*/ 2147483647 w 130"/>
                <a:gd name="T1" fmla="*/ 2147483647 h 232"/>
                <a:gd name="T2" fmla="*/ 2147483647 w 130"/>
                <a:gd name="T3" fmla="*/ 2147483647 h 232"/>
                <a:gd name="T4" fmla="*/ 2147483647 w 130"/>
                <a:gd name="T5" fmla="*/ 2147483647 h 232"/>
                <a:gd name="T6" fmla="*/ 2147483647 w 130"/>
                <a:gd name="T7" fmla="*/ 2147483647 h 232"/>
                <a:gd name="T8" fmla="*/ 2147483647 w 130"/>
                <a:gd name="T9" fmla="*/ 2147483647 h 232"/>
                <a:gd name="T10" fmla="*/ 2147483647 w 130"/>
                <a:gd name="T11" fmla="*/ 2147483647 h 232"/>
                <a:gd name="T12" fmla="*/ 2147483647 w 130"/>
                <a:gd name="T13" fmla="*/ 2147483647 h 232"/>
                <a:gd name="T14" fmla="*/ 2147483647 w 130"/>
                <a:gd name="T15" fmla="*/ 2147483647 h 232"/>
                <a:gd name="T16" fmla="*/ 2147483647 w 130"/>
                <a:gd name="T17" fmla="*/ 2147483647 h 232"/>
                <a:gd name="T18" fmla="*/ 2147483647 w 130"/>
                <a:gd name="T19" fmla="*/ 2147483647 h 232"/>
                <a:gd name="T20" fmla="*/ 2147483647 w 130"/>
                <a:gd name="T21" fmla="*/ 2147483647 h 232"/>
                <a:gd name="T22" fmla="*/ 2147483647 w 130"/>
                <a:gd name="T23" fmla="*/ 2147483647 h 232"/>
                <a:gd name="T24" fmla="*/ 2147483647 w 130"/>
                <a:gd name="T25" fmla="*/ 2147483647 h 232"/>
                <a:gd name="T26" fmla="*/ 2147483647 w 130"/>
                <a:gd name="T27" fmla="*/ 2147483647 h 232"/>
                <a:gd name="T28" fmla="*/ 2147483647 w 130"/>
                <a:gd name="T29" fmla="*/ 2147483647 h 232"/>
                <a:gd name="T30" fmla="*/ 2147483647 w 130"/>
                <a:gd name="T31" fmla="*/ 2147483647 h 232"/>
                <a:gd name="T32" fmla="*/ 2147483647 w 130"/>
                <a:gd name="T33" fmla="*/ 2147483647 h 232"/>
                <a:gd name="T34" fmla="*/ 2147483647 w 130"/>
                <a:gd name="T35" fmla="*/ 2147483647 h 232"/>
                <a:gd name="T36" fmla="*/ 2147483647 w 130"/>
                <a:gd name="T37" fmla="*/ 2147483647 h 232"/>
                <a:gd name="T38" fmla="*/ 2147483647 w 130"/>
                <a:gd name="T39" fmla="*/ 2147483647 h 232"/>
                <a:gd name="T40" fmla="*/ 2147483647 w 130"/>
                <a:gd name="T41" fmla="*/ 2147483647 h 232"/>
                <a:gd name="T42" fmla="*/ 2147483647 w 130"/>
                <a:gd name="T43" fmla="*/ 2147483647 h 232"/>
                <a:gd name="T44" fmla="*/ 2147483647 w 130"/>
                <a:gd name="T45" fmla="*/ 2147483647 h 232"/>
                <a:gd name="T46" fmla="*/ 2147483647 w 130"/>
                <a:gd name="T47" fmla="*/ 2147483647 h 232"/>
                <a:gd name="T48" fmla="*/ 2147483647 w 130"/>
                <a:gd name="T49" fmla="*/ 2147483647 h 232"/>
                <a:gd name="T50" fmla="*/ 2147483647 w 130"/>
                <a:gd name="T51" fmla="*/ 2147483647 h 232"/>
                <a:gd name="T52" fmla="*/ 2147483647 w 130"/>
                <a:gd name="T53" fmla="*/ 2147483647 h 232"/>
                <a:gd name="T54" fmla="*/ 2147483647 w 130"/>
                <a:gd name="T55" fmla="*/ 2147483647 h 232"/>
                <a:gd name="T56" fmla="*/ 2147483647 w 130"/>
                <a:gd name="T57" fmla="*/ 2147483647 h 232"/>
                <a:gd name="T58" fmla="*/ 2147483647 w 130"/>
                <a:gd name="T59" fmla="*/ 2147483647 h 232"/>
                <a:gd name="T60" fmla="*/ 2147483647 w 130"/>
                <a:gd name="T61" fmla="*/ 2147483647 h 232"/>
                <a:gd name="T62" fmla="*/ 2147483647 w 130"/>
                <a:gd name="T63" fmla="*/ 2147483647 h 232"/>
                <a:gd name="T64" fmla="*/ 2147483647 w 130"/>
                <a:gd name="T65" fmla="*/ 2147483647 h 232"/>
                <a:gd name="T66" fmla="*/ 2147483647 w 130"/>
                <a:gd name="T67" fmla="*/ 2147483647 h 232"/>
                <a:gd name="T68" fmla="*/ 2147483647 w 130"/>
                <a:gd name="T69" fmla="*/ 2147483647 h 232"/>
                <a:gd name="T70" fmla="*/ 2147483647 w 130"/>
                <a:gd name="T71" fmla="*/ 0 h 232"/>
                <a:gd name="T72" fmla="*/ 2147483647 w 130"/>
                <a:gd name="T73" fmla="*/ 2147483647 h 232"/>
                <a:gd name="T74" fmla="*/ 2147483647 w 130"/>
                <a:gd name="T75" fmla="*/ 2147483647 h 232"/>
                <a:gd name="T76" fmla="*/ 2147483647 w 130"/>
                <a:gd name="T77" fmla="*/ 2147483647 h 232"/>
                <a:gd name="T78" fmla="*/ 2147483647 w 130"/>
                <a:gd name="T79" fmla="*/ 2147483647 h 232"/>
                <a:gd name="T80" fmla="*/ 2147483647 w 130"/>
                <a:gd name="T81" fmla="*/ 2147483647 h 232"/>
                <a:gd name="T82" fmla="*/ 2147483647 w 130"/>
                <a:gd name="T83" fmla="*/ 2147483647 h 232"/>
                <a:gd name="T84" fmla="*/ 2147483647 w 130"/>
                <a:gd name="T85" fmla="*/ 2147483647 h 232"/>
                <a:gd name="T86" fmla="*/ 2147483647 w 130"/>
                <a:gd name="T87" fmla="*/ 2147483647 h 232"/>
                <a:gd name="T88" fmla="*/ 2147483647 w 130"/>
                <a:gd name="T89" fmla="*/ 2147483647 h 232"/>
                <a:gd name="T90" fmla="*/ 0 w 130"/>
                <a:gd name="T91" fmla="*/ 2147483647 h 232"/>
                <a:gd name="T92" fmla="*/ 0 w 130"/>
                <a:gd name="T93" fmla="*/ 2147483647 h 232"/>
                <a:gd name="T94" fmla="*/ 2147483647 w 130"/>
                <a:gd name="T95" fmla="*/ 2147483647 h 232"/>
                <a:gd name="T96" fmla="*/ 2147483647 w 130"/>
                <a:gd name="T97" fmla="*/ 2147483647 h 232"/>
                <a:gd name="T98" fmla="*/ 2147483647 w 130"/>
                <a:gd name="T99" fmla="*/ 2147483647 h 232"/>
                <a:gd name="T100" fmla="*/ 2147483647 w 130"/>
                <a:gd name="T101" fmla="*/ 2147483647 h 232"/>
                <a:gd name="T102" fmla="*/ 2147483647 w 130"/>
                <a:gd name="T103" fmla="*/ 2147483647 h 232"/>
                <a:gd name="T104" fmla="*/ 2147483647 w 130"/>
                <a:gd name="T105" fmla="*/ 2147483647 h 232"/>
                <a:gd name="T106" fmla="*/ 2147483647 w 130"/>
                <a:gd name="T107" fmla="*/ 2147483647 h 232"/>
                <a:gd name="T108" fmla="*/ 2147483647 w 130"/>
                <a:gd name="T109" fmla="*/ 2147483647 h 232"/>
                <a:gd name="T110" fmla="*/ 2147483647 w 130"/>
                <a:gd name="T111" fmla="*/ 2147483647 h 232"/>
                <a:gd name="T112" fmla="*/ 2147483647 w 130"/>
                <a:gd name="T113" fmla="*/ 2147483647 h 232"/>
                <a:gd name="T114" fmla="*/ 2147483647 w 130"/>
                <a:gd name="T115" fmla="*/ 2147483647 h 232"/>
                <a:gd name="T116" fmla="*/ 2147483647 w 130"/>
                <a:gd name="T117" fmla="*/ 2147483647 h 232"/>
                <a:gd name="T118" fmla="*/ 2147483647 w 130"/>
                <a:gd name="T119" fmla="*/ 2147483647 h 232"/>
                <a:gd name="T120" fmla="*/ 2147483647 w 130"/>
                <a:gd name="T121" fmla="*/ 2147483647 h 232"/>
                <a:gd name="T122" fmla="*/ 2147483647 w 130"/>
                <a:gd name="T123" fmla="*/ 2147483647 h 232"/>
                <a:gd name="T124" fmla="*/ 2147483647 w 130"/>
                <a:gd name="T125" fmla="*/ 2147483647 h 23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30" h="232">
                  <a:moveTo>
                    <a:pt x="26" y="232"/>
                  </a:moveTo>
                  <a:cubicBezTo>
                    <a:pt x="28" y="231"/>
                    <a:pt x="31" y="231"/>
                    <a:pt x="33" y="231"/>
                  </a:cubicBezTo>
                  <a:cubicBezTo>
                    <a:pt x="35" y="230"/>
                    <a:pt x="37" y="228"/>
                    <a:pt x="39" y="228"/>
                  </a:cubicBezTo>
                  <a:cubicBezTo>
                    <a:pt x="41" y="228"/>
                    <a:pt x="43" y="231"/>
                    <a:pt x="45" y="231"/>
                  </a:cubicBezTo>
                  <a:cubicBezTo>
                    <a:pt x="47" y="231"/>
                    <a:pt x="47" y="228"/>
                    <a:pt x="48" y="227"/>
                  </a:cubicBezTo>
                  <a:cubicBezTo>
                    <a:pt x="52" y="226"/>
                    <a:pt x="55" y="225"/>
                    <a:pt x="59" y="225"/>
                  </a:cubicBezTo>
                  <a:cubicBezTo>
                    <a:pt x="60" y="225"/>
                    <a:pt x="61" y="225"/>
                    <a:pt x="63" y="225"/>
                  </a:cubicBezTo>
                  <a:cubicBezTo>
                    <a:pt x="64" y="224"/>
                    <a:pt x="65" y="223"/>
                    <a:pt x="67" y="221"/>
                  </a:cubicBezTo>
                  <a:cubicBezTo>
                    <a:pt x="68" y="220"/>
                    <a:pt x="71" y="218"/>
                    <a:pt x="71" y="216"/>
                  </a:cubicBezTo>
                  <a:cubicBezTo>
                    <a:pt x="71" y="214"/>
                    <a:pt x="67" y="215"/>
                    <a:pt x="67" y="214"/>
                  </a:cubicBezTo>
                  <a:cubicBezTo>
                    <a:pt x="67" y="212"/>
                    <a:pt x="70" y="212"/>
                    <a:pt x="71" y="211"/>
                  </a:cubicBezTo>
                  <a:cubicBezTo>
                    <a:pt x="75" y="211"/>
                    <a:pt x="78" y="212"/>
                    <a:pt x="82" y="211"/>
                  </a:cubicBezTo>
                  <a:cubicBezTo>
                    <a:pt x="86" y="210"/>
                    <a:pt x="90" y="209"/>
                    <a:pt x="93" y="206"/>
                  </a:cubicBezTo>
                  <a:cubicBezTo>
                    <a:pt x="95" y="204"/>
                    <a:pt x="93" y="200"/>
                    <a:pt x="95" y="198"/>
                  </a:cubicBezTo>
                  <a:cubicBezTo>
                    <a:pt x="96" y="197"/>
                    <a:pt x="99" y="199"/>
                    <a:pt x="100" y="198"/>
                  </a:cubicBezTo>
                  <a:cubicBezTo>
                    <a:pt x="102" y="197"/>
                    <a:pt x="104" y="195"/>
                    <a:pt x="105" y="192"/>
                  </a:cubicBezTo>
                  <a:cubicBezTo>
                    <a:pt x="106" y="190"/>
                    <a:pt x="103" y="186"/>
                    <a:pt x="105" y="185"/>
                  </a:cubicBezTo>
                  <a:cubicBezTo>
                    <a:pt x="108" y="182"/>
                    <a:pt x="113" y="184"/>
                    <a:pt x="116" y="183"/>
                  </a:cubicBezTo>
                  <a:cubicBezTo>
                    <a:pt x="117" y="182"/>
                    <a:pt x="118" y="180"/>
                    <a:pt x="117" y="179"/>
                  </a:cubicBezTo>
                  <a:cubicBezTo>
                    <a:pt x="116" y="177"/>
                    <a:pt x="113" y="176"/>
                    <a:pt x="112" y="173"/>
                  </a:cubicBezTo>
                  <a:cubicBezTo>
                    <a:pt x="112" y="171"/>
                    <a:pt x="115" y="170"/>
                    <a:pt x="115" y="169"/>
                  </a:cubicBezTo>
                  <a:cubicBezTo>
                    <a:pt x="115" y="168"/>
                    <a:pt x="113" y="169"/>
                    <a:pt x="112" y="168"/>
                  </a:cubicBezTo>
                  <a:cubicBezTo>
                    <a:pt x="111" y="165"/>
                    <a:pt x="113" y="161"/>
                    <a:pt x="111" y="158"/>
                  </a:cubicBezTo>
                  <a:cubicBezTo>
                    <a:pt x="109" y="157"/>
                    <a:pt x="106" y="161"/>
                    <a:pt x="104" y="160"/>
                  </a:cubicBezTo>
                  <a:cubicBezTo>
                    <a:pt x="103" y="159"/>
                    <a:pt x="103" y="156"/>
                    <a:pt x="104" y="155"/>
                  </a:cubicBezTo>
                  <a:cubicBezTo>
                    <a:pt x="105" y="153"/>
                    <a:pt x="109" y="152"/>
                    <a:pt x="109" y="149"/>
                  </a:cubicBezTo>
                  <a:cubicBezTo>
                    <a:pt x="110" y="146"/>
                    <a:pt x="107" y="143"/>
                    <a:pt x="108" y="140"/>
                  </a:cubicBezTo>
                  <a:cubicBezTo>
                    <a:pt x="108" y="138"/>
                    <a:pt x="113" y="139"/>
                    <a:pt x="113" y="137"/>
                  </a:cubicBezTo>
                  <a:cubicBezTo>
                    <a:pt x="114" y="135"/>
                    <a:pt x="110" y="133"/>
                    <a:pt x="110" y="131"/>
                  </a:cubicBezTo>
                  <a:cubicBezTo>
                    <a:pt x="109" y="130"/>
                    <a:pt x="112" y="129"/>
                    <a:pt x="113" y="128"/>
                  </a:cubicBezTo>
                  <a:cubicBezTo>
                    <a:pt x="115" y="126"/>
                    <a:pt x="117" y="124"/>
                    <a:pt x="118" y="121"/>
                  </a:cubicBezTo>
                  <a:cubicBezTo>
                    <a:pt x="119" y="119"/>
                    <a:pt x="116" y="117"/>
                    <a:pt x="117" y="116"/>
                  </a:cubicBezTo>
                  <a:cubicBezTo>
                    <a:pt x="118" y="114"/>
                    <a:pt x="120" y="113"/>
                    <a:pt x="122" y="113"/>
                  </a:cubicBezTo>
                  <a:cubicBezTo>
                    <a:pt x="124" y="112"/>
                    <a:pt x="128" y="115"/>
                    <a:pt x="128" y="113"/>
                  </a:cubicBezTo>
                  <a:cubicBezTo>
                    <a:pt x="130" y="96"/>
                    <a:pt x="128" y="78"/>
                    <a:pt x="128" y="60"/>
                  </a:cubicBezTo>
                  <a:lnTo>
                    <a:pt x="24" y="0"/>
                  </a:lnTo>
                  <a:lnTo>
                    <a:pt x="16" y="7"/>
                  </a:lnTo>
                  <a:lnTo>
                    <a:pt x="20" y="19"/>
                  </a:lnTo>
                  <a:lnTo>
                    <a:pt x="19" y="28"/>
                  </a:lnTo>
                  <a:lnTo>
                    <a:pt x="23" y="33"/>
                  </a:lnTo>
                  <a:lnTo>
                    <a:pt x="22" y="39"/>
                  </a:lnTo>
                  <a:lnTo>
                    <a:pt x="29" y="44"/>
                  </a:lnTo>
                  <a:lnTo>
                    <a:pt x="22" y="58"/>
                  </a:lnTo>
                  <a:lnTo>
                    <a:pt x="22" y="80"/>
                  </a:lnTo>
                  <a:lnTo>
                    <a:pt x="23" y="100"/>
                  </a:lnTo>
                  <a:lnTo>
                    <a:pt x="0" y="129"/>
                  </a:lnTo>
                  <a:lnTo>
                    <a:pt x="0" y="144"/>
                  </a:lnTo>
                  <a:cubicBezTo>
                    <a:pt x="2" y="146"/>
                    <a:pt x="3" y="150"/>
                    <a:pt x="5" y="152"/>
                  </a:cubicBezTo>
                  <a:cubicBezTo>
                    <a:pt x="6" y="153"/>
                    <a:pt x="7" y="155"/>
                    <a:pt x="8" y="156"/>
                  </a:cubicBezTo>
                  <a:cubicBezTo>
                    <a:pt x="9" y="156"/>
                    <a:pt x="11" y="155"/>
                    <a:pt x="12" y="155"/>
                  </a:cubicBezTo>
                  <a:cubicBezTo>
                    <a:pt x="15" y="159"/>
                    <a:pt x="17" y="163"/>
                    <a:pt x="18" y="167"/>
                  </a:cubicBezTo>
                  <a:cubicBezTo>
                    <a:pt x="19" y="171"/>
                    <a:pt x="18" y="176"/>
                    <a:pt x="19" y="180"/>
                  </a:cubicBezTo>
                  <a:cubicBezTo>
                    <a:pt x="19" y="184"/>
                    <a:pt x="19" y="187"/>
                    <a:pt x="21" y="190"/>
                  </a:cubicBezTo>
                  <a:cubicBezTo>
                    <a:pt x="23" y="193"/>
                    <a:pt x="26" y="194"/>
                    <a:pt x="28" y="198"/>
                  </a:cubicBezTo>
                  <a:cubicBezTo>
                    <a:pt x="25" y="198"/>
                    <a:pt x="22" y="197"/>
                    <a:pt x="19" y="197"/>
                  </a:cubicBezTo>
                  <a:cubicBezTo>
                    <a:pt x="18" y="197"/>
                    <a:pt x="17" y="198"/>
                    <a:pt x="16" y="197"/>
                  </a:cubicBezTo>
                  <a:cubicBezTo>
                    <a:pt x="13" y="197"/>
                    <a:pt x="11" y="195"/>
                    <a:pt x="8" y="196"/>
                  </a:cubicBezTo>
                  <a:cubicBezTo>
                    <a:pt x="6" y="197"/>
                    <a:pt x="5" y="200"/>
                    <a:pt x="6" y="202"/>
                  </a:cubicBezTo>
                  <a:cubicBezTo>
                    <a:pt x="6" y="204"/>
                    <a:pt x="10" y="206"/>
                    <a:pt x="11" y="208"/>
                  </a:cubicBezTo>
                  <a:cubicBezTo>
                    <a:pt x="14" y="211"/>
                    <a:pt x="16" y="214"/>
                    <a:pt x="19" y="217"/>
                  </a:cubicBezTo>
                  <a:cubicBezTo>
                    <a:pt x="20" y="219"/>
                    <a:pt x="22" y="221"/>
                    <a:pt x="23" y="224"/>
                  </a:cubicBezTo>
                  <a:cubicBezTo>
                    <a:pt x="24" y="226"/>
                    <a:pt x="25" y="228"/>
                    <a:pt x="26" y="230"/>
                  </a:cubicBezTo>
                  <a:cubicBezTo>
                    <a:pt x="26" y="230"/>
                    <a:pt x="26" y="231"/>
                    <a:pt x="26" y="23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10" name="Freeform 69">
              <a:extLst>
                <a:ext uri="{FF2B5EF4-FFF2-40B4-BE49-F238E27FC236}">
                  <a16:creationId xmlns:a16="http://schemas.microsoft.com/office/drawing/2014/main" id="{DE189A93-0402-D14C-ADDB-B04FEB84B8E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33840" y="2763528"/>
              <a:ext cx="825999" cy="614297"/>
            </a:xfrm>
            <a:custGeom>
              <a:avLst/>
              <a:gdLst>
                <a:gd name="T0" fmla="*/ 2147483647 w 165"/>
                <a:gd name="T1" fmla="*/ 2147483647 h 124"/>
                <a:gd name="T2" fmla="*/ 2147483647 w 165"/>
                <a:gd name="T3" fmla="*/ 2147483647 h 124"/>
                <a:gd name="T4" fmla="*/ 2147483647 w 165"/>
                <a:gd name="T5" fmla="*/ 2147483647 h 124"/>
                <a:gd name="T6" fmla="*/ 2147483647 w 165"/>
                <a:gd name="T7" fmla="*/ 2147483647 h 124"/>
                <a:gd name="T8" fmla="*/ 2147483647 w 165"/>
                <a:gd name="T9" fmla="*/ 2147483647 h 124"/>
                <a:gd name="T10" fmla="*/ 2147483647 w 165"/>
                <a:gd name="T11" fmla="*/ 2147483647 h 124"/>
                <a:gd name="T12" fmla="*/ 2147483647 w 165"/>
                <a:gd name="T13" fmla="*/ 2147483647 h 124"/>
                <a:gd name="T14" fmla="*/ 2147483647 w 165"/>
                <a:gd name="T15" fmla="*/ 2147483647 h 124"/>
                <a:gd name="T16" fmla="*/ 2147483647 w 165"/>
                <a:gd name="T17" fmla="*/ 2147483647 h 124"/>
                <a:gd name="T18" fmla="*/ 2147483647 w 165"/>
                <a:gd name="T19" fmla="*/ 2147483647 h 124"/>
                <a:gd name="T20" fmla="*/ 2147483647 w 165"/>
                <a:gd name="T21" fmla="*/ 2147483647 h 124"/>
                <a:gd name="T22" fmla="*/ 2147483647 w 165"/>
                <a:gd name="T23" fmla="*/ 2147483647 h 124"/>
                <a:gd name="T24" fmla="*/ 2147483647 w 165"/>
                <a:gd name="T25" fmla="*/ 2147483647 h 124"/>
                <a:gd name="T26" fmla="*/ 2147483647 w 165"/>
                <a:gd name="T27" fmla="*/ 2147483647 h 124"/>
                <a:gd name="T28" fmla="*/ 2147483647 w 165"/>
                <a:gd name="T29" fmla="*/ 2147483647 h 124"/>
                <a:gd name="T30" fmla="*/ 2147483647 w 165"/>
                <a:gd name="T31" fmla="*/ 2147483647 h 124"/>
                <a:gd name="T32" fmla="*/ 2147483647 w 165"/>
                <a:gd name="T33" fmla="*/ 2147483647 h 124"/>
                <a:gd name="T34" fmla="*/ 2147483647 w 165"/>
                <a:gd name="T35" fmla="*/ 2147483647 h 124"/>
                <a:gd name="T36" fmla="*/ 2147483647 w 165"/>
                <a:gd name="T37" fmla="*/ 2147483647 h 124"/>
                <a:gd name="T38" fmla="*/ 2147483647 w 165"/>
                <a:gd name="T39" fmla="*/ 2147483647 h 124"/>
                <a:gd name="T40" fmla="*/ 2147483647 w 165"/>
                <a:gd name="T41" fmla="*/ 2147483647 h 124"/>
                <a:gd name="T42" fmla="*/ 2147483647 w 165"/>
                <a:gd name="T43" fmla="*/ 2147483647 h 124"/>
                <a:gd name="T44" fmla="*/ 2147483647 w 165"/>
                <a:gd name="T45" fmla="*/ 2147483647 h 124"/>
                <a:gd name="T46" fmla="*/ 2147483647 w 165"/>
                <a:gd name="T47" fmla="*/ 2147483647 h 124"/>
                <a:gd name="T48" fmla="*/ 2147483647 w 165"/>
                <a:gd name="T49" fmla="*/ 2147483647 h 124"/>
                <a:gd name="T50" fmla="*/ 2147483647 w 165"/>
                <a:gd name="T51" fmla="*/ 2147483647 h 124"/>
                <a:gd name="T52" fmla="*/ 2147483647 w 165"/>
                <a:gd name="T53" fmla="*/ 2147483647 h 124"/>
                <a:gd name="T54" fmla="*/ 2147483647 w 165"/>
                <a:gd name="T55" fmla="*/ 2147483647 h 124"/>
                <a:gd name="T56" fmla="*/ 2147483647 w 165"/>
                <a:gd name="T57" fmla="*/ 2147483647 h 124"/>
                <a:gd name="T58" fmla="*/ 2147483647 w 165"/>
                <a:gd name="T59" fmla="*/ 2147483647 h 124"/>
                <a:gd name="T60" fmla="*/ 2147483647 w 165"/>
                <a:gd name="T61" fmla="*/ 2147483647 h 124"/>
                <a:gd name="T62" fmla="*/ 2147483647 w 165"/>
                <a:gd name="T63" fmla="*/ 2147483647 h 124"/>
                <a:gd name="T64" fmla="*/ 2147483647 w 165"/>
                <a:gd name="T65" fmla="*/ 2147483647 h 124"/>
                <a:gd name="T66" fmla="*/ 2147483647 w 165"/>
                <a:gd name="T67" fmla="*/ 2147483647 h 124"/>
                <a:gd name="T68" fmla="*/ 2147483647 w 165"/>
                <a:gd name="T69" fmla="*/ 2147483647 h 124"/>
                <a:gd name="T70" fmla="*/ 2147483647 w 165"/>
                <a:gd name="T71" fmla="*/ 2147483647 h 124"/>
                <a:gd name="T72" fmla="*/ 2147483647 w 165"/>
                <a:gd name="T73" fmla="*/ 2147483647 h 12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5" h="124">
                  <a:moveTo>
                    <a:pt x="164" y="88"/>
                  </a:moveTo>
                  <a:cubicBezTo>
                    <a:pt x="164" y="85"/>
                    <a:pt x="165" y="83"/>
                    <a:pt x="165" y="81"/>
                  </a:cubicBezTo>
                  <a:cubicBezTo>
                    <a:pt x="165" y="78"/>
                    <a:pt x="163" y="76"/>
                    <a:pt x="162" y="74"/>
                  </a:cubicBezTo>
                  <a:cubicBezTo>
                    <a:pt x="161" y="73"/>
                    <a:pt x="159" y="72"/>
                    <a:pt x="158" y="72"/>
                  </a:cubicBezTo>
                  <a:cubicBezTo>
                    <a:pt x="156" y="70"/>
                    <a:pt x="153" y="70"/>
                    <a:pt x="151" y="67"/>
                  </a:cubicBezTo>
                  <a:cubicBezTo>
                    <a:pt x="151" y="66"/>
                    <a:pt x="155" y="66"/>
                    <a:pt x="154" y="65"/>
                  </a:cubicBezTo>
                  <a:cubicBezTo>
                    <a:pt x="153" y="63"/>
                    <a:pt x="149" y="61"/>
                    <a:pt x="147" y="57"/>
                  </a:cubicBezTo>
                  <a:cubicBezTo>
                    <a:pt x="146" y="56"/>
                    <a:pt x="144" y="58"/>
                    <a:pt x="142" y="57"/>
                  </a:cubicBezTo>
                  <a:cubicBezTo>
                    <a:pt x="140" y="55"/>
                    <a:pt x="138" y="53"/>
                    <a:pt x="137" y="51"/>
                  </a:cubicBezTo>
                  <a:cubicBezTo>
                    <a:pt x="137" y="50"/>
                    <a:pt x="139" y="47"/>
                    <a:pt x="138" y="46"/>
                  </a:cubicBezTo>
                  <a:cubicBezTo>
                    <a:pt x="137" y="45"/>
                    <a:pt x="135" y="47"/>
                    <a:pt x="134" y="46"/>
                  </a:cubicBezTo>
                  <a:cubicBezTo>
                    <a:pt x="133" y="45"/>
                    <a:pt x="134" y="42"/>
                    <a:pt x="133" y="41"/>
                  </a:cubicBezTo>
                  <a:cubicBezTo>
                    <a:pt x="130" y="39"/>
                    <a:pt x="126" y="41"/>
                    <a:pt x="123" y="39"/>
                  </a:cubicBezTo>
                  <a:cubicBezTo>
                    <a:pt x="122" y="37"/>
                    <a:pt x="126" y="35"/>
                    <a:pt x="124" y="34"/>
                  </a:cubicBezTo>
                  <a:cubicBezTo>
                    <a:pt x="122" y="32"/>
                    <a:pt x="119" y="35"/>
                    <a:pt x="117" y="34"/>
                  </a:cubicBezTo>
                  <a:cubicBezTo>
                    <a:pt x="115" y="33"/>
                    <a:pt x="113" y="31"/>
                    <a:pt x="113" y="29"/>
                  </a:cubicBezTo>
                  <a:cubicBezTo>
                    <a:pt x="113" y="28"/>
                    <a:pt x="116" y="27"/>
                    <a:pt x="117" y="25"/>
                  </a:cubicBezTo>
                  <a:cubicBezTo>
                    <a:pt x="117" y="23"/>
                    <a:pt x="118" y="20"/>
                    <a:pt x="117" y="18"/>
                  </a:cubicBezTo>
                  <a:cubicBezTo>
                    <a:pt x="116" y="14"/>
                    <a:pt x="114" y="10"/>
                    <a:pt x="111" y="7"/>
                  </a:cubicBezTo>
                  <a:cubicBezTo>
                    <a:pt x="110" y="5"/>
                    <a:pt x="107" y="3"/>
                    <a:pt x="105" y="1"/>
                  </a:cubicBezTo>
                  <a:cubicBezTo>
                    <a:pt x="102" y="2"/>
                    <a:pt x="97" y="0"/>
                    <a:pt x="94" y="3"/>
                  </a:cubicBezTo>
                  <a:cubicBezTo>
                    <a:pt x="92" y="4"/>
                    <a:pt x="95" y="8"/>
                    <a:pt x="94" y="10"/>
                  </a:cubicBezTo>
                  <a:cubicBezTo>
                    <a:pt x="93" y="13"/>
                    <a:pt x="91" y="15"/>
                    <a:pt x="89" y="16"/>
                  </a:cubicBezTo>
                  <a:cubicBezTo>
                    <a:pt x="88" y="17"/>
                    <a:pt x="85" y="15"/>
                    <a:pt x="84" y="16"/>
                  </a:cubicBezTo>
                  <a:cubicBezTo>
                    <a:pt x="82" y="18"/>
                    <a:pt x="84" y="22"/>
                    <a:pt x="82" y="24"/>
                  </a:cubicBezTo>
                  <a:cubicBezTo>
                    <a:pt x="79" y="27"/>
                    <a:pt x="75" y="28"/>
                    <a:pt x="71" y="29"/>
                  </a:cubicBezTo>
                  <a:cubicBezTo>
                    <a:pt x="67" y="30"/>
                    <a:pt x="64" y="29"/>
                    <a:pt x="60" y="29"/>
                  </a:cubicBezTo>
                  <a:cubicBezTo>
                    <a:pt x="59" y="30"/>
                    <a:pt x="56" y="30"/>
                    <a:pt x="56" y="32"/>
                  </a:cubicBezTo>
                  <a:cubicBezTo>
                    <a:pt x="56" y="33"/>
                    <a:pt x="60" y="32"/>
                    <a:pt x="60" y="34"/>
                  </a:cubicBezTo>
                  <a:cubicBezTo>
                    <a:pt x="60" y="36"/>
                    <a:pt x="57" y="38"/>
                    <a:pt x="56" y="39"/>
                  </a:cubicBezTo>
                  <a:cubicBezTo>
                    <a:pt x="54" y="41"/>
                    <a:pt x="53" y="42"/>
                    <a:pt x="52" y="43"/>
                  </a:cubicBezTo>
                  <a:cubicBezTo>
                    <a:pt x="50" y="43"/>
                    <a:pt x="49" y="43"/>
                    <a:pt x="48" y="43"/>
                  </a:cubicBezTo>
                  <a:cubicBezTo>
                    <a:pt x="44" y="43"/>
                    <a:pt x="41" y="44"/>
                    <a:pt x="37" y="45"/>
                  </a:cubicBezTo>
                  <a:cubicBezTo>
                    <a:pt x="36" y="46"/>
                    <a:pt x="36" y="49"/>
                    <a:pt x="34" y="49"/>
                  </a:cubicBezTo>
                  <a:cubicBezTo>
                    <a:pt x="32" y="49"/>
                    <a:pt x="30" y="46"/>
                    <a:pt x="28" y="46"/>
                  </a:cubicBezTo>
                  <a:cubicBezTo>
                    <a:pt x="26" y="46"/>
                    <a:pt x="24" y="48"/>
                    <a:pt x="22" y="49"/>
                  </a:cubicBezTo>
                  <a:cubicBezTo>
                    <a:pt x="20" y="49"/>
                    <a:pt x="17" y="49"/>
                    <a:pt x="15" y="50"/>
                  </a:cubicBezTo>
                  <a:cubicBezTo>
                    <a:pt x="13" y="52"/>
                    <a:pt x="12" y="55"/>
                    <a:pt x="10" y="58"/>
                  </a:cubicBezTo>
                  <a:cubicBezTo>
                    <a:pt x="9" y="62"/>
                    <a:pt x="9" y="66"/>
                    <a:pt x="6" y="69"/>
                  </a:cubicBezTo>
                  <a:cubicBezTo>
                    <a:pt x="5" y="71"/>
                    <a:pt x="1" y="70"/>
                    <a:pt x="1" y="72"/>
                  </a:cubicBezTo>
                  <a:cubicBezTo>
                    <a:pt x="0" y="75"/>
                    <a:pt x="4" y="76"/>
                    <a:pt x="5" y="78"/>
                  </a:cubicBezTo>
                  <a:cubicBezTo>
                    <a:pt x="5" y="83"/>
                    <a:pt x="3" y="88"/>
                    <a:pt x="4" y="93"/>
                  </a:cubicBezTo>
                  <a:cubicBezTo>
                    <a:pt x="4" y="95"/>
                    <a:pt x="5" y="96"/>
                    <a:pt x="6" y="97"/>
                  </a:cubicBezTo>
                  <a:cubicBezTo>
                    <a:pt x="7" y="98"/>
                    <a:pt x="10" y="98"/>
                    <a:pt x="11" y="100"/>
                  </a:cubicBezTo>
                  <a:cubicBezTo>
                    <a:pt x="12" y="101"/>
                    <a:pt x="11" y="103"/>
                    <a:pt x="11" y="104"/>
                  </a:cubicBezTo>
                  <a:cubicBezTo>
                    <a:pt x="12" y="108"/>
                    <a:pt x="13" y="111"/>
                    <a:pt x="15" y="114"/>
                  </a:cubicBezTo>
                  <a:cubicBezTo>
                    <a:pt x="16" y="115"/>
                    <a:pt x="19" y="115"/>
                    <a:pt x="19" y="116"/>
                  </a:cubicBezTo>
                  <a:cubicBezTo>
                    <a:pt x="21" y="118"/>
                    <a:pt x="22" y="121"/>
                    <a:pt x="23" y="124"/>
                  </a:cubicBezTo>
                  <a:cubicBezTo>
                    <a:pt x="24" y="123"/>
                    <a:pt x="26" y="123"/>
                    <a:pt x="26" y="121"/>
                  </a:cubicBezTo>
                  <a:cubicBezTo>
                    <a:pt x="27" y="119"/>
                    <a:pt x="27" y="116"/>
                    <a:pt x="27" y="113"/>
                  </a:cubicBezTo>
                  <a:cubicBezTo>
                    <a:pt x="27" y="112"/>
                    <a:pt x="27" y="109"/>
                    <a:pt x="28" y="108"/>
                  </a:cubicBezTo>
                  <a:cubicBezTo>
                    <a:pt x="31" y="107"/>
                    <a:pt x="34" y="108"/>
                    <a:pt x="37" y="108"/>
                  </a:cubicBezTo>
                  <a:cubicBezTo>
                    <a:pt x="38" y="108"/>
                    <a:pt x="39" y="106"/>
                    <a:pt x="41" y="106"/>
                  </a:cubicBezTo>
                  <a:cubicBezTo>
                    <a:pt x="43" y="107"/>
                    <a:pt x="45" y="108"/>
                    <a:pt x="47" y="108"/>
                  </a:cubicBezTo>
                  <a:cubicBezTo>
                    <a:pt x="49" y="109"/>
                    <a:pt x="51" y="108"/>
                    <a:pt x="54" y="107"/>
                  </a:cubicBezTo>
                  <a:cubicBezTo>
                    <a:pt x="54" y="104"/>
                    <a:pt x="53" y="101"/>
                    <a:pt x="54" y="97"/>
                  </a:cubicBezTo>
                  <a:cubicBezTo>
                    <a:pt x="54" y="95"/>
                    <a:pt x="56" y="92"/>
                    <a:pt x="57" y="90"/>
                  </a:cubicBezTo>
                  <a:cubicBezTo>
                    <a:pt x="58" y="88"/>
                    <a:pt x="60" y="87"/>
                    <a:pt x="62" y="86"/>
                  </a:cubicBezTo>
                  <a:cubicBezTo>
                    <a:pt x="63" y="86"/>
                    <a:pt x="66" y="85"/>
                    <a:pt x="67" y="86"/>
                  </a:cubicBezTo>
                  <a:cubicBezTo>
                    <a:pt x="71" y="88"/>
                    <a:pt x="74" y="92"/>
                    <a:pt x="78" y="94"/>
                  </a:cubicBezTo>
                  <a:cubicBezTo>
                    <a:pt x="81" y="96"/>
                    <a:pt x="84" y="95"/>
                    <a:pt x="87" y="96"/>
                  </a:cubicBezTo>
                  <a:cubicBezTo>
                    <a:pt x="92" y="97"/>
                    <a:pt x="96" y="100"/>
                    <a:pt x="100" y="99"/>
                  </a:cubicBezTo>
                  <a:cubicBezTo>
                    <a:pt x="103" y="99"/>
                    <a:pt x="103" y="94"/>
                    <a:pt x="104" y="92"/>
                  </a:cubicBezTo>
                  <a:cubicBezTo>
                    <a:pt x="105" y="91"/>
                    <a:pt x="107" y="89"/>
                    <a:pt x="108" y="89"/>
                  </a:cubicBezTo>
                  <a:cubicBezTo>
                    <a:pt x="111" y="89"/>
                    <a:pt x="113" y="92"/>
                    <a:pt x="115" y="92"/>
                  </a:cubicBezTo>
                  <a:cubicBezTo>
                    <a:pt x="118" y="92"/>
                    <a:pt x="122" y="90"/>
                    <a:pt x="125" y="89"/>
                  </a:cubicBezTo>
                  <a:cubicBezTo>
                    <a:pt x="126" y="88"/>
                    <a:pt x="127" y="85"/>
                    <a:pt x="128" y="85"/>
                  </a:cubicBezTo>
                  <a:cubicBezTo>
                    <a:pt x="130" y="85"/>
                    <a:pt x="130" y="88"/>
                    <a:pt x="131" y="88"/>
                  </a:cubicBezTo>
                  <a:cubicBezTo>
                    <a:pt x="133" y="89"/>
                    <a:pt x="135" y="89"/>
                    <a:pt x="137" y="88"/>
                  </a:cubicBezTo>
                  <a:cubicBezTo>
                    <a:pt x="139" y="87"/>
                    <a:pt x="138" y="83"/>
                    <a:pt x="140" y="83"/>
                  </a:cubicBezTo>
                  <a:cubicBezTo>
                    <a:pt x="143" y="83"/>
                    <a:pt x="144" y="87"/>
                    <a:pt x="146" y="87"/>
                  </a:cubicBezTo>
                  <a:cubicBezTo>
                    <a:pt x="148" y="87"/>
                    <a:pt x="149" y="85"/>
                    <a:pt x="150" y="85"/>
                  </a:cubicBezTo>
                  <a:cubicBezTo>
                    <a:pt x="152" y="85"/>
                    <a:pt x="151" y="89"/>
                    <a:pt x="153" y="89"/>
                  </a:cubicBezTo>
                  <a:cubicBezTo>
                    <a:pt x="156" y="88"/>
                    <a:pt x="157" y="85"/>
                    <a:pt x="160" y="85"/>
                  </a:cubicBezTo>
                  <a:cubicBezTo>
                    <a:pt x="161" y="85"/>
                    <a:pt x="163" y="87"/>
                    <a:pt x="164" y="88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11" name="Freeform 70">
              <a:extLst>
                <a:ext uri="{FF2B5EF4-FFF2-40B4-BE49-F238E27FC236}">
                  <a16:creationId xmlns:a16="http://schemas.microsoft.com/office/drawing/2014/main" id="{6DE65571-208D-9347-81A5-AD436435D6C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951979" y="3163442"/>
              <a:ext cx="504774" cy="725615"/>
            </a:xfrm>
            <a:custGeom>
              <a:avLst/>
              <a:gdLst>
                <a:gd name="T0" fmla="*/ 2147483647 w 101"/>
                <a:gd name="T1" fmla="*/ 2147483647 h 147"/>
                <a:gd name="T2" fmla="*/ 2147483647 w 101"/>
                <a:gd name="T3" fmla="*/ 2147483647 h 147"/>
                <a:gd name="T4" fmla="*/ 2147483647 w 101"/>
                <a:gd name="T5" fmla="*/ 2147483647 h 147"/>
                <a:gd name="T6" fmla="*/ 2147483647 w 101"/>
                <a:gd name="T7" fmla="*/ 2147483647 h 147"/>
                <a:gd name="T8" fmla="*/ 2147483647 w 101"/>
                <a:gd name="T9" fmla="*/ 2147483647 h 147"/>
                <a:gd name="T10" fmla="*/ 2147483647 w 101"/>
                <a:gd name="T11" fmla="*/ 2147483647 h 147"/>
                <a:gd name="T12" fmla="*/ 2147483647 w 101"/>
                <a:gd name="T13" fmla="*/ 2147483647 h 147"/>
                <a:gd name="T14" fmla="*/ 2147483647 w 101"/>
                <a:gd name="T15" fmla="*/ 2147483647 h 147"/>
                <a:gd name="T16" fmla="*/ 2147483647 w 101"/>
                <a:gd name="T17" fmla="*/ 2147483647 h 147"/>
                <a:gd name="T18" fmla="*/ 2147483647 w 101"/>
                <a:gd name="T19" fmla="*/ 2147483647 h 147"/>
                <a:gd name="T20" fmla="*/ 2147483647 w 101"/>
                <a:gd name="T21" fmla="*/ 0 h 147"/>
                <a:gd name="T22" fmla="*/ 2147483647 w 101"/>
                <a:gd name="T23" fmla="*/ 2147483647 h 147"/>
                <a:gd name="T24" fmla="*/ 2147483647 w 101"/>
                <a:gd name="T25" fmla="*/ 2147483647 h 147"/>
                <a:gd name="T26" fmla="*/ 2147483647 w 101"/>
                <a:gd name="T27" fmla="*/ 2147483647 h 147"/>
                <a:gd name="T28" fmla="*/ 2147483647 w 101"/>
                <a:gd name="T29" fmla="*/ 2147483647 h 147"/>
                <a:gd name="T30" fmla="*/ 2147483647 w 101"/>
                <a:gd name="T31" fmla="*/ 2147483647 h 147"/>
                <a:gd name="T32" fmla="*/ 2147483647 w 101"/>
                <a:gd name="T33" fmla="*/ 2147483647 h 147"/>
                <a:gd name="T34" fmla="*/ 2147483647 w 101"/>
                <a:gd name="T35" fmla="*/ 2147483647 h 147"/>
                <a:gd name="T36" fmla="*/ 2147483647 w 101"/>
                <a:gd name="T37" fmla="*/ 2147483647 h 147"/>
                <a:gd name="T38" fmla="*/ 0 w 101"/>
                <a:gd name="T39" fmla="*/ 2147483647 h 147"/>
                <a:gd name="T40" fmla="*/ 2147483647 w 101"/>
                <a:gd name="T41" fmla="*/ 2147483647 h 147"/>
                <a:gd name="T42" fmla="*/ 2147483647 w 101"/>
                <a:gd name="T43" fmla="*/ 2147483647 h 147"/>
                <a:gd name="T44" fmla="*/ 2147483647 w 101"/>
                <a:gd name="T45" fmla="*/ 2147483647 h 147"/>
                <a:gd name="T46" fmla="*/ 2147483647 w 101"/>
                <a:gd name="T47" fmla="*/ 2147483647 h 147"/>
                <a:gd name="T48" fmla="*/ 2147483647 w 101"/>
                <a:gd name="T49" fmla="*/ 2147483647 h 147"/>
                <a:gd name="T50" fmla="*/ 2147483647 w 101"/>
                <a:gd name="T51" fmla="*/ 2147483647 h 147"/>
                <a:gd name="T52" fmla="*/ 2147483647 w 101"/>
                <a:gd name="T53" fmla="*/ 2147483647 h 147"/>
                <a:gd name="T54" fmla="*/ 2147483647 w 101"/>
                <a:gd name="T55" fmla="*/ 2147483647 h 147"/>
                <a:gd name="T56" fmla="*/ 2147483647 w 101"/>
                <a:gd name="T57" fmla="*/ 2147483647 h 147"/>
                <a:gd name="T58" fmla="*/ 2147483647 w 101"/>
                <a:gd name="T59" fmla="*/ 2147483647 h 147"/>
                <a:gd name="T60" fmla="*/ 2147483647 w 101"/>
                <a:gd name="T61" fmla="*/ 2147483647 h 147"/>
                <a:gd name="T62" fmla="*/ 2147483647 w 101"/>
                <a:gd name="T63" fmla="*/ 2147483647 h 147"/>
                <a:gd name="T64" fmla="*/ 2147483647 w 101"/>
                <a:gd name="T65" fmla="*/ 2147483647 h 147"/>
                <a:gd name="T66" fmla="*/ 2147483647 w 101"/>
                <a:gd name="T67" fmla="*/ 2147483647 h 147"/>
                <a:gd name="T68" fmla="*/ 2147483647 w 101"/>
                <a:gd name="T69" fmla="*/ 2147483647 h 147"/>
                <a:gd name="T70" fmla="*/ 2147483647 w 101"/>
                <a:gd name="T71" fmla="*/ 2147483647 h 14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1" h="147">
                  <a:moveTo>
                    <a:pt x="101" y="22"/>
                  </a:moveTo>
                  <a:cubicBezTo>
                    <a:pt x="100" y="22"/>
                    <a:pt x="97" y="23"/>
                    <a:pt x="96" y="22"/>
                  </a:cubicBezTo>
                  <a:cubicBezTo>
                    <a:pt x="93" y="21"/>
                    <a:pt x="93" y="16"/>
                    <a:pt x="90" y="16"/>
                  </a:cubicBezTo>
                  <a:cubicBezTo>
                    <a:pt x="85" y="16"/>
                    <a:pt x="82" y="19"/>
                    <a:pt x="78" y="22"/>
                  </a:cubicBezTo>
                  <a:cubicBezTo>
                    <a:pt x="77" y="23"/>
                    <a:pt x="78" y="28"/>
                    <a:pt x="76" y="28"/>
                  </a:cubicBezTo>
                  <a:lnTo>
                    <a:pt x="58" y="27"/>
                  </a:lnTo>
                  <a:cubicBezTo>
                    <a:pt x="52" y="26"/>
                    <a:pt x="49" y="18"/>
                    <a:pt x="44" y="15"/>
                  </a:cubicBezTo>
                  <a:cubicBezTo>
                    <a:pt x="41" y="14"/>
                    <a:pt x="38" y="15"/>
                    <a:pt x="36" y="14"/>
                  </a:cubicBezTo>
                  <a:cubicBezTo>
                    <a:pt x="33" y="14"/>
                    <a:pt x="30" y="14"/>
                    <a:pt x="29" y="12"/>
                  </a:cubicBezTo>
                  <a:cubicBezTo>
                    <a:pt x="27" y="9"/>
                    <a:pt x="30" y="5"/>
                    <a:pt x="28" y="2"/>
                  </a:cubicBezTo>
                  <a:cubicBezTo>
                    <a:pt x="27" y="0"/>
                    <a:pt x="23" y="1"/>
                    <a:pt x="21" y="0"/>
                  </a:cubicBezTo>
                  <a:lnTo>
                    <a:pt x="5" y="17"/>
                  </a:lnTo>
                  <a:cubicBezTo>
                    <a:pt x="6" y="19"/>
                    <a:pt x="6" y="20"/>
                    <a:pt x="7" y="22"/>
                  </a:cubicBezTo>
                  <a:cubicBezTo>
                    <a:pt x="8" y="23"/>
                    <a:pt x="10" y="23"/>
                    <a:pt x="11" y="24"/>
                  </a:cubicBezTo>
                  <a:cubicBezTo>
                    <a:pt x="12" y="27"/>
                    <a:pt x="11" y="30"/>
                    <a:pt x="12" y="33"/>
                  </a:cubicBezTo>
                  <a:cubicBezTo>
                    <a:pt x="13" y="36"/>
                    <a:pt x="17" y="39"/>
                    <a:pt x="18" y="42"/>
                  </a:cubicBezTo>
                  <a:cubicBezTo>
                    <a:pt x="19" y="46"/>
                    <a:pt x="20" y="50"/>
                    <a:pt x="19" y="53"/>
                  </a:cubicBezTo>
                  <a:cubicBezTo>
                    <a:pt x="18" y="57"/>
                    <a:pt x="15" y="59"/>
                    <a:pt x="13" y="62"/>
                  </a:cubicBezTo>
                  <a:cubicBezTo>
                    <a:pt x="11" y="65"/>
                    <a:pt x="7" y="69"/>
                    <a:pt x="5" y="72"/>
                  </a:cubicBezTo>
                  <a:cubicBezTo>
                    <a:pt x="3" y="77"/>
                    <a:pt x="2" y="83"/>
                    <a:pt x="0" y="89"/>
                  </a:cubicBezTo>
                  <a:lnTo>
                    <a:pt x="50" y="122"/>
                  </a:lnTo>
                  <a:lnTo>
                    <a:pt x="51" y="128"/>
                  </a:lnTo>
                  <a:lnTo>
                    <a:pt x="72" y="147"/>
                  </a:lnTo>
                  <a:cubicBezTo>
                    <a:pt x="72" y="145"/>
                    <a:pt x="72" y="144"/>
                    <a:pt x="73" y="142"/>
                  </a:cubicBezTo>
                  <a:cubicBezTo>
                    <a:pt x="73" y="140"/>
                    <a:pt x="74" y="138"/>
                    <a:pt x="75" y="136"/>
                  </a:cubicBezTo>
                  <a:cubicBezTo>
                    <a:pt x="77" y="133"/>
                    <a:pt x="78" y="130"/>
                    <a:pt x="80" y="127"/>
                  </a:cubicBezTo>
                  <a:cubicBezTo>
                    <a:pt x="81" y="124"/>
                    <a:pt x="82" y="122"/>
                    <a:pt x="83" y="120"/>
                  </a:cubicBezTo>
                  <a:cubicBezTo>
                    <a:pt x="83" y="118"/>
                    <a:pt x="81" y="116"/>
                    <a:pt x="83" y="115"/>
                  </a:cubicBezTo>
                  <a:cubicBezTo>
                    <a:pt x="84" y="113"/>
                    <a:pt x="86" y="115"/>
                    <a:pt x="88" y="114"/>
                  </a:cubicBezTo>
                  <a:cubicBezTo>
                    <a:pt x="89" y="113"/>
                    <a:pt x="89" y="110"/>
                    <a:pt x="91" y="109"/>
                  </a:cubicBezTo>
                  <a:cubicBezTo>
                    <a:pt x="92" y="107"/>
                    <a:pt x="94" y="106"/>
                    <a:pt x="95" y="105"/>
                  </a:cubicBezTo>
                  <a:cubicBezTo>
                    <a:pt x="96" y="104"/>
                    <a:pt x="98" y="103"/>
                    <a:pt x="100" y="102"/>
                  </a:cubicBezTo>
                  <a:lnTo>
                    <a:pt x="92" y="92"/>
                  </a:lnTo>
                  <a:lnTo>
                    <a:pt x="92" y="38"/>
                  </a:lnTo>
                  <a:lnTo>
                    <a:pt x="98" y="31"/>
                  </a:lnTo>
                  <a:cubicBezTo>
                    <a:pt x="101" y="29"/>
                    <a:pt x="100" y="25"/>
                    <a:pt x="101" y="22"/>
                  </a:cubicBezTo>
                  <a:close/>
                </a:path>
              </a:pathLst>
            </a:custGeom>
            <a:solidFill>
              <a:srgbClr val="238B46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12" name="Freeform 71">
              <a:extLst>
                <a:ext uri="{FF2B5EF4-FFF2-40B4-BE49-F238E27FC236}">
                  <a16:creationId xmlns:a16="http://schemas.microsoft.com/office/drawing/2014/main" id="{81DE4BF7-B073-274D-B8C8-D90B6320A1C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93333" y="3245897"/>
              <a:ext cx="358767" cy="404033"/>
            </a:xfrm>
            <a:custGeom>
              <a:avLst/>
              <a:gdLst>
                <a:gd name="T0" fmla="*/ 2147483647 w 71"/>
                <a:gd name="T1" fmla="*/ 2147483647 h 81"/>
                <a:gd name="T2" fmla="*/ 2147483647 w 71"/>
                <a:gd name="T3" fmla="*/ 2147483647 h 81"/>
                <a:gd name="T4" fmla="*/ 2147483647 w 71"/>
                <a:gd name="T5" fmla="*/ 2147483647 h 81"/>
                <a:gd name="T6" fmla="*/ 2147483647 w 71"/>
                <a:gd name="T7" fmla="*/ 2147483647 h 81"/>
                <a:gd name="T8" fmla="*/ 2147483647 w 71"/>
                <a:gd name="T9" fmla="*/ 2147483647 h 81"/>
                <a:gd name="T10" fmla="*/ 2147483647 w 71"/>
                <a:gd name="T11" fmla="*/ 2147483647 h 81"/>
                <a:gd name="T12" fmla="*/ 0 w 71"/>
                <a:gd name="T13" fmla="*/ 2147483647 h 81"/>
                <a:gd name="T14" fmla="*/ 2147483647 w 71"/>
                <a:gd name="T15" fmla="*/ 2147483647 h 81"/>
                <a:gd name="T16" fmla="*/ 2147483647 w 71"/>
                <a:gd name="T17" fmla="*/ 2147483647 h 81"/>
                <a:gd name="T18" fmla="*/ 2147483647 w 71"/>
                <a:gd name="T19" fmla="*/ 2147483647 h 81"/>
                <a:gd name="T20" fmla="*/ 2147483647 w 71"/>
                <a:gd name="T21" fmla="*/ 2147483647 h 81"/>
                <a:gd name="T22" fmla="*/ 2147483647 w 71"/>
                <a:gd name="T23" fmla="*/ 2147483647 h 81"/>
                <a:gd name="T24" fmla="*/ 2147483647 w 71"/>
                <a:gd name="T25" fmla="*/ 2147483647 h 81"/>
                <a:gd name="T26" fmla="*/ 2147483647 w 71"/>
                <a:gd name="T27" fmla="*/ 2147483647 h 81"/>
                <a:gd name="T28" fmla="*/ 2147483647 w 71"/>
                <a:gd name="T29" fmla="*/ 2147483647 h 81"/>
                <a:gd name="T30" fmla="*/ 2147483647 w 71"/>
                <a:gd name="T31" fmla="*/ 2147483647 h 81"/>
                <a:gd name="T32" fmla="*/ 2147483647 w 71"/>
                <a:gd name="T33" fmla="*/ 2147483647 h 81"/>
                <a:gd name="T34" fmla="*/ 2147483647 w 71"/>
                <a:gd name="T35" fmla="*/ 2147483647 h 81"/>
                <a:gd name="T36" fmla="*/ 2147483647 w 71"/>
                <a:gd name="T37" fmla="*/ 2147483647 h 81"/>
                <a:gd name="T38" fmla="*/ 2147483647 w 71"/>
                <a:gd name="T39" fmla="*/ 2147483647 h 81"/>
                <a:gd name="T40" fmla="*/ 2147483647 w 71"/>
                <a:gd name="T41" fmla="*/ 2147483647 h 81"/>
                <a:gd name="T42" fmla="*/ 2147483647 w 71"/>
                <a:gd name="T43" fmla="*/ 2147483647 h 81"/>
                <a:gd name="T44" fmla="*/ 2147483647 w 71"/>
                <a:gd name="T45" fmla="*/ 2147483647 h 81"/>
                <a:gd name="T46" fmla="*/ 2147483647 w 71"/>
                <a:gd name="T47" fmla="*/ 2147483647 h 81"/>
                <a:gd name="T48" fmla="*/ 2147483647 w 71"/>
                <a:gd name="T49" fmla="*/ 2147483647 h 81"/>
                <a:gd name="T50" fmla="*/ 2147483647 w 71"/>
                <a:gd name="T51" fmla="*/ 2147483647 h 81"/>
                <a:gd name="T52" fmla="*/ 2147483647 w 71"/>
                <a:gd name="T53" fmla="*/ 2147483647 h 81"/>
                <a:gd name="T54" fmla="*/ 2147483647 w 71"/>
                <a:gd name="T55" fmla="*/ 2147483647 h 81"/>
                <a:gd name="T56" fmla="*/ 2147483647 w 71"/>
                <a:gd name="T57" fmla="*/ 0 h 81"/>
                <a:gd name="T58" fmla="*/ 2147483647 w 71"/>
                <a:gd name="T59" fmla="*/ 2147483647 h 81"/>
                <a:gd name="T60" fmla="*/ 2147483647 w 71"/>
                <a:gd name="T61" fmla="*/ 2147483647 h 81"/>
                <a:gd name="T62" fmla="*/ 2147483647 w 71"/>
                <a:gd name="T63" fmla="*/ 2147483647 h 81"/>
                <a:gd name="T64" fmla="*/ 2147483647 w 71"/>
                <a:gd name="T65" fmla="*/ 2147483647 h 81"/>
                <a:gd name="T66" fmla="*/ 2147483647 w 71"/>
                <a:gd name="T67" fmla="*/ 2147483647 h 81"/>
                <a:gd name="T68" fmla="*/ 2147483647 w 71"/>
                <a:gd name="T69" fmla="*/ 2147483647 h 81"/>
                <a:gd name="T70" fmla="*/ 2147483647 w 71"/>
                <a:gd name="T71" fmla="*/ 2147483647 h 81"/>
                <a:gd name="T72" fmla="*/ 2147483647 w 71"/>
                <a:gd name="T73" fmla="*/ 2147483647 h 8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81">
                  <a:moveTo>
                    <a:pt x="51" y="72"/>
                  </a:moveTo>
                  <a:cubicBezTo>
                    <a:pt x="49" y="73"/>
                    <a:pt x="48" y="74"/>
                    <a:pt x="46" y="75"/>
                  </a:cubicBezTo>
                  <a:cubicBezTo>
                    <a:pt x="42" y="76"/>
                    <a:pt x="38" y="76"/>
                    <a:pt x="34" y="75"/>
                  </a:cubicBezTo>
                  <a:cubicBezTo>
                    <a:pt x="29" y="75"/>
                    <a:pt x="24" y="74"/>
                    <a:pt x="19" y="74"/>
                  </a:cubicBezTo>
                  <a:cubicBezTo>
                    <a:pt x="16" y="74"/>
                    <a:pt x="14" y="76"/>
                    <a:pt x="11" y="76"/>
                  </a:cubicBezTo>
                  <a:cubicBezTo>
                    <a:pt x="10" y="77"/>
                    <a:pt x="9" y="80"/>
                    <a:pt x="6" y="80"/>
                  </a:cubicBezTo>
                  <a:cubicBezTo>
                    <a:pt x="4" y="81"/>
                    <a:pt x="2" y="80"/>
                    <a:pt x="0" y="79"/>
                  </a:cubicBezTo>
                  <a:cubicBezTo>
                    <a:pt x="0" y="75"/>
                    <a:pt x="1" y="72"/>
                    <a:pt x="1" y="68"/>
                  </a:cubicBezTo>
                  <a:cubicBezTo>
                    <a:pt x="1" y="66"/>
                    <a:pt x="1" y="64"/>
                    <a:pt x="2" y="62"/>
                  </a:cubicBezTo>
                  <a:cubicBezTo>
                    <a:pt x="3" y="59"/>
                    <a:pt x="4" y="56"/>
                    <a:pt x="5" y="53"/>
                  </a:cubicBezTo>
                  <a:cubicBezTo>
                    <a:pt x="6" y="50"/>
                    <a:pt x="6" y="48"/>
                    <a:pt x="8" y="46"/>
                  </a:cubicBezTo>
                  <a:cubicBezTo>
                    <a:pt x="8" y="44"/>
                    <a:pt x="10" y="44"/>
                    <a:pt x="11" y="43"/>
                  </a:cubicBezTo>
                  <a:cubicBezTo>
                    <a:pt x="12" y="41"/>
                    <a:pt x="11" y="39"/>
                    <a:pt x="12" y="38"/>
                  </a:cubicBezTo>
                  <a:cubicBezTo>
                    <a:pt x="13" y="36"/>
                    <a:pt x="15" y="35"/>
                    <a:pt x="17" y="34"/>
                  </a:cubicBezTo>
                  <a:cubicBezTo>
                    <a:pt x="18" y="32"/>
                    <a:pt x="22" y="32"/>
                    <a:pt x="22" y="30"/>
                  </a:cubicBezTo>
                  <a:cubicBezTo>
                    <a:pt x="21" y="28"/>
                    <a:pt x="17" y="29"/>
                    <a:pt x="16" y="28"/>
                  </a:cubicBezTo>
                  <a:cubicBezTo>
                    <a:pt x="15" y="26"/>
                    <a:pt x="18" y="24"/>
                    <a:pt x="18" y="21"/>
                  </a:cubicBezTo>
                  <a:cubicBezTo>
                    <a:pt x="17" y="20"/>
                    <a:pt x="14" y="20"/>
                    <a:pt x="14" y="18"/>
                  </a:cubicBezTo>
                  <a:cubicBezTo>
                    <a:pt x="14" y="17"/>
                    <a:pt x="16" y="16"/>
                    <a:pt x="16" y="15"/>
                  </a:cubicBezTo>
                  <a:cubicBezTo>
                    <a:pt x="17" y="14"/>
                    <a:pt x="15" y="12"/>
                    <a:pt x="14" y="11"/>
                  </a:cubicBezTo>
                  <a:cubicBezTo>
                    <a:pt x="15" y="10"/>
                    <a:pt x="15" y="8"/>
                    <a:pt x="17" y="8"/>
                  </a:cubicBezTo>
                  <a:cubicBezTo>
                    <a:pt x="19" y="7"/>
                    <a:pt x="22" y="8"/>
                    <a:pt x="24" y="8"/>
                  </a:cubicBezTo>
                  <a:cubicBezTo>
                    <a:pt x="26" y="7"/>
                    <a:pt x="27" y="4"/>
                    <a:pt x="29" y="5"/>
                  </a:cubicBezTo>
                  <a:cubicBezTo>
                    <a:pt x="31" y="5"/>
                    <a:pt x="30" y="9"/>
                    <a:pt x="32" y="9"/>
                  </a:cubicBezTo>
                  <a:cubicBezTo>
                    <a:pt x="33" y="10"/>
                    <a:pt x="34" y="7"/>
                    <a:pt x="36" y="7"/>
                  </a:cubicBezTo>
                  <a:cubicBezTo>
                    <a:pt x="38" y="5"/>
                    <a:pt x="40" y="4"/>
                    <a:pt x="43" y="4"/>
                  </a:cubicBezTo>
                  <a:cubicBezTo>
                    <a:pt x="44" y="4"/>
                    <a:pt x="45" y="6"/>
                    <a:pt x="46" y="6"/>
                  </a:cubicBezTo>
                  <a:cubicBezTo>
                    <a:pt x="48" y="6"/>
                    <a:pt x="50" y="7"/>
                    <a:pt x="51" y="6"/>
                  </a:cubicBezTo>
                  <a:cubicBezTo>
                    <a:pt x="54" y="5"/>
                    <a:pt x="55" y="2"/>
                    <a:pt x="56" y="0"/>
                  </a:cubicBezTo>
                  <a:cubicBezTo>
                    <a:pt x="57" y="2"/>
                    <a:pt x="57" y="3"/>
                    <a:pt x="58" y="5"/>
                  </a:cubicBezTo>
                  <a:cubicBezTo>
                    <a:pt x="59" y="6"/>
                    <a:pt x="61" y="6"/>
                    <a:pt x="62" y="7"/>
                  </a:cubicBezTo>
                  <a:cubicBezTo>
                    <a:pt x="63" y="10"/>
                    <a:pt x="62" y="13"/>
                    <a:pt x="63" y="16"/>
                  </a:cubicBezTo>
                  <a:cubicBezTo>
                    <a:pt x="64" y="19"/>
                    <a:pt x="68" y="22"/>
                    <a:pt x="69" y="25"/>
                  </a:cubicBezTo>
                  <a:cubicBezTo>
                    <a:pt x="70" y="29"/>
                    <a:pt x="71" y="33"/>
                    <a:pt x="70" y="36"/>
                  </a:cubicBezTo>
                  <a:cubicBezTo>
                    <a:pt x="69" y="40"/>
                    <a:pt x="66" y="42"/>
                    <a:pt x="64" y="45"/>
                  </a:cubicBezTo>
                  <a:cubicBezTo>
                    <a:pt x="62" y="48"/>
                    <a:pt x="58" y="52"/>
                    <a:pt x="56" y="55"/>
                  </a:cubicBezTo>
                  <a:cubicBezTo>
                    <a:pt x="54" y="60"/>
                    <a:pt x="53" y="66"/>
                    <a:pt x="51" y="72"/>
                  </a:cubicBezTo>
                  <a:close/>
                </a:path>
              </a:pathLst>
            </a:custGeom>
            <a:solidFill>
              <a:srgbClr val="74C476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13" name="Freeform 72">
              <a:extLst>
                <a:ext uri="{FF2B5EF4-FFF2-40B4-BE49-F238E27FC236}">
                  <a16:creationId xmlns:a16="http://schemas.microsoft.com/office/drawing/2014/main" id="{0291EC7B-C8CE-D84C-B319-BFB788B8AC8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93573" y="2470813"/>
              <a:ext cx="967838" cy="832805"/>
            </a:xfrm>
            <a:custGeom>
              <a:avLst/>
              <a:gdLst>
                <a:gd name="T0" fmla="*/ 2147483647 w 193"/>
                <a:gd name="T1" fmla="*/ 2147483647 h 168"/>
                <a:gd name="T2" fmla="*/ 2147483647 w 193"/>
                <a:gd name="T3" fmla="*/ 2147483647 h 168"/>
                <a:gd name="T4" fmla="*/ 2147483647 w 193"/>
                <a:gd name="T5" fmla="*/ 2147483647 h 168"/>
                <a:gd name="T6" fmla="*/ 2147483647 w 193"/>
                <a:gd name="T7" fmla="*/ 2147483647 h 168"/>
                <a:gd name="T8" fmla="*/ 2147483647 w 193"/>
                <a:gd name="T9" fmla="*/ 2147483647 h 168"/>
                <a:gd name="T10" fmla="*/ 2147483647 w 193"/>
                <a:gd name="T11" fmla="*/ 2147483647 h 168"/>
                <a:gd name="T12" fmla="*/ 2147483647 w 193"/>
                <a:gd name="T13" fmla="*/ 2147483647 h 168"/>
                <a:gd name="T14" fmla="*/ 2147483647 w 193"/>
                <a:gd name="T15" fmla="*/ 2147483647 h 168"/>
                <a:gd name="T16" fmla="*/ 2147483647 w 193"/>
                <a:gd name="T17" fmla="*/ 2147483647 h 168"/>
                <a:gd name="T18" fmla="*/ 2147483647 w 193"/>
                <a:gd name="T19" fmla="*/ 2147483647 h 168"/>
                <a:gd name="T20" fmla="*/ 2147483647 w 193"/>
                <a:gd name="T21" fmla="*/ 2147483647 h 168"/>
                <a:gd name="T22" fmla="*/ 2147483647 w 193"/>
                <a:gd name="T23" fmla="*/ 2147483647 h 168"/>
                <a:gd name="T24" fmla="*/ 2147483647 w 193"/>
                <a:gd name="T25" fmla="*/ 2147483647 h 168"/>
                <a:gd name="T26" fmla="*/ 2147483647 w 193"/>
                <a:gd name="T27" fmla="*/ 2147483647 h 168"/>
                <a:gd name="T28" fmla="*/ 2147483647 w 193"/>
                <a:gd name="T29" fmla="*/ 2147483647 h 168"/>
                <a:gd name="T30" fmla="*/ 2147483647 w 193"/>
                <a:gd name="T31" fmla="*/ 2147483647 h 168"/>
                <a:gd name="T32" fmla="*/ 2147483647 w 193"/>
                <a:gd name="T33" fmla="*/ 2147483647 h 168"/>
                <a:gd name="T34" fmla="*/ 2147483647 w 193"/>
                <a:gd name="T35" fmla="*/ 2147483647 h 168"/>
                <a:gd name="T36" fmla="*/ 2147483647 w 193"/>
                <a:gd name="T37" fmla="*/ 2147483647 h 168"/>
                <a:gd name="T38" fmla="*/ 2147483647 w 193"/>
                <a:gd name="T39" fmla="*/ 2147483647 h 168"/>
                <a:gd name="T40" fmla="*/ 2147483647 w 193"/>
                <a:gd name="T41" fmla="*/ 2147483647 h 168"/>
                <a:gd name="T42" fmla="*/ 2147483647 w 193"/>
                <a:gd name="T43" fmla="*/ 2147483647 h 168"/>
                <a:gd name="T44" fmla="*/ 2147483647 w 193"/>
                <a:gd name="T45" fmla="*/ 2147483647 h 168"/>
                <a:gd name="T46" fmla="*/ 2147483647 w 193"/>
                <a:gd name="T47" fmla="*/ 2147483647 h 168"/>
                <a:gd name="T48" fmla="*/ 2147483647 w 193"/>
                <a:gd name="T49" fmla="*/ 2147483647 h 168"/>
                <a:gd name="T50" fmla="*/ 2147483647 w 193"/>
                <a:gd name="T51" fmla="*/ 2147483647 h 168"/>
                <a:gd name="T52" fmla="*/ 2147483647 w 193"/>
                <a:gd name="T53" fmla="*/ 2147483647 h 168"/>
                <a:gd name="T54" fmla="*/ 2147483647 w 193"/>
                <a:gd name="T55" fmla="*/ 2147483647 h 168"/>
                <a:gd name="T56" fmla="*/ 2147483647 w 193"/>
                <a:gd name="T57" fmla="*/ 2147483647 h 168"/>
                <a:gd name="T58" fmla="*/ 2147483647 w 193"/>
                <a:gd name="T59" fmla="*/ 2147483647 h 168"/>
                <a:gd name="T60" fmla="*/ 2147483647 w 193"/>
                <a:gd name="T61" fmla="*/ 2147483647 h 168"/>
                <a:gd name="T62" fmla="*/ 2147483647 w 193"/>
                <a:gd name="T63" fmla="*/ 2147483647 h 16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93" h="168">
                  <a:moveTo>
                    <a:pt x="119" y="39"/>
                  </a:moveTo>
                  <a:cubicBezTo>
                    <a:pt x="118" y="41"/>
                    <a:pt x="117" y="44"/>
                    <a:pt x="116" y="46"/>
                  </a:cubicBezTo>
                  <a:cubicBezTo>
                    <a:pt x="115" y="48"/>
                    <a:pt x="113" y="50"/>
                    <a:pt x="112" y="52"/>
                  </a:cubicBezTo>
                  <a:cubicBezTo>
                    <a:pt x="112" y="55"/>
                    <a:pt x="112" y="57"/>
                    <a:pt x="112" y="60"/>
                  </a:cubicBezTo>
                  <a:cubicBezTo>
                    <a:pt x="113" y="61"/>
                    <a:pt x="114" y="62"/>
                    <a:pt x="115" y="62"/>
                  </a:cubicBezTo>
                  <a:cubicBezTo>
                    <a:pt x="117" y="62"/>
                    <a:pt x="118" y="60"/>
                    <a:pt x="120" y="60"/>
                  </a:cubicBezTo>
                  <a:cubicBezTo>
                    <a:pt x="122" y="60"/>
                    <a:pt x="124" y="60"/>
                    <a:pt x="126" y="60"/>
                  </a:cubicBezTo>
                  <a:cubicBezTo>
                    <a:pt x="124" y="63"/>
                    <a:pt x="120" y="66"/>
                    <a:pt x="121" y="69"/>
                  </a:cubicBezTo>
                  <a:cubicBezTo>
                    <a:pt x="122" y="73"/>
                    <a:pt x="127" y="74"/>
                    <a:pt x="129" y="77"/>
                  </a:cubicBezTo>
                  <a:cubicBezTo>
                    <a:pt x="130" y="78"/>
                    <a:pt x="130" y="80"/>
                    <a:pt x="131" y="82"/>
                  </a:cubicBezTo>
                  <a:cubicBezTo>
                    <a:pt x="133" y="84"/>
                    <a:pt x="134" y="87"/>
                    <a:pt x="137" y="88"/>
                  </a:cubicBezTo>
                  <a:lnTo>
                    <a:pt x="178" y="104"/>
                  </a:lnTo>
                  <a:cubicBezTo>
                    <a:pt x="182" y="105"/>
                    <a:pt x="193" y="99"/>
                    <a:pt x="190" y="102"/>
                  </a:cubicBezTo>
                  <a:lnTo>
                    <a:pt x="153" y="147"/>
                  </a:lnTo>
                  <a:cubicBezTo>
                    <a:pt x="150" y="151"/>
                    <a:pt x="143" y="147"/>
                    <a:pt x="139" y="148"/>
                  </a:cubicBezTo>
                  <a:cubicBezTo>
                    <a:pt x="134" y="149"/>
                    <a:pt x="130" y="152"/>
                    <a:pt x="125" y="154"/>
                  </a:cubicBezTo>
                  <a:cubicBezTo>
                    <a:pt x="121" y="156"/>
                    <a:pt x="116" y="160"/>
                    <a:pt x="112" y="162"/>
                  </a:cubicBezTo>
                  <a:cubicBezTo>
                    <a:pt x="111" y="162"/>
                    <a:pt x="108" y="163"/>
                    <a:pt x="107" y="162"/>
                  </a:cubicBezTo>
                  <a:cubicBezTo>
                    <a:pt x="104" y="161"/>
                    <a:pt x="104" y="156"/>
                    <a:pt x="101" y="156"/>
                  </a:cubicBezTo>
                  <a:cubicBezTo>
                    <a:pt x="96" y="156"/>
                    <a:pt x="93" y="159"/>
                    <a:pt x="89" y="162"/>
                  </a:cubicBezTo>
                  <a:cubicBezTo>
                    <a:pt x="88" y="163"/>
                    <a:pt x="89" y="168"/>
                    <a:pt x="87" y="168"/>
                  </a:cubicBezTo>
                  <a:lnTo>
                    <a:pt x="69" y="167"/>
                  </a:lnTo>
                  <a:cubicBezTo>
                    <a:pt x="63" y="166"/>
                    <a:pt x="60" y="158"/>
                    <a:pt x="55" y="155"/>
                  </a:cubicBezTo>
                  <a:cubicBezTo>
                    <a:pt x="52" y="154"/>
                    <a:pt x="49" y="155"/>
                    <a:pt x="47" y="154"/>
                  </a:cubicBezTo>
                  <a:cubicBezTo>
                    <a:pt x="44" y="154"/>
                    <a:pt x="41" y="154"/>
                    <a:pt x="40" y="152"/>
                  </a:cubicBezTo>
                  <a:cubicBezTo>
                    <a:pt x="38" y="149"/>
                    <a:pt x="41" y="145"/>
                    <a:pt x="39" y="142"/>
                  </a:cubicBezTo>
                  <a:cubicBezTo>
                    <a:pt x="38" y="140"/>
                    <a:pt x="34" y="141"/>
                    <a:pt x="32" y="140"/>
                  </a:cubicBezTo>
                  <a:cubicBezTo>
                    <a:pt x="31" y="138"/>
                    <a:pt x="29" y="137"/>
                    <a:pt x="29" y="135"/>
                  </a:cubicBezTo>
                  <a:cubicBezTo>
                    <a:pt x="27" y="132"/>
                    <a:pt x="28" y="128"/>
                    <a:pt x="26" y="125"/>
                  </a:cubicBezTo>
                  <a:cubicBezTo>
                    <a:pt x="25" y="122"/>
                    <a:pt x="22" y="120"/>
                    <a:pt x="20" y="117"/>
                  </a:cubicBezTo>
                  <a:cubicBezTo>
                    <a:pt x="17" y="114"/>
                    <a:pt x="16" y="109"/>
                    <a:pt x="12" y="107"/>
                  </a:cubicBezTo>
                  <a:cubicBezTo>
                    <a:pt x="9" y="105"/>
                    <a:pt x="5" y="108"/>
                    <a:pt x="2" y="106"/>
                  </a:cubicBezTo>
                  <a:cubicBezTo>
                    <a:pt x="0" y="104"/>
                    <a:pt x="1" y="100"/>
                    <a:pt x="3" y="98"/>
                  </a:cubicBezTo>
                  <a:cubicBezTo>
                    <a:pt x="5" y="96"/>
                    <a:pt x="9" y="98"/>
                    <a:pt x="11" y="97"/>
                  </a:cubicBezTo>
                  <a:cubicBezTo>
                    <a:pt x="13" y="97"/>
                    <a:pt x="16" y="97"/>
                    <a:pt x="16" y="96"/>
                  </a:cubicBezTo>
                  <a:cubicBezTo>
                    <a:pt x="18" y="92"/>
                    <a:pt x="15" y="87"/>
                    <a:pt x="16" y="83"/>
                  </a:cubicBezTo>
                  <a:cubicBezTo>
                    <a:pt x="16" y="79"/>
                    <a:pt x="18" y="75"/>
                    <a:pt x="18" y="71"/>
                  </a:cubicBezTo>
                  <a:cubicBezTo>
                    <a:pt x="18" y="70"/>
                    <a:pt x="16" y="69"/>
                    <a:pt x="16" y="67"/>
                  </a:cubicBezTo>
                  <a:cubicBezTo>
                    <a:pt x="16" y="65"/>
                    <a:pt x="17" y="64"/>
                    <a:pt x="19" y="63"/>
                  </a:cubicBezTo>
                  <a:cubicBezTo>
                    <a:pt x="20" y="63"/>
                    <a:pt x="21" y="64"/>
                    <a:pt x="23" y="64"/>
                  </a:cubicBezTo>
                  <a:cubicBezTo>
                    <a:pt x="24" y="64"/>
                    <a:pt x="26" y="65"/>
                    <a:pt x="26" y="64"/>
                  </a:cubicBezTo>
                  <a:cubicBezTo>
                    <a:pt x="27" y="58"/>
                    <a:pt x="25" y="52"/>
                    <a:pt x="27" y="46"/>
                  </a:cubicBezTo>
                  <a:cubicBezTo>
                    <a:pt x="27" y="44"/>
                    <a:pt x="30" y="44"/>
                    <a:pt x="31" y="43"/>
                  </a:cubicBezTo>
                  <a:cubicBezTo>
                    <a:pt x="32" y="40"/>
                    <a:pt x="32" y="36"/>
                    <a:pt x="34" y="34"/>
                  </a:cubicBezTo>
                  <a:cubicBezTo>
                    <a:pt x="36" y="32"/>
                    <a:pt x="39" y="33"/>
                    <a:pt x="41" y="32"/>
                  </a:cubicBezTo>
                  <a:cubicBezTo>
                    <a:pt x="42" y="31"/>
                    <a:pt x="40" y="30"/>
                    <a:pt x="41" y="29"/>
                  </a:cubicBezTo>
                  <a:cubicBezTo>
                    <a:pt x="42" y="26"/>
                    <a:pt x="44" y="24"/>
                    <a:pt x="44" y="22"/>
                  </a:cubicBezTo>
                  <a:cubicBezTo>
                    <a:pt x="45" y="20"/>
                    <a:pt x="43" y="18"/>
                    <a:pt x="44" y="16"/>
                  </a:cubicBezTo>
                  <a:cubicBezTo>
                    <a:pt x="44" y="14"/>
                    <a:pt x="46" y="13"/>
                    <a:pt x="47" y="12"/>
                  </a:cubicBezTo>
                  <a:cubicBezTo>
                    <a:pt x="48" y="12"/>
                    <a:pt x="50" y="12"/>
                    <a:pt x="52" y="12"/>
                  </a:cubicBezTo>
                  <a:cubicBezTo>
                    <a:pt x="53" y="12"/>
                    <a:pt x="54" y="9"/>
                    <a:pt x="55" y="9"/>
                  </a:cubicBezTo>
                  <a:cubicBezTo>
                    <a:pt x="57" y="9"/>
                    <a:pt x="58" y="15"/>
                    <a:pt x="59" y="13"/>
                  </a:cubicBezTo>
                  <a:cubicBezTo>
                    <a:pt x="62" y="11"/>
                    <a:pt x="60" y="5"/>
                    <a:pt x="62" y="2"/>
                  </a:cubicBezTo>
                  <a:cubicBezTo>
                    <a:pt x="63" y="0"/>
                    <a:pt x="64" y="5"/>
                    <a:pt x="66" y="6"/>
                  </a:cubicBezTo>
                  <a:cubicBezTo>
                    <a:pt x="67" y="7"/>
                    <a:pt x="68" y="8"/>
                    <a:pt x="69" y="9"/>
                  </a:cubicBezTo>
                  <a:cubicBezTo>
                    <a:pt x="71" y="9"/>
                    <a:pt x="73" y="8"/>
                    <a:pt x="75" y="8"/>
                  </a:cubicBezTo>
                  <a:cubicBezTo>
                    <a:pt x="76" y="8"/>
                    <a:pt x="77" y="6"/>
                    <a:pt x="78" y="6"/>
                  </a:cubicBezTo>
                  <a:cubicBezTo>
                    <a:pt x="79" y="6"/>
                    <a:pt x="80" y="8"/>
                    <a:pt x="82" y="9"/>
                  </a:cubicBezTo>
                  <a:cubicBezTo>
                    <a:pt x="86" y="10"/>
                    <a:pt x="89" y="9"/>
                    <a:pt x="93" y="10"/>
                  </a:cubicBezTo>
                  <a:cubicBezTo>
                    <a:pt x="95" y="11"/>
                    <a:pt x="98" y="13"/>
                    <a:pt x="100" y="15"/>
                  </a:cubicBezTo>
                  <a:cubicBezTo>
                    <a:pt x="102" y="17"/>
                    <a:pt x="102" y="20"/>
                    <a:pt x="104" y="22"/>
                  </a:cubicBezTo>
                  <a:cubicBezTo>
                    <a:pt x="107" y="25"/>
                    <a:pt x="110" y="27"/>
                    <a:pt x="113" y="30"/>
                  </a:cubicBezTo>
                  <a:cubicBezTo>
                    <a:pt x="114" y="31"/>
                    <a:pt x="114" y="33"/>
                    <a:pt x="115" y="35"/>
                  </a:cubicBezTo>
                  <a:cubicBezTo>
                    <a:pt x="116" y="36"/>
                    <a:pt x="118" y="38"/>
                    <a:pt x="119" y="39"/>
                  </a:cubicBezTo>
                  <a:close/>
                </a:path>
              </a:pathLst>
            </a:custGeom>
            <a:solidFill>
              <a:srgbClr val="C7E9C0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14" name="Freeform 74">
              <a:extLst>
                <a:ext uri="{FF2B5EF4-FFF2-40B4-BE49-F238E27FC236}">
                  <a16:creationId xmlns:a16="http://schemas.microsoft.com/office/drawing/2014/main" id="{48B0664A-F0CE-E040-90EC-F318D702D0A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110505" y="2268792"/>
              <a:ext cx="429686" cy="404033"/>
            </a:xfrm>
            <a:custGeom>
              <a:avLst/>
              <a:gdLst>
                <a:gd name="T0" fmla="*/ 2147483647 w 86"/>
                <a:gd name="T1" fmla="*/ 2147483647 h 82"/>
                <a:gd name="T2" fmla="*/ 2147483647 w 86"/>
                <a:gd name="T3" fmla="*/ 2147483647 h 82"/>
                <a:gd name="T4" fmla="*/ 2147483647 w 86"/>
                <a:gd name="T5" fmla="*/ 2147483647 h 82"/>
                <a:gd name="T6" fmla="*/ 2147483647 w 86"/>
                <a:gd name="T7" fmla="*/ 2147483647 h 82"/>
                <a:gd name="T8" fmla="*/ 2147483647 w 86"/>
                <a:gd name="T9" fmla="*/ 2147483647 h 82"/>
                <a:gd name="T10" fmla="*/ 2147483647 w 86"/>
                <a:gd name="T11" fmla="*/ 2147483647 h 82"/>
                <a:gd name="T12" fmla="*/ 2147483647 w 86"/>
                <a:gd name="T13" fmla="*/ 2147483647 h 82"/>
                <a:gd name="T14" fmla="*/ 2147483647 w 86"/>
                <a:gd name="T15" fmla="*/ 2147483647 h 82"/>
                <a:gd name="T16" fmla="*/ 2147483647 w 86"/>
                <a:gd name="T17" fmla="*/ 2147483647 h 82"/>
                <a:gd name="T18" fmla="*/ 2147483647 w 86"/>
                <a:gd name="T19" fmla="*/ 2147483647 h 82"/>
                <a:gd name="T20" fmla="*/ 2147483647 w 86"/>
                <a:gd name="T21" fmla="*/ 2147483647 h 82"/>
                <a:gd name="T22" fmla="*/ 2147483647 w 86"/>
                <a:gd name="T23" fmla="*/ 2147483647 h 82"/>
                <a:gd name="T24" fmla="*/ 2147483647 w 86"/>
                <a:gd name="T25" fmla="*/ 2147483647 h 82"/>
                <a:gd name="T26" fmla="*/ 2147483647 w 86"/>
                <a:gd name="T27" fmla="*/ 2147483647 h 82"/>
                <a:gd name="T28" fmla="*/ 2147483647 w 86"/>
                <a:gd name="T29" fmla="*/ 2147483647 h 82"/>
                <a:gd name="T30" fmla="*/ 2147483647 w 86"/>
                <a:gd name="T31" fmla="*/ 0 h 82"/>
                <a:gd name="T32" fmla="*/ 2147483647 w 86"/>
                <a:gd name="T33" fmla="*/ 2147483647 h 82"/>
                <a:gd name="T34" fmla="*/ 2147483647 w 86"/>
                <a:gd name="T35" fmla="*/ 2147483647 h 82"/>
                <a:gd name="T36" fmla="*/ 2147483647 w 86"/>
                <a:gd name="T37" fmla="*/ 2147483647 h 82"/>
                <a:gd name="T38" fmla="*/ 2147483647 w 86"/>
                <a:gd name="T39" fmla="*/ 2147483647 h 82"/>
                <a:gd name="T40" fmla="*/ 2147483647 w 86"/>
                <a:gd name="T41" fmla="*/ 2147483647 h 82"/>
                <a:gd name="T42" fmla="*/ 2147483647 w 86"/>
                <a:gd name="T43" fmla="*/ 2147483647 h 82"/>
                <a:gd name="T44" fmla="*/ 2147483647 w 86"/>
                <a:gd name="T45" fmla="*/ 2147483647 h 82"/>
                <a:gd name="T46" fmla="*/ 2147483647 w 86"/>
                <a:gd name="T47" fmla="*/ 2147483647 h 82"/>
                <a:gd name="T48" fmla="*/ 2147483647 w 86"/>
                <a:gd name="T49" fmla="*/ 2147483647 h 82"/>
                <a:gd name="T50" fmla="*/ 2147483647 w 86"/>
                <a:gd name="T51" fmla="*/ 2147483647 h 82"/>
                <a:gd name="T52" fmla="*/ 2147483647 w 86"/>
                <a:gd name="T53" fmla="*/ 2147483647 h 82"/>
                <a:gd name="T54" fmla="*/ 2147483647 w 86"/>
                <a:gd name="T55" fmla="*/ 2147483647 h 82"/>
                <a:gd name="T56" fmla="*/ 2147483647 w 86"/>
                <a:gd name="T57" fmla="*/ 2147483647 h 82"/>
                <a:gd name="T58" fmla="*/ 2147483647 w 86"/>
                <a:gd name="T59" fmla="*/ 2147483647 h 82"/>
                <a:gd name="T60" fmla="*/ 2147483647 w 86"/>
                <a:gd name="T61" fmla="*/ 2147483647 h 82"/>
                <a:gd name="T62" fmla="*/ 2147483647 w 86"/>
                <a:gd name="T63" fmla="*/ 2147483647 h 82"/>
                <a:gd name="T64" fmla="*/ 2147483647 w 86"/>
                <a:gd name="T65" fmla="*/ 2147483647 h 82"/>
                <a:gd name="T66" fmla="*/ 2147483647 w 86"/>
                <a:gd name="T67" fmla="*/ 2147483647 h 82"/>
                <a:gd name="T68" fmla="*/ 2147483647 w 86"/>
                <a:gd name="T69" fmla="*/ 2147483647 h 82"/>
                <a:gd name="T70" fmla="*/ 2147483647 w 86"/>
                <a:gd name="T71" fmla="*/ 2147483647 h 82"/>
                <a:gd name="T72" fmla="*/ 2147483647 w 86"/>
                <a:gd name="T73" fmla="*/ 2147483647 h 82"/>
                <a:gd name="T74" fmla="*/ 2147483647 w 86"/>
                <a:gd name="T75" fmla="*/ 2147483647 h 82"/>
                <a:gd name="T76" fmla="*/ 2147483647 w 86"/>
                <a:gd name="T77" fmla="*/ 2147483647 h 82"/>
                <a:gd name="T78" fmla="*/ 2147483647 w 86"/>
                <a:gd name="T79" fmla="*/ 2147483647 h 82"/>
                <a:gd name="T80" fmla="*/ 2147483647 w 86"/>
                <a:gd name="T81" fmla="*/ 2147483647 h 82"/>
                <a:gd name="T82" fmla="*/ 2147483647 w 86"/>
                <a:gd name="T83" fmla="*/ 2147483647 h 82"/>
                <a:gd name="T84" fmla="*/ 2147483647 w 86"/>
                <a:gd name="T85" fmla="*/ 2147483647 h 82"/>
                <a:gd name="T86" fmla="*/ 2147483647 w 86"/>
                <a:gd name="T87" fmla="*/ 2147483647 h 82"/>
                <a:gd name="T88" fmla="*/ 2147483647 w 86"/>
                <a:gd name="T89" fmla="*/ 2147483647 h 82"/>
                <a:gd name="T90" fmla="*/ 2147483647 w 86"/>
                <a:gd name="T91" fmla="*/ 2147483647 h 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86" h="82">
                  <a:moveTo>
                    <a:pt x="86" y="78"/>
                  </a:moveTo>
                  <a:cubicBezTo>
                    <a:pt x="85" y="77"/>
                    <a:pt x="83" y="76"/>
                    <a:pt x="82" y="74"/>
                  </a:cubicBezTo>
                  <a:cubicBezTo>
                    <a:pt x="80" y="72"/>
                    <a:pt x="79" y="70"/>
                    <a:pt x="77" y="68"/>
                  </a:cubicBezTo>
                  <a:cubicBezTo>
                    <a:pt x="77" y="67"/>
                    <a:pt x="76" y="66"/>
                    <a:pt x="75" y="65"/>
                  </a:cubicBezTo>
                  <a:cubicBezTo>
                    <a:pt x="73" y="62"/>
                    <a:pt x="69" y="61"/>
                    <a:pt x="67" y="58"/>
                  </a:cubicBezTo>
                  <a:cubicBezTo>
                    <a:pt x="65" y="56"/>
                    <a:pt x="64" y="53"/>
                    <a:pt x="61" y="50"/>
                  </a:cubicBezTo>
                  <a:cubicBezTo>
                    <a:pt x="60" y="49"/>
                    <a:pt x="58" y="49"/>
                    <a:pt x="56" y="47"/>
                  </a:cubicBezTo>
                  <a:cubicBezTo>
                    <a:pt x="55" y="46"/>
                    <a:pt x="55" y="45"/>
                    <a:pt x="54" y="44"/>
                  </a:cubicBezTo>
                  <a:cubicBezTo>
                    <a:pt x="53" y="43"/>
                    <a:pt x="51" y="45"/>
                    <a:pt x="50" y="44"/>
                  </a:cubicBezTo>
                  <a:cubicBezTo>
                    <a:pt x="48" y="44"/>
                    <a:pt x="47" y="43"/>
                    <a:pt x="46" y="42"/>
                  </a:cubicBezTo>
                  <a:cubicBezTo>
                    <a:pt x="45" y="41"/>
                    <a:pt x="45" y="38"/>
                    <a:pt x="43" y="37"/>
                  </a:cubicBezTo>
                  <a:cubicBezTo>
                    <a:pt x="42" y="37"/>
                    <a:pt x="41" y="41"/>
                    <a:pt x="40" y="40"/>
                  </a:cubicBezTo>
                  <a:cubicBezTo>
                    <a:pt x="38" y="39"/>
                    <a:pt x="38" y="36"/>
                    <a:pt x="37" y="33"/>
                  </a:cubicBezTo>
                  <a:cubicBezTo>
                    <a:pt x="37" y="31"/>
                    <a:pt x="36" y="28"/>
                    <a:pt x="35" y="25"/>
                  </a:cubicBezTo>
                  <a:cubicBezTo>
                    <a:pt x="34" y="21"/>
                    <a:pt x="33" y="17"/>
                    <a:pt x="32" y="14"/>
                  </a:cubicBezTo>
                  <a:cubicBezTo>
                    <a:pt x="31" y="9"/>
                    <a:pt x="29" y="4"/>
                    <a:pt x="28" y="0"/>
                  </a:cubicBezTo>
                  <a:cubicBezTo>
                    <a:pt x="26" y="1"/>
                    <a:pt x="24" y="2"/>
                    <a:pt x="22" y="3"/>
                  </a:cubicBezTo>
                  <a:cubicBezTo>
                    <a:pt x="20" y="3"/>
                    <a:pt x="19" y="5"/>
                    <a:pt x="18" y="6"/>
                  </a:cubicBezTo>
                  <a:cubicBezTo>
                    <a:pt x="16" y="6"/>
                    <a:pt x="15" y="3"/>
                    <a:pt x="14" y="4"/>
                  </a:cubicBezTo>
                  <a:cubicBezTo>
                    <a:pt x="13" y="5"/>
                    <a:pt x="14" y="9"/>
                    <a:pt x="12" y="10"/>
                  </a:cubicBezTo>
                  <a:cubicBezTo>
                    <a:pt x="10" y="11"/>
                    <a:pt x="8" y="9"/>
                    <a:pt x="7" y="10"/>
                  </a:cubicBezTo>
                  <a:cubicBezTo>
                    <a:pt x="6" y="11"/>
                    <a:pt x="7" y="13"/>
                    <a:pt x="6" y="15"/>
                  </a:cubicBezTo>
                  <a:cubicBezTo>
                    <a:pt x="6" y="16"/>
                    <a:pt x="4" y="18"/>
                    <a:pt x="4" y="19"/>
                  </a:cubicBezTo>
                  <a:cubicBezTo>
                    <a:pt x="4" y="21"/>
                    <a:pt x="6" y="22"/>
                    <a:pt x="7" y="23"/>
                  </a:cubicBezTo>
                  <a:cubicBezTo>
                    <a:pt x="7" y="26"/>
                    <a:pt x="6" y="29"/>
                    <a:pt x="4" y="32"/>
                  </a:cubicBezTo>
                  <a:cubicBezTo>
                    <a:pt x="4" y="35"/>
                    <a:pt x="1" y="36"/>
                    <a:pt x="1" y="38"/>
                  </a:cubicBezTo>
                  <a:cubicBezTo>
                    <a:pt x="0" y="41"/>
                    <a:pt x="1" y="45"/>
                    <a:pt x="2" y="48"/>
                  </a:cubicBezTo>
                  <a:cubicBezTo>
                    <a:pt x="2" y="50"/>
                    <a:pt x="3" y="51"/>
                    <a:pt x="4" y="53"/>
                  </a:cubicBezTo>
                  <a:cubicBezTo>
                    <a:pt x="5" y="53"/>
                    <a:pt x="7" y="53"/>
                    <a:pt x="9" y="53"/>
                  </a:cubicBezTo>
                  <a:cubicBezTo>
                    <a:pt x="10" y="53"/>
                    <a:pt x="11" y="50"/>
                    <a:pt x="12" y="50"/>
                  </a:cubicBezTo>
                  <a:cubicBezTo>
                    <a:pt x="14" y="50"/>
                    <a:pt x="15" y="56"/>
                    <a:pt x="16" y="54"/>
                  </a:cubicBezTo>
                  <a:cubicBezTo>
                    <a:pt x="19" y="52"/>
                    <a:pt x="17" y="46"/>
                    <a:pt x="19" y="43"/>
                  </a:cubicBezTo>
                  <a:cubicBezTo>
                    <a:pt x="20" y="41"/>
                    <a:pt x="21" y="46"/>
                    <a:pt x="23" y="47"/>
                  </a:cubicBezTo>
                  <a:cubicBezTo>
                    <a:pt x="24" y="48"/>
                    <a:pt x="25" y="49"/>
                    <a:pt x="26" y="50"/>
                  </a:cubicBezTo>
                  <a:cubicBezTo>
                    <a:pt x="28" y="50"/>
                    <a:pt x="30" y="49"/>
                    <a:pt x="32" y="49"/>
                  </a:cubicBezTo>
                  <a:cubicBezTo>
                    <a:pt x="33" y="49"/>
                    <a:pt x="34" y="47"/>
                    <a:pt x="35" y="47"/>
                  </a:cubicBezTo>
                  <a:cubicBezTo>
                    <a:pt x="36" y="47"/>
                    <a:pt x="37" y="49"/>
                    <a:pt x="39" y="50"/>
                  </a:cubicBezTo>
                  <a:cubicBezTo>
                    <a:pt x="43" y="51"/>
                    <a:pt x="46" y="50"/>
                    <a:pt x="50" y="51"/>
                  </a:cubicBezTo>
                  <a:cubicBezTo>
                    <a:pt x="52" y="52"/>
                    <a:pt x="55" y="54"/>
                    <a:pt x="57" y="56"/>
                  </a:cubicBezTo>
                  <a:cubicBezTo>
                    <a:pt x="59" y="58"/>
                    <a:pt x="59" y="61"/>
                    <a:pt x="61" y="63"/>
                  </a:cubicBezTo>
                  <a:cubicBezTo>
                    <a:pt x="64" y="66"/>
                    <a:pt x="67" y="68"/>
                    <a:pt x="70" y="71"/>
                  </a:cubicBezTo>
                  <a:cubicBezTo>
                    <a:pt x="71" y="72"/>
                    <a:pt x="71" y="74"/>
                    <a:pt x="72" y="76"/>
                  </a:cubicBezTo>
                  <a:cubicBezTo>
                    <a:pt x="73" y="77"/>
                    <a:pt x="75" y="79"/>
                    <a:pt x="76" y="80"/>
                  </a:cubicBezTo>
                  <a:cubicBezTo>
                    <a:pt x="78" y="80"/>
                    <a:pt x="79" y="82"/>
                    <a:pt x="81" y="81"/>
                  </a:cubicBezTo>
                  <a:cubicBezTo>
                    <a:pt x="82" y="81"/>
                    <a:pt x="82" y="79"/>
                    <a:pt x="83" y="78"/>
                  </a:cubicBezTo>
                  <a:cubicBezTo>
                    <a:pt x="83" y="77"/>
                    <a:pt x="85" y="78"/>
                    <a:pt x="86" y="78"/>
                  </a:cubicBezTo>
                  <a:close/>
                </a:path>
              </a:pathLst>
            </a:custGeom>
            <a:solidFill>
              <a:srgbClr val="F6A721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15" name="Freeform 75">
              <a:extLst>
                <a:ext uri="{FF2B5EF4-FFF2-40B4-BE49-F238E27FC236}">
                  <a16:creationId xmlns:a16="http://schemas.microsoft.com/office/drawing/2014/main" id="{61D29B38-EE9C-BF47-A309-06D046C649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92727" y="1885374"/>
              <a:ext cx="1059617" cy="1418244"/>
            </a:xfrm>
            <a:custGeom>
              <a:avLst/>
              <a:gdLst>
                <a:gd name="T0" fmla="*/ 2147483647 w 211"/>
                <a:gd name="T1" fmla="*/ 2147483647 h 286"/>
                <a:gd name="T2" fmla="*/ 2147483647 w 211"/>
                <a:gd name="T3" fmla="*/ 2147483647 h 286"/>
                <a:gd name="T4" fmla="*/ 2147483647 w 211"/>
                <a:gd name="T5" fmla="*/ 2147483647 h 286"/>
                <a:gd name="T6" fmla="*/ 2147483647 w 211"/>
                <a:gd name="T7" fmla="*/ 2147483647 h 286"/>
                <a:gd name="T8" fmla="*/ 2147483647 w 211"/>
                <a:gd name="T9" fmla="*/ 2147483647 h 286"/>
                <a:gd name="T10" fmla="*/ 2147483647 w 211"/>
                <a:gd name="T11" fmla="*/ 2147483647 h 286"/>
                <a:gd name="T12" fmla="*/ 2147483647 w 211"/>
                <a:gd name="T13" fmla="*/ 2147483647 h 286"/>
                <a:gd name="T14" fmla="*/ 2147483647 w 211"/>
                <a:gd name="T15" fmla="*/ 2147483647 h 286"/>
                <a:gd name="T16" fmla="*/ 2147483647 w 211"/>
                <a:gd name="T17" fmla="*/ 2147483647 h 286"/>
                <a:gd name="T18" fmla="*/ 2147483647 w 211"/>
                <a:gd name="T19" fmla="*/ 2147483647 h 286"/>
                <a:gd name="T20" fmla="*/ 2147483647 w 211"/>
                <a:gd name="T21" fmla="*/ 2147483647 h 286"/>
                <a:gd name="T22" fmla="*/ 2147483647 w 211"/>
                <a:gd name="T23" fmla="*/ 0 h 286"/>
                <a:gd name="T24" fmla="*/ 2147483647 w 211"/>
                <a:gd name="T25" fmla="*/ 2147483647 h 286"/>
                <a:gd name="T26" fmla="*/ 2147483647 w 211"/>
                <a:gd name="T27" fmla="*/ 2147483647 h 286"/>
                <a:gd name="T28" fmla="*/ 2147483647 w 211"/>
                <a:gd name="T29" fmla="*/ 2147483647 h 286"/>
                <a:gd name="T30" fmla="*/ 2147483647 w 211"/>
                <a:gd name="T31" fmla="*/ 2147483647 h 286"/>
                <a:gd name="T32" fmla="*/ 2147483647 w 211"/>
                <a:gd name="T33" fmla="*/ 2147483647 h 286"/>
                <a:gd name="T34" fmla="*/ 2147483647 w 211"/>
                <a:gd name="T35" fmla="*/ 2147483647 h 286"/>
                <a:gd name="T36" fmla="*/ 2147483647 w 211"/>
                <a:gd name="T37" fmla="*/ 2147483647 h 286"/>
                <a:gd name="T38" fmla="*/ 2147483647 w 211"/>
                <a:gd name="T39" fmla="*/ 2147483647 h 286"/>
                <a:gd name="T40" fmla="*/ 2147483647 w 211"/>
                <a:gd name="T41" fmla="*/ 2147483647 h 286"/>
                <a:gd name="T42" fmla="*/ 2147483647 w 211"/>
                <a:gd name="T43" fmla="*/ 2147483647 h 286"/>
                <a:gd name="T44" fmla="*/ 2147483647 w 211"/>
                <a:gd name="T45" fmla="*/ 2147483647 h 286"/>
                <a:gd name="T46" fmla="*/ 2147483647 w 211"/>
                <a:gd name="T47" fmla="*/ 2147483647 h 286"/>
                <a:gd name="T48" fmla="*/ 2147483647 w 211"/>
                <a:gd name="T49" fmla="*/ 2147483647 h 286"/>
                <a:gd name="T50" fmla="*/ 2147483647 w 211"/>
                <a:gd name="T51" fmla="*/ 2147483647 h 286"/>
                <a:gd name="T52" fmla="*/ 2147483647 w 211"/>
                <a:gd name="T53" fmla="*/ 2147483647 h 286"/>
                <a:gd name="T54" fmla="*/ 2147483647 w 211"/>
                <a:gd name="T55" fmla="*/ 2147483647 h 286"/>
                <a:gd name="T56" fmla="*/ 2147483647 w 211"/>
                <a:gd name="T57" fmla="*/ 2147483647 h 286"/>
                <a:gd name="T58" fmla="*/ 2147483647 w 211"/>
                <a:gd name="T59" fmla="*/ 2147483647 h 286"/>
                <a:gd name="T60" fmla="*/ 2147483647 w 211"/>
                <a:gd name="T61" fmla="*/ 2147483647 h 286"/>
                <a:gd name="T62" fmla="*/ 2147483647 w 211"/>
                <a:gd name="T63" fmla="*/ 2147483647 h 286"/>
                <a:gd name="T64" fmla="*/ 2147483647 w 211"/>
                <a:gd name="T65" fmla="*/ 2147483647 h 286"/>
                <a:gd name="T66" fmla="*/ 2147483647 w 211"/>
                <a:gd name="T67" fmla="*/ 2147483647 h 286"/>
                <a:gd name="T68" fmla="*/ 2147483647 w 211"/>
                <a:gd name="T69" fmla="*/ 2147483647 h 286"/>
                <a:gd name="T70" fmla="*/ 2147483647 w 211"/>
                <a:gd name="T71" fmla="*/ 2147483647 h 286"/>
                <a:gd name="T72" fmla="*/ 2147483647 w 211"/>
                <a:gd name="T73" fmla="*/ 2147483647 h 286"/>
                <a:gd name="T74" fmla="*/ 2147483647 w 211"/>
                <a:gd name="T75" fmla="*/ 2147483647 h 286"/>
                <a:gd name="T76" fmla="*/ 2147483647 w 211"/>
                <a:gd name="T77" fmla="*/ 2147483647 h 286"/>
                <a:gd name="T78" fmla="*/ 2147483647 w 211"/>
                <a:gd name="T79" fmla="*/ 2147483647 h 286"/>
                <a:gd name="T80" fmla="*/ 2147483647 w 211"/>
                <a:gd name="T81" fmla="*/ 2147483647 h 286"/>
                <a:gd name="T82" fmla="*/ 2147483647 w 211"/>
                <a:gd name="T83" fmla="*/ 2147483647 h 286"/>
                <a:gd name="T84" fmla="*/ 2147483647 w 211"/>
                <a:gd name="T85" fmla="*/ 2147483647 h 286"/>
                <a:gd name="T86" fmla="*/ 2147483647 w 211"/>
                <a:gd name="T87" fmla="*/ 2147483647 h 286"/>
                <a:gd name="T88" fmla="*/ 2147483647 w 211"/>
                <a:gd name="T89" fmla="*/ 2147483647 h 286"/>
                <a:gd name="T90" fmla="*/ 2147483647 w 211"/>
                <a:gd name="T91" fmla="*/ 2147483647 h 286"/>
                <a:gd name="T92" fmla="*/ 2147483647 w 211"/>
                <a:gd name="T93" fmla="*/ 2147483647 h 286"/>
                <a:gd name="T94" fmla="*/ 2147483647 w 211"/>
                <a:gd name="T95" fmla="*/ 2147483647 h 286"/>
                <a:gd name="T96" fmla="*/ 2147483647 w 211"/>
                <a:gd name="T97" fmla="*/ 2147483647 h 286"/>
                <a:gd name="T98" fmla="*/ 2147483647 w 211"/>
                <a:gd name="T99" fmla="*/ 2147483647 h 286"/>
                <a:gd name="T100" fmla="*/ 2147483647 w 211"/>
                <a:gd name="T101" fmla="*/ 2147483647 h 286"/>
                <a:gd name="T102" fmla="*/ 2147483647 w 211"/>
                <a:gd name="T103" fmla="*/ 2147483647 h 286"/>
                <a:gd name="T104" fmla="*/ 2147483647 w 211"/>
                <a:gd name="T105" fmla="*/ 2147483647 h 286"/>
                <a:gd name="T106" fmla="*/ 2147483647 w 211"/>
                <a:gd name="T107" fmla="*/ 2147483647 h 286"/>
                <a:gd name="T108" fmla="*/ 2147483647 w 211"/>
                <a:gd name="T109" fmla="*/ 2147483647 h 28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11" h="286">
                  <a:moveTo>
                    <a:pt x="187" y="130"/>
                  </a:moveTo>
                  <a:cubicBezTo>
                    <a:pt x="186" y="128"/>
                    <a:pt x="185" y="127"/>
                    <a:pt x="185" y="125"/>
                  </a:cubicBezTo>
                  <a:cubicBezTo>
                    <a:pt x="184" y="122"/>
                    <a:pt x="183" y="118"/>
                    <a:pt x="184" y="115"/>
                  </a:cubicBezTo>
                  <a:cubicBezTo>
                    <a:pt x="184" y="113"/>
                    <a:pt x="187" y="112"/>
                    <a:pt x="187" y="109"/>
                  </a:cubicBezTo>
                  <a:cubicBezTo>
                    <a:pt x="189" y="106"/>
                    <a:pt x="190" y="103"/>
                    <a:pt x="190" y="100"/>
                  </a:cubicBezTo>
                  <a:cubicBezTo>
                    <a:pt x="189" y="99"/>
                    <a:pt x="187" y="98"/>
                    <a:pt x="187" y="96"/>
                  </a:cubicBezTo>
                  <a:cubicBezTo>
                    <a:pt x="187" y="95"/>
                    <a:pt x="189" y="93"/>
                    <a:pt x="189" y="92"/>
                  </a:cubicBezTo>
                  <a:cubicBezTo>
                    <a:pt x="190" y="90"/>
                    <a:pt x="189" y="88"/>
                    <a:pt x="190" y="87"/>
                  </a:cubicBezTo>
                  <a:cubicBezTo>
                    <a:pt x="191" y="86"/>
                    <a:pt x="193" y="88"/>
                    <a:pt x="195" y="87"/>
                  </a:cubicBezTo>
                  <a:cubicBezTo>
                    <a:pt x="197" y="86"/>
                    <a:pt x="196" y="82"/>
                    <a:pt x="197" y="81"/>
                  </a:cubicBezTo>
                  <a:cubicBezTo>
                    <a:pt x="198" y="80"/>
                    <a:pt x="199" y="83"/>
                    <a:pt x="201" y="83"/>
                  </a:cubicBezTo>
                  <a:cubicBezTo>
                    <a:pt x="202" y="82"/>
                    <a:pt x="203" y="80"/>
                    <a:pt x="205" y="80"/>
                  </a:cubicBezTo>
                  <a:cubicBezTo>
                    <a:pt x="207" y="79"/>
                    <a:pt x="209" y="78"/>
                    <a:pt x="211" y="77"/>
                  </a:cubicBezTo>
                  <a:cubicBezTo>
                    <a:pt x="208" y="75"/>
                    <a:pt x="205" y="74"/>
                    <a:pt x="203" y="72"/>
                  </a:cubicBezTo>
                  <a:cubicBezTo>
                    <a:pt x="203" y="71"/>
                    <a:pt x="204" y="69"/>
                    <a:pt x="203" y="69"/>
                  </a:cubicBezTo>
                  <a:cubicBezTo>
                    <a:pt x="202" y="67"/>
                    <a:pt x="198" y="66"/>
                    <a:pt x="197" y="64"/>
                  </a:cubicBezTo>
                  <a:cubicBezTo>
                    <a:pt x="195" y="62"/>
                    <a:pt x="193" y="60"/>
                    <a:pt x="192" y="57"/>
                  </a:cubicBezTo>
                  <a:cubicBezTo>
                    <a:pt x="191" y="52"/>
                    <a:pt x="191" y="47"/>
                    <a:pt x="191" y="43"/>
                  </a:cubicBezTo>
                  <a:cubicBezTo>
                    <a:pt x="191" y="38"/>
                    <a:pt x="192" y="34"/>
                    <a:pt x="191" y="30"/>
                  </a:cubicBezTo>
                  <a:cubicBezTo>
                    <a:pt x="191" y="27"/>
                    <a:pt x="187" y="25"/>
                    <a:pt x="187" y="22"/>
                  </a:cubicBezTo>
                  <a:cubicBezTo>
                    <a:pt x="186" y="19"/>
                    <a:pt x="189" y="17"/>
                    <a:pt x="188" y="15"/>
                  </a:cubicBezTo>
                  <a:cubicBezTo>
                    <a:pt x="186" y="11"/>
                    <a:pt x="183" y="8"/>
                    <a:pt x="179" y="5"/>
                  </a:cubicBezTo>
                  <a:cubicBezTo>
                    <a:pt x="178" y="5"/>
                    <a:pt x="176" y="6"/>
                    <a:pt x="175" y="5"/>
                  </a:cubicBezTo>
                  <a:cubicBezTo>
                    <a:pt x="174" y="4"/>
                    <a:pt x="173" y="2"/>
                    <a:pt x="171" y="0"/>
                  </a:cubicBezTo>
                  <a:cubicBezTo>
                    <a:pt x="170" y="2"/>
                    <a:pt x="168" y="4"/>
                    <a:pt x="166" y="6"/>
                  </a:cubicBezTo>
                  <a:cubicBezTo>
                    <a:pt x="164" y="7"/>
                    <a:pt x="162" y="5"/>
                    <a:pt x="160" y="6"/>
                  </a:cubicBezTo>
                  <a:cubicBezTo>
                    <a:pt x="159" y="7"/>
                    <a:pt x="159" y="9"/>
                    <a:pt x="158" y="11"/>
                  </a:cubicBezTo>
                  <a:cubicBezTo>
                    <a:pt x="156" y="12"/>
                    <a:pt x="154" y="11"/>
                    <a:pt x="153" y="13"/>
                  </a:cubicBezTo>
                  <a:cubicBezTo>
                    <a:pt x="152" y="15"/>
                    <a:pt x="153" y="17"/>
                    <a:pt x="152" y="19"/>
                  </a:cubicBezTo>
                  <a:cubicBezTo>
                    <a:pt x="151" y="21"/>
                    <a:pt x="148" y="23"/>
                    <a:pt x="146" y="22"/>
                  </a:cubicBezTo>
                  <a:cubicBezTo>
                    <a:pt x="144" y="21"/>
                    <a:pt x="145" y="16"/>
                    <a:pt x="142" y="16"/>
                  </a:cubicBezTo>
                  <a:cubicBezTo>
                    <a:pt x="107" y="14"/>
                    <a:pt x="73" y="16"/>
                    <a:pt x="38" y="16"/>
                  </a:cubicBezTo>
                  <a:lnTo>
                    <a:pt x="37" y="48"/>
                  </a:lnTo>
                  <a:lnTo>
                    <a:pt x="26" y="48"/>
                  </a:lnTo>
                  <a:lnTo>
                    <a:pt x="25" y="55"/>
                  </a:lnTo>
                  <a:cubicBezTo>
                    <a:pt x="25" y="73"/>
                    <a:pt x="27" y="91"/>
                    <a:pt x="25" y="108"/>
                  </a:cubicBezTo>
                  <a:cubicBezTo>
                    <a:pt x="25" y="110"/>
                    <a:pt x="21" y="107"/>
                    <a:pt x="19" y="108"/>
                  </a:cubicBezTo>
                  <a:cubicBezTo>
                    <a:pt x="17" y="108"/>
                    <a:pt x="15" y="109"/>
                    <a:pt x="14" y="111"/>
                  </a:cubicBezTo>
                  <a:cubicBezTo>
                    <a:pt x="13" y="112"/>
                    <a:pt x="16" y="114"/>
                    <a:pt x="15" y="116"/>
                  </a:cubicBezTo>
                  <a:cubicBezTo>
                    <a:pt x="14" y="119"/>
                    <a:pt x="12" y="121"/>
                    <a:pt x="10" y="123"/>
                  </a:cubicBezTo>
                  <a:cubicBezTo>
                    <a:pt x="9" y="124"/>
                    <a:pt x="6" y="125"/>
                    <a:pt x="7" y="126"/>
                  </a:cubicBezTo>
                  <a:cubicBezTo>
                    <a:pt x="7" y="128"/>
                    <a:pt x="11" y="130"/>
                    <a:pt x="10" y="132"/>
                  </a:cubicBezTo>
                  <a:cubicBezTo>
                    <a:pt x="10" y="134"/>
                    <a:pt x="5" y="133"/>
                    <a:pt x="5" y="135"/>
                  </a:cubicBezTo>
                  <a:cubicBezTo>
                    <a:pt x="4" y="138"/>
                    <a:pt x="7" y="141"/>
                    <a:pt x="6" y="144"/>
                  </a:cubicBezTo>
                  <a:cubicBezTo>
                    <a:pt x="6" y="147"/>
                    <a:pt x="2" y="148"/>
                    <a:pt x="1" y="150"/>
                  </a:cubicBezTo>
                  <a:cubicBezTo>
                    <a:pt x="0" y="151"/>
                    <a:pt x="0" y="154"/>
                    <a:pt x="1" y="155"/>
                  </a:cubicBezTo>
                  <a:cubicBezTo>
                    <a:pt x="3" y="156"/>
                    <a:pt x="6" y="152"/>
                    <a:pt x="8" y="153"/>
                  </a:cubicBezTo>
                  <a:cubicBezTo>
                    <a:pt x="10" y="156"/>
                    <a:pt x="8" y="160"/>
                    <a:pt x="9" y="163"/>
                  </a:cubicBezTo>
                  <a:cubicBezTo>
                    <a:pt x="10" y="164"/>
                    <a:pt x="12" y="163"/>
                    <a:pt x="12" y="164"/>
                  </a:cubicBezTo>
                  <a:cubicBezTo>
                    <a:pt x="12" y="165"/>
                    <a:pt x="9" y="166"/>
                    <a:pt x="9" y="168"/>
                  </a:cubicBezTo>
                  <a:cubicBezTo>
                    <a:pt x="10" y="171"/>
                    <a:pt x="13" y="172"/>
                    <a:pt x="14" y="174"/>
                  </a:cubicBezTo>
                  <a:cubicBezTo>
                    <a:pt x="15" y="175"/>
                    <a:pt x="14" y="177"/>
                    <a:pt x="13" y="178"/>
                  </a:cubicBezTo>
                  <a:cubicBezTo>
                    <a:pt x="15" y="180"/>
                    <a:pt x="18" y="182"/>
                    <a:pt x="19" y="184"/>
                  </a:cubicBezTo>
                  <a:cubicBezTo>
                    <a:pt x="22" y="187"/>
                    <a:pt x="24" y="191"/>
                    <a:pt x="25" y="195"/>
                  </a:cubicBezTo>
                  <a:cubicBezTo>
                    <a:pt x="26" y="197"/>
                    <a:pt x="25" y="200"/>
                    <a:pt x="25" y="202"/>
                  </a:cubicBezTo>
                  <a:cubicBezTo>
                    <a:pt x="24" y="204"/>
                    <a:pt x="21" y="205"/>
                    <a:pt x="21" y="206"/>
                  </a:cubicBezTo>
                  <a:cubicBezTo>
                    <a:pt x="21" y="208"/>
                    <a:pt x="23" y="210"/>
                    <a:pt x="25" y="211"/>
                  </a:cubicBezTo>
                  <a:cubicBezTo>
                    <a:pt x="27" y="212"/>
                    <a:pt x="30" y="209"/>
                    <a:pt x="32" y="211"/>
                  </a:cubicBezTo>
                  <a:cubicBezTo>
                    <a:pt x="34" y="212"/>
                    <a:pt x="30" y="214"/>
                    <a:pt x="31" y="216"/>
                  </a:cubicBezTo>
                  <a:cubicBezTo>
                    <a:pt x="34" y="218"/>
                    <a:pt x="38" y="216"/>
                    <a:pt x="41" y="218"/>
                  </a:cubicBezTo>
                  <a:cubicBezTo>
                    <a:pt x="42" y="219"/>
                    <a:pt x="41" y="222"/>
                    <a:pt x="42" y="223"/>
                  </a:cubicBezTo>
                  <a:cubicBezTo>
                    <a:pt x="43" y="224"/>
                    <a:pt x="45" y="222"/>
                    <a:pt x="46" y="223"/>
                  </a:cubicBezTo>
                  <a:cubicBezTo>
                    <a:pt x="47" y="224"/>
                    <a:pt x="45" y="227"/>
                    <a:pt x="45" y="228"/>
                  </a:cubicBezTo>
                  <a:cubicBezTo>
                    <a:pt x="46" y="230"/>
                    <a:pt x="48" y="232"/>
                    <a:pt x="50" y="234"/>
                  </a:cubicBezTo>
                  <a:cubicBezTo>
                    <a:pt x="52" y="235"/>
                    <a:pt x="54" y="233"/>
                    <a:pt x="55" y="234"/>
                  </a:cubicBezTo>
                  <a:cubicBezTo>
                    <a:pt x="57" y="238"/>
                    <a:pt x="61" y="240"/>
                    <a:pt x="62" y="242"/>
                  </a:cubicBezTo>
                  <a:cubicBezTo>
                    <a:pt x="63" y="243"/>
                    <a:pt x="59" y="243"/>
                    <a:pt x="59" y="244"/>
                  </a:cubicBezTo>
                  <a:cubicBezTo>
                    <a:pt x="61" y="247"/>
                    <a:pt x="64" y="247"/>
                    <a:pt x="66" y="249"/>
                  </a:cubicBezTo>
                  <a:cubicBezTo>
                    <a:pt x="67" y="249"/>
                    <a:pt x="69" y="250"/>
                    <a:pt x="70" y="251"/>
                  </a:cubicBezTo>
                  <a:cubicBezTo>
                    <a:pt x="71" y="253"/>
                    <a:pt x="73" y="255"/>
                    <a:pt x="73" y="258"/>
                  </a:cubicBezTo>
                  <a:cubicBezTo>
                    <a:pt x="73" y="260"/>
                    <a:pt x="72" y="262"/>
                    <a:pt x="72" y="265"/>
                  </a:cubicBezTo>
                  <a:cubicBezTo>
                    <a:pt x="74" y="266"/>
                    <a:pt x="76" y="268"/>
                    <a:pt x="78" y="269"/>
                  </a:cubicBezTo>
                  <a:cubicBezTo>
                    <a:pt x="80" y="270"/>
                    <a:pt x="83" y="272"/>
                    <a:pt x="85" y="272"/>
                  </a:cubicBezTo>
                  <a:cubicBezTo>
                    <a:pt x="87" y="272"/>
                    <a:pt x="88" y="270"/>
                    <a:pt x="89" y="270"/>
                  </a:cubicBezTo>
                  <a:cubicBezTo>
                    <a:pt x="91" y="269"/>
                    <a:pt x="93" y="270"/>
                    <a:pt x="95" y="270"/>
                  </a:cubicBezTo>
                  <a:cubicBezTo>
                    <a:pt x="97" y="269"/>
                    <a:pt x="97" y="267"/>
                    <a:pt x="99" y="267"/>
                  </a:cubicBezTo>
                  <a:cubicBezTo>
                    <a:pt x="102" y="269"/>
                    <a:pt x="105" y="273"/>
                    <a:pt x="107" y="277"/>
                  </a:cubicBezTo>
                  <a:cubicBezTo>
                    <a:pt x="109" y="278"/>
                    <a:pt x="109" y="281"/>
                    <a:pt x="111" y="283"/>
                  </a:cubicBezTo>
                  <a:cubicBezTo>
                    <a:pt x="112" y="284"/>
                    <a:pt x="113" y="285"/>
                    <a:pt x="114" y="286"/>
                  </a:cubicBezTo>
                  <a:cubicBezTo>
                    <a:pt x="115" y="285"/>
                    <a:pt x="115" y="283"/>
                    <a:pt x="117" y="283"/>
                  </a:cubicBezTo>
                  <a:cubicBezTo>
                    <a:pt x="119" y="282"/>
                    <a:pt x="122" y="283"/>
                    <a:pt x="124" y="283"/>
                  </a:cubicBezTo>
                  <a:cubicBezTo>
                    <a:pt x="126" y="282"/>
                    <a:pt x="127" y="279"/>
                    <a:pt x="129" y="280"/>
                  </a:cubicBezTo>
                  <a:cubicBezTo>
                    <a:pt x="131" y="280"/>
                    <a:pt x="130" y="284"/>
                    <a:pt x="132" y="284"/>
                  </a:cubicBezTo>
                  <a:cubicBezTo>
                    <a:pt x="133" y="285"/>
                    <a:pt x="134" y="282"/>
                    <a:pt x="136" y="282"/>
                  </a:cubicBezTo>
                  <a:cubicBezTo>
                    <a:pt x="138" y="280"/>
                    <a:pt x="140" y="279"/>
                    <a:pt x="143" y="279"/>
                  </a:cubicBezTo>
                  <a:cubicBezTo>
                    <a:pt x="144" y="279"/>
                    <a:pt x="145" y="281"/>
                    <a:pt x="146" y="281"/>
                  </a:cubicBezTo>
                  <a:cubicBezTo>
                    <a:pt x="148" y="281"/>
                    <a:pt x="150" y="282"/>
                    <a:pt x="151" y="281"/>
                  </a:cubicBezTo>
                  <a:cubicBezTo>
                    <a:pt x="154" y="280"/>
                    <a:pt x="155" y="277"/>
                    <a:pt x="156" y="275"/>
                  </a:cubicBezTo>
                  <a:lnTo>
                    <a:pt x="172" y="258"/>
                  </a:lnTo>
                  <a:cubicBezTo>
                    <a:pt x="171" y="256"/>
                    <a:pt x="169" y="255"/>
                    <a:pt x="169" y="253"/>
                  </a:cubicBezTo>
                  <a:cubicBezTo>
                    <a:pt x="167" y="250"/>
                    <a:pt x="168" y="246"/>
                    <a:pt x="166" y="243"/>
                  </a:cubicBezTo>
                  <a:cubicBezTo>
                    <a:pt x="165" y="240"/>
                    <a:pt x="162" y="238"/>
                    <a:pt x="160" y="235"/>
                  </a:cubicBezTo>
                  <a:cubicBezTo>
                    <a:pt x="157" y="232"/>
                    <a:pt x="156" y="227"/>
                    <a:pt x="152" y="225"/>
                  </a:cubicBezTo>
                  <a:cubicBezTo>
                    <a:pt x="149" y="223"/>
                    <a:pt x="145" y="226"/>
                    <a:pt x="142" y="224"/>
                  </a:cubicBezTo>
                  <a:cubicBezTo>
                    <a:pt x="140" y="222"/>
                    <a:pt x="141" y="218"/>
                    <a:pt x="143" y="216"/>
                  </a:cubicBezTo>
                  <a:cubicBezTo>
                    <a:pt x="145" y="214"/>
                    <a:pt x="149" y="216"/>
                    <a:pt x="151" y="215"/>
                  </a:cubicBezTo>
                  <a:cubicBezTo>
                    <a:pt x="153" y="215"/>
                    <a:pt x="156" y="215"/>
                    <a:pt x="156" y="214"/>
                  </a:cubicBezTo>
                  <a:cubicBezTo>
                    <a:pt x="158" y="210"/>
                    <a:pt x="155" y="205"/>
                    <a:pt x="156" y="201"/>
                  </a:cubicBezTo>
                  <a:cubicBezTo>
                    <a:pt x="156" y="197"/>
                    <a:pt x="158" y="193"/>
                    <a:pt x="158" y="189"/>
                  </a:cubicBezTo>
                  <a:cubicBezTo>
                    <a:pt x="158" y="188"/>
                    <a:pt x="156" y="187"/>
                    <a:pt x="156" y="185"/>
                  </a:cubicBezTo>
                  <a:cubicBezTo>
                    <a:pt x="156" y="183"/>
                    <a:pt x="157" y="182"/>
                    <a:pt x="159" y="181"/>
                  </a:cubicBezTo>
                  <a:cubicBezTo>
                    <a:pt x="160" y="181"/>
                    <a:pt x="161" y="182"/>
                    <a:pt x="163" y="182"/>
                  </a:cubicBezTo>
                  <a:cubicBezTo>
                    <a:pt x="164" y="182"/>
                    <a:pt x="166" y="183"/>
                    <a:pt x="166" y="182"/>
                  </a:cubicBezTo>
                  <a:cubicBezTo>
                    <a:pt x="167" y="176"/>
                    <a:pt x="165" y="170"/>
                    <a:pt x="167" y="164"/>
                  </a:cubicBezTo>
                  <a:cubicBezTo>
                    <a:pt x="167" y="162"/>
                    <a:pt x="170" y="162"/>
                    <a:pt x="171" y="161"/>
                  </a:cubicBezTo>
                  <a:cubicBezTo>
                    <a:pt x="172" y="158"/>
                    <a:pt x="172" y="154"/>
                    <a:pt x="174" y="152"/>
                  </a:cubicBezTo>
                  <a:cubicBezTo>
                    <a:pt x="176" y="150"/>
                    <a:pt x="179" y="151"/>
                    <a:pt x="181" y="150"/>
                  </a:cubicBezTo>
                  <a:cubicBezTo>
                    <a:pt x="182" y="149"/>
                    <a:pt x="180" y="148"/>
                    <a:pt x="181" y="147"/>
                  </a:cubicBezTo>
                  <a:cubicBezTo>
                    <a:pt x="182" y="144"/>
                    <a:pt x="184" y="142"/>
                    <a:pt x="184" y="140"/>
                  </a:cubicBezTo>
                  <a:cubicBezTo>
                    <a:pt x="185" y="138"/>
                    <a:pt x="183" y="136"/>
                    <a:pt x="184" y="134"/>
                  </a:cubicBezTo>
                  <a:cubicBezTo>
                    <a:pt x="184" y="132"/>
                    <a:pt x="186" y="131"/>
                    <a:pt x="187" y="13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16" name="Freeform 76">
              <a:extLst>
                <a:ext uri="{FF2B5EF4-FFF2-40B4-BE49-F238E27FC236}">
                  <a16:creationId xmlns:a16="http://schemas.microsoft.com/office/drawing/2014/main" id="{BA62BC72-7A83-E346-B632-0583E79C871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387588" y="1114409"/>
              <a:ext cx="997039" cy="1043069"/>
            </a:xfrm>
            <a:custGeom>
              <a:avLst/>
              <a:gdLst>
                <a:gd name="T0" fmla="*/ 2147483647 w 199"/>
                <a:gd name="T1" fmla="*/ 2147483647 h 211"/>
                <a:gd name="T2" fmla="*/ 2147483647 w 199"/>
                <a:gd name="T3" fmla="*/ 2147483647 h 211"/>
                <a:gd name="T4" fmla="*/ 2147483647 w 199"/>
                <a:gd name="T5" fmla="*/ 2147483647 h 211"/>
                <a:gd name="T6" fmla="*/ 2147483647 w 199"/>
                <a:gd name="T7" fmla="*/ 2147483647 h 211"/>
                <a:gd name="T8" fmla="*/ 2147483647 w 199"/>
                <a:gd name="T9" fmla="*/ 2147483647 h 211"/>
                <a:gd name="T10" fmla="*/ 2147483647 w 199"/>
                <a:gd name="T11" fmla="*/ 2147483647 h 211"/>
                <a:gd name="T12" fmla="*/ 2147483647 w 199"/>
                <a:gd name="T13" fmla="*/ 2147483647 h 211"/>
                <a:gd name="T14" fmla="*/ 2147483647 w 199"/>
                <a:gd name="T15" fmla="*/ 2147483647 h 211"/>
                <a:gd name="T16" fmla="*/ 2147483647 w 199"/>
                <a:gd name="T17" fmla="*/ 2147483647 h 211"/>
                <a:gd name="T18" fmla="*/ 2147483647 w 199"/>
                <a:gd name="T19" fmla="*/ 2147483647 h 211"/>
                <a:gd name="T20" fmla="*/ 2147483647 w 199"/>
                <a:gd name="T21" fmla="*/ 2147483647 h 211"/>
                <a:gd name="T22" fmla="*/ 2147483647 w 199"/>
                <a:gd name="T23" fmla="*/ 2147483647 h 211"/>
                <a:gd name="T24" fmla="*/ 2147483647 w 199"/>
                <a:gd name="T25" fmla="*/ 2147483647 h 211"/>
                <a:gd name="T26" fmla="*/ 2147483647 w 199"/>
                <a:gd name="T27" fmla="*/ 2147483647 h 211"/>
                <a:gd name="T28" fmla="*/ 2147483647 w 199"/>
                <a:gd name="T29" fmla="*/ 2147483647 h 211"/>
                <a:gd name="T30" fmla="*/ 2147483647 w 199"/>
                <a:gd name="T31" fmla="*/ 2147483647 h 211"/>
                <a:gd name="T32" fmla="*/ 2147483647 w 199"/>
                <a:gd name="T33" fmla="*/ 2147483647 h 211"/>
                <a:gd name="T34" fmla="*/ 2147483647 w 199"/>
                <a:gd name="T35" fmla="*/ 2147483647 h 211"/>
                <a:gd name="T36" fmla="*/ 2147483647 w 199"/>
                <a:gd name="T37" fmla="*/ 2147483647 h 211"/>
                <a:gd name="T38" fmla="*/ 0 w 199"/>
                <a:gd name="T39" fmla="*/ 2147483647 h 211"/>
                <a:gd name="T40" fmla="*/ 2147483647 w 199"/>
                <a:gd name="T41" fmla="*/ 2147483647 h 211"/>
                <a:gd name="T42" fmla="*/ 2147483647 w 199"/>
                <a:gd name="T43" fmla="*/ 2147483647 h 211"/>
                <a:gd name="T44" fmla="*/ 2147483647 w 199"/>
                <a:gd name="T45" fmla="*/ 2147483647 h 211"/>
                <a:gd name="T46" fmla="*/ 2147483647 w 199"/>
                <a:gd name="T47" fmla="*/ 2147483647 h 211"/>
                <a:gd name="T48" fmla="*/ 2147483647 w 199"/>
                <a:gd name="T49" fmla="*/ 2147483647 h 211"/>
                <a:gd name="T50" fmla="*/ 2147483647 w 199"/>
                <a:gd name="T51" fmla="*/ 2147483647 h 211"/>
                <a:gd name="T52" fmla="*/ 2147483647 w 199"/>
                <a:gd name="T53" fmla="*/ 2147483647 h 211"/>
                <a:gd name="T54" fmla="*/ 2147483647 w 199"/>
                <a:gd name="T55" fmla="*/ 2147483647 h 211"/>
                <a:gd name="T56" fmla="*/ 2147483647 w 199"/>
                <a:gd name="T57" fmla="*/ 0 h 211"/>
                <a:gd name="T58" fmla="*/ 2147483647 w 199"/>
                <a:gd name="T59" fmla="*/ 2147483647 h 211"/>
                <a:gd name="T60" fmla="*/ 2147483647 w 199"/>
                <a:gd name="T61" fmla="*/ 2147483647 h 211"/>
                <a:gd name="T62" fmla="*/ 2147483647 w 199"/>
                <a:gd name="T63" fmla="*/ 2147483647 h 211"/>
                <a:gd name="T64" fmla="*/ 2147483647 w 199"/>
                <a:gd name="T65" fmla="*/ 2147483647 h 211"/>
                <a:gd name="T66" fmla="*/ 2147483647 w 199"/>
                <a:gd name="T67" fmla="*/ 2147483647 h 211"/>
                <a:gd name="T68" fmla="*/ 2147483647 w 199"/>
                <a:gd name="T69" fmla="*/ 2147483647 h 211"/>
                <a:gd name="T70" fmla="*/ 2147483647 w 199"/>
                <a:gd name="T71" fmla="*/ 2147483647 h 211"/>
                <a:gd name="T72" fmla="*/ 2147483647 w 199"/>
                <a:gd name="T73" fmla="*/ 2147483647 h 211"/>
                <a:gd name="T74" fmla="*/ 2147483647 w 199"/>
                <a:gd name="T75" fmla="*/ 2147483647 h 211"/>
                <a:gd name="T76" fmla="*/ 2147483647 w 199"/>
                <a:gd name="T77" fmla="*/ 2147483647 h 211"/>
                <a:gd name="T78" fmla="*/ 2147483647 w 199"/>
                <a:gd name="T79" fmla="*/ 2147483647 h 211"/>
                <a:gd name="T80" fmla="*/ 2147483647 w 199"/>
                <a:gd name="T81" fmla="*/ 2147483647 h 211"/>
                <a:gd name="T82" fmla="*/ 2147483647 w 199"/>
                <a:gd name="T83" fmla="*/ 2147483647 h 211"/>
                <a:gd name="T84" fmla="*/ 2147483647 w 199"/>
                <a:gd name="T85" fmla="*/ 2147483647 h 211"/>
                <a:gd name="T86" fmla="*/ 2147483647 w 199"/>
                <a:gd name="T87" fmla="*/ 2147483647 h 211"/>
                <a:gd name="T88" fmla="*/ 2147483647 w 199"/>
                <a:gd name="T89" fmla="*/ 2147483647 h 211"/>
                <a:gd name="T90" fmla="*/ 2147483647 w 199"/>
                <a:gd name="T91" fmla="*/ 2147483647 h 211"/>
                <a:gd name="T92" fmla="*/ 2147483647 w 199"/>
                <a:gd name="T93" fmla="*/ 2147483647 h 211"/>
                <a:gd name="T94" fmla="*/ 2147483647 w 199"/>
                <a:gd name="T95" fmla="*/ 2147483647 h 211"/>
                <a:gd name="T96" fmla="*/ 2147483647 w 199"/>
                <a:gd name="T97" fmla="*/ 2147483647 h 211"/>
                <a:gd name="T98" fmla="*/ 2147483647 w 199"/>
                <a:gd name="T99" fmla="*/ 2147483647 h 211"/>
                <a:gd name="T100" fmla="*/ 2147483647 w 199"/>
                <a:gd name="T101" fmla="*/ 2147483647 h 211"/>
                <a:gd name="T102" fmla="*/ 2147483647 w 199"/>
                <a:gd name="T103" fmla="*/ 2147483647 h 211"/>
                <a:gd name="T104" fmla="*/ 2147483647 w 199"/>
                <a:gd name="T105" fmla="*/ 2147483647 h 211"/>
                <a:gd name="T106" fmla="*/ 2147483647 w 199"/>
                <a:gd name="T107" fmla="*/ 2147483647 h 211"/>
                <a:gd name="T108" fmla="*/ 2147483647 w 199"/>
                <a:gd name="T109" fmla="*/ 2147483647 h 211"/>
                <a:gd name="T110" fmla="*/ 2147483647 w 199"/>
                <a:gd name="T111" fmla="*/ 2147483647 h 211"/>
                <a:gd name="T112" fmla="*/ 2147483647 w 199"/>
                <a:gd name="T113" fmla="*/ 2147483647 h 211"/>
                <a:gd name="T114" fmla="*/ 2147483647 w 199"/>
                <a:gd name="T115" fmla="*/ 2147483647 h 21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99" h="211">
                  <a:moveTo>
                    <a:pt x="199" y="172"/>
                  </a:moveTo>
                  <a:lnTo>
                    <a:pt x="198" y="204"/>
                  </a:lnTo>
                  <a:lnTo>
                    <a:pt x="187" y="204"/>
                  </a:lnTo>
                  <a:lnTo>
                    <a:pt x="186" y="211"/>
                  </a:lnTo>
                  <a:lnTo>
                    <a:pt x="82" y="151"/>
                  </a:lnTo>
                  <a:lnTo>
                    <a:pt x="74" y="158"/>
                  </a:lnTo>
                  <a:cubicBezTo>
                    <a:pt x="69" y="160"/>
                    <a:pt x="65" y="163"/>
                    <a:pt x="60" y="164"/>
                  </a:cubicBezTo>
                  <a:cubicBezTo>
                    <a:pt x="59" y="162"/>
                    <a:pt x="58" y="157"/>
                    <a:pt x="54" y="155"/>
                  </a:cubicBezTo>
                  <a:cubicBezTo>
                    <a:pt x="51" y="153"/>
                    <a:pt x="46" y="156"/>
                    <a:pt x="42" y="154"/>
                  </a:cubicBezTo>
                  <a:cubicBezTo>
                    <a:pt x="39" y="154"/>
                    <a:pt x="37" y="151"/>
                    <a:pt x="35" y="149"/>
                  </a:cubicBezTo>
                  <a:cubicBezTo>
                    <a:pt x="33" y="148"/>
                    <a:pt x="29" y="147"/>
                    <a:pt x="28" y="144"/>
                  </a:cubicBezTo>
                  <a:cubicBezTo>
                    <a:pt x="28" y="143"/>
                    <a:pt x="32" y="142"/>
                    <a:pt x="31" y="141"/>
                  </a:cubicBezTo>
                  <a:cubicBezTo>
                    <a:pt x="29" y="138"/>
                    <a:pt x="25" y="137"/>
                    <a:pt x="21" y="136"/>
                  </a:cubicBezTo>
                  <a:cubicBezTo>
                    <a:pt x="19" y="136"/>
                    <a:pt x="15" y="139"/>
                    <a:pt x="13" y="137"/>
                  </a:cubicBezTo>
                  <a:cubicBezTo>
                    <a:pt x="11" y="134"/>
                    <a:pt x="13" y="129"/>
                    <a:pt x="12" y="126"/>
                  </a:cubicBezTo>
                  <a:cubicBezTo>
                    <a:pt x="10" y="120"/>
                    <a:pt x="3" y="115"/>
                    <a:pt x="3" y="108"/>
                  </a:cubicBezTo>
                  <a:cubicBezTo>
                    <a:pt x="2" y="105"/>
                    <a:pt x="9" y="106"/>
                    <a:pt x="10" y="103"/>
                  </a:cubicBezTo>
                  <a:cubicBezTo>
                    <a:pt x="11" y="98"/>
                    <a:pt x="7" y="93"/>
                    <a:pt x="7" y="88"/>
                  </a:cubicBezTo>
                  <a:cubicBezTo>
                    <a:pt x="6" y="82"/>
                    <a:pt x="9" y="75"/>
                    <a:pt x="8" y="69"/>
                  </a:cubicBezTo>
                  <a:cubicBezTo>
                    <a:pt x="7" y="62"/>
                    <a:pt x="2" y="55"/>
                    <a:pt x="0" y="48"/>
                  </a:cubicBezTo>
                  <a:cubicBezTo>
                    <a:pt x="0" y="46"/>
                    <a:pt x="2" y="46"/>
                    <a:pt x="3" y="46"/>
                  </a:cubicBezTo>
                  <a:cubicBezTo>
                    <a:pt x="5" y="45"/>
                    <a:pt x="8" y="44"/>
                    <a:pt x="10" y="42"/>
                  </a:cubicBezTo>
                  <a:cubicBezTo>
                    <a:pt x="11" y="40"/>
                    <a:pt x="12" y="38"/>
                    <a:pt x="12" y="36"/>
                  </a:cubicBezTo>
                  <a:cubicBezTo>
                    <a:pt x="12" y="32"/>
                    <a:pt x="10" y="29"/>
                    <a:pt x="10" y="25"/>
                  </a:cubicBezTo>
                  <a:cubicBezTo>
                    <a:pt x="11" y="23"/>
                    <a:pt x="14" y="24"/>
                    <a:pt x="15" y="22"/>
                  </a:cubicBezTo>
                  <a:cubicBezTo>
                    <a:pt x="17" y="21"/>
                    <a:pt x="19" y="18"/>
                    <a:pt x="21" y="16"/>
                  </a:cubicBezTo>
                  <a:cubicBezTo>
                    <a:pt x="23" y="14"/>
                    <a:pt x="27" y="13"/>
                    <a:pt x="29" y="11"/>
                  </a:cubicBezTo>
                  <a:cubicBezTo>
                    <a:pt x="30" y="10"/>
                    <a:pt x="27" y="9"/>
                    <a:pt x="27" y="8"/>
                  </a:cubicBezTo>
                  <a:cubicBezTo>
                    <a:pt x="26" y="5"/>
                    <a:pt x="27" y="2"/>
                    <a:pt x="28" y="0"/>
                  </a:cubicBezTo>
                  <a:cubicBezTo>
                    <a:pt x="30" y="1"/>
                    <a:pt x="32" y="3"/>
                    <a:pt x="34" y="3"/>
                  </a:cubicBezTo>
                  <a:cubicBezTo>
                    <a:pt x="39" y="4"/>
                    <a:pt x="44" y="4"/>
                    <a:pt x="48" y="5"/>
                  </a:cubicBezTo>
                  <a:cubicBezTo>
                    <a:pt x="53" y="5"/>
                    <a:pt x="57" y="6"/>
                    <a:pt x="61" y="8"/>
                  </a:cubicBezTo>
                  <a:cubicBezTo>
                    <a:pt x="65" y="9"/>
                    <a:pt x="69" y="10"/>
                    <a:pt x="72" y="12"/>
                  </a:cubicBezTo>
                  <a:cubicBezTo>
                    <a:pt x="75" y="15"/>
                    <a:pt x="75" y="20"/>
                    <a:pt x="77" y="23"/>
                  </a:cubicBezTo>
                  <a:cubicBezTo>
                    <a:pt x="79" y="26"/>
                    <a:pt x="81" y="29"/>
                    <a:pt x="84" y="30"/>
                  </a:cubicBezTo>
                  <a:cubicBezTo>
                    <a:pt x="87" y="32"/>
                    <a:pt x="91" y="31"/>
                    <a:pt x="94" y="32"/>
                  </a:cubicBezTo>
                  <a:cubicBezTo>
                    <a:pt x="99" y="33"/>
                    <a:pt x="104" y="34"/>
                    <a:pt x="109" y="36"/>
                  </a:cubicBezTo>
                  <a:cubicBezTo>
                    <a:pt x="112" y="38"/>
                    <a:pt x="114" y="43"/>
                    <a:pt x="118" y="44"/>
                  </a:cubicBezTo>
                  <a:cubicBezTo>
                    <a:pt x="121" y="46"/>
                    <a:pt x="124" y="46"/>
                    <a:pt x="127" y="45"/>
                  </a:cubicBezTo>
                  <a:cubicBezTo>
                    <a:pt x="129" y="44"/>
                    <a:pt x="131" y="41"/>
                    <a:pt x="132" y="39"/>
                  </a:cubicBezTo>
                  <a:cubicBezTo>
                    <a:pt x="134" y="37"/>
                    <a:pt x="135" y="35"/>
                    <a:pt x="135" y="32"/>
                  </a:cubicBezTo>
                  <a:cubicBezTo>
                    <a:pt x="135" y="30"/>
                    <a:pt x="133" y="28"/>
                    <a:pt x="133" y="26"/>
                  </a:cubicBezTo>
                  <a:cubicBezTo>
                    <a:pt x="132" y="23"/>
                    <a:pt x="132" y="20"/>
                    <a:pt x="133" y="17"/>
                  </a:cubicBezTo>
                  <a:cubicBezTo>
                    <a:pt x="133" y="14"/>
                    <a:pt x="136" y="12"/>
                    <a:pt x="138" y="10"/>
                  </a:cubicBezTo>
                  <a:cubicBezTo>
                    <a:pt x="141" y="8"/>
                    <a:pt x="145" y="7"/>
                    <a:pt x="149" y="6"/>
                  </a:cubicBezTo>
                  <a:cubicBezTo>
                    <a:pt x="152" y="5"/>
                    <a:pt x="154" y="4"/>
                    <a:pt x="157" y="4"/>
                  </a:cubicBezTo>
                  <a:cubicBezTo>
                    <a:pt x="160" y="4"/>
                    <a:pt x="162" y="6"/>
                    <a:pt x="165" y="7"/>
                  </a:cubicBezTo>
                  <a:cubicBezTo>
                    <a:pt x="166" y="8"/>
                    <a:pt x="169" y="7"/>
                    <a:pt x="170" y="9"/>
                  </a:cubicBezTo>
                  <a:cubicBezTo>
                    <a:pt x="172" y="10"/>
                    <a:pt x="172" y="13"/>
                    <a:pt x="174" y="15"/>
                  </a:cubicBezTo>
                  <a:cubicBezTo>
                    <a:pt x="177" y="17"/>
                    <a:pt x="181" y="18"/>
                    <a:pt x="185" y="19"/>
                  </a:cubicBezTo>
                  <a:cubicBezTo>
                    <a:pt x="187" y="19"/>
                    <a:pt x="190" y="19"/>
                    <a:pt x="192" y="19"/>
                  </a:cubicBezTo>
                  <a:cubicBezTo>
                    <a:pt x="193" y="19"/>
                    <a:pt x="195" y="18"/>
                    <a:pt x="196" y="19"/>
                  </a:cubicBezTo>
                  <a:cubicBezTo>
                    <a:pt x="197" y="20"/>
                    <a:pt x="197" y="21"/>
                    <a:pt x="198" y="22"/>
                  </a:cubicBezTo>
                  <a:cubicBezTo>
                    <a:pt x="197" y="23"/>
                    <a:pt x="195" y="25"/>
                    <a:pt x="195" y="27"/>
                  </a:cubicBezTo>
                  <a:cubicBezTo>
                    <a:pt x="194" y="31"/>
                    <a:pt x="196" y="35"/>
                    <a:pt x="195" y="38"/>
                  </a:cubicBezTo>
                  <a:cubicBezTo>
                    <a:pt x="195" y="41"/>
                    <a:pt x="192" y="43"/>
                    <a:pt x="192" y="46"/>
                  </a:cubicBezTo>
                  <a:cubicBezTo>
                    <a:pt x="192" y="51"/>
                    <a:pt x="195" y="56"/>
                    <a:pt x="196" y="62"/>
                  </a:cubicBezTo>
                  <a:cubicBezTo>
                    <a:pt x="198" y="99"/>
                    <a:pt x="198" y="136"/>
                    <a:pt x="199" y="17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17" name="Freeform 100">
              <a:extLst>
                <a:ext uri="{FF2B5EF4-FFF2-40B4-BE49-F238E27FC236}">
                  <a16:creationId xmlns:a16="http://schemas.microsoft.com/office/drawing/2014/main" id="{FCA17A4B-40BD-D64B-A970-D52D9D30780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51253" y="1225722"/>
              <a:ext cx="717533" cy="775084"/>
            </a:xfrm>
            <a:custGeom>
              <a:avLst/>
              <a:gdLst>
                <a:gd name="T0" fmla="*/ 2147483647 w 144"/>
                <a:gd name="T1" fmla="*/ 2147483647 h 157"/>
                <a:gd name="T2" fmla="*/ 2147483647 w 144"/>
                <a:gd name="T3" fmla="*/ 2147483647 h 157"/>
                <a:gd name="T4" fmla="*/ 2147483647 w 144"/>
                <a:gd name="T5" fmla="*/ 2147483647 h 157"/>
                <a:gd name="T6" fmla="*/ 2147483647 w 144"/>
                <a:gd name="T7" fmla="*/ 2147483647 h 157"/>
                <a:gd name="T8" fmla="*/ 2147483647 w 144"/>
                <a:gd name="T9" fmla="*/ 2147483647 h 157"/>
                <a:gd name="T10" fmla="*/ 2147483647 w 144"/>
                <a:gd name="T11" fmla="*/ 2147483647 h 157"/>
                <a:gd name="T12" fmla="*/ 2147483647 w 144"/>
                <a:gd name="T13" fmla="*/ 2147483647 h 157"/>
                <a:gd name="T14" fmla="*/ 2147483647 w 144"/>
                <a:gd name="T15" fmla="*/ 2147483647 h 157"/>
                <a:gd name="T16" fmla="*/ 2147483647 w 144"/>
                <a:gd name="T17" fmla="*/ 2147483647 h 157"/>
                <a:gd name="T18" fmla="*/ 2147483647 w 144"/>
                <a:gd name="T19" fmla="*/ 2147483647 h 157"/>
                <a:gd name="T20" fmla="*/ 2147483647 w 144"/>
                <a:gd name="T21" fmla="*/ 2147483647 h 157"/>
                <a:gd name="T22" fmla="*/ 2147483647 w 144"/>
                <a:gd name="T23" fmla="*/ 2147483647 h 157"/>
                <a:gd name="T24" fmla="*/ 2147483647 w 144"/>
                <a:gd name="T25" fmla="*/ 2147483647 h 157"/>
                <a:gd name="T26" fmla="*/ 2147483647 w 144"/>
                <a:gd name="T27" fmla="*/ 2147483647 h 157"/>
                <a:gd name="T28" fmla="*/ 2147483647 w 144"/>
                <a:gd name="T29" fmla="*/ 2147483647 h 157"/>
                <a:gd name="T30" fmla="*/ 2147483647 w 144"/>
                <a:gd name="T31" fmla="*/ 2147483647 h 157"/>
                <a:gd name="T32" fmla="*/ 2147483647 w 144"/>
                <a:gd name="T33" fmla="*/ 2147483647 h 157"/>
                <a:gd name="T34" fmla="*/ 2147483647 w 144"/>
                <a:gd name="T35" fmla="*/ 2147483647 h 157"/>
                <a:gd name="T36" fmla="*/ 2147483647 w 144"/>
                <a:gd name="T37" fmla="*/ 2147483647 h 157"/>
                <a:gd name="T38" fmla="*/ 2147483647 w 144"/>
                <a:gd name="T39" fmla="*/ 2147483647 h 157"/>
                <a:gd name="T40" fmla="*/ 2147483647 w 144"/>
                <a:gd name="T41" fmla="*/ 2147483647 h 157"/>
                <a:gd name="T42" fmla="*/ 2147483647 w 144"/>
                <a:gd name="T43" fmla="*/ 2147483647 h 157"/>
                <a:gd name="T44" fmla="*/ 2147483647 w 144"/>
                <a:gd name="T45" fmla="*/ 2147483647 h 157"/>
                <a:gd name="T46" fmla="*/ 2147483647 w 144"/>
                <a:gd name="T47" fmla="*/ 2147483647 h 157"/>
                <a:gd name="T48" fmla="*/ 2147483647 w 144"/>
                <a:gd name="T49" fmla="*/ 0 h 157"/>
                <a:gd name="T50" fmla="*/ 2147483647 w 144"/>
                <a:gd name="T51" fmla="*/ 2147483647 h 157"/>
                <a:gd name="T52" fmla="*/ 2147483647 w 144"/>
                <a:gd name="T53" fmla="*/ 2147483647 h 157"/>
                <a:gd name="T54" fmla="*/ 0 w 144"/>
                <a:gd name="T55" fmla="*/ 2147483647 h 157"/>
                <a:gd name="T56" fmla="*/ 2147483647 w 144"/>
                <a:gd name="T57" fmla="*/ 2147483647 h 157"/>
                <a:gd name="T58" fmla="*/ 2147483647 w 144"/>
                <a:gd name="T59" fmla="*/ 2147483647 h 157"/>
                <a:gd name="T60" fmla="*/ 2147483647 w 144"/>
                <a:gd name="T61" fmla="*/ 2147483647 h 157"/>
                <a:gd name="T62" fmla="*/ 2147483647 w 144"/>
                <a:gd name="T63" fmla="*/ 2147483647 h 157"/>
                <a:gd name="T64" fmla="*/ 2147483647 w 144"/>
                <a:gd name="T65" fmla="*/ 2147483647 h 157"/>
                <a:gd name="T66" fmla="*/ 2147483647 w 144"/>
                <a:gd name="T67" fmla="*/ 2147483647 h 157"/>
                <a:gd name="T68" fmla="*/ 2147483647 w 144"/>
                <a:gd name="T69" fmla="*/ 2147483647 h 157"/>
                <a:gd name="T70" fmla="*/ 2147483647 w 144"/>
                <a:gd name="T71" fmla="*/ 2147483647 h 157"/>
                <a:gd name="T72" fmla="*/ 2147483647 w 144"/>
                <a:gd name="T73" fmla="*/ 2147483647 h 157"/>
                <a:gd name="T74" fmla="*/ 2147483647 w 144"/>
                <a:gd name="T75" fmla="*/ 2147483647 h 15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44" h="157">
                  <a:moveTo>
                    <a:pt x="140" y="134"/>
                  </a:moveTo>
                  <a:cubicBezTo>
                    <a:pt x="140" y="131"/>
                    <a:pt x="137" y="126"/>
                    <a:pt x="138" y="123"/>
                  </a:cubicBezTo>
                  <a:cubicBezTo>
                    <a:pt x="138" y="121"/>
                    <a:pt x="144" y="124"/>
                    <a:pt x="143" y="123"/>
                  </a:cubicBezTo>
                  <a:cubicBezTo>
                    <a:pt x="142" y="118"/>
                    <a:pt x="137" y="117"/>
                    <a:pt x="135" y="113"/>
                  </a:cubicBezTo>
                  <a:cubicBezTo>
                    <a:pt x="132" y="109"/>
                    <a:pt x="129" y="104"/>
                    <a:pt x="126" y="99"/>
                  </a:cubicBezTo>
                  <a:cubicBezTo>
                    <a:pt x="123" y="94"/>
                    <a:pt x="121" y="89"/>
                    <a:pt x="118" y="83"/>
                  </a:cubicBezTo>
                  <a:cubicBezTo>
                    <a:pt x="116" y="79"/>
                    <a:pt x="115" y="74"/>
                    <a:pt x="114" y="70"/>
                  </a:cubicBezTo>
                  <a:cubicBezTo>
                    <a:pt x="113" y="66"/>
                    <a:pt x="112" y="63"/>
                    <a:pt x="110" y="60"/>
                  </a:cubicBezTo>
                  <a:cubicBezTo>
                    <a:pt x="108" y="56"/>
                    <a:pt x="103" y="53"/>
                    <a:pt x="100" y="49"/>
                  </a:cubicBezTo>
                  <a:cubicBezTo>
                    <a:pt x="98" y="45"/>
                    <a:pt x="96" y="41"/>
                    <a:pt x="95" y="36"/>
                  </a:cubicBezTo>
                  <a:cubicBezTo>
                    <a:pt x="94" y="33"/>
                    <a:pt x="96" y="30"/>
                    <a:pt x="96" y="26"/>
                  </a:cubicBezTo>
                  <a:cubicBezTo>
                    <a:pt x="95" y="24"/>
                    <a:pt x="93" y="22"/>
                    <a:pt x="92" y="19"/>
                  </a:cubicBezTo>
                  <a:cubicBezTo>
                    <a:pt x="92" y="16"/>
                    <a:pt x="95" y="13"/>
                    <a:pt x="93" y="10"/>
                  </a:cubicBezTo>
                  <a:cubicBezTo>
                    <a:pt x="92" y="8"/>
                    <a:pt x="89" y="9"/>
                    <a:pt x="87" y="8"/>
                  </a:cubicBezTo>
                  <a:cubicBezTo>
                    <a:pt x="84" y="7"/>
                    <a:pt x="82" y="5"/>
                    <a:pt x="80" y="5"/>
                  </a:cubicBezTo>
                  <a:cubicBezTo>
                    <a:pt x="78" y="5"/>
                    <a:pt x="77" y="6"/>
                    <a:pt x="76" y="6"/>
                  </a:cubicBezTo>
                  <a:cubicBezTo>
                    <a:pt x="74" y="7"/>
                    <a:pt x="72" y="5"/>
                    <a:pt x="70" y="6"/>
                  </a:cubicBezTo>
                  <a:cubicBezTo>
                    <a:pt x="68" y="6"/>
                    <a:pt x="67" y="9"/>
                    <a:pt x="65" y="10"/>
                  </a:cubicBezTo>
                  <a:cubicBezTo>
                    <a:pt x="62" y="12"/>
                    <a:pt x="59" y="15"/>
                    <a:pt x="56" y="15"/>
                  </a:cubicBezTo>
                  <a:cubicBezTo>
                    <a:pt x="53" y="15"/>
                    <a:pt x="50" y="11"/>
                    <a:pt x="47" y="10"/>
                  </a:cubicBezTo>
                  <a:cubicBezTo>
                    <a:pt x="45" y="9"/>
                    <a:pt x="42" y="9"/>
                    <a:pt x="39" y="8"/>
                  </a:cubicBezTo>
                  <a:cubicBezTo>
                    <a:pt x="36" y="7"/>
                    <a:pt x="34" y="6"/>
                    <a:pt x="31" y="5"/>
                  </a:cubicBezTo>
                  <a:cubicBezTo>
                    <a:pt x="28" y="4"/>
                    <a:pt x="24" y="2"/>
                    <a:pt x="20" y="2"/>
                  </a:cubicBezTo>
                  <a:cubicBezTo>
                    <a:pt x="17" y="1"/>
                    <a:pt x="14" y="3"/>
                    <a:pt x="11" y="2"/>
                  </a:cubicBezTo>
                  <a:cubicBezTo>
                    <a:pt x="9" y="2"/>
                    <a:pt x="7" y="1"/>
                    <a:pt x="6" y="0"/>
                  </a:cubicBezTo>
                  <a:cubicBezTo>
                    <a:pt x="5" y="1"/>
                    <a:pt x="3" y="3"/>
                    <a:pt x="3" y="5"/>
                  </a:cubicBezTo>
                  <a:cubicBezTo>
                    <a:pt x="2" y="9"/>
                    <a:pt x="4" y="13"/>
                    <a:pt x="3" y="16"/>
                  </a:cubicBezTo>
                  <a:cubicBezTo>
                    <a:pt x="3" y="19"/>
                    <a:pt x="0" y="21"/>
                    <a:pt x="0" y="24"/>
                  </a:cubicBezTo>
                  <a:cubicBezTo>
                    <a:pt x="0" y="29"/>
                    <a:pt x="3" y="34"/>
                    <a:pt x="4" y="40"/>
                  </a:cubicBezTo>
                  <a:cubicBezTo>
                    <a:pt x="6" y="77"/>
                    <a:pt x="6" y="113"/>
                    <a:pt x="7" y="150"/>
                  </a:cubicBezTo>
                  <a:cubicBezTo>
                    <a:pt x="42" y="150"/>
                    <a:pt x="76" y="148"/>
                    <a:pt x="111" y="150"/>
                  </a:cubicBezTo>
                  <a:cubicBezTo>
                    <a:pt x="114" y="150"/>
                    <a:pt x="113" y="155"/>
                    <a:pt x="115" y="156"/>
                  </a:cubicBezTo>
                  <a:cubicBezTo>
                    <a:pt x="117" y="157"/>
                    <a:pt x="120" y="155"/>
                    <a:pt x="121" y="153"/>
                  </a:cubicBezTo>
                  <a:cubicBezTo>
                    <a:pt x="122" y="151"/>
                    <a:pt x="121" y="149"/>
                    <a:pt x="122" y="147"/>
                  </a:cubicBezTo>
                  <a:cubicBezTo>
                    <a:pt x="123" y="145"/>
                    <a:pt x="125" y="146"/>
                    <a:pt x="127" y="145"/>
                  </a:cubicBezTo>
                  <a:cubicBezTo>
                    <a:pt x="128" y="143"/>
                    <a:pt x="128" y="141"/>
                    <a:pt x="129" y="140"/>
                  </a:cubicBezTo>
                  <a:cubicBezTo>
                    <a:pt x="131" y="139"/>
                    <a:pt x="133" y="141"/>
                    <a:pt x="135" y="140"/>
                  </a:cubicBezTo>
                  <a:cubicBezTo>
                    <a:pt x="137" y="138"/>
                    <a:pt x="139" y="136"/>
                    <a:pt x="140" y="13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18" name="Freeform 152">
              <a:extLst>
                <a:ext uri="{FF2B5EF4-FFF2-40B4-BE49-F238E27FC236}">
                  <a16:creationId xmlns:a16="http://schemas.microsoft.com/office/drawing/2014/main" id="{363505DC-67E2-2D40-91E3-7A997BBFC76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410866" y="2697564"/>
              <a:ext cx="650786" cy="968862"/>
            </a:xfrm>
            <a:custGeom>
              <a:avLst/>
              <a:gdLst>
                <a:gd name="T0" fmla="*/ 2147483647 w 130"/>
                <a:gd name="T1" fmla="*/ 2147483647 h 196"/>
                <a:gd name="T2" fmla="*/ 2147483647 w 130"/>
                <a:gd name="T3" fmla="*/ 2147483647 h 196"/>
                <a:gd name="T4" fmla="*/ 0 w 130"/>
                <a:gd name="T5" fmla="*/ 2147483647 h 196"/>
                <a:gd name="T6" fmla="*/ 0 w 130"/>
                <a:gd name="T7" fmla="*/ 2147483647 h 196"/>
                <a:gd name="T8" fmla="*/ 2147483647 w 130"/>
                <a:gd name="T9" fmla="*/ 2147483647 h 196"/>
                <a:gd name="T10" fmla="*/ 2147483647 w 130"/>
                <a:gd name="T11" fmla="*/ 2147483647 h 196"/>
                <a:gd name="T12" fmla="*/ 2147483647 w 130"/>
                <a:gd name="T13" fmla="*/ 2147483647 h 196"/>
                <a:gd name="T14" fmla="*/ 2147483647 w 130"/>
                <a:gd name="T15" fmla="*/ 2147483647 h 196"/>
                <a:gd name="T16" fmla="*/ 2147483647 w 130"/>
                <a:gd name="T17" fmla="*/ 2147483647 h 196"/>
                <a:gd name="T18" fmla="*/ 2147483647 w 130"/>
                <a:gd name="T19" fmla="*/ 2147483647 h 196"/>
                <a:gd name="T20" fmla="*/ 2147483647 w 130"/>
                <a:gd name="T21" fmla="*/ 2147483647 h 196"/>
                <a:gd name="T22" fmla="*/ 2147483647 w 130"/>
                <a:gd name="T23" fmla="*/ 2147483647 h 196"/>
                <a:gd name="T24" fmla="*/ 2147483647 w 130"/>
                <a:gd name="T25" fmla="*/ 2147483647 h 196"/>
                <a:gd name="T26" fmla="*/ 2147483647 w 130"/>
                <a:gd name="T27" fmla="*/ 2147483647 h 196"/>
                <a:gd name="T28" fmla="*/ 2147483647 w 130"/>
                <a:gd name="T29" fmla="*/ 2147483647 h 196"/>
                <a:gd name="T30" fmla="*/ 2147483647 w 130"/>
                <a:gd name="T31" fmla="*/ 2147483647 h 196"/>
                <a:gd name="T32" fmla="*/ 2147483647 w 130"/>
                <a:gd name="T33" fmla="*/ 2147483647 h 196"/>
                <a:gd name="T34" fmla="*/ 2147483647 w 130"/>
                <a:gd name="T35" fmla="*/ 2147483647 h 196"/>
                <a:gd name="T36" fmla="*/ 2147483647 w 130"/>
                <a:gd name="T37" fmla="*/ 2147483647 h 196"/>
                <a:gd name="T38" fmla="*/ 2147483647 w 130"/>
                <a:gd name="T39" fmla="*/ 2147483647 h 196"/>
                <a:gd name="T40" fmla="*/ 2147483647 w 130"/>
                <a:gd name="T41" fmla="*/ 2147483647 h 196"/>
                <a:gd name="T42" fmla="*/ 2147483647 w 130"/>
                <a:gd name="T43" fmla="*/ 2147483647 h 196"/>
                <a:gd name="T44" fmla="*/ 2147483647 w 130"/>
                <a:gd name="T45" fmla="*/ 2147483647 h 196"/>
                <a:gd name="T46" fmla="*/ 2147483647 w 130"/>
                <a:gd name="T47" fmla="*/ 2147483647 h 196"/>
                <a:gd name="T48" fmla="*/ 2147483647 w 130"/>
                <a:gd name="T49" fmla="*/ 2147483647 h 196"/>
                <a:gd name="T50" fmla="*/ 2147483647 w 130"/>
                <a:gd name="T51" fmla="*/ 2147483647 h 196"/>
                <a:gd name="T52" fmla="*/ 2147483647 w 130"/>
                <a:gd name="T53" fmla="*/ 0 h 196"/>
                <a:gd name="T54" fmla="*/ 2147483647 w 130"/>
                <a:gd name="T55" fmla="*/ 2147483647 h 196"/>
                <a:gd name="T56" fmla="*/ 2147483647 w 130"/>
                <a:gd name="T57" fmla="*/ 2147483647 h 196"/>
                <a:gd name="T58" fmla="*/ 2147483647 w 130"/>
                <a:gd name="T59" fmla="*/ 2147483647 h 196"/>
                <a:gd name="T60" fmla="*/ 2147483647 w 130"/>
                <a:gd name="T61" fmla="*/ 2147483647 h 196"/>
                <a:gd name="T62" fmla="*/ 2147483647 w 130"/>
                <a:gd name="T63" fmla="*/ 2147483647 h 196"/>
                <a:gd name="T64" fmla="*/ 2147483647 w 130"/>
                <a:gd name="T65" fmla="*/ 2147483647 h 196"/>
                <a:gd name="T66" fmla="*/ 2147483647 w 130"/>
                <a:gd name="T67" fmla="*/ 2147483647 h 196"/>
                <a:gd name="T68" fmla="*/ 2147483647 w 130"/>
                <a:gd name="T69" fmla="*/ 2147483647 h 196"/>
                <a:gd name="T70" fmla="*/ 2147483647 w 130"/>
                <a:gd name="T71" fmla="*/ 2147483647 h 196"/>
                <a:gd name="T72" fmla="*/ 2147483647 w 130"/>
                <a:gd name="T73" fmla="*/ 2147483647 h 196"/>
                <a:gd name="T74" fmla="*/ 2147483647 w 130"/>
                <a:gd name="T75" fmla="*/ 2147483647 h 196"/>
                <a:gd name="T76" fmla="*/ 2147483647 w 130"/>
                <a:gd name="T77" fmla="*/ 2147483647 h 196"/>
                <a:gd name="T78" fmla="*/ 2147483647 w 130"/>
                <a:gd name="T79" fmla="*/ 2147483647 h 196"/>
                <a:gd name="T80" fmla="*/ 2147483647 w 130"/>
                <a:gd name="T81" fmla="*/ 2147483647 h 196"/>
                <a:gd name="T82" fmla="*/ 2147483647 w 130"/>
                <a:gd name="T83" fmla="*/ 2147483647 h 196"/>
                <a:gd name="T84" fmla="*/ 2147483647 w 130"/>
                <a:gd name="T85" fmla="*/ 2147483647 h 196"/>
                <a:gd name="T86" fmla="*/ 2147483647 w 130"/>
                <a:gd name="T87" fmla="*/ 2147483647 h 196"/>
                <a:gd name="T88" fmla="*/ 2147483647 w 130"/>
                <a:gd name="T89" fmla="*/ 2147483647 h 196"/>
                <a:gd name="T90" fmla="*/ 2147483647 w 130"/>
                <a:gd name="T91" fmla="*/ 2147483647 h 196"/>
                <a:gd name="T92" fmla="*/ 2147483647 w 130"/>
                <a:gd name="T93" fmla="*/ 2147483647 h 196"/>
                <a:gd name="T94" fmla="*/ 2147483647 w 130"/>
                <a:gd name="T95" fmla="*/ 2147483647 h 196"/>
                <a:gd name="T96" fmla="*/ 2147483647 w 130"/>
                <a:gd name="T97" fmla="*/ 2147483647 h 196"/>
                <a:gd name="T98" fmla="*/ 2147483647 w 130"/>
                <a:gd name="T99" fmla="*/ 2147483647 h 196"/>
                <a:gd name="T100" fmla="*/ 2147483647 w 130"/>
                <a:gd name="T101" fmla="*/ 2147483647 h 196"/>
                <a:gd name="T102" fmla="*/ 2147483647 w 130"/>
                <a:gd name="T103" fmla="*/ 2147483647 h 196"/>
                <a:gd name="T104" fmla="*/ 2147483647 w 130"/>
                <a:gd name="T105" fmla="*/ 2147483647 h 196"/>
                <a:gd name="T106" fmla="*/ 2147483647 w 130"/>
                <a:gd name="T107" fmla="*/ 2147483647 h 19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30" h="196">
                  <a:moveTo>
                    <a:pt x="9" y="116"/>
                  </a:moveTo>
                  <a:cubicBezTo>
                    <a:pt x="8" y="119"/>
                    <a:pt x="9" y="123"/>
                    <a:pt x="6" y="125"/>
                  </a:cubicBezTo>
                  <a:lnTo>
                    <a:pt x="0" y="132"/>
                  </a:lnTo>
                  <a:lnTo>
                    <a:pt x="0" y="186"/>
                  </a:lnTo>
                  <a:lnTo>
                    <a:pt x="8" y="196"/>
                  </a:lnTo>
                  <a:cubicBezTo>
                    <a:pt x="9" y="192"/>
                    <a:pt x="11" y="188"/>
                    <a:pt x="13" y="184"/>
                  </a:cubicBezTo>
                  <a:cubicBezTo>
                    <a:pt x="17" y="179"/>
                    <a:pt x="21" y="175"/>
                    <a:pt x="26" y="171"/>
                  </a:cubicBezTo>
                  <a:cubicBezTo>
                    <a:pt x="30" y="166"/>
                    <a:pt x="34" y="162"/>
                    <a:pt x="38" y="158"/>
                  </a:cubicBezTo>
                  <a:cubicBezTo>
                    <a:pt x="39" y="157"/>
                    <a:pt x="41" y="156"/>
                    <a:pt x="43" y="155"/>
                  </a:cubicBezTo>
                  <a:cubicBezTo>
                    <a:pt x="45" y="153"/>
                    <a:pt x="46" y="150"/>
                    <a:pt x="47" y="149"/>
                  </a:cubicBezTo>
                  <a:cubicBezTo>
                    <a:pt x="51" y="146"/>
                    <a:pt x="54" y="145"/>
                    <a:pt x="58" y="143"/>
                  </a:cubicBezTo>
                  <a:cubicBezTo>
                    <a:pt x="61" y="141"/>
                    <a:pt x="64" y="141"/>
                    <a:pt x="66" y="139"/>
                  </a:cubicBezTo>
                  <a:cubicBezTo>
                    <a:pt x="70" y="136"/>
                    <a:pt x="72" y="132"/>
                    <a:pt x="75" y="128"/>
                  </a:cubicBezTo>
                  <a:cubicBezTo>
                    <a:pt x="78" y="124"/>
                    <a:pt x="81" y="120"/>
                    <a:pt x="84" y="116"/>
                  </a:cubicBezTo>
                  <a:cubicBezTo>
                    <a:pt x="87" y="111"/>
                    <a:pt x="90" y="106"/>
                    <a:pt x="92" y="102"/>
                  </a:cubicBezTo>
                  <a:cubicBezTo>
                    <a:pt x="96" y="96"/>
                    <a:pt x="100" y="90"/>
                    <a:pt x="104" y="84"/>
                  </a:cubicBezTo>
                  <a:cubicBezTo>
                    <a:pt x="104" y="83"/>
                    <a:pt x="103" y="81"/>
                    <a:pt x="103" y="80"/>
                  </a:cubicBezTo>
                  <a:cubicBezTo>
                    <a:pt x="106" y="74"/>
                    <a:pt x="110" y="69"/>
                    <a:pt x="113" y="63"/>
                  </a:cubicBezTo>
                  <a:cubicBezTo>
                    <a:pt x="113" y="62"/>
                    <a:pt x="112" y="60"/>
                    <a:pt x="112" y="59"/>
                  </a:cubicBezTo>
                  <a:cubicBezTo>
                    <a:pt x="113" y="58"/>
                    <a:pt x="116" y="57"/>
                    <a:pt x="117" y="55"/>
                  </a:cubicBezTo>
                  <a:cubicBezTo>
                    <a:pt x="119" y="52"/>
                    <a:pt x="120" y="48"/>
                    <a:pt x="121" y="45"/>
                  </a:cubicBezTo>
                  <a:cubicBezTo>
                    <a:pt x="122" y="42"/>
                    <a:pt x="124" y="39"/>
                    <a:pt x="125" y="36"/>
                  </a:cubicBezTo>
                  <a:cubicBezTo>
                    <a:pt x="125" y="32"/>
                    <a:pt x="124" y="28"/>
                    <a:pt x="125" y="25"/>
                  </a:cubicBezTo>
                  <a:cubicBezTo>
                    <a:pt x="125" y="23"/>
                    <a:pt x="128" y="21"/>
                    <a:pt x="128" y="19"/>
                  </a:cubicBezTo>
                  <a:cubicBezTo>
                    <a:pt x="128" y="16"/>
                    <a:pt x="127" y="13"/>
                    <a:pt x="127" y="10"/>
                  </a:cubicBezTo>
                  <a:cubicBezTo>
                    <a:pt x="127" y="7"/>
                    <a:pt x="130" y="5"/>
                    <a:pt x="129" y="2"/>
                  </a:cubicBezTo>
                  <a:cubicBezTo>
                    <a:pt x="128" y="0"/>
                    <a:pt x="125" y="0"/>
                    <a:pt x="123" y="0"/>
                  </a:cubicBezTo>
                  <a:cubicBezTo>
                    <a:pt x="121" y="0"/>
                    <a:pt x="120" y="1"/>
                    <a:pt x="120" y="1"/>
                  </a:cubicBezTo>
                  <a:cubicBezTo>
                    <a:pt x="118" y="2"/>
                    <a:pt x="117" y="4"/>
                    <a:pt x="116" y="5"/>
                  </a:cubicBezTo>
                  <a:cubicBezTo>
                    <a:pt x="113" y="7"/>
                    <a:pt x="109" y="7"/>
                    <a:pt x="106" y="8"/>
                  </a:cubicBezTo>
                  <a:cubicBezTo>
                    <a:pt x="104" y="9"/>
                    <a:pt x="103" y="10"/>
                    <a:pt x="100" y="11"/>
                  </a:cubicBezTo>
                  <a:cubicBezTo>
                    <a:pt x="98" y="11"/>
                    <a:pt x="96" y="9"/>
                    <a:pt x="94" y="9"/>
                  </a:cubicBezTo>
                  <a:cubicBezTo>
                    <a:pt x="92" y="9"/>
                    <a:pt x="91" y="12"/>
                    <a:pt x="89" y="12"/>
                  </a:cubicBezTo>
                  <a:cubicBezTo>
                    <a:pt x="86" y="13"/>
                    <a:pt x="83" y="11"/>
                    <a:pt x="80" y="12"/>
                  </a:cubicBezTo>
                  <a:cubicBezTo>
                    <a:pt x="77" y="13"/>
                    <a:pt x="75" y="15"/>
                    <a:pt x="73" y="16"/>
                  </a:cubicBezTo>
                  <a:cubicBezTo>
                    <a:pt x="70" y="18"/>
                    <a:pt x="67" y="19"/>
                    <a:pt x="64" y="19"/>
                  </a:cubicBezTo>
                  <a:cubicBezTo>
                    <a:pt x="63" y="19"/>
                    <a:pt x="61" y="18"/>
                    <a:pt x="59" y="18"/>
                  </a:cubicBezTo>
                  <a:cubicBezTo>
                    <a:pt x="56" y="19"/>
                    <a:pt x="53" y="22"/>
                    <a:pt x="49" y="22"/>
                  </a:cubicBezTo>
                  <a:cubicBezTo>
                    <a:pt x="46" y="23"/>
                    <a:pt x="42" y="22"/>
                    <a:pt x="39" y="21"/>
                  </a:cubicBezTo>
                  <a:cubicBezTo>
                    <a:pt x="37" y="20"/>
                    <a:pt x="35" y="18"/>
                    <a:pt x="34" y="16"/>
                  </a:cubicBezTo>
                  <a:cubicBezTo>
                    <a:pt x="33" y="15"/>
                    <a:pt x="35" y="13"/>
                    <a:pt x="34" y="12"/>
                  </a:cubicBezTo>
                  <a:cubicBezTo>
                    <a:pt x="32" y="11"/>
                    <a:pt x="31" y="11"/>
                    <a:pt x="29" y="10"/>
                  </a:cubicBezTo>
                  <a:cubicBezTo>
                    <a:pt x="28" y="11"/>
                    <a:pt x="27" y="11"/>
                    <a:pt x="26" y="12"/>
                  </a:cubicBezTo>
                  <a:cubicBezTo>
                    <a:pt x="25" y="13"/>
                    <a:pt x="24" y="14"/>
                    <a:pt x="23" y="14"/>
                  </a:cubicBezTo>
                  <a:cubicBezTo>
                    <a:pt x="21" y="17"/>
                    <a:pt x="17" y="20"/>
                    <a:pt x="18" y="23"/>
                  </a:cubicBezTo>
                  <a:cubicBezTo>
                    <a:pt x="19" y="27"/>
                    <a:pt x="24" y="28"/>
                    <a:pt x="26" y="31"/>
                  </a:cubicBezTo>
                  <a:cubicBezTo>
                    <a:pt x="27" y="32"/>
                    <a:pt x="27" y="34"/>
                    <a:pt x="28" y="36"/>
                  </a:cubicBezTo>
                  <a:cubicBezTo>
                    <a:pt x="30" y="38"/>
                    <a:pt x="31" y="41"/>
                    <a:pt x="34" y="42"/>
                  </a:cubicBezTo>
                  <a:lnTo>
                    <a:pt x="75" y="58"/>
                  </a:lnTo>
                  <a:cubicBezTo>
                    <a:pt x="79" y="59"/>
                    <a:pt x="90" y="53"/>
                    <a:pt x="87" y="56"/>
                  </a:cubicBezTo>
                  <a:lnTo>
                    <a:pt x="50" y="101"/>
                  </a:lnTo>
                  <a:cubicBezTo>
                    <a:pt x="47" y="105"/>
                    <a:pt x="40" y="101"/>
                    <a:pt x="36" y="102"/>
                  </a:cubicBezTo>
                  <a:cubicBezTo>
                    <a:pt x="31" y="103"/>
                    <a:pt x="27" y="106"/>
                    <a:pt x="22" y="108"/>
                  </a:cubicBezTo>
                  <a:cubicBezTo>
                    <a:pt x="18" y="110"/>
                    <a:pt x="13" y="114"/>
                    <a:pt x="9" y="116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19" name="Freeform 153">
              <a:extLst>
                <a:ext uri="{FF2B5EF4-FFF2-40B4-BE49-F238E27FC236}">
                  <a16:creationId xmlns:a16="http://schemas.microsoft.com/office/drawing/2014/main" id="{55807551-89C5-2344-A6F0-9C56B719E59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09779" y="5641242"/>
              <a:ext cx="150180" cy="160791"/>
            </a:xfrm>
            <a:custGeom>
              <a:avLst/>
              <a:gdLst>
                <a:gd name="T0" fmla="*/ 2147483647 w 30"/>
                <a:gd name="T1" fmla="*/ 0 h 32"/>
                <a:gd name="T2" fmla="*/ 2147483647 w 30"/>
                <a:gd name="T3" fmla="*/ 2147483647 h 32"/>
                <a:gd name="T4" fmla="*/ 2147483647 w 30"/>
                <a:gd name="T5" fmla="*/ 2147483647 h 32"/>
                <a:gd name="T6" fmla="*/ 2147483647 w 30"/>
                <a:gd name="T7" fmla="*/ 2147483647 h 32"/>
                <a:gd name="T8" fmla="*/ 2147483647 w 30"/>
                <a:gd name="T9" fmla="*/ 2147483647 h 32"/>
                <a:gd name="T10" fmla="*/ 2147483647 w 30"/>
                <a:gd name="T11" fmla="*/ 2147483647 h 32"/>
                <a:gd name="T12" fmla="*/ 2147483647 w 30"/>
                <a:gd name="T13" fmla="*/ 2147483647 h 32"/>
                <a:gd name="T14" fmla="*/ 2147483647 w 30"/>
                <a:gd name="T15" fmla="*/ 2147483647 h 32"/>
                <a:gd name="T16" fmla="*/ 2147483647 w 30"/>
                <a:gd name="T17" fmla="*/ 2147483647 h 32"/>
                <a:gd name="T18" fmla="*/ 2147483647 w 30"/>
                <a:gd name="T19" fmla="*/ 2147483647 h 32"/>
                <a:gd name="T20" fmla="*/ 2147483647 w 30"/>
                <a:gd name="T21" fmla="*/ 2147483647 h 32"/>
                <a:gd name="T22" fmla="*/ 2147483647 w 30"/>
                <a:gd name="T23" fmla="*/ 2147483647 h 32"/>
                <a:gd name="T24" fmla="*/ 2147483647 w 30"/>
                <a:gd name="T25" fmla="*/ 2147483647 h 32"/>
                <a:gd name="T26" fmla="*/ 2147483647 w 30"/>
                <a:gd name="T27" fmla="*/ 2147483647 h 32"/>
                <a:gd name="T28" fmla="*/ 2147483647 w 30"/>
                <a:gd name="T29" fmla="*/ 0 h 3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0" h="32">
                  <a:moveTo>
                    <a:pt x="19" y="0"/>
                  </a:moveTo>
                  <a:cubicBezTo>
                    <a:pt x="23" y="2"/>
                    <a:pt x="26" y="6"/>
                    <a:pt x="29" y="9"/>
                  </a:cubicBezTo>
                  <a:cubicBezTo>
                    <a:pt x="30" y="11"/>
                    <a:pt x="30" y="13"/>
                    <a:pt x="29" y="15"/>
                  </a:cubicBezTo>
                  <a:cubicBezTo>
                    <a:pt x="28" y="18"/>
                    <a:pt x="26" y="20"/>
                    <a:pt x="24" y="23"/>
                  </a:cubicBezTo>
                  <a:cubicBezTo>
                    <a:pt x="23" y="24"/>
                    <a:pt x="22" y="24"/>
                    <a:pt x="21" y="24"/>
                  </a:cubicBezTo>
                  <a:cubicBezTo>
                    <a:pt x="19" y="24"/>
                    <a:pt x="17" y="23"/>
                    <a:pt x="16" y="24"/>
                  </a:cubicBezTo>
                  <a:cubicBezTo>
                    <a:pt x="14" y="26"/>
                    <a:pt x="14" y="30"/>
                    <a:pt x="12" y="31"/>
                  </a:cubicBezTo>
                  <a:cubicBezTo>
                    <a:pt x="11" y="32"/>
                    <a:pt x="9" y="32"/>
                    <a:pt x="8" y="31"/>
                  </a:cubicBezTo>
                  <a:cubicBezTo>
                    <a:pt x="6" y="30"/>
                    <a:pt x="5" y="28"/>
                    <a:pt x="4" y="26"/>
                  </a:cubicBezTo>
                  <a:cubicBezTo>
                    <a:pt x="3" y="24"/>
                    <a:pt x="2" y="23"/>
                    <a:pt x="1" y="21"/>
                  </a:cubicBezTo>
                  <a:cubicBezTo>
                    <a:pt x="1" y="19"/>
                    <a:pt x="0" y="17"/>
                    <a:pt x="1" y="15"/>
                  </a:cubicBezTo>
                  <a:cubicBezTo>
                    <a:pt x="2" y="14"/>
                    <a:pt x="5" y="14"/>
                    <a:pt x="6" y="12"/>
                  </a:cubicBezTo>
                  <a:cubicBezTo>
                    <a:pt x="8" y="10"/>
                    <a:pt x="8" y="7"/>
                    <a:pt x="11" y="5"/>
                  </a:cubicBezTo>
                  <a:cubicBezTo>
                    <a:pt x="12" y="4"/>
                    <a:pt x="14" y="4"/>
                    <a:pt x="16" y="3"/>
                  </a:cubicBezTo>
                  <a:cubicBezTo>
                    <a:pt x="17" y="3"/>
                    <a:pt x="18" y="0"/>
                    <a:pt x="19" y="0"/>
                  </a:cubicBezTo>
                  <a:close/>
                </a:path>
              </a:pathLst>
            </a:custGeom>
            <a:solidFill>
              <a:srgbClr val="A1D99B"/>
            </a:solidFill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 dirty="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20" name="Freeform 154">
              <a:extLst>
                <a:ext uri="{FF2B5EF4-FFF2-40B4-BE49-F238E27FC236}">
                  <a16:creationId xmlns:a16="http://schemas.microsoft.com/office/drawing/2014/main" id="{39CE6D68-0310-224E-B3D7-AB795A11A66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79362" y="1056688"/>
              <a:ext cx="25028" cy="20615"/>
            </a:xfrm>
            <a:custGeom>
              <a:avLst/>
              <a:gdLst>
                <a:gd name="T0" fmla="*/ 2147483647 w 5"/>
                <a:gd name="T1" fmla="*/ 0 h 4"/>
                <a:gd name="T2" fmla="*/ 2147483647 w 5"/>
                <a:gd name="T3" fmla="*/ 2147483647 h 4"/>
                <a:gd name="T4" fmla="*/ 2147483647 w 5"/>
                <a:gd name="T5" fmla="*/ 2147483647 h 4"/>
                <a:gd name="T6" fmla="*/ 0 w 5"/>
                <a:gd name="T7" fmla="*/ 2147483647 h 4"/>
                <a:gd name="T8" fmla="*/ 2147483647 w 5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4">
                  <a:moveTo>
                    <a:pt x="2" y="0"/>
                  </a:moveTo>
                  <a:cubicBezTo>
                    <a:pt x="3" y="0"/>
                    <a:pt x="5" y="1"/>
                    <a:pt x="5" y="2"/>
                  </a:cubicBezTo>
                  <a:cubicBezTo>
                    <a:pt x="5" y="3"/>
                    <a:pt x="3" y="4"/>
                    <a:pt x="2" y="4"/>
                  </a:cubicBezTo>
                  <a:cubicBezTo>
                    <a:pt x="2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21" name="Freeform 156">
              <a:extLst>
                <a:ext uri="{FF2B5EF4-FFF2-40B4-BE49-F238E27FC236}">
                  <a16:creationId xmlns:a16="http://schemas.microsoft.com/office/drawing/2014/main" id="{BEE0A798-4223-8D41-8651-B3305B3F24D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02404" y="3946774"/>
              <a:ext cx="29201" cy="61840"/>
            </a:xfrm>
            <a:custGeom>
              <a:avLst/>
              <a:gdLst>
                <a:gd name="T0" fmla="*/ 2147483647 w 6"/>
                <a:gd name="T1" fmla="*/ 2147483647 h 13"/>
                <a:gd name="T2" fmla="*/ 2147483647 w 6"/>
                <a:gd name="T3" fmla="*/ 2147483647 h 13"/>
                <a:gd name="T4" fmla="*/ 2147483647 w 6"/>
                <a:gd name="T5" fmla="*/ 2147483647 h 13"/>
                <a:gd name="T6" fmla="*/ 2147483647 w 6"/>
                <a:gd name="T7" fmla="*/ 2147483647 h 1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13">
                  <a:moveTo>
                    <a:pt x="2" y="1"/>
                  </a:moveTo>
                  <a:cubicBezTo>
                    <a:pt x="5" y="3"/>
                    <a:pt x="6" y="8"/>
                    <a:pt x="6" y="11"/>
                  </a:cubicBezTo>
                  <a:cubicBezTo>
                    <a:pt x="5" y="13"/>
                    <a:pt x="2" y="10"/>
                    <a:pt x="1" y="8"/>
                  </a:cubicBezTo>
                  <a:cubicBezTo>
                    <a:pt x="0" y="6"/>
                    <a:pt x="0" y="0"/>
                    <a:pt x="2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22" name="Freeform 157">
              <a:extLst>
                <a:ext uri="{FF2B5EF4-FFF2-40B4-BE49-F238E27FC236}">
                  <a16:creationId xmlns:a16="http://schemas.microsoft.com/office/drawing/2014/main" id="{D873E5D7-D21E-6344-962F-0FA2BBD743F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337523" y="3278879"/>
              <a:ext cx="45892" cy="53593"/>
            </a:xfrm>
            <a:custGeom>
              <a:avLst/>
              <a:gdLst>
                <a:gd name="T0" fmla="*/ 2147483647 w 9"/>
                <a:gd name="T1" fmla="*/ 2147483647 h 11"/>
                <a:gd name="T2" fmla="*/ 2147483647 w 9"/>
                <a:gd name="T3" fmla="*/ 2147483647 h 11"/>
                <a:gd name="T4" fmla="*/ 2147483647 w 9"/>
                <a:gd name="T5" fmla="*/ 2147483647 h 11"/>
                <a:gd name="T6" fmla="*/ 2147483647 w 9"/>
                <a:gd name="T7" fmla="*/ 2147483647 h 11"/>
                <a:gd name="T8" fmla="*/ 2147483647 w 9"/>
                <a:gd name="T9" fmla="*/ 214748364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1">
                  <a:moveTo>
                    <a:pt x="8" y="2"/>
                  </a:moveTo>
                  <a:cubicBezTo>
                    <a:pt x="9" y="4"/>
                    <a:pt x="9" y="8"/>
                    <a:pt x="6" y="10"/>
                  </a:cubicBezTo>
                  <a:cubicBezTo>
                    <a:pt x="5" y="11"/>
                    <a:pt x="1" y="10"/>
                    <a:pt x="1" y="8"/>
                  </a:cubicBezTo>
                  <a:cubicBezTo>
                    <a:pt x="0" y="6"/>
                    <a:pt x="3" y="4"/>
                    <a:pt x="5" y="3"/>
                  </a:cubicBezTo>
                  <a:cubicBezTo>
                    <a:pt x="6" y="2"/>
                    <a:pt x="8" y="0"/>
                    <a:pt x="8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23" name="Freeform 159">
              <a:extLst>
                <a:ext uri="{FF2B5EF4-FFF2-40B4-BE49-F238E27FC236}">
                  <a16:creationId xmlns:a16="http://schemas.microsoft.com/office/drawing/2014/main" id="{467AD383-2B65-4249-8115-247040051AA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02453" y="1452478"/>
              <a:ext cx="54233" cy="70088"/>
            </a:xfrm>
            <a:custGeom>
              <a:avLst/>
              <a:gdLst>
                <a:gd name="T0" fmla="*/ 2147483647 w 11"/>
                <a:gd name="T1" fmla="*/ 2147483647 h 14"/>
                <a:gd name="T2" fmla="*/ 2147483647 w 11"/>
                <a:gd name="T3" fmla="*/ 2147483647 h 14"/>
                <a:gd name="T4" fmla="*/ 2147483647 w 11"/>
                <a:gd name="T5" fmla="*/ 2147483647 h 14"/>
                <a:gd name="T6" fmla="*/ 2147483647 w 11"/>
                <a:gd name="T7" fmla="*/ 2147483647 h 14"/>
                <a:gd name="T8" fmla="*/ 2147483647 w 11"/>
                <a:gd name="T9" fmla="*/ 0 h 14"/>
                <a:gd name="T10" fmla="*/ 2147483647 w 11"/>
                <a:gd name="T11" fmla="*/ 2147483647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" h="14">
                  <a:moveTo>
                    <a:pt x="11" y="1"/>
                  </a:moveTo>
                  <a:cubicBezTo>
                    <a:pt x="11" y="4"/>
                    <a:pt x="11" y="7"/>
                    <a:pt x="9" y="9"/>
                  </a:cubicBezTo>
                  <a:cubicBezTo>
                    <a:pt x="8" y="11"/>
                    <a:pt x="3" y="14"/>
                    <a:pt x="2" y="12"/>
                  </a:cubicBezTo>
                  <a:cubicBezTo>
                    <a:pt x="0" y="9"/>
                    <a:pt x="5" y="8"/>
                    <a:pt x="7" y="5"/>
                  </a:cubicBezTo>
                  <a:cubicBezTo>
                    <a:pt x="8" y="4"/>
                    <a:pt x="8" y="2"/>
                    <a:pt x="9" y="0"/>
                  </a:cubicBezTo>
                  <a:cubicBezTo>
                    <a:pt x="10" y="0"/>
                    <a:pt x="11" y="0"/>
                    <a:pt x="1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24" name="Freeform 160">
              <a:extLst>
                <a:ext uri="{FF2B5EF4-FFF2-40B4-BE49-F238E27FC236}">
                  <a16:creationId xmlns:a16="http://schemas.microsoft.com/office/drawing/2014/main" id="{8E906AEA-1538-6B4E-911A-68E2A71DA31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56690" y="1407128"/>
              <a:ext cx="37546" cy="45349"/>
            </a:xfrm>
            <a:custGeom>
              <a:avLst/>
              <a:gdLst>
                <a:gd name="T0" fmla="*/ 2147483647 w 8"/>
                <a:gd name="T1" fmla="*/ 2147483647 h 9"/>
                <a:gd name="T2" fmla="*/ 2147483647 w 8"/>
                <a:gd name="T3" fmla="*/ 2147483647 h 9"/>
                <a:gd name="T4" fmla="*/ 2147483647 w 8"/>
                <a:gd name="T5" fmla="*/ 2147483647 h 9"/>
                <a:gd name="T6" fmla="*/ 2147483647 w 8"/>
                <a:gd name="T7" fmla="*/ 2147483647 h 9"/>
                <a:gd name="T8" fmla="*/ 2147483647 w 8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9">
                  <a:moveTo>
                    <a:pt x="7" y="2"/>
                  </a:moveTo>
                  <a:cubicBezTo>
                    <a:pt x="8" y="2"/>
                    <a:pt x="6" y="5"/>
                    <a:pt x="5" y="6"/>
                  </a:cubicBezTo>
                  <a:cubicBezTo>
                    <a:pt x="4" y="7"/>
                    <a:pt x="2" y="9"/>
                    <a:pt x="1" y="8"/>
                  </a:cubicBezTo>
                  <a:cubicBezTo>
                    <a:pt x="0" y="7"/>
                    <a:pt x="0" y="5"/>
                    <a:pt x="1" y="4"/>
                  </a:cubicBezTo>
                  <a:cubicBezTo>
                    <a:pt x="3" y="2"/>
                    <a:pt x="5" y="0"/>
                    <a:pt x="7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25" name="Freeform 161">
              <a:extLst>
                <a:ext uri="{FF2B5EF4-FFF2-40B4-BE49-F238E27FC236}">
                  <a16:creationId xmlns:a16="http://schemas.microsoft.com/office/drawing/2014/main" id="{A648D6E5-DA4B-7D4F-BBE8-C7E4531A871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31538" y="1485460"/>
              <a:ext cx="37546" cy="41230"/>
            </a:xfrm>
            <a:custGeom>
              <a:avLst/>
              <a:gdLst>
                <a:gd name="T0" fmla="*/ 2147483647 w 8"/>
                <a:gd name="T1" fmla="*/ 2147483647 h 8"/>
                <a:gd name="T2" fmla="*/ 2147483647 w 8"/>
                <a:gd name="T3" fmla="*/ 2147483647 h 8"/>
                <a:gd name="T4" fmla="*/ 2147483647 w 8"/>
                <a:gd name="T5" fmla="*/ 2147483647 h 8"/>
                <a:gd name="T6" fmla="*/ 0 w 8"/>
                <a:gd name="T7" fmla="*/ 2147483647 h 8"/>
                <a:gd name="T8" fmla="*/ 2147483647 w 8"/>
                <a:gd name="T9" fmla="*/ 2147483647 h 8"/>
                <a:gd name="T10" fmla="*/ 2147483647 w 8"/>
                <a:gd name="T11" fmla="*/ 2147483647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8">
                  <a:moveTo>
                    <a:pt x="7" y="1"/>
                  </a:moveTo>
                  <a:cubicBezTo>
                    <a:pt x="8" y="2"/>
                    <a:pt x="8" y="4"/>
                    <a:pt x="7" y="5"/>
                  </a:cubicBezTo>
                  <a:cubicBezTo>
                    <a:pt x="7" y="6"/>
                    <a:pt x="5" y="7"/>
                    <a:pt x="4" y="8"/>
                  </a:cubicBezTo>
                  <a:cubicBezTo>
                    <a:pt x="3" y="8"/>
                    <a:pt x="1" y="7"/>
                    <a:pt x="0" y="6"/>
                  </a:cubicBezTo>
                  <a:cubicBezTo>
                    <a:pt x="0" y="4"/>
                    <a:pt x="1" y="2"/>
                    <a:pt x="2" y="1"/>
                  </a:cubicBezTo>
                  <a:cubicBezTo>
                    <a:pt x="4" y="0"/>
                    <a:pt x="6" y="0"/>
                    <a:pt x="7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26" name="Freeform 198">
              <a:extLst>
                <a:ext uri="{FF2B5EF4-FFF2-40B4-BE49-F238E27FC236}">
                  <a16:creationId xmlns:a16="http://schemas.microsoft.com/office/drawing/2014/main" id="{3BAB1412-1265-4C48-B23E-CCE48045DA0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52705" y="4375546"/>
              <a:ext cx="12514" cy="28858"/>
            </a:xfrm>
            <a:custGeom>
              <a:avLst/>
              <a:gdLst>
                <a:gd name="T0" fmla="*/ 2147483647 w 3"/>
                <a:gd name="T1" fmla="*/ 0 h 6"/>
                <a:gd name="T2" fmla="*/ 0 w 3"/>
                <a:gd name="T3" fmla="*/ 2147483647 h 6"/>
                <a:gd name="T4" fmla="*/ 2147483647 w 3"/>
                <a:gd name="T5" fmla="*/ 2147483647 h 6"/>
                <a:gd name="T6" fmla="*/ 2147483647 w 3"/>
                <a:gd name="T7" fmla="*/ 2147483647 h 6"/>
                <a:gd name="T8" fmla="*/ 2147483647 w 3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6">
                  <a:moveTo>
                    <a:pt x="1" y="0"/>
                  </a:moveTo>
                  <a:cubicBezTo>
                    <a:pt x="0" y="0"/>
                    <a:pt x="0" y="2"/>
                    <a:pt x="0" y="3"/>
                  </a:cubicBezTo>
                  <a:cubicBezTo>
                    <a:pt x="0" y="4"/>
                    <a:pt x="0" y="6"/>
                    <a:pt x="1" y="6"/>
                  </a:cubicBezTo>
                  <a:cubicBezTo>
                    <a:pt x="3" y="6"/>
                    <a:pt x="2" y="4"/>
                    <a:pt x="2" y="3"/>
                  </a:cubicBezTo>
                  <a:cubicBezTo>
                    <a:pt x="2" y="2"/>
                    <a:pt x="2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27" name="Freeform 199">
              <a:extLst>
                <a:ext uri="{FF2B5EF4-FFF2-40B4-BE49-F238E27FC236}">
                  <a16:creationId xmlns:a16="http://schemas.microsoft.com/office/drawing/2014/main" id="{AD108156-CFAE-4646-8700-B0C2B8E20D1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615284" y="4416771"/>
              <a:ext cx="25028" cy="28858"/>
            </a:xfrm>
            <a:custGeom>
              <a:avLst/>
              <a:gdLst>
                <a:gd name="T0" fmla="*/ 2147483647 w 5"/>
                <a:gd name="T1" fmla="*/ 2147483647 h 6"/>
                <a:gd name="T2" fmla="*/ 2147483647 w 5"/>
                <a:gd name="T3" fmla="*/ 2147483647 h 6"/>
                <a:gd name="T4" fmla="*/ 2147483647 w 5"/>
                <a:gd name="T5" fmla="*/ 2147483647 h 6"/>
                <a:gd name="T6" fmla="*/ 2147483647 w 5"/>
                <a:gd name="T7" fmla="*/ 2147483647 h 6"/>
                <a:gd name="T8" fmla="*/ 2147483647 w 5"/>
                <a:gd name="T9" fmla="*/ 2147483647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6">
                  <a:moveTo>
                    <a:pt x="1" y="1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4"/>
                    <a:pt x="2" y="6"/>
                    <a:pt x="3" y="6"/>
                  </a:cubicBezTo>
                  <a:cubicBezTo>
                    <a:pt x="5" y="5"/>
                    <a:pt x="4" y="3"/>
                    <a:pt x="3" y="2"/>
                  </a:cubicBezTo>
                  <a:cubicBezTo>
                    <a:pt x="3" y="1"/>
                    <a:pt x="2" y="0"/>
                    <a:pt x="1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28" name="Freeform 200">
              <a:extLst>
                <a:ext uri="{FF2B5EF4-FFF2-40B4-BE49-F238E27FC236}">
                  <a16:creationId xmlns:a16="http://schemas.microsoft.com/office/drawing/2014/main" id="{63A97E10-615B-FD41-BD8B-1F4B432C952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665344" y="4462125"/>
              <a:ext cx="25028" cy="28863"/>
            </a:xfrm>
            <a:custGeom>
              <a:avLst/>
              <a:gdLst>
                <a:gd name="T0" fmla="*/ 2147483647 w 5"/>
                <a:gd name="T1" fmla="*/ 0 h 6"/>
                <a:gd name="T2" fmla="*/ 2147483647 w 5"/>
                <a:gd name="T3" fmla="*/ 2147483647 h 6"/>
                <a:gd name="T4" fmla="*/ 2147483647 w 5"/>
                <a:gd name="T5" fmla="*/ 2147483647 h 6"/>
                <a:gd name="T6" fmla="*/ 2147483647 w 5"/>
                <a:gd name="T7" fmla="*/ 2147483647 h 6"/>
                <a:gd name="T8" fmla="*/ 2147483647 w 5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6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4"/>
                    <a:pt x="2" y="6"/>
                    <a:pt x="3" y="6"/>
                  </a:cubicBezTo>
                  <a:cubicBezTo>
                    <a:pt x="5" y="5"/>
                    <a:pt x="4" y="3"/>
                    <a:pt x="3" y="2"/>
                  </a:cubicBezTo>
                  <a:cubicBezTo>
                    <a:pt x="3" y="1"/>
                    <a:pt x="2" y="0"/>
                    <a:pt x="1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29" name="Freeform 201">
              <a:extLst>
                <a:ext uri="{FF2B5EF4-FFF2-40B4-BE49-F238E27FC236}">
                  <a16:creationId xmlns:a16="http://schemas.microsoft.com/office/drawing/2014/main" id="{3327418D-0879-AC43-9813-5C5C7850BB3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861416" y="4490983"/>
              <a:ext cx="20855" cy="32982"/>
            </a:xfrm>
            <a:custGeom>
              <a:avLst/>
              <a:gdLst>
                <a:gd name="T0" fmla="*/ 0 w 4"/>
                <a:gd name="T1" fmla="*/ 2147483647 h 7"/>
                <a:gd name="T2" fmla="*/ 0 w 4"/>
                <a:gd name="T3" fmla="*/ 2147483647 h 7"/>
                <a:gd name="T4" fmla="*/ 2147483647 w 4"/>
                <a:gd name="T5" fmla="*/ 2147483647 h 7"/>
                <a:gd name="T6" fmla="*/ 2147483647 w 4"/>
                <a:gd name="T7" fmla="*/ 2147483647 h 7"/>
                <a:gd name="T8" fmla="*/ 0 w 4"/>
                <a:gd name="T9" fmla="*/ 214748364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7">
                  <a:moveTo>
                    <a:pt x="0" y="1"/>
                  </a:moveTo>
                  <a:cubicBezTo>
                    <a:pt x="0" y="1"/>
                    <a:pt x="0" y="3"/>
                    <a:pt x="0" y="3"/>
                  </a:cubicBezTo>
                  <a:cubicBezTo>
                    <a:pt x="1" y="5"/>
                    <a:pt x="2" y="7"/>
                    <a:pt x="3" y="6"/>
                  </a:cubicBezTo>
                  <a:cubicBezTo>
                    <a:pt x="4" y="5"/>
                    <a:pt x="3" y="3"/>
                    <a:pt x="3" y="2"/>
                  </a:cubicBezTo>
                  <a:cubicBezTo>
                    <a:pt x="2" y="1"/>
                    <a:pt x="1" y="0"/>
                    <a:pt x="0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30" name="Freeform 73">
              <a:extLst>
                <a:ext uri="{FF2B5EF4-FFF2-40B4-BE49-F238E27FC236}">
                  <a16:creationId xmlns:a16="http://schemas.microsoft.com/office/drawing/2014/main" id="{C4AD1015-6565-2B49-B1B3-C09D56114D9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456758" y="2648091"/>
              <a:ext cx="108466" cy="127809"/>
            </a:xfrm>
            <a:custGeom>
              <a:avLst/>
              <a:gdLst>
                <a:gd name="T0" fmla="*/ 2147483647 w 22"/>
                <a:gd name="T1" fmla="*/ 2147483647 h 26"/>
                <a:gd name="T2" fmla="*/ 2147483647 w 22"/>
                <a:gd name="T3" fmla="*/ 2147483647 h 26"/>
                <a:gd name="T4" fmla="*/ 2147483647 w 22"/>
                <a:gd name="T5" fmla="*/ 2147483647 h 26"/>
                <a:gd name="T6" fmla="*/ 0 w 22"/>
                <a:gd name="T7" fmla="*/ 2147483647 h 26"/>
                <a:gd name="T8" fmla="*/ 0 w 22"/>
                <a:gd name="T9" fmla="*/ 2147483647 h 26"/>
                <a:gd name="T10" fmla="*/ 2147483647 w 22"/>
                <a:gd name="T11" fmla="*/ 2147483647 h 26"/>
                <a:gd name="T12" fmla="*/ 2147483647 w 22"/>
                <a:gd name="T13" fmla="*/ 2147483647 h 26"/>
                <a:gd name="T14" fmla="*/ 2147483647 w 22"/>
                <a:gd name="T15" fmla="*/ 2147483647 h 26"/>
                <a:gd name="T16" fmla="*/ 2147483647 w 22"/>
                <a:gd name="T17" fmla="*/ 2147483647 h 26"/>
                <a:gd name="T18" fmla="*/ 2147483647 w 22"/>
                <a:gd name="T19" fmla="*/ 2147483647 h 26"/>
                <a:gd name="T20" fmla="*/ 2147483647 w 22"/>
                <a:gd name="T21" fmla="*/ 2147483647 h 26"/>
                <a:gd name="T22" fmla="*/ 2147483647 w 22"/>
                <a:gd name="T23" fmla="*/ 2147483647 h 26"/>
                <a:gd name="T24" fmla="*/ 2147483647 w 22"/>
                <a:gd name="T25" fmla="*/ 2147483647 h 26"/>
                <a:gd name="T26" fmla="*/ 2147483647 w 22"/>
                <a:gd name="T27" fmla="*/ 2147483647 h 26"/>
                <a:gd name="T28" fmla="*/ 2147483647 w 22"/>
                <a:gd name="T29" fmla="*/ 2147483647 h 26"/>
                <a:gd name="T30" fmla="*/ 2147483647 w 22"/>
                <a:gd name="T31" fmla="*/ 2147483647 h 26"/>
                <a:gd name="T32" fmla="*/ 2147483647 w 22"/>
                <a:gd name="T33" fmla="*/ 2147483647 h 26"/>
                <a:gd name="T34" fmla="*/ 2147483647 w 22"/>
                <a:gd name="T35" fmla="*/ 2147483647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2" h="26">
                  <a:moveTo>
                    <a:pt x="14" y="24"/>
                  </a:moveTo>
                  <a:cubicBezTo>
                    <a:pt x="12" y="24"/>
                    <a:pt x="10" y="24"/>
                    <a:pt x="8" y="24"/>
                  </a:cubicBezTo>
                  <a:cubicBezTo>
                    <a:pt x="6" y="24"/>
                    <a:pt x="5" y="26"/>
                    <a:pt x="3" y="26"/>
                  </a:cubicBezTo>
                  <a:cubicBezTo>
                    <a:pt x="2" y="26"/>
                    <a:pt x="1" y="25"/>
                    <a:pt x="0" y="24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1" y="14"/>
                    <a:pt x="3" y="12"/>
                    <a:pt x="4" y="10"/>
                  </a:cubicBezTo>
                  <a:cubicBezTo>
                    <a:pt x="5" y="8"/>
                    <a:pt x="6" y="5"/>
                    <a:pt x="7" y="3"/>
                  </a:cubicBezTo>
                  <a:cubicBezTo>
                    <a:pt x="9" y="3"/>
                    <a:pt x="10" y="5"/>
                    <a:pt x="12" y="4"/>
                  </a:cubicBezTo>
                  <a:cubicBezTo>
                    <a:pt x="13" y="4"/>
                    <a:pt x="13" y="2"/>
                    <a:pt x="14" y="1"/>
                  </a:cubicBezTo>
                  <a:cubicBezTo>
                    <a:pt x="14" y="0"/>
                    <a:pt x="16" y="1"/>
                    <a:pt x="17" y="1"/>
                  </a:cubicBezTo>
                  <a:cubicBezTo>
                    <a:pt x="18" y="2"/>
                    <a:pt x="18" y="4"/>
                    <a:pt x="19" y="5"/>
                  </a:cubicBezTo>
                  <a:cubicBezTo>
                    <a:pt x="20" y="6"/>
                    <a:pt x="22" y="8"/>
                    <a:pt x="21" y="10"/>
                  </a:cubicBezTo>
                  <a:cubicBezTo>
                    <a:pt x="20" y="12"/>
                    <a:pt x="17" y="12"/>
                    <a:pt x="15" y="13"/>
                  </a:cubicBezTo>
                  <a:cubicBezTo>
                    <a:pt x="12" y="15"/>
                    <a:pt x="8" y="16"/>
                    <a:pt x="8" y="19"/>
                  </a:cubicBezTo>
                  <a:cubicBezTo>
                    <a:pt x="8" y="21"/>
                    <a:pt x="12" y="18"/>
                    <a:pt x="15" y="18"/>
                  </a:cubicBezTo>
                  <a:cubicBezTo>
                    <a:pt x="16" y="19"/>
                    <a:pt x="18" y="19"/>
                    <a:pt x="20" y="20"/>
                  </a:cubicBezTo>
                  <a:cubicBezTo>
                    <a:pt x="19" y="21"/>
                    <a:pt x="18" y="21"/>
                    <a:pt x="17" y="22"/>
                  </a:cubicBezTo>
                  <a:cubicBezTo>
                    <a:pt x="16" y="23"/>
                    <a:pt x="15" y="24"/>
                    <a:pt x="14" y="24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31" name="Freeform 155">
              <a:extLst>
                <a:ext uri="{FF2B5EF4-FFF2-40B4-BE49-F238E27FC236}">
                  <a16:creationId xmlns:a16="http://schemas.microsoft.com/office/drawing/2014/main" id="{8620D505-3491-114B-89AC-79B611011ED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170122" y="2639843"/>
              <a:ext cx="91775" cy="32982"/>
            </a:xfrm>
            <a:custGeom>
              <a:avLst/>
              <a:gdLst>
                <a:gd name="T0" fmla="*/ 2147483647 w 18"/>
                <a:gd name="T1" fmla="*/ 2147483647 h 7"/>
                <a:gd name="T2" fmla="*/ 2147483647 w 18"/>
                <a:gd name="T3" fmla="*/ 2147483647 h 7"/>
                <a:gd name="T4" fmla="*/ 2147483647 w 18"/>
                <a:gd name="T5" fmla="*/ 0 h 7"/>
                <a:gd name="T6" fmla="*/ 2147483647 w 18"/>
                <a:gd name="T7" fmla="*/ 2147483647 h 7"/>
                <a:gd name="T8" fmla="*/ 2147483647 w 18"/>
                <a:gd name="T9" fmla="*/ 2147483647 h 7"/>
                <a:gd name="T10" fmla="*/ 2147483647 w 18"/>
                <a:gd name="T11" fmla="*/ 2147483647 h 7"/>
                <a:gd name="T12" fmla="*/ 2147483647 w 18"/>
                <a:gd name="T13" fmla="*/ 2147483647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" h="7">
                  <a:moveTo>
                    <a:pt x="5" y="1"/>
                  </a:moveTo>
                  <a:cubicBezTo>
                    <a:pt x="6" y="1"/>
                    <a:pt x="8" y="3"/>
                    <a:pt x="9" y="3"/>
                  </a:cubicBezTo>
                  <a:cubicBezTo>
                    <a:pt x="11" y="3"/>
                    <a:pt x="12" y="0"/>
                    <a:pt x="14" y="0"/>
                  </a:cubicBezTo>
                  <a:cubicBezTo>
                    <a:pt x="15" y="0"/>
                    <a:pt x="18" y="2"/>
                    <a:pt x="17" y="3"/>
                  </a:cubicBezTo>
                  <a:cubicBezTo>
                    <a:pt x="16" y="5"/>
                    <a:pt x="14" y="7"/>
                    <a:pt x="11" y="7"/>
                  </a:cubicBezTo>
                  <a:cubicBezTo>
                    <a:pt x="8" y="7"/>
                    <a:pt x="4" y="6"/>
                    <a:pt x="1" y="4"/>
                  </a:cubicBezTo>
                  <a:cubicBezTo>
                    <a:pt x="0" y="3"/>
                    <a:pt x="3" y="1"/>
                    <a:pt x="5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32" name="Freeform 167">
              <a:extLst>
                <a:ext uri="{FF2B5EF4-FFF2-40B4-BE49-F238E27FC236}">
                  <a16:creationId xmlns:a16="http://schemas.microsoft.com/office/drawing/2014/main" id="{7FB6A7C1-B5D8-BC43-84E3-5867D46507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107544" y="2676953"/>
              <a:ext cx="25028" cy="12367"/>
            </a:xfrm>
            <a:custGeom>
              <a:avLst/>
              <a:gdLst>
                <a:gd name="T0" fmla="*/ 2147483647 w 5"/>
                <a:gd name="T1" fmla="*/ 2147483647 h 2"/>
                <a:gd name="T2" fmla="*/ 2147483647 w 5"/>
                <a:gd name="T3" fmla="*/ 2147483647 h 2"/>
                <a:gd name="T4" fmla="*/ 2147483647 w 5"/>
                <a:gd name="T5" fmla="*/ 2147483647 h 2"/>
                <a:gd name="T6" fmla="*/ 0 w 5"/>
                <a:gd name="T7" fmla="*/ 2147483647 h 2"/>
                <a:gd name="T8" fmla="*/ 2147483647 w 5"/>
                <a:gd name="T9" fmla="*/ 2147483647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2">
                  <a:moveTo>
                    <a:pt x="3" y="1"/>
                  </a:moveTo>
                  <a:cubicBezTo>
                    <a:pt x="3" y="1"/>
                    <a:pt x="5" y="1"/>
                    <a:pt x="4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0"/>
                    <a:pt x="2" y="1"/>
                    <a:pt x="3" y="1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33" name="Freeform 177">
              <a:extLst>
                <a:ext uri="{FF2B5EF4-FFF2-40B4-BE49-F238E27FC236}">
                  <a16:creationId xmlns:a16="http://schemas.microsoft.com/office/drawing/2014/main" id="{8C59409D-428A-144A-9810-1B34533EDC3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477617" y="2437831"/>
              <a:ext cx="16687" cy="8248"/>
            </a:xfrm>
            <a:custGeom>
              <a:avLst/>
              <a:gdLst>
                <a:gd name="T0" fmla="*/ 2147483647 w 4"/>
                <a:gd name="T1" fmla="*/ 0 h 2"/>
                <a:gd name="T2" fmla="*/ 2147483647 w 4"/>
                <a:gd name="T3" fmla="*/ 2147483647 h 2"/>
                <a:gd name="T4" fmla="*/ 2147483647 w 4"/>
                <a:gd name="T5" fmla="*/ 2147483647 h 2"/>
                <a:gd name="T6" fmla="*/ 0 w 4"/>
                <a:gd name="T7" fmla="*/ 2147483647 h 2"/>
                <a:gd name="T8" fmla="*/ 2147483647 w 4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2">
                  <a:moveTo>
                    <a:pt x="2" y="0"/>
                  </a:moveTo>
                  <a:cubicBezTo>
                    <a:pt x="3" y="0"/>
                    <a:pt x="4" y="0"/>
                    <a:pt x="3" y="1"/>
                  </a:cubicBezTo>
                  <a:cubicBezTo>
                    <a:pt x="3" y="2"/>
                    <a:pt x="3" y="2"/>
                    <a:pt x="2" y="2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1" y="0"/>
                    <a:pt x="2" y="0"/>
                    <a:pt x="2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34" name="Oval 182">
              <a:extLst>
                <a:ext uri="{FF2B5EF4-FFF2-40B4-BE49-F238E27FC236}">
                  <a16:creationId xmlns:a16="http://schemas.microsoft.com/office/drawing/2014/main" id="{FACE2A2D-7FAA-0149-8EF0-83D6B28B38B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61777" y="2685197"/>
              <a:ext cx="16687" cy="8248"/>
            </a:xfrm>
            <a:prstGeom prst="ellipse">
              <a:avLst/>
            </a:prstGeom>
            <a:grpFill/>
            <a:ln w="3175" cap="rnd">
              <a:solidFill>
                <a:srgbClr val="FFFFFF"/>
              </a:solidFill>
              <a:round/>
              <a:headEnd/>
              <a:tailEnd/>
            </a:ln>
            <a:extLst/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35" name="Freeform 196">
              <a:extLst>
                <a:ext uri="{FF2B5EF4-FFF2-40B4-BE49-F238E27FC236}">
                  <a16:creationId xmlns:a16="http://schemas.microsoft.com/office/drawing/2014/main" id="{ECAFDFDB-5CF8-9E46-B3F9-7AF5C375D89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053311" y="2796510"/>
              <a:ext cx="16687" cy="16491"/>
            </a:xfrm>
            <a:custGeom>
              <a:avLst/>
              <a:gdLst>
                <a:gd name="T0" fmla="*/ 2147483647 w 4"/>
                <a:gd name="T1" fmla="*/ 0 h 3"/>
                <a:gd name="T2" fmla="*/ 2147483647 w 4"/>
                <a:gd name="T3" fmla="*/ 2147483647 h 3"/>
                <a:gd name="T4" fmla="*/ 2147483647 w 4"/>
                <a:gd name="T5" fmla="*/ 2147483647 h 3"/>
                <a:gd name="T6" fmla="*/ 0 w 4"/>
                <a:gd name="T7" fmla="*/ 2147483647 h 3"/>
                <a:gd name="T8" fmla="*/ 2147483647 w 4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3" y="0"/>
                  </a:moveTo>
                  <a:cubicBezTo>
                    <a:pt x="3" y="0"/>
                    <a:pt x="4" y="1"/>
                    <a:pt x="4" y="1"/>
                  </a:cubicBezTo>
                  <a:cubicBezTo>
                    <a:pt x="4" y="2"/>
                    <a:pt x="3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0"/>
                    <a:pt x="2" y="0"/>
                    <a:pt x="3" y="0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  <p:sp>
          <p:nvSpPr>
            <p:cNvPr id="2236" name="Freeform 360">
              <a:extLst>
                <a:ext uri="{FF2B5EF4-FFF2-40B4-BE49-F238E27FC236}">
                  <a16:creationId xmlns:a16="http://schemas.microsoft.com/office/drawing/2014/main" id="{F649F329-D339-8746-B469-C9B8D4CFEBF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435898" y="2343004"/>
              <a:ext cx="45887" cy="49473"/>
            </a:xfrm>
            <a:custGeom>
              <a:avLst/>
              <a:gdLst>
                <a:gd name="T0" fmla="*/ 0 w 9"/>
                <a:gd name="T1" fmla="*/ 2147483647 h 10"/>
                <a:gd name="T2" fmla="*/ 2147483647 w 9"/>
                <a:gd name="T3" fmla="*/ 2147483647 h 10"/>
                <a:gd name="T4" fmla="*/ 2147483647 w 9"/>
                <a:gd name="T5" fmla="*/ 2147483647 h 10"/>
                <a:gd name="T6" fmla="*/ 2147483647 w 9"/>
                <a:gd name="T7" fmla="*/ 2147483647 h 10"/>
                <a:gd name="T8" fmla="*/ 2147483647 w 9"/>
                <a:gd name="T9" fmla="*/ 2147483647 h 10"/>
                <a:gd name="T10" fmla="*/ 2147483647 w 9"/>
                <a:gd name="T11" fmla="*/ 2147483647 h 10"/>
                <a:gd name="T12" fmla="*/ 2147483647 w 9"/>
                <a:gd name="T13" fmla="*/ 2147483647 h 10"/>
                <a:gd name="T14" fmla="*/ 0 w 9"/>
                <a:gd name="T15" fmla="*/ 2147483647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" h="10">
                  <a:moveTo>
                    <a:pt x="0" y="2"/>
                  </a:moveTo>
                  <a:cubicBezTo>
                    <a:pt x="0" y="1"/>
                    <a:pt x="2" y="0"/>
                    <a:pt x="3" y="1"/>
                  </a:cubicBezTo>
                  <a:cubicBezTo>
                    <a:pt x="4" y="1"/>
                    <a:pt x="3" y="4"/>
                    <a:pt x="4" y="5"/>
                  </a:cubicBezTo>
                  <a:cubicBezTo>
                    <a:pt x="5" y="6"/>
                    <a:pt x="6" y="3"/>
                    <a:pt x="7" y="4"/>
                  </a:cubicBezTo>
                  <a:cubicBezTo>
                    <a:pt x="8" y="5"/>
                    <a:pt x="9" y="8"/>
                    <a:pt x="8" y="9"/>
                  </a:cubicBezTo>
                  <a:cubicBezTo>
                    <a:pt x="7" y="10"/>
                    <a:pt x="6" y="7"/>
                    <a:pt x="4" y="6"/>
                  </a:cubicBezTo>
                  <a:cubicBezTo>
                    <a:pt x="3" y="6"/>
                    <a:pt x="2" y="6"/>
                    <a:pt x="1" y="5"/>
                  </a:cubicBezTo>
                  <a:cubicBezTo>
                    <a:pt x="0" y="4"/>
                    <a:pt x="0" y="3"/>
                    <a:pt x="0" y="2"/>
                  </a:cubicBezTo>
                  <a:close/>
                </a:path>
              </a:pathLst>
            </a:custGeom>
            <a:grpFill/>
            <a:ln w="3175" cap="rnd" cmpd="sng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100">
                <a:solidFill>
                  <a:srgbClr val="393A3B"/>
                </a:solidFill>
                <a:latin typeface="Avenir Book" charset="0"/>
                <a:ea typeface="Avenir Book" charset="0"/>
                <a:cs typeface="Avenir Book" charset="0"/>
              </a:endParaRPr>
            </a:p>
          </p:txBody>
        </p:sp>
      </p:grpSp>
      <p:sp>
        <p:nvSpPr>
          <p:cNvPr id="103" name="Rectangle 102">
            <a:extLst>
              <a:ext uri="{FF2B5EF4-FFF2-40B4-BE49-F238E27FC236}">
                <a16:creationId xmlns:a16="http://schemas.microsoft.com/office/drawing/2014/main" id="{FA29D8F9-D20B-7745-BDE9-D6C49830EA7A}"/>
              </a:ext>
            </a:extLst>
          </p:cNvPr>
          <p:cNvSpPr/>
          <p:nvPr/>
        </p:nvSpPr>
        <p:spPr>
          <a:xfrm>
            <a:off x="234127" y="3550649"/>
            <a:ext cx="390947" cy="384048"/>
          </a:xfrm>
          <a:prstGeom prst="rect">
            <a:avLst/>
          </a:prstGeom>
          <a:solidFill>
            <a:srgbClr val="005A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A5FE284-8594-814F-9A78-C5F2A3803FF5}"/>
              </a:ext>
            </a:extLst>
          </p:cNvPr>
          <p:cNvSpPr/>
          <p:nvPr/>
        </p:nvSpPr>
        <p:spPr>
          <a:xfrm>
            <a:off x="236758" y="3867166"/>
            <a:ext cx="393192" cy="384048"/>
          </a:xfrm>
          <a:prstGeom prst="rect">
            <a:avLst/>
          </a:prstGeom>
          <a:solidFill>
            <a:srgbClr val="238B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D58CE9D9-975B-334C-BB40-CA0B6C1D24C3}"/>
              </a:ext>
            </a:extLst>
          </p:cNvPr>
          <p:cNvSpPr/>
          <p:nvPr/>
        </p:nvSpPr>
        <p:spPr>
          <a:xfrm>
            <a:off x="234710" y="4213528"/>
            <a:ext cx="393013" cy="384048"/>
          </a:xfrm>
          <a:prstGeom prst="rect">
            <a:avLst/>
          </a:prstGeom>
          <a:solidFill>
            <a:srgbClr val="41A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7EF7948D-45EC-064C-A3B0-A55D0D9F3604}"/>
              </a:ext>
            </a:extLst>
          </p:cNvPr>
          <p:cNvSpPr/>
          <p:nvPr/>
        </p:nvSpPr>
        <p:spPr>
          <a:xfrm>
            <a:off x="234710" y="4544108"/>
            <a:ext cx="393012" cy="384048"/>
          </a:xfrm>
          <a:prstGeom prst="rect">
            <a:avLst/>
          </a:prstGeom>
          <a:solidFill>
            <a:srgbClr val="74C4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EE3EFA94-B88A-5449-88DE-CFB3E122AD79}"/>
              </a:ext>
            </a:extLst>
          </p:cNvPr>
          <p:cNvSpPr/>
          <p:nvPr/>
        </p:nvSpPr>
        <p:spPr>
          <a:xfrm>
            <a:off x="234711" y="4869016"/>
            <a:ext cx="392995" cy="384048"/>
          </a:xfrm>
          <a:prstGeom prst="rect">
            <a:avLst/>
          </a:prstGeom>
          <a:solidFill>
            <a:srgbClr val="A1D9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98402A2-CE68-5442-84D6-12213DA7DDBD}"/>
              </a:ext>
            </a:extLst>
          </p:cNvPr>
          <p:cNvSpPr txBox="1"/>
          <p:nvPr/>
        </p:nvSpPr>
        <p:spPr>
          <a:xfrm>
            <a:off x="627705" y="3441580"/>
            <a:ext cx="136916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&gt; 25,000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B48B945C-5B44-A44F-9767-1A1D71EFE436}"/>
              </a:ext>
            </a:extLst>
          </p:cNvPr>
          <p:cNvSpPr txBox="1"/>
          <p:nvPr/>
        </p:nvSpPr>
        <p:spPr>
          <a:xfrm>
            <a:off x="626059" y="3802428"/>
            <a:ext cx="212774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10,000-25,000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5BF7CCD-F052-A142-8667-E0E0CC468F43}"/>
              </a:ext>
            </a:extLst>
          </p:cNvPr>
          <p:cNvSpPr txBox="1"/>
          <p:nvPr/>
        </p:nvSpPr>
        <p:spPr>
          <a:xfrm>
            <a:off x="629601" y="4147360"/>
            <a:ext cx="174896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5,000-10,000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56B77E79-F3D6-8B45-86C1-5840EEE16C0E}"/>
              </a:ext>
            </a:extLst>
          </p:cNvPr>
          <p:cNvSpPr txBox="1"/>
          <p:nvPr/>
        </p:nvSpPr>
        <p:spPr>
          <a:xfrm>
            <a:off x="626057" y="4486711"/>
            <a:ext cx="174897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1,500-5,000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48085B9D-94D7-A842-8DEE-8C5E88588F1C}"/>
              </a:ext>
            </a:extLst>
          </p:cNvPr>
          <p:cNvSpPr txBox="1"/>
          <p:nvPr/>
        </p:nvSpPr>
        <p:spPr>
          <a:xfrm>
            <a:off x="626057" y="4814705"/>
            <a:ext cx="212774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500-1,500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FF1D0B4-9DF9-AE4E-8C72-D561F65308E2}"/>
              </a:ext>
            </a:extLst>
          </p:cNvPr>
          <p:cNvSpPr txBox="1"/>
          <p:nvPr/>
        </p:nvSpPr>
        <p:spPr>
          <a:xfrm>
            <a:off x="626057" y="5482565"/>
            <a:ext cx="212774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No Data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976E96C-EE86-DA47-8D69-859F46DAC36F}"/>
              </a:ext>
            </a:extLst>
          </p:cNvPr>
          <p:cNvSpPr txBox="1"/>
          <p:nvPr/>
        </p:nvSpPr>
        <p:spPr>
          <a:xfrm>
            <a:off x="626057" y="5798363"/>
            <a:ext cx="336787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/>
              <a:t>PrEP</a:t>
            </a:r>
            <a:r>
              <a:rPr lang="en-US" sz="2300" dirty="0"/>
              <a:t> Available (No Data)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E08620FD-AF5D-F143-A86C-288A4A2674E2}"/>
              </a:ext>
            </a:extLst>
          </p:cNvPr>
          <p:cNvSpPr/>
          <p:nvPr/>
        </p:nvSpPr>
        <p:spPr>
          <a:xfrm>
            <a:off x="234712" y="5197010"/>
            <a:ext cx="392994" cy="384048"/>
          </a:xfrm>
          <a:prstGeom prst="rect">
            <a:avLst/>
          </a:prstGeom>
          <a:solidFill>
            <a:srgbClr val="C7E9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2F9C1D20-DE9F-3046-A43B-AEEE45C8CFBB}"/>
              </a:ext>
            </a:extLst>
          </p:cNvPr>
          <p:cNvSpPr txBox="1"/>
          <p:nvPr/>
        </p:nvSpPr>
        <p:spPr>
          <a:xfrm>
            <a:off x="626057" y="5142699"/>
            <a:ext cx="212774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&lt; 500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B9028AB5-5282-7F43-BCD9-5CF7AE423EF3}"/>
              </a:ext>
            </a:extLst>
          </p:cNvPr>
          <p:cNvSpPr/>
          <p:nvPr/>
        </p:nvSpPr>
        <p:spPr>
          <a:xfrm>
            <a:off x="234711" y="5528395"/>
            <a:ext cx="392994" cy="384048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6AC6B275-4EAC-DC4F-9E62-E328E443D705}"/>
              </a:ext>
            </a:extLst>
          </p:cNvPr>
          <p:cNvSpPr/>
          <p:nvPr/>
        </p:nvSpPr>
        <p:spPr>
          <a:xfrm>
            <a:off x="234710" y="5864369"/>
            <a:ext cx="392995" cy="350619"/>
          </a:xfrm>
          <a:prstGeom prst="rect">
            <a:avLst/>
          </a:prstGeom>
          <a:solidFill>
            <a:srgbClr val="F6A7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89B7380B-2940-A646-98A3-B365DC7A94BA}"/>
              </a:ext>
            </a:extLst>
          </p:cNvPr>
          <p:cNvSpPr txBox="1"/>
          <p:nvPr/>
        </p:nvSpPr>
        <p:spPr>
          <a:xfrm>
            <a:off x="0" y="6514939"/>
            <a:ext cx="1156970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/>
              <a:t>Source: AVAC Global </a:t>
            </a:r>
            <a:r>
              <a:rPr lang="en-US" sz="1500" i="1" dirty="0" err="1"/>
              <a:t>PrEP</a:t>
            </a:r>
            <a:r>
              <a:rPr lang="en-US" sz="1500" i="1" dirty="0"/>
              <a:t> Initiation Tracker 2018</a:t>
            </a:r>
          </a:p>
        </p:txBody>
      </p:sp>
    </p:spTree>
    <p:extLst>
      <p:ext uri="{BB962C8B-B14F-4D97-AF65-F5344CB8AC3E}">
        <p14:creationId xmlns:p14="http://schemas.microsoft.com/office/powerpoint/2010/main" val="3488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70250</TotalTime>
  <Words>367</Words>
  <Application>Microsoft Macintosh PowerPoint</Application>
  <PresentationFormat>Widescreen</PresentationFormat>
  <Paragraphs>88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MS PGothic</vt:lpstr>
      <vt:lpstr>Arial</vt:lpstr>
      <vt:lpstr>Avenir Book</vt:lpstr>
      <vt:lpstr>Avenir Roman</vt:lpstr>
      <vt:lpstr>Calibri</vt:lpstr>
      <vt:lpstr>Calibri Light</vt:lpstr>
      <vt:lpstr>Office Theme</vt:lpstr>
      <vt:lpstr>Oral PrEP Enrollment Snapshot, June 2018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Laura Fitch</cp:lastModifiedBy>
  <cp:revision>213</cp:revision>
  <dcterms:created xsi:type="dcterms:W3CDTF">2017-11-07T20:42:21Z</dcterms:created>
  <dcterms:modified xsi:type="dcterms:W3CDTF">2018-07-02T14:17:14Z</dcterms:modified>
</cp:coreProperties>
</file>