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5"/>
    <p:sldMasterId id="2147484304" r:id="rId6"/>
  </p:sldMasterIdLst>
  <p:notesMasterIdLst>
    <p:notesMasterId r:id="rId22"/>
  </p:notesMasterIdLst>
  <p:handoutMasterIdLst>
    <p:handoutMasterId r:id="rId23"/>
  </p:handoutMasterIdLst>
  <p:sldIdLst>
    <p:sldId id="382" r:id="rId7"/>
    <p:sldId id="269" r:id="rId8"/>
    <p:sldId id="383" r:id="rId9"/>
    <p:sldId id="1790" r:id="rId10"/>
    <p:sldId id="282" r:id="rId11"/>
    <p:sldId id="356" r:id="rId12"/>
    <p:sldId id="357" r:id="rId13"/>
    <p:sldId id="358" r:id="rId14"/>
    <p:sldId id="359" r:id="rId15"/>
    <p:sldId id="360" r:id="rId16"/>
    <p:sldId id="361" r:id="rId17"/>
    <p:sldId id="362" r:id="rId18"/>
    <p:sldId id="355" r:id="rId19"/>
    <p:sldId id="1789" r:id="rId20"/>
    <p:sldId id="1747" r:id="rId21"/>
  </p:sldIdLst>
  <p:sldSz cx="12188825"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brey Weber" initials="AW" lastIdx="36" clrIdx="0">
    <p:extLst>
      <p:ext uri="{19B8F6BF-5375-455C-9EA6-DF929625EA0E}">
        <p15:presenceInfo xmlns:p15="http://schemas.microsoft.com/office/powerpoint/2012/main" userId="S::AWeber@fhi360.org::c30da8df-bb46-4243-9495-6446d0253bd0" providerId="AD"/>
      </p:ext>
    </p:extLst>
  </p:cmAuthor>
  <p:cmAuthor id="2" name="Kate Plourde" initials="KP" lastIdx="12" clrIdx="1">
    <p:extLst>
      <p:ext uri="{19B8F6BF-5375-455C-9EA6-DF929625EA0E}">
        <p15:presenceInfo xmlns:p15="http://schemas.microsoft.com/office/powerpoint/2012/main" userId="S::KPlourde@fhi360.org::b7b5b0a7-9765-4dd7-a7ea-d222b68c2620" providerId="AD"/>
      </p:ext>
    </p:extLst>
  </p:cmAuthor>
  <p:cmAuthor id="3" name="Casey Bishopp" initials="CB" lastIdx="1" clrIdx="2">
    <p:extLst>
      <p:ext uri="{19B8F6BF-5375-455C-9EA6-DF929625EA0E}">
        <p15:presenceInfo xmlns:p15="http://schemas.microsoft.com/office/powerpoint/2012/main" userId="S::cbishopp@fhi360.org::3f4cc975-6c83-46a8-ae62-9e161429965b" providerId="AD"/>
      </p:ext>
    </p:extLst>
  </p:cmAuthor>
  <p:cmAuthor id="4" name="Katie Schwartz" initials="KS" lastIdx="1" clrIdx="3">
    <p:extLst>
      <p:ext uri="{19B8F6BF-5375-455C-9EA6-DF929625EA0E}">
        <p15:presenceInfo xmlns:p15="http://schemas.microsoft.com/office/powerpoint/2012/main" userId="S::KSchwartz@fhi360.org::b4babe39-de04-4206-95b2-c6026c8fda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7421"/>
    <a:srgbClr val="CC0066"/>
    <a:srgbClr val="CC0000"/>
    <a:srgbClr val="168894"/>
    <a:srgbClr val="AFBD21"/>
    <a:srgbClr val="00486D"/>
    <a:srgbClr val="006EA9"/>
    <a:srgbClr val="309FCD"/>
    <a:srgbClr val="5C6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202B4E-AD9B-4854-8CF3-73D6D04A3921}" v="5" dt="2021-12-09T16:44:01.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snapToGrid="0">
      <p:cViewPr varScale="1">
        <p:scale>
          <a:sx n="57" d="100"/>
          <a:sy n="57" d="100"/>
        </p:scale>
        <p:origin x="28" y="92"/>
      </p:cViewPr>
      <p:guideLst>
        <p:guide orient="horz" pos="2160"/>
        <p:guide pos="2880"/>
        <p:guide pos="3839"/>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Plourde" userId="b7b5b0a7-9765-4dd7-a7ea-d222b68c2620" providerId="ADAL" clId="{2AC92133-3621-4162-9638-E2E681A2C204}"/>
    <pc:docChg chg="custSel modSld">
      <pc:chgData name="Kate Plourde" userId="b7b5b0a7-9765-4dd7-a7ea-d222b68c2620" providerId="ADAL" clId="{2AC92133-3621-4162-9638-E2E681A2C204}" dt="2020-09-24T17:55:23.189" v="249"/>
      <pc:docMkLst>
        <pc:docMk/>
      </pc:docMkLst>
      <pc:sldChg chg="modSp">
        <pc:chgData name="Kate Plourde" userId="b7b5b0a7-9765-4dd7-a7ea-d222b68c2620" providerId="ADAL" clId="{2AC92133-3621-4162-9638-E2E681A2C204}" dt="2020-09-24T17:02:56.601" v="0" actId="20577"/>
        <pc:sldMkLst>
          <pc:docMk/>
          <pc:sldMk cId="834193416" sldId="266"/>
        </pc:sldMkLst>
        <pc:spChg chg="mod">
          <ac:chgData name="Kate Plourde" userId="b7b5b0a7-9765-4dd7-a7ea-d222b68c2620" providerId="ADAL" clId="{2AC92133-3621-4162-9638-E2E681A2C204}" dt="2020-09-24T17:02:56.601" v="0" actId="20577"/>
          <ac:spMkLst>
            <pc:docMk/>
            <pc:sldMk cId="834193416" sldId="266"/>
            <ac:spMk id="2" creationId="{DDD085B2-361C-4090-A224-D8918E8F801F}"/>
          </ac:spMkLst>
        </pc:spChg>
      </pc:sldChg>
      <pc:sldChg chg="modSp">
        <pc:chgData name="Kate Plourde" userId="b7b5b0a7-9765-4dd7-a7ea-d222b68c2620" providerId="ADAL" clId="{2AC92133-3621-4162-9638-E2E681A2C204}" dt="2020-09-24T17:03:12.410" v="1" actId="20577"/>
        <pc:sldMkLst>
          <pc:docMk/>
          <pc:sldMk cId="1216735497" sldId="286"/>
        </pc:sldMkLst>
        <pc:spChg chg="mod">
          <ac:chgData name="Kate Plourde" userId="b7b5b0a7-9765-4dd7-a7ea-d222b68c2620" providerId="ADAL" clId="{2AC92133-3621-4162-9638-E2E681A2C204}" dt="2020-09-24T17:03:12.410" v="1" actId="20577"/>
          <ac:spMkLst>
            <pc:docMk/>
            <pc:sldMk cId="1216735497" sldId="286"/>
            <ac:spMk id="2" creationId="{DDD085B2-361C-4090-A224-D8918E8F801F}"/>
          </ac:spMkLst>
        </pc:spChg>
      </pc:sldChg>
      <pc:sldChg chg="modSp addCm modCm">
        <pc:chgData name="Kate Plourde" userId="b7b5b0a7-9765-4dd7-a7ea-d222b68c2620" providerId="ADAL" clId="{2AC92133-3621-4162-9638-E2E681A2C204}" dt="2020-09-24T17:06:59.576" v="73" actId="20577"/>
        <pc:sldMkLst>
          <pc:docMk/>
          <pc:sldMk cId="3873441206" sldId="296"/>
        </pc:sldMkLst>
        <pc:spChg chg="mod">
          <ac:chgData name="Kate Plourde" userId="b7b5b0a7-9765-4dd7-a7ea-d222b68c2620" providerId="ADAL" clId="{2AC92133-3621-4162-9638-E2E681A2C204}" dt="2020-09-24T17:06:59.576" v="73" actId="20577"/>
          <ac:spMkLst>
            <pc:docMk/>
            <pc:sldMk cId="3873441206" sldId="296"/>
            <ac:spMk id="2" creationId="{DDD085B2-361C-4090-A224-D8918E8F801F}"/>
          </ac:spMkLst>
        </pc:spChg>
      </pc:sldChg>
      <pc:sldChg chg="modSp addCm modCm">
        <pc:chgData name="Kate Plourde" userId="b7b5b0a7-9765-4dd7-a7ea-d222b68c2620" providerId="ADAL" clId="{2AC92133-3621-4162-9638-E2E681A2C204}" dt="2020-09-24T17:08:25.809" v="76"/>
        <pc:sldMkLst>
          <pc:docMk/>
          <pc:sldMk cId="2799545427" sldId="309"/>
        </pc:sldMkLst>
        <pc:spChg chg="mod">
          <ac:chgData name="Kate Plourde" userId="b7b5b0a7-9765-4dd7-a7ea-d222b68c2620" providerId="ADAL" clId="{2AC92133-3621-4162-9638-E2E681A2C204}" dt="2020-09-24T17:08:19.428" v="74" actId="5793"/>
          <ac:spMkLst>
            <pc:docMk/>
            <pc:sldMk cId="2799545427" sldId="309"/>
            <ac:spMk id="3" creationId="{00000000-0000-0000-0000-000000000000}"/>
          </ac:spMkLst>
        </pc:spChg>
      </pc:sldChg>
      <pc:sldChg chg="addSp delSp modSp addCm delCm modCm">
        <pc:chgData name="Kate Plourde" userId="b7b5b0a7-9765-4dd7-a7ea-d222b68c2620" providerId="ADAL" clId="{2AC92133-3621-4162-9638-E2E681A2C204}" dt="2020-09-24T17:55:23.189" v="249"/>
        <pc:sldMkLst>
          <pc:docMk/>
          <pc:sldMk cId="1174607349" sldId="316"/>
        </pc:sldMkLst>
        <pc:spChg chg="mod">
          <ac:chgData name="Kate Plourde" userId="b7b5b0a7-9765-4dd7-a7ea-d222b68c2620" providerId="ADAL" clId="{2AC92133-3621-4162-9638-E2E681A2C204}" dt="2020-09-24T17:53:34.103" v="245" actId="108"/>
          <ac:spMkLst>
            <pc:docMk/>
            <pc:sldMk cId="1174607349" sldId="316"/>
            <ac:spMk id="3" creationId="{88EDFFBF-43CF-48AA-964C-694FF0A107C0}"/>
          </ac:spMkLst>
        </pc:spChg>
        <pc:spChg chg="add del mod">
          <ac:chgData name="Kate Plourde" userId="b7b5b0a7-9765-4dd7-a7ea-d222b68c2620" providerId="ADAL" clId="{2AC92133-3621-4162-9638-E2E681A2C204}" dt="2020-09-24T17:32:14.664" v="220"/>
          <ac:spMkLst>
            <pc:docMk/>
            <pc:sldMk cId="1174607349" sldId="316"/>
            <ac:spMk id="10" creationId="{63EA213E-D5B1-40DA-B173-282F360F4AE0}"/>
          </ac:spMkLst>
        </pc:spChg>
      </pc:sldChg>
      <pc:sldChg chg="addCm delCm modCm">
        <pc:chgData name="Kate Plourde" userId="b7b5b0a7-9765-4dd7-a7ea-d222b68c2620" providerId="ADAL" clId="{2AC92133-3621-4162-9638-E2E681A2C204}" dt="2020-09-24T17:14:46.009" v="84"/>
        <pc:sldMkLst>
          <pc:docMk/>
          <pc:sldMk cId="470295798" sldId="335"/>
        </pc:sldMkLst>
      </pc:sldChg>
      <pc:sldChg chg="addCm modCm">
        <pc:chgData name="Kate Plourde" userId="b7b5b0a7-9765-4dd7-a7ea-d222b68c2620" providerId="ADAL" clId="{2AC92133-3621-4162-9638-E2E681A2C204}" dt="2020-09-24T17:15:37.744" v="86"/>
        <pc:sldMkLst>
          <pc:docMk/>
          <pc:sldMk cId="1455979745" sldId="341"/>
        </pc:sldMkLst>
      </pc:sldChg>
      <pc:sldChg chg="modSp">
        <pc:chgData name="Kate Plourde" userId="b7b5b0a7-9765-4dd7-a7ea-d222b68c2620" providerId="ADAL" clId="{2AC92133-3621-4162-9638-E2E681A2C204}" dt="2020-09-24T17:17:02.991" v="110" actId="20577"/>
        <pc:sldMkLst>
          <pc:docMk/>
          <pc:sldMk cId="1997417152" sldId="342"/>
        </pc:sldMkLst>
        <pc:spChg chg="mod">
          <ac:chgData name="Kate Plourde" userId="b7b5b0a7-9765-4dd7-a7ea-d222b68c2620" providerId="ADAL" clId="{2AC92133-3621-4162-9638-E2E681A2C204}" dt="2020-09-24T17:17:02.991" v="110" actId="20577"/>
          <ac:spMkLst>
            <pc:docMk/>
            <pc:sldMk cId="1997417152" sldId="342"/>
            <ac:spMk id="4" creationId="{38DD0843-D658-4A12-8CD6-0815F3E81A82}"/>
          </ac:spMkLst>
        </pc:spChg>
        <pc:spChg chg="mod">
          <ac:chgData name="Kate Plourde" userId="b7b5b0a7-9765-4dd7-a7ea-d222b68c2620" providerId="ADAL" clId="{2AC92133-3621-4162-9638-E2E681A2C204}" dt="2020-09-24T17:16:42.870" v="89" actId="14100"/>
          <ac:spMkLst>
            <pc:docMk/>
            <pc:sldMk cId="1997417152" sldId="342"/>
            <ac:spMk id="5" creationId="{7EDE035B-176A-4ABF-82C5-3A054931C596}"/>
          </ac:spMkLst>
        </pc:spChg>
      </pc:sldChg>
      <pc:sldChg chg="modSp">
        <pc:chgData name="Kate Plourde" userId="b7b5b0a7-9765-4dd7-a7ea-d222b68c2620" providerId="ADAL" clId="{2AC92133-3621-4162-9638-E2E681A2C204}" dt="2020-09-24T17:16:00.527" v="88" actId="14100"/>
        <pc:sldMkLst>
          <pc:docMk/>
          <pc:sldMk cId="118999785" sldId="343"/>
        </pc:sldMkLst>
        <pc:spChg chg="mod">
          <ac:chgData name="Kate Plourde" userId="b7b5b0a7-9765-4dd7-a7ea-d222b68c2620" providerId="ADAL" clId="{2AC92133-3621-4162-9638-E2E681A2C204}" dt="2020-09-24T17:16:00.527" v="88" actId="14100"/>
          <ac:spMkLst>
            <pc:docMk/>
            <pc:sldMk cId="118999785" sldId="343"/>
            <ac:spMk id="5" creationId="{7EDE035B-176A-4ABF-82C5-3A054931C596}"/>
          </ac:spMkLst>
        </pc:spChg>
      </pc:sldChg>
    </pc:docChg>
  </pc:docChgLst>
  <pc:docChgLst>
    <pc:chgData name="Aubrey Weber" userId="c30da8df-bb46-4243-9495-6446d0253bd0" providerId="ADAL" clId="{F4202B4E-AD9B-4854-8CF3-73D6D04A3921}"/>
    <pc:docChg chg="undo custSel addSld delSld modSld modMainMaster">
      <pc:chgData name="Aubrey Weber" userId="c30da8df-bb46-4243-9495-6446d0253bd0" providerId="ADAL" clId="{F4202B4E-AD9B-4854-8CF3-73D6D04A3921}" dt="2021-12-09T16:47:36.018" v="606" actId="1076"/>
      <pc:docMkLst>
        <pc:docMk/>
      </pc:docMkLst>
      <pc:sldChg chg="modSp mod">
        <pc:chgData name="Aubrey Weber" userId="c30da8df-bb46-4243-9495-6446d0253bd0" providerId="ADAL" clId="{F4202B4E-AD9B-4854-8CF3-73D6D04A3921}" dt="2021-12-09T16:43:51.666" v="193" actId="1076"/>
        <pc:sldMkLst>
          <pc:docMk/>
          <pc:sldMk cId="3148235744" sldId="269"/>
        </pc:sldMkLst>
        <pc:spChg chg="mod">
          <ac:chgData name="Aubrey Weber" userId="c30da8df-bb46-4243-9495-6446d0253bd0" providerId="ADAL" clId="{F4202B4E-AD9B-4854-8CF3-73D6D04A3921}" dt="2021-12-09T16:43:51.666" v="193" actId="1076"/>
          <ac:spMkLst>
            <pc:docMk/>
            <pc:sldMk cId="3148235744" sldId="269"/>
            <ac:spMk id="6" creationId="{00DA49C7-3366-415D-A645-D02EBEC869E0}"/>
          </ac:spMkLst>
        </pc:spChg>
      </pc:sldChg>
      <pc:sldChg chg="modSp mod delCm">
        <pc:chgData name="Aubrey Weber" userId="c30da8df-bb46-4243-9495-6446d0253bd0" providerId="ADAL" clId="{F4202B4E-AD9B-4854-8CF3-73D6D04A3921}" dt="2021-12-02T13:34:40.316" v="114" actId="1592"/>
        <pc:sldMkLst>
          <pc:docMk/>
          <pc:sldMk cId="3930393351" sldId="282"/>
        </pc:sldMkLst>
        <pc:spChg chg="mod">
          <ac:chgData name="Aubrey Weber" userId="c30da8df-bb46-4243-9495-6446d0253bd0" providerId="ADAL" clId="{F4202B4E-AD9B-4854-8CF3-73D6D04A3921}" dt="2021-12-02T13:33:53.150" v="105" actId="113"/>
          <ac:spMkLst>
            <pc:docMk/>
            <pc:sldMk cId="3930393351" sldId="282"/>
            <ac:spMk id="4" creationId="{8E5CB017-93F4-48E2-B0AC-3A612B752D3E}"/>
          </ac:spMkLst>
        </pc:spChg>
      </pc:sldChg>
      <pc:sldChg chg="modSp add mod addCm delCm modCm">
        <pc:chgData name="Aubrey Weber" userId="c30da8df-bb46-4243-9495-6446d0253bd0" providerId="ADAL" clId="{F4202B4E-AD9B-4854-8CF3-73D6D04A3921}" dt="2021-12-09T16:42:41.086" v="155" actId="1592"/>
        <pc:sldMkLst>
          <pc:docMk/>
          <pc:sldMk cId="1826724515" sldId="355"/>
        </pc:sldMkLst>
        <pc:spChg chg="mod">
          <ac:chgData name="Aubrey Weber" userId="c30da8df-bb46-4243-9495-6446d0253bd0" providerId="ADAL" clId="{F4202B4E-AD9B-4854-8CF3-73D6D04A3921}" dt="2021-12-02T13:34:32.550" v="113" actId="113"/>
          <ac:spMkLst>
            <pc:docMk/>
            <pc:sldMk cId="1826724515" sldId="355"/>
            <ac:spMk id="4" creationId="{8E5CB017-93F4-48E2-B0AC-3A612B752D3E}"/>
          </ac:spMkLst>
        </pc:spChg>
      </pc:sldChg>
      <pc:sldChg chg="modSp mod">
        <pc:chgData name="Aubrey Weber" userId="c30da8df-bb46-4243-9495-6446d0253bd0" providerId="ADAL" clId="{F4202B4E-AD9B-4854-8CF3-73D6D04A3921}" dt="2021-12-02T13:34:00.030" v="106" actId="113"/>
        <pc:sldMkLst>
          <pc:docMk/>
          <pc:sldMk cId="954598059" sldId="356"/>
        </pc:sldMkLst>
        <pc:spChg chg="mod">
          <ac:chgData name="Aubrey Weber" userId="c30da8df-bb46-4243-9495-6446d0253bd0" providerId="ADAL" clId="{F4202B4E-AD9B-4854-8CF3-73D6D04A3921}" dt="2021-12-02T13:34:00.030" v="106" actId="113"/>
          <ac:spMkLst>
            <pc:docMk/>
            <pc:sldMk cId="954598059" sldId="356"/>
            <ac:spMk id="4" creationId="{8E5CB017-93F4-48E2-B0AC-3A612B752D3E}"/>
          </ac:spMkLst>
        </pc:spChg>
      </pc:sldChg>
      <pc:sldChg chg="modSp mod">
        <pc:chgData name="Aubrey Weber" userId="c30da8df-bb46-4243-9495-6446d0253bd0" providerId="ADAL" clId="{F4202B4E-AD9B-4854-8CF3-73D6D04A3921}" dt="2021-12-02T13:34:05.990" v="108" actId="113"/>
        <pc:sldMkLst>
          <pc:docMk/>
          <pc:sldMk cId="1920897238" sldId="357"/>
        </pc:sldMkLst>
        <pc:spChg chg="mod">
          <ac:chgData name="Aubrey Weber" userId="c30da8df-bb46-4243-9495-6446d0253bd0" providerId="ADAL" clId="{F4202B4E-AD9B-4854-8CF3-73D6D04A3921}" dt="2021-12-02T13:34:05.990" v="108" actId="113"/>
          <ac:spMkLst>
            <pc:docMk/>
            <pc:sldMk cId="1920897238" sldId="357"/>
            <ac:spMk id="4" creationId="{8E5CB017-93F4-48E2-B0AC-3A612B752D3E}"/>
          </ac:spMkLst>
        </pc:spChg>
      </pc:sldChg>
      <pc:sldChg chg="modSp mod">
        <pc:chgData name="Aubrey Weber" userId="c30da8df-bb46-4243-9495-6446d0253bd0" providerId="ADAL" clId="{F4202B4E-AD9B-4854-8CF3-73D6D04A3921}" dt="2021-12-02T13:34:10.941" v="109" actId="113"/>
        <pc:sldMkLst>
          <pc:docMk/>
          <pc:sldMk cId="1298934578" sldId="358"/>
        </pc:sldMkLst>
        <pc:spChg chg="mod">
          <ac:chgData name="Aubrey Weber" userId="c30da8df-bb46-4243-9495-6446d0253bd0" providerId="ADAL" clId="{F4202B4E-AD9B-4854-8CF3-73D6D04A3921}" dt="2021-12-02T13:34:10.941" v="109" actId="113"/>
          <ac:spMkLst>
            <pc:docMk/>
            <pc:sldMk cId="1298934578" sldId="358"/>
            <ac:spMk id="4" creationId="{8E5CB017-93F4-48E2-B0AC-3A612B752D3E}"/>
          </ac:spMkLst>
        </pc:spChg>
      </pc:sldChg>
      <pc:sldChg chg="modSp add mod">
        <pc:chgData name="Aubrey Weber" userId="c30da8df-bb46-4243-9495-6446d0253bd0" providerId="ADAL" clId="{F4202B4E-AD9B-4854-8CF3-73D6D04A3921}" dt="2021-11-18T13:18:57.706" v="104" actId="1076"/>
        <pc:sldMkLst>
          <pc:docMk/>
          <pc:sldMk cId="522337319" sldId="359"/>
        </pc:sldMkLst>
        <pc:spChg chg="mod">
          <ac:chgData name="Aubrey Weber" userId="c30da8df-bb46-4243-9495-6446d0253bd0" providerId="ADAL" clId="{F4202B4E-AD9B-4854-8CF3-73D6D04A3921}" dt="2021-11-18T13:18:57.706" v="104" actId="1076"/>
          <ac:spMkLst>
            <pc:docMk/>
            <pc:sldMk cId="522337319" sldId="359"/>
            <ac:spMk id="6" creationId="{00DA49C7-3366-415D-A645-D02EBEC869E0}"/>
          </ac:spMkLst>
        </pc:spChg>
      </pc:sldChg>
      <pc:sldChg chg="modSp add mod">
        <pc:chgData name="Aubrey Weber" userId="c30da8df-bb46-4243-9495-6446d0253bd0" providerId="ADAL" clId="{F4202B4E-AD9B-4854-8CF3-73D6D04A3921}" dt="2021-12-02T13:34:18.557" v="110" actId="113"/>
        <pc:sldMkLst>
          <pc:docMk/>
          <pc:sldMk cId="2308115162" sldId="360"/>
        </pc:sldMkLst>
        <pc:spChg chg="mod">
          <ac:chgData name="Aubrey Weber" userId="c30da8df-bb46-4243-9495-6446d0253bd0" providerId="ADAL" clId="{F4202B4E-AD9B-4854-8CF3-73D6D04A3921}" dt="2021-12-02T13:34:18.557" v="110" actId="113"/>
          <ac:spMkLst>
            <pc:docMk/>
            <pc:sldMk cId="2308115162" sldId="360"/>
            <ac:spMk id="4" creationId="{8E5CB017-93F4-48E2-B0AC-3A612B752D3E}"/>
          </ac:spMkLst>
        </pc:spChg>
      </pc:sldChg>
      <pc:sldChg chg="modSp add mod">
        <pc:chgData name="Aubrey Weber" userId="c30da8df-bb46-4243-9495-6446d0253bd0" providerId="ADAL" clId="{F4202B4E-AD9B-4854-8CF3-73D6D04A3921}" dt="2021-12-02T13:34:24.241" v="111" actId="113"/>
        <pc:sldMkLst>
          <pc:docMk/>
          <pc:sldMk cId="2579107823" sldId="361"/>
        </pc:sldMkLst>
        <pc:spChg chg="mod">
          <ac:chgData name="Aubrey Weber" userId="c30da8df-bb46-4243-9495-6446d0253bd0" providerId="ADAL" clId="{F4202B4E-AD9B-4854-8CF3-73D6D04A3921}" dt="2021-12-02T13:34:24.241" v="111" actId="113"/>
          <ac:spMkLst>
            <pc:docMk/>
            <pc:sldMk cId="2579107823" sldId="361"/>
            <ac:spMk id="4" creationId="{8E5CB017-93F4-48E2-B0AC-3A612B752D3E}"/>
          </ac:spMkLst>
        </pc:spChg>
      </pc:sldChg>
      <pc:sldChg chg="modSp add mod">
        <pc:chgData name="Aubrey Weber" userId="c30da8df-bb46-4243-9495-6446d0253bd0" providerId="ADAL" clId="{F4202B4E-AD9B-4854-8CF3-73D6D04A3921}" dt="2021-12-02T13:34:28.170" v="112" actId="113"/>
        <pc:sldMkLst>
          <pc:docMk/>
          <pc:sldMk cId="1253748436" sldId="362"/>
        </pc:sldMkLst>
        <pc:spChg chg="mod">
          <ac:chgData name="Aubrey Weber" userId="c30da8df-bb46-4243-9495-6446d0253bd0" providerId="ADAL" clId="{F4202B4E-AD9B-4854-8CF3-73D6D04A3921}" dt="2021-12-02T13:34:28.170" v="112" actId="113"/>
          <ac:spMkLst>
            <pc:docMk/>
            <pc:sldMk cId="1253748436" sldId="362"/>
            <ac:spMk id="4" creationId="{8E5CB017-93F4-48E2-B0AC-3A612B752D3E}"/>
          </ac:spMkLst>
        </pc:spChg>
      </pc:sldChg>
      <pc:sldChg chg="modSp add del mod">
        <pc:chgData name="Aubrey Weber" userId="c30da8df-bb46-4243-9495-6446d0253bd0" providerId="ADAL" clId="{F4202B4E-AD9B-4854-8CF3-73D6D04A3921}" dt="2021-11-18T13:11:18.171" v="93" actId="47"/>
        <pc:sldMkLst>
          <pc:docMk/>
          <pc:sldMk cId="0" sldId="380"/>
        </pc:sldMkLst>
        <pc:spChg chg="mod">
          <ac:chgData name="Aubrey Weber" userId="c30da8df-bb46-4243-9495-6446d0253bd0" providerId="ADAL" clId="{F4202B4E-AD9B-4854-8CF3-73D6D04A3921}" dt="2021-11-18T13:09:23.976" v="58" actId="1076"/>
          <ac:spMkLst>
            <pc:docMk/>
            <pc:sldMk cId="0" sldId="380"/>
            <ac:spMk id="4" creationId="{9B15ACA9-AA8B-4E44-8A80-BC93FB898B15}"/>
          </ac:spMkLst>
        </pc:spChg>
        <pc:spChg chg="mod">
          <ac:chgData name="Aubrey Weber" userId="c30da8df-bb46-4243-9495-6446d0253bd0" providerId="ADAL" clId="{F4202B4E-AD9B-4854-8CF3-73D6D04A3921}" dt="2021-11-18T13:09:13.750" v="57" actId="1076"/>
          <ac:spMkLst>
            <pc:docMk/>
            <pc:sldMk cId="0" sldId="380"/>
            <ac:spMk id="14" creationId="{6350E0B6-FBB9-4591-852F-6F5C37352F1C}"/>
          </ac:spMkLst>
        </pc:spChg>
      </pc:sldChg>
      <pc:sldChg chg="del">
        <pc:chgData name="Aubrey Weber" userId="c30da8df-bb46-4243-9495-6446d0253bd0" providerId="ADAL" clId="{F4202B4E-AD9B-4854-8CF3-73D6D04A3921}" dt="2021-11-18T13:10:58.116" v="59" actId="47"/>
        <pc:sldMkLst>
          <pc:docMk/>
          <pc:sldMk cId="0" sldId="381"/>
        </pc:sldMkLst>
      </pc:sldChg>
      <pc:sldChg chg="modSp mod">
        <pc:chgData name="Aubrey Weber" userId="c30da8df-bb46-4243-9495-6446d0253bd0" providerId="ADAL" clId="{F4202B4E-AD9B-4854-8CF3-73D6D04A3921}" dt="2021-11-18T13:13:34.655" v="98" actId="1076"/>
        <pc:sldMkLst>
          <pc:docMk/>
          <pc:sldMk cId="0" sldId="382"/>
        </pc:sldMkLst>
        <pc:spChg chg="mod">
          <ac:chgData name="Aubrey Weber" userId="c30da8df-bb46-4243-9495-6446d0253bd0" providerId="ADAL" clId="{F4202B4E-AD9B-4854-8CF3-73D6D04A3921}" dt="2021-11-18T13:13:34.655" v="98" actId="1076"/>
          <ac:spMkLst>
            <pc:docMk/>
            <pc:sldMk cId="0" sldId="382"/>
            <ac:spMk id="4" creationId="{9B15ACA9-AA8B-4E44-8A80-BC93FB898B15}"/>
          </ac:spMkLst>
        </pc:spChg>
        <pc:spChg chg="mod">
          <ac:chgData name="Aubrey Weber" userId="c30da8df-bb46-4243-9495-6446d0253bd0" providerId="ADAL" clId="{F4202B4E-AD9B-4854-8CF3-73D6D04A3921}" dt="2021-11-18T13:12:34.219" v="97" actId="1076"/>
          <ac:spMkLst>
            <pc:docMk/>
            <pc:sldMk cId="0" sldId="382"/>
            <ac:spMk id="14" creationId="{6350E0B6-FBB9-4591-852F-6F5C37352F1C}"/>
          </ac:spMkLst>
        </pc:spChg>
      </pc:sldChg>
      <pc:sldChg chg="modSp add mod">
        <pc:chgData name="Aubrey Weber" userId="c30da8df-bb46-4243-9495-6446d0253bd0" providerId="ADAL" clId="{F4202B4E-AD9B-4854-8CF3-73D6D04A3921}" dt="2021-12-09T16:47:36.018" v="606" actId="1076"/>
        <pc:sldMkLst>
          <pc:docMk/>
          <pc:sldMk cId="1121807418" sldId="383"/>
        </pc:sldMkLst>
        <pc:spChg chg="mod">
          <ac:chgData name="Aubrey Weber" userId="c30da8df-bb46-4243-9495-6446d0253bd0" providerId="ADAL" clId="{F4202B4E-AD9B-4854-8CF3-73D6D04A3921}" dt="2021-12-09T16:47:15.815" v="605" actId="20577"/>
          <ac:spMkLst>
            <pc:docMk/>
            <pc:sldMk cId="1121807418" sldId="383"/>
            <ac:spMk id="3" creationId="{E3756260-A480-4223-8B52-BE871E2CAA09}"/>
          </ac:spMkLst>
        </pc:spChg>
        <pc:graphicFrameChg chg="mod modGraphic">
          <ac:chgData name="Aubrey Weber" userId="c30da8df-bb46-4243-9495-6446d0253bd0" providerId="ADAL" clId="{F4202B4E-AD9B-4854-8CF3-73D6D04A3921}" dt="2021-12-09T16:47:36.018" v="606" actId="1076"/>
          <ac:graphicFrameMkLst>
            <pc:docMk/>
            <pc:sldMk cId="1121807418" sldId="383"/>
            <ac:graphicFrameMk id="4" creationId="{05C39C79-9C83-4C59-98A4-407E49EA73C5}"/>
          </ac:graphicFrameMkLst>
        </pc:graphicFrameChg>
      </pc:sldChg>
      <pc:sldChg chg="add">
        <pc:chgData name="Aubrey Weber" userId="c30da8df-bb46-4243-9495-6446d0253bd0" providerId="ADAL" clId="{F4202B4E-AD9B-4854-8CF3-73D6D04A3921}" dt="2021-12-09T16:40:09.738" v="117"/>
        <pc:sldMkLst>
          <pc:docMk/>
          <pc:sldMk cId="3809343368" sldId="1747"/>
        </pc:sldMkLst>
      </pc:sldChg>
      <pc:sldChg chg="modSp add mod">
        <pc:chgData name="Aubrey Weber" userId="c30da8df-bb46-4243-9495-6446d0253bd0" providerId="ADAL" clId="{F4202B4E-AD9B-4854-8CF3-73D6D04A3921}" dt="2021-12-09T16:40:45.471" v="151" actId="6549"/>
        <pc:sldMkLst>
          <pc:docMk/>
          <pc:sldMk cId="1945381477" sldId="1789"/>
        </pc:sldMkLst>
        <pc:spChg chg="mod">
          <ac:chgData name="Aubrey Weber" userId="c30da8df-bb46-4243-9495-6446d0253bd0" providerId="ADAL" clId="{F4202B4E-AD9B-4854-8CF3-73D6D04A3921}" dt="2021-12-09T16:40:45.471" v="151" actId="6549"/>
          <ac:spMkLst>
            <pc:docMk/>
            <pc:sldMk cId="1945381477" sldId="1789"/>
            <ac:spMk id="7" creationId="{C8A8504A-0C3D-4CE2-AB9C-CA25F3FFCCFE}"/>
          </ac:spMkLst>
        </pc:spChg>
      </pc:sldChg>
      <pc:sldChg chg="add">
        <pc:chgData name="Aubrey Weber" userId="c30da8df-bb46-4243-9495-6446d0253bd0" providerId="ADAL" clId="{F4202B4E-AD9B-4854-8CF3-73D6D04A3921}" dt="2021-12-09T16:43:28.365" v="156"/>
        <pc:sldMkLst>
          <pc:docMk/>
          <pc:sldMk cId="1395719282" sldId="1790"/>
        </pc:sldMkLst>
      </pc:sldChg>
      <pc:sldMasterChg chg="delSldLayout">
        <pc:chgData name="Aubrey Weber" userId="c30da8df-bb46-4243-9495-6446d0253bd0" providerId="ADAL" clId="{F4202B4E-AD9B-4854-8CF3-73D6D04A3921}" dt="2021-11-18T13:11:18.171" v="93" actId="47"/>
        <pc:sldMasterMkLst>
          <pc:docMk/>
          <pc:sldMasterMk cId="0" sldId="2147483658"/>
        </pc:sldMasterMkLst>
        <pc:sldLayoutChg chg="del">
          <pc:chgData name="Aubrey Weber" userId="c30da8df-bb46-4243-9495-6446d0253bd0" providerId="ADAL" clId="{F4202B4E-AD9B-4854-8CF3-73D6D04A3921}" dt="2021-11-18T13:11:18.171" v="93" actId="47"/>
          <pc:sldLayoutMkLst>
            <pc:docMk/>
            <pc:sldMasterMk cId="0" sldId="2147483658"/>
            <pc:sldLayoutMk cId="152814108" sldId="2147484303"/>
          </pc:sldLayoutMkLst>
        </pc:sldLayoutChg>
      </pc:sldMasterChg>
      <pc:sldMasterChg chg="modSldLayout">
        <pc:chgData name="Aubrey Weber" userId="c30da8df-bb46-4243-9495-6446d0253bd0" providerId="ADAL" clId="{F4202B4E-AD9B-4854-8CF3-73D6D04A3921}" dt="2021-12-09T16:42:14.199" v="154"/>
        <pc:sldMasterMkLst>
          <pc:docMk/>
          <pc:sldMasterMk cId="4245889272" sldId="2147484304"/>
        </pc:sldMasterMkLst>
        <pc:sldLayoutChg chg="addSp delSp modSp mod">
          <pc:chgData name="Aubrey Weber" userId="c30da8df-bb46-4243-9495-6446d0253bd0" providerId="ADAL" clId="{F4202B4E-AD9B-4854-8CF3-73D6D04A3921}" dt="2021-12-09T16:42:14.199" v="154"/>
          <pc:sldLayoutMkLst>
            <pc:docMk/>
            <pc:sldMasterMk cId="4245889272" sldId="2147484304"/>
            <pc:sldLayoutMk cId="1644223814" sldId="2147484305"/>
          </pc:sldLayoutMkLst>
          <pc:picChg chg="add mod">
            <ac:chgData name="Aubrey Weber" userId="c30da8df-bb46-4243-9495-6446d0253bd0" providerId="ADAL" clId="{F4202B4E-AD9B-4854-8CF3-73D6D04A3921}" dt="2021-12-09T16:42:14.199" v="154"/>
            <ac:picMkLst>
              <pc:docMk/>
              <pc:sldMasterMk cId="4245889272" sldId="2147484304"/>
              <pc:sldLayoutMk cId="1644223814" sldId="2147484305"/>
              <ac:picMk id="5" creationId="{63F2DACA-137E-4C57-9F10-1FB615B77E33}"/>
            </ac:picMkLst>
          </pc:picChg>
          <pc:picChg chg="add mod">
            <ac:chgData name="Aubrey Weber" userId="c30da8df-bb46-4243-9495-6446d0253bd0" providerId="ADAL" clId="{F4202B4E-AD9B-4854-8CF3-73D6D04A3921}" dt="2021-12-09T16:42:14.199" v="154"/>
            <ac:picMkLst>
              <pc:docMk/>
              <pc:sldMasterMk cId="4245889272" sldId="2147484304"/>
              <pc:sldLayoutMk cId="1644223814" sldId="2147484305"/>
              <ac:picMk id="6" creationId="{0A303D03-A352-48C7-B50B-359FF206503C}"/>
            </ac:picMkLst>
          </pc:picChg>
          <pc:picChg chg="del">
            <ac:chgData name="Aubrey Weber" userId="c30da8df-bb46-4243-9495-6446d0253bd0" providerId="ADAL" clId="{F4202B4E-AD9B-4854-8CF3-73D6D04A3921}" dt="2021-12-09T16:42:13.390" v="153" actId="478"/>
            <ac:picMkLst>
              <pc:docMk/>
              <pc:sldMasterMk cId="4245889272" sldId="2147484304"/>
              <pc:sldLayoutMk cId="1644223814" sldId="2147484305"/>
              <ac:picMk id="7" creationId="{F390F9C6-7829-4C7B-A8E7-40CCC8DC82C8}"/>
            </ac:picMkLst>
          </pc:picChg>
          <pc:picChg chg="del">
            <ac:chgData name="Aubrey Weber" userId="c30da8df-bb46-4243-9495-6446d0253bd0" providerId="ADAL" clId="{F4202B4E-AD9B-4854-8CF3-73D6D04A3921}" dt="2021-12-09T16:42:12.531" v="152" actId="478"/>
            <ac:picMkLst>
              <pc:docMk/>
              <pc:sldMasterMk cId="4245889272" sldId="2147484304"/>
              <pc:sldLayoutMk cId="1644223814" sldId="2147484305"/>
              <ac:picMk id="8" creationId="{95012A49-419B-4703-A86E-4D269993FE74}"/>
            </ac:picMkLst>
          </pc:picChg>
          <pc:picChg chg="add mod">
            <ac:chgData name="Aubrey Weber" userId="c30da8df-bb46-4243-9495-6446d0253bd0" providerId="ADAL" clId="{F4202B4E-AD9B-4854-8CF3-73D6D04A3921}" dt="2021-12-09T16:42:14.199" v="154"/>
            <ac:picMkLst>
              <pc:docMk/>
              <pc:sldMasterMk cId="4245889272" sldId="2147484304"/>
              <pc:sldLayoutMk cId="1644223814" sldId="2147484305"/>
              <ac:picMk id="9" creationId="{C79E2598-2D98-403F-84B5-0AAB07E8FD78}"/>
            </ac:picMkLst>
          </pc:picChg>
          <pc:picChg chg="add mod">
            <ac:chgData name="Aubrey Weber" userId="c30da8df-bb46-4243-9495-6446d0253bd0" providerId="ADAL" clId="{F4202B4E-AD9B-4854-8CF3-73D6D04A3921}" dt="2021-12-09T16:42:14.199" v="154"/>
            <ac:picMkLst>
              <pc:docMk/>
              <pc:sldMasterMk cId="4245889272" sldId="2147484304"/>
              <pc:sldLayoutMk cId="1644223814" sldId="2147484305"/>
              <ac:picMk id="10" creationId="{F26CEB3C-CFA1-4B82-8E72-20F223872562}"/>
            </ac:picMkLst>
          </pc:picChg>
        </pc:sldLayoutChg>
      </pc:sldMasterChg>
    </pc:docChg>
  </pc:docChgLst>
  <pc:docChgLst>
    <pc:chgData name="paulina@starforlife.org" userId="S::urn:spo:guest#paulina@starforlife.org::" providerId="AD" clId="Web-{2250804C-DBAC-C329-6B38-76035AB4793B}"/>
    <pc:docChg chg="modSld">
      <pc:chgData name="paulina@starforlife.org" userId="S::urn:spo:guest#paulina@starforlife.org::" providerId="AD" clId="Web-{2250804C-DBAC-C329-6B38-76035AB4793B}" dt="2021-01-14T12:37:01.098" v="264" actId="1076"/>
      <pc:docMkLst>
        <pc:docMk/>
      </pc:docMkLst>
      <pc:sldChg chg="modSp">
        <pc:chgData name="paulina@starforlife.org" userId="S::urn:spo:guest#paulina@starforlife.org::" providerId="AD" clId="Web-{2250804C-DBAC-C329-6B38-76035AB4793B}" dt="2021-01-14T12:15:10.951" v="52" actId="20577"/>
        <pc:sldMkLst>
          <pc:docMk/>
          <pc:sldMk cId="3889835932" sldId="299"/>
        </pc:sldMkLst>
        <pc:spChg chg="mod">
          <ac:chgData name="paulina@starforlife.org" userId="S::urn:spo:guest#paulina@starforlife.org::" providerId="AD" clId="Web-{2250804C-DBAC-C329-6B38-76035AB4793B}" dt="2021-01-14T12:15:10.951" v="52" actId="20577"/>
          <ac:spMkLst>
            <pc:docMk/>
            <pc:sldMk cId="3889835932" sldId="299"/>
            <ac:spMk id="3" creationId="{00000000-0000-0000-0000-000000000000}"/>
          </ac:spMkLst>
        </pc:spChg>
      </pc:sldChg>
      <pc:sldChg chg="modSp">
        <pc:chgData name="paulina@starforlife.org" userId="S::urn:spo:guest#paulina@starforlife.org::" providerId="AD" clId="Web-{2250804C-DBAC-C329-6B38-76035AB4793B}" dt="2021-01-14T12:22:15.534" v="111" actId="20577"/>
        <pc:sldMkLst>
          <pc:docMk/>
          <pc:sldMk cId="446010533" sldId="301"/>
        </pc:sldMkLst>
        <pc:spChg chg="mod">
          <ac:chgData name="paulina@starforlife.org" userId="S::urn:spo:guest#paulina@starforlife.org::" providerId="AD" clId="Web-{2250804C-DBAC-C329-6B38-76035AB4793B}" dt="2021-01-14T12:22:15.534" v="111" actId="20577"/>
          <ac:spMkLst>
            <pc:docMk/>
            <pc:sldMk cId="446010533" sldId="301"/>
            <ac:spMk id="3" creationId="{00000000-0000-0000-0000-000000000000}"/>
          </ac:spMkLst>
        </pc:spChg>
      </pc:sldChg>
      <pc:sldChg chg="modSp">
        <pc:chgData name="paulina@starforlife.org" userId="S::urn:spo:guest#paulina@starforlife.org::" providerId="AD" clId="Web-{2250804C-DBAC-C329-6B38-76035AB4793B}" dt="2021-01-14T12:29:11.023" v="151" actId="20577"/>
        <pc:sldMkLst>
          <pc:docMk/>
          <pc:sldMk cId="2649623582" sldId="311"/>
        </pc:sldMkLst>
        <pc:spChg chg="mod">
          <ac:chgData name="paulina@starforlife.org" userId="S::urn:spo:guest#paulina@starforlife.org::" providerId="AD" clId="Web-{2250804C-DBAC-C329-6B38-76035AB4793B}" dt="2021-01-14T12:29:11.023" v="151" actId="20577"/>
          <ac:spMkLst>
            <pc:docMk/>
            <pc:sldMk cId="2649623582" sldId="311"/>
            <ac:spMk id="8" creationId="{E39F5585-A940-48F0-BABD-8383710171F9}"/>
          </ac:spMkLst>
        </pc:spChg>
      </pc:sldChg>
      <pc:sldChg chg="modSp">
        <pc:chgData name="paulina@starforlife.org" userId="S::urn:spo:guest#paulina@starforlife.org::" providerId="AD" clId="Web-{2250804C-DBAC-C329-6B38-76035AB4793B}" dt="2021-01-14T12:33:54.390" v="263" actId="20577"/>
        <pc:sldMkLst>
          <pc:docMk/>
          <pc:sldMk cId="955402374" sldId="312"/>
        </pc:sldMkLst>
        <pc:spChg chg="mod">
          <ac:chgData name="paulina@starforlife.org" userId="S::urn:spo:guest#paulina@starforlife.org::" providerId="AD" clId="Web-{2250804C-DBAC-C329-6B38-76035AB4793B}" dt="2021-01-14T12:31:34.074" v="224" actId="20577"/>
          <ac:spMkLst>
            <pc:docMk/>
            <pc:sldMk cId="955402374" sldId="312"/>
            <ac:spMk id="6" creationId="{BDD67C41-0C3F-4A70-93C9-E1A2FE53A942}"/>
          </ac:spMkLst>
        </pc:spChg>
        <pc:spChg chg="mod">
          <ac:chgData name="paulina@starforlife.org" userId="S::urn:spo:guest#paulina@starforlife.org::" providerId="AD" clId="Web-{2250804C-DBAC-C329-6B38-76035AB4793B}" dt="2021-01-14T12:33:54.390" v="263" actId="20577"/>
          <ac:spMkLst>
            <pc:docMk/>
            <pc:sldMk cId="955402374" sldId="312"/>
            <ac:spMk id="10" creationId="{2078F3CE-B9CD-49A7-878C-96B04CF1A730}"/>
          </ac:spMkLst>
        </pc:spChg>
        <pc:spChg chg="mod">
          <ac:chgData name="paulina@starforlife.org" userId="S::urn:spo:guest#paulina@starforlife.org::" providerId="AD" clId="Web-{2250804C-DBAC-C329-6B38-76035AB4793B}" dt="2021-01-14T12:32:27.591" v="240" actId="20577"/>
          <ac:spMkLst>
            <pc:docMk/>
            <pc:sldMk cId="955402374" sldId="312"/>
            <ac:spMk id="11" creationId="{DA257854-71CF-40F3-9C5A-768E3B6C5933}"/>
          </ac:spMkLst>
        </pc:spChg>
      </pc:sldChg>
      <pc:sldChg chg="modSp">
        <pc:chgData name="paulina@starforlife.org" userId="S::urn:spo:guest#paulina@starforlife.org::" providerId="AD" clId="Web-{2250804C-DBAC-C329-6B38-76035AB4793B}" dt="2021-01-14T12:37:01.098" v="264" actId="1076"/>
        <pc:sldMkLst>
          <pc:docMk/>
          <pc:sldMk cId="2890640139" sldId="329"/>
        </pc:sldMkLst>
        <pc:picChg chg="mod">
          <ac:chgData name="paulina@starforlife.org" userId="S::urn:spo:guest#paulina@starforlife.org::" providerId="AD" clId="Web-{2250804C-DBAC-C329-6B38-76035AB4793B}" dt="2021-01-14T12:37:01.098" v="264" actId="1076"/>
          <ac:picMkLst>
            <pc:docMk/>
            <pc:sldMk cId="2890640139" sldId="329"/>
            <ac:picMk id="5" creationId="{D003D2A8-D84B-4BEE-A501-2E4C7BA5D072}"/>
          </ac:picMkLst>
        </pc:picChg>
      </pc:sldChg>
    </pc:docChg>
  </pc:docChgLst>
  <pc:docChgLst>
    <pc:chgData name="Aubrey Weber" userId="c30da8df-bb46-4243-9495-6446d0253bd0" providerId="ADAL" clId="{64EC2BB4-547A-450E-9018-E3BD339101FA}"/>
    <pc:docChg chg="custSel addSld delSld modSld">
      <pc:chgData name="Aubrey Weber" userId="c30da8df-bb46-4243-9495-6446d0253bd0" providerId="ADAL" clId="{64EC2BB4-547A-450E-9018-E3BD339101FA}" dt="2021-01-21T17:52:46.791" v="772" actId="20577"/>
      <pc:docMkLst>
        <pc:docMk/>
      </pc:docMkLst>
      <pc:sldChg chg="modSp mod modNotesTx">
        <pc:chgData name="Aubrey Weber" userId="c30da8df-bb46-4243-9495-6446d0253bd0" providerId="ADAL" clId="{64EC2BB4-547A-450E-9018-E3BD339101FA}" dt="2021-01-21T17:52:46.791" v="772" actId="20577"/>
        <pc:sldMkLst>
          <pc:docMk/>
          <pc:sldMk cId="3148235744" sldId="269"/>
        </pc:sldMkLst>
        <pc:spChg chg="mod">
          <ac:chgData name="Aubrey Weber" userId="c30da8df-bb46-4243-9495-6446d0253bd0" providerId="ADAL" clId="{64EC2BB4-547A-450E-9018-E3BD339101FA}" dt="2021-01-14T20:46:09.955" v="22" actId="1076"/>
          <ac:spMkLst>
            <pc:docMk/>
            <pc:sldMk cId="3148235744" sldId="269"/>
            <ac:spMk id="6" creationId="{00DA49C7-3366-415D-A645-D02EBEC869E0}"/>
          </ac:spMkLst>
        </pc:spChg>
      </pc:sldChg>
      <pc:sldChg chg="addSp delSp modSp mod delCm modCm">
        <pc:chgData name="Aubrey Weber" userId="c30da8df-bb46-4243-9495-6446d0253bd0" providerId="ADAL" clId="{64EC2BB4-547A-450E-9018-E3BD339101FA}" dt="2021-01-21T17:50:31.863" v="668" actId="20577"/>
        <pc:sldMkLst>
          <pc:docMk/>
          <pc:sldMk cId="3930393351" sldId="282"/>
        </pc:sldMkLst>
        <pc:spChg chg="mod">
          <ac:chgData name="Aubrey Weber" userId="c30da8df-bb46-4243-9495-6446d0253bd0" providerId="ADAL" clId="{64EC2BB4-547A-450E-9018-E3BD339101FA}" dt="2021-01-14T20:46:21.842" v="48" actId="14100"/>
          <ac:spMkLst>
            <pc:docMk/>
            <pc:sldMk cId="3930393351" sldId="282"/>
            <ac:spMk id="2" creationId="{4F21FC30-5961-478B-B70D-6C25D418D408}"/>
          </ac:spMkLst>
        </pc:spChg>
        <pc:spChg chg="mod">
          <ac:chgData name="Aubrey Weber" userId="c30da8df-bb46-4243-9495-6446d0253bd0" providerId="ADAL" clId="{64EC2BB4-547A-450E-9018-E3BD339101FA}" dt="2021-01-21T17:50:31.863" v="668" actId="20577"/>
          <ac:spMkLst>
            <pc:docMk/>
            <pc:sldMk cId="3930393351" sldId="282"/>
            <ac:spMk id="4" creationId="{8E5CB017-93F4-48E2-B0AC-3A612B752D3E}"/>
          </ac:spMkLst>
        </pc:spChg>
        <pc:spChg chg="add mod">
          <ac:chgData name="Aubrey Weber" userId="c30da8df-bb46-4243-9495-6446d0253bd0" providerId="ADAL" clId="{64EC2BB4-547A-450E-9018-E3BD339101FA}" dt="2021-01-21T17:45:20.633" v="573"/>
          <ac:spMkLst>
            <pc:docMk/>
            <pc:sldMk cId="3930393351" sldId="282"/>
            <ac:spMk id="7" creationId="{6FE653FF-3650-4612-A2E0-68F14E6B6DBF}"/>
          </ac:spMkLst>
        </pc:spChg>
        <pc:spChg chg="add mod">
          <ac:chgData name="Aubrey Weber" userId="c30da8df-bb46-4243-9495-6446d0253bd0" providerId="ADAL" clId="{64EC2BB4-547A-450E-9018-E3BD339101FA}" dt="2021-01-21T17:45:38.806" v="590" actId="20577"/>
          <ac:spMkLst>
            <pc:docMk/>
            <pc:sldMk cId="3930393351" sldId="282"/>
            <ac:spMk id="8" creationId="{21AD6E6D-661E-4AAF-BE37-D963AE5A6A81}"/>
          </ac:spMkLst>
        </pc:spChg>
        <pc:picChg chg="add mod">
          <ac:chgData name="Aubrey Weber" userId="c30da8df-bb46-4243-9495-6446d0253bd0" providerId="ADAL" clId="{64EC2BB4-547A-450E-9018-E3BD339101FA}" dt="2021-01-14T20:47:39.461" v="64"/>
          <ac:picMkLst>
            <pc:docMk/>
            <pc:sldMk cId="3930393351" sldId="282"/>
            <ac:picMk id="6" creationId="{88835C78-7088-4559-9A1D-1A91A21FBD18}"/>
          </ac:picMkLst>
        </pc:picChg>
        <pc:picChg chg="del">
          <ac:chgData name="Aubrey Weber" userId="c30da8df-bb46-4243-9495-6446d0253bd0" providerId="ADAL" clId="{64EC2BB4-547A-450E-9018-E3BD339101FA}" dt="2021-01-14T20:46:35.926" v="57" actId="478"/>
          <ac:picMkLst>
            <pc:docMk/>
            <pc:sldMk cId="3930393351" sldId="282"/>
            <ac:picMk id="11" creationId="{99A200F1-1189-4EFB-B02E-608F4E19FA0A}"/>
          </ac:picMkLst>
        </pc:picChg>
      </pc:sldChg>
      <pc:sldChg chg="del">
        <pc:chgData name="Aubrey Weber" userId="c30da8df-bb46-4243-9495-6446d0253bd0" providerId="ADAL" clId="{64EC2BB4-547A-450E-9018-E3BD339101FA}" dt="2021-01-14T20:46:27.377" v="51" actId="47"/>
        <pc:sldMkLst>
          <pc:docMk/>
          <pc:sldMk cId="1997114016" sldId="354"/>
        </pc:sldMkLst>
      </pc:sldChg>
      <pc:sldChg chg="del">
        <pc:chgData name="Aubrey Weber" userId="c30da8df-bb46-4243-9495-6446d0253bd0" providerId="ADAL" clId="{64EC2BB4-547A-450E-9018-E3BD339101FA}" dt="2021-01-14T20:46:27.815" v="52" actId="47"/>
        <pc:sldMkLst>
          <pc:docMk/>
          <pc:sldMk cId="1826724515" sldId="355"/>
        </pc:sldMkLst>
      </pc:sldChg>
      <pc:sldChg chg="addSp delSp modSp add mod">
        <pc:chgData name="Aubrey Weber" userId="c30da8df-bb46-4243-9495-6446d0253bd0" providerId="ADAL" clId="{64EC2BB4-547A-450E-9018-E3BD339101FA}" dt="2021-01-21T17:51:28.857" v="747" actId="20577"/>
        <pc:sldMkLst>
          <pc:docMk/>
          <pc:sldMk cId="954598059" sldId="356"/>
        </pc:sldMkLst>
        <pc:spChg chg="mod">
          <ac:chgData name="Aubrey Weber" userId="c30da8df-bb46-4243-9495-6446d0253bd0" providerId="ADAL" clId="{64EC2BB4-547A-450E-9018-E3BD339101FA}" dt="2021-01-14T20:46:33.528" v="56" actId="20577"/>
          <ac:spMkLst>
            <pc:docMk/>
            <pc:sldMk cId="954598059" sldId="356"/>
            <ac:spMk id="2" creationId="{4F21FC30-5961-478B-B70D-6C25D418D408}"/>
          </ac:spMkLst>
        </pc:spChg>
        <pc:spChg chg="mod">
          <ac:chgData name="Aubrey Weber" userId="c30da8df-bb46-4243-9495-6446d0253bd0" providerId="ADAL" clId="{64EC2BB4-547A-450E-9018-E3BD339101FA}" dt="2021-01-21T17:51:28.857" v="747" actId="20577"/>
          <ac:spMkLst>
            <pc:docMk/>
            <pc:sldMk cId="954598059" sldId="356"/>
            <ac:spMk id="4" creationId="{8E5CB017-93F4-48E2-B0AC-3A612B752D3E}"/>
          </ac:spMkLst>
        </pc:spChg>
        <pc:spChg chg="add del mod">
          <ac:chgData name="Aubrey Weber" userId="c30da8df-bb46-4243-9495-6446d0253bd0" providerId="ADAL" clId="{64EC2BB4-547A-450E-9018-E3BD339101FA}" dt="2021-01-21T17:44:45.309" v="542" actId="478"/>
          <ac:spMkLst>
            <pc:docMk/>
            <pc:sldMk cId="954598059" sldId="356"/>
            <ac:spMk id="7" creationId="{B74594A1-EF97-4098-9915-9762D02B94D5}"/>
          </ac:spMkLst>
        </pc:spChg>
        <pc:spChg chg="add del mod">
          <ac:chgData name="Aubrey Weber" userId="c30da8df-bb46-4243-9495-6446d0253bd0" providerId="ADAL" clId="{64EC2BB4-547A-450E-9018-E3BD339101FA}" dt="2021-01-21T17:44:45.309" v="542" actId="478"/>
          <ac:spMkLst>
            <pc:docMk/>
            <pc:sldMk cId="954598059" sldId="356"/>
            <ac:spMk id="8" creationId="{86C4EA51-8290-4A59-9CA1-13C4BB308EE2}"/>
          </ac:spMkLst>
        </pc:spChg>
        <pc:spChg chg="add mod">
          <ac:chgData name="Aubrey Weber" userId="c30da8df-bb46-4243-9495-6446d0253bd0" providerId="ADAL" clId="{64EC2BB4-547A-450E-9018-E3BD339101FA}" dt="2021-01-21T17:44:46.429" v="543"/>
          <ac:spMkLst>
            <pc:docMk/>
            <pc:sldMk cId="954598059" sldId="356"/>
            <ac:spMk id="9" creationId="{70BB6409-CEDC-4096-90E4-3CF6A9EA83B9}"/>
          </ac:spMkLst>
        </pc:spChg>
        <pc:spChg chg="add mod">
          <ac:chgData name="Aubrey Weber" userId="c30da8df-bb46-4243-9495-6446d0253bd0" providerId="ADAL" clId="{64EC2BB4-547A-450E-9018-E3BD339101FA}" dt="2021-01-21T17:45:13.513" v="572" actId="20577"/>
          <ac:spMkLst>
            <pc:docMk/>
            <pc:sldMk cId="954598059" sldId="356"/>
            <ac:spMk id="10" creationId="{400D15C3-F88F-49CF-87C0-D63A72F38B52}"/>
          </ac:spMkLst>
        </pc:spChg>
        <pc:picChg chg="add mod">
          <ac:chgData name="Aubrey Weber" userId="c30da8df-bb46-4243-9495-6446d0253bd0" providerId="ADAL" clId="{64EC2BB4-547A-450E-9018-E3BD339101FA}" dt="2021-01-14T20:47:40.973" v="65"/>
          <ac:picMkLst>
            <pc:docMk/>
            <pc:sldMk cId="954598059" sldId="356"/>
            <ac:picMk id="6" creationId="{996D1748-4E8A-462C-A5AA-A1FA592BE245}"/>
          </ac:picMkLst>
        </pc:picChg>
        <pc:picChg chg="del">
          <ac:chgData name="Aubrey Weber" userId="c30da8df-bb46-4243-9495-6446d0253bd0" providerId="ADAL" clId="{64EC2BB4-547A-450E-9018-E3BD339101FA}" dt="2021-01-14T20:46:37.705" v="58" actId="478"/>
          <ac:picMkLst>
            <pc:docMk/>
            <pc:sldMk cId="954598059" sldId="356"/>
            <ac:picMk id="11" creationId="{99A200F1-1189-4EFB-B02E-608F4E19FA0A}"/>
          </ac:picMkLst>
        </pc:picChg>
      </pc:sldChg>
      <pc:sldChg chg="addSp delSp modSp add mod modNotesTx">
        <pc:chgData name="Aubrey Weber" userId="c30da8df-bb46-4243-9495-6446d0253bd0" providerId="ADAL" clId="{64EC2BB4-547A-450E-9018-E3BD339101FA}" dt="2021-01-21T17:52:28.663" v="771" actId="20577"/>
        <pc:sldMkLst>
          <pc:docMk/>
          <pc:sldMk cId="1920897238" sldId="357"/>
        </pc:sldMkLst>
        <pc:spChg chg="mod">
          <ac:chgData name="Aubrey Weber" userId="c30da8df-bb46-4243-9495-6446d0253bd0" providerId="ADAL" clId="{64EC2BB4-547A-450E-9018-E3BD339101FA}" dt="2021-01-14T20:46:30.476" v="54" actId="20577"/>
          <ac:spMkLst>
            <pc:docMk/>
            <pc:sldMk cId="1920897238" sldId="357"/>
            <ac:spMk id="2" creationId="{4F21FC30-5961-478B-B70D-6C25D418D408}"/>
          </ac:spMkLst>
        </pc:spChg>
        <pc:spChg chg="mod">
          <ac:chgData name="Aubrey Weber" userId="c30da8df-bb46-4243-9495-6446d0253bd0" providerId="ADAL" clId="{64EC2BB4-547A-450E-9018-E3BD339101FA}" dt="2021-01-21T17:52:10.945" v="756" actId="114"/>
          <ac:spMkLst>
            <pc:docMk/>
            <pc:sldMk cId="1920897238" sldId="357"/>
            <ac:spMk id="4" creationId="{8E5CB017-93F4-48E2-B0AC-3A612B752D3E}"/>
          </ac:spMkLst>
        </pc:spChg>
        <pc:spChg chg="add mod">
          <ac:chgData name="Aubrey Weber" userId="c30da8df-bb46-4243-9495-6446d0253bd0" providerId="ADAL" clId="{64EC2BB4-547A-450E-9018-E3BD339101FA}" dt="2021-01-21T17:45:51.300" v="592"/>
          <ac:spMkLst>
            <pc:docMk/>
            <pc:sldMk cId="1920897238" sldId="357"/>
            <ac:spMk id="7" creationId="{9BC5D99C-32DC-450F-8756-773F61640E46}"/>
          </ac:spMkLst>
        </pc:spChg>
        <pc:spChg chg="add mod">
          <ac:chgData name="Aubrey Weber" userId="c30da8df-bb46-4243-9495-6446d0253bd0" providerId="ADAL" clId="{64EC2BB4-547A-450E-9018-E3BD339101FA}" dt="2021-01-21T17:52:28.663" v="771" actId="20577"/>
          <ac:spMkLst>
            <pc:docMk/>
            <pc:sldMk cId="1920897238" sldId="357"/>
            <ac:spMk id="8" creationId="{4420FC43-CBD7-4B59-8238-F555D93941F9}"/>
          </ac:spMkLst>
        </pc:spChg>
        <pc:picChg chg="add mod">
          <ac:chgData name="Aubrey Weber" userId="c30da8df-bb46-4243-9495-6446d0253bd0" providerId="ADAL" clId="{64EC2BB4-547A-450E-9018-E3BD339101FA}" dt="2021-01-14T20:47:30.191" v="63" actId="14100"/>
          <ac:picMkLst>
            <pc:docMk/>
            <pc:sldMk cId="1920897238" sldId="357"/>
            <ac:picMk id="6" creationId="{01889886-D869-4A90-AD58-EDD9BB1F1D20}"/>
          </ac:picMkLst>
        </pc:picChg>
        <pc:picChg chg="del">
          <ac:chgData name="Aubrey Weber" userId="c30da8df-bb46-4243-9495-6446d0253bd0" providerId="ADAL" clId="{64EC2BB4-547A-450E-9018-E3BD339101FA}" dt="2021-01-14T20:46:39.455" v="59" actId="478"/>
          <ac:picMkLst>
            <pc:docMk/>
            <pc:sldMk cId="1920897238" sldId="357"/>
            <ac:picMk id="11" creationId="{99A200F1-1189-4EFB-B02E-608F4E19FA0A}"/>
          </ac:picMkLst>
        </pc:picChg>
      </pc:sldChg>
    </pc:docChg>
  </pc:docChgLst>
  <pc:docChgLst>
    <pc:chgData name="Aubrey Weber" userId="c30da8df-bb46-4243-9495-6446d0253bd0" providerId="ADAL" clId="{4DFEB124-BFAD-48D0-B7A7-BE4BD24176D6}"/>
    <pc:docChg chg="undo custSel addSld delSld modSld modMainMaster">
      <pc:chgData name="Aubrey Weber" userId="c30da8df-bb46-4243-9495-6446d0253bd0" providerId="ADAL" clId="{4DFEB124-BFAD-48D0-B7A7-BE4BD24176D6}" dt="2021-01-14T20:23:49.337" v="1431" actId="20577"/>
      <pc:docMkLst>
        <pc:docMk/>
      </pc:docMkLst>
      <pc:sldChg chg="modSp mod">
        <pc:chgData name="Aubrey Weber" userId="c30da8df-bb46-4243-9495-6446d0253bd0" providerId="ADAL" clId="{4DFEB124-BFAD-48D0-B7A7-BE4BD24176D6}" dt="2021-01-14T20:23:49.337" v="1431" actId="20577"/>
        <pc:sldMkLst>
          <pc:docMk/>
          <pc:sldMk cId="0" sldId="256"/>
        </pc:sldMkLst>
        <pc:spChg chg="mod">
          <ac:chgData name="Aubrey Weber" userId="c30da8df-bb46-4243-9495-6446d0253bd0" providerId="ADAL" clId="{4DFEB124-BFAD-48D0-B7A7-BE4BD24176D6}" dt="2021-01-14T20:23:49.337" v="1431" actId="20577"/>
          <ac:spMkLst>
            <pc:docMk/>
            <pc:sldMk cId="0" sldId="256"/>
            <ac:spMk id="11" creationId="{00000000-0000-0000-0000-000000000000}"/>
          </ac:spMkLst>
        </pc:spChg>
      </pc:sldChg>
      <pc:sldChg chg="modSp mod addCm modCm">
        <pc:chgData name="Aubrey Weber" userId="c30da8df-bb46-4243-9495-6446d0253bd0" providerId="ADAL" clId="{4DFEB124-BFAD-48D0-B7A7-BE4BD24176D6}" dt="2021-01-14T14:12:13.034" v="813"/>
        <pc:sldMkLst>
          <pc:docMk/>
          <pc:sldMk cId="0" sldId="262"/>
        </pc:sldMkLst>
        <pc:spChg chg="mod">
          <ac:chgData name="Aubrey Weber" userId="c30da8df-bb46-4243-9495-6446d0253bd0" providerId="ADAL" clId="{4DFEB124-BFAD-48D0-B7A7-BE4BD24176D6}" dt="2021-01-08T14:13:12.773" v="661" actId="13926"/>
          <ac:spMkLst>
            <pc:docMk/>
            <pc:sldMk cId="0" sldId="262"/>
            <ac:spMk id="5" creationId="{59C181D9-2A70-495B-BC4E-73A32664F618}"/>
          </ac:spMkLst>
        </pc:spChg>
      </pc:sldChg>
      <pc:sldChg chg="modSp mod addCm delCm modCm">
        <pc:chgData name="Aubrey Weber" userId="c30da8df-bb46-4243-9495-6446d0253bd0" providerId="ADAL" clId="{4DFEB124-BFAD-48D0-B7A7-BE4BD24176D6}" dt="2021-01-14T14:52:20.729" v="1196" actId="20577"/>
        <pc:sldMkLst>
          <pc:docMk/>
          <pc:sldMk cId="28184641" sldId="263"/>
        </pc:sldMkLst>
        <pc:graphicFrameChg chg="mod modGraphic">
          <ac:chgData name="Aubrey Weber" userId="c30da8df-bb46-4243-9495-6446d0253bd0" providerId="ADAL" clId="{4DFEB124-BFAD-48D0-B7A7-BE4BD24176D6}" dt="2021-01-14T14:52:20.729" v="1196" actId="20577"/>
          <ac:graphicFrameMkLst>
            <pc:docMk/>
            <pc:sldMk cId="28184641" sldId="263"/>
            <ac:graphicFrameMk id="5" creationId="{5004AC0B-9DDC-47C9-B687-8F77BBBF3D8C}"/>
          </ac:graphicFrameMkLst>
        </pc:graphicFrameChg>
      </pc:sldChg>
      <pc:sldChg chg="addSp delSp modSp del mod addCm modCm">
        <pc:chgData name="Aubrey Weber" userId="c30da8df-bb46-4243-9495-6446d0253bd0" providerId="ADAL" clId="{4DFEB124-BFAD-48D0-B7A7-BE4BD24176D6}" dt="2021-01-06T16:36:50.242" v="444" actId="47"/>
        <pc:sldMkLst>
          <pc:docMk/>
          <pc:sldMk cId="1046566518" sldId="264"/>
        </pc:sldMkLst>
        <pc:spChg chg="del">
          <ac:chgData name="Aubrey Weber" userId="c30da8df-bb46-4243-9495-6446d0253bd0" providerId="ADAL" clId="{4DFEB124-BFAD-48D0-B7A7-BE4BD24176D6}" dt="2021-01-04T15:35:19.643" v="28" actId="478"/>
          <ac:spMkLst>
            <pc:docMk/>
            <pc:sldMk cId="1046566518" sldId="264"/>
            <ac:spMk id="8" creationId="{D6EFD9BB-AACF-4755-9B93-688AD5BAC2F6}"/>
          </ac:spMkLst>
        </pc:spChg>
        <pc:spChg chg="mod">
          <ac:chgData name="Aubrey Weber" userId="c30da8df-bb46-4243-9495-6446d0253bd0" providerId="ADAL" clId="{4DFEB124-BFAD-48D0-B7A7-BE4BD24176D6}" dt="2021-01-04T15:35:25.422" v="29" actId="1076"/>
          <ac:spMkLst>
            <pc:docMk/>
            <pc:sldMk cId="1046566518" sldId="264"/>
            <ac:spMk id="9" creationId="{563E798C-95D4-4478-85E6-3CA03C85B265}"/>
          </ac:spMkLst>
        </pc:spChg>
        <pc:picChg chg="del mod">
          <ac:chgData name="Aubrey Weber" userId="c30da8df-bb46-4243-9495-6446d0253bd0" providerId="ADAL" clId="{4DFEB124-BFAD-48D0-B7A7-BE4BD24176D6}" dt="2021-01-04T15:36:31.800" v="38" actId="478"/>
          <ac:picMkLst>
            <pc:docMk/>
            <pc:sldMk cId="1046566518" sldId="264"/>
            <ac:picMk id="5" creationId="{93571299-8A83-4487-B690-EB4D27275F6A}"/>
          </ac:picMkLst>
        </pc:picChg>
        <pc:picChg chg="add mod">
          <ac:chgData name="Aubrey Weber" userId="c30da8df-bb46-4243-9495-6446d0253bd0" providerId="ADAL" clId="{4DFEB124-BFAD-48D0-B7A7-BE4BD24176D6}" dt="2021-01-04T15:36:34.173" v="39" actId="1076"/>
          <ac:picMkLst>
            <pc:docMk/>
            <pc:sldMk cId="1046566518" sldId="264"/>
            <ac:picMk id="6" creationId="{29C4F4BE-F7F3-4812-B8D0-BA657D11DB5A}"/>
          </ac:picMkLst>
        </pc:picChg>
        <pc:picChg chg="del">
          <ac:chgData name="Aubrey Weber" userId="c30da8df-bb46-4243-9495-6446d0253bd0" providerId="ADAL" clId="{4DFEB124-BFAD-48D0-B7A7-BE4BD24176D6}" dt="2021-01-04T15:35:13.584" v="27" actId="478"/>
          <ac:picMkLst>
            <pc:docMk/>
            <pc:sldMk cId="1046566518" sldId="264"/>
            <ac:picMk id="13" creationId="{74F8CFBE-B398-4AB8-86F6-F8C985431B0D}"/>
          </ac:picMkLst>
        </pc:picChg>
        <pc:picChg chg="mod">
          <ac:chgData name="Aubrey Weber" userId="c30da8df-bb46-4243-9495-6446d0253bd0" providerId="ADAL" clId="{4DFEB124-BFAD-48D0-B7A7-BE4BD24176D6}" dt="2021-01-04T15:35:11.254" v="26" actId="1076"/>
          <ac:picMkLst>
            <pc:docMk/>
            <pc:sldMk cId="1046566518" sldId="264"/>
            <ac:picMk id="4100" creationId="{25D33CB0-6058-4E0E-BB61-AFB44AD6A06A}"/>
          </ac:picMkLst>
        </pc:picChg>
      </pc:sldChg>
      <pc:sldChg chg="del addCm modCm">
        <pc:chgData name="Aubrey Weber" userId="c30da8df-bb46-4243-9495-6446d0253bd0" providerId="ADAL" clId="{4DFEB124-BFAD-48D0-B7A7-BE4BD24176D6}" dt="2021-01-14T20:11:43.992" v="1284" actId="47"/>
        <pc:sldMkLst>
          <pc:docMk/>
          <pc:sldMk cId="494391326" sldId="265"/>
        </pc:sldMkLst>
      </pc:sldChg>
      <pc:sldChg chg="del addCm modCm">
        <pc:chgData name="Aubrey Weber" userId="c30da8df-bb46-4243-9495-6446d0253bd0" providerId="ADAL" clId="{4DFEB124-BFAD-48D0-B7A7-BE4BD24176D6}" dt="2021-01-14T20:14:14.357" v="1285" actId="47"/>
        <pc:sldMkLst>
          <pc:docMk/>
          <pc:sldMk cId="834193416" sldId="266"/>
        </pc:sldMkLst>
      </pc:sldChg>
      <pc:sldChg chg="modSp mod">
        <pc:chgData name="Aubrey Weber" userId="c30da8df-bb46-4243-9495-6446d0253bd0" providerId="ADAL" clId="{4DFEB124-BFAD-48D0-B7A7-BE4BD24176D6}" dt="2021-01-14T14:52:06.680" v="1160" actId="1076"/>
        <pc:sldMkLst>
          <pc:docMk/>
          <pc:sldMk cId="1426539743" sldId="270"/>
        </pc:sldMkLst>
        <pc:spChg chg="mod">
          <ac:chgData name="Aubrey Weber" userId="c30da8df-bb46-4243-9495-6446d0253bd0" providerId="ADAL" clId="{4DFEB124-BFAD-48D0-B7A7-BE4BD24176D6}" dt="2021-01-14T14:52:06.680" v="1160" actId="1076"/>
          <ac:spMkLst>
            <pc:docMk/>
            <pc:sldMk cId="1426539743" sldId="270"/>
            <ac:spMk id="6" creationId="{00DA49C7-3366-415D-A645-D02EBEC869E0}"/>
          </ac:spMkLst>
        </pc:spChg>
      </pc:sldChg>
      <pc:sldChg chg="addCm modCm">
        <pc:chgData name="Aubrey Weber" userId="c30da8df-bb46-4243-9495-6446d0253bd0" providerId="ADAL" clId="{4DFEB124-BFAD-48D0-B7A7-BE4BD24176D6}" dt="2021-01-08T13:27:59.600" v="617"/>
        <pc:sldMkLst>
          <pc:docMk/>
          <pc:sldMk cId="1689062675" sldId="271"/>
        </pc:sldMkLst>
      </pc:sldChg>
      <pc:sldChg chg="addCm modCm">
        <pc:chgData name="Aubrey Weber" userId="c30da8df-bb46-4243-9495-6446d0253bd0" providerId="ADAL" clId="{4DFEB124-BFAD-48D0-B7A7-BE4BD24176D6}" dt="2021-01-14T14:26:27.372" v="1034"/>
        <pc:sldMkLst>
          <pc:docMk/>
          <pc:sldMk cId="3224558320" sldId="272"/>
        </pc:sldMkLst>
      </pc:sldChg>
      <pc:sldChg chg="addSp delSp modSp mod">
        <pc:chgData name="Aubrey Weber" userId="c30da8df-bb46-4243-9495-6446d0253bd0" providerId="ADAL" clId="{4DFEB124-BFAD-48D0-B7A7-BE4BD24176D6}" dt="2021-01-14T20:19:22.533" v="1353" actId="27918"/>
        <pc:sldMkLst>
          <pc:docMk/>
          <pc:sldMk cId="3930393351" sldId="282"/>
        </pc:sldMkLst>
        <pc:spChg chg="mod">
          <ac:chgData name="Aubrey Weber" userId="c30da8df-bb46-4243-9495-6446d0253bd0" providerId="ADAL" clId="{4DFEB124-BFAD-48D0-B7A7-BE4BD24176D6}" dt="2021-01-14T14:18:28.661" v="970" actId="14100"/>
          <ac:spMkLst>
            <pc:docMk/>
            <pc:sldMk cId="3930393351" sldId="282"/>
            <ac:spMk id="4" creationId="{8E5CB017-93F4-48E2-B0AC-3A612B752D3E}"/>
          </ac:spMkLst>
        </pc:spChg>
        <pc:graphicFrameChg chg="add mod">
          <ac:chgData name="Aubrey Weber" userId="c30da8df-bb46-4243-9495-6446d0253bd0" providerId="ADAL" clId="{4DFEB124-BFAD-48D0-B7A7-BE4BD24176D6}" dt="2021-01-14T20:19:09.404" v="1349"/>
          <ac:graphicFrameMkLst>
            <pc:docMk/>
            <pc:sldMk cId="3930393351" sldId="282"/>
            <ac:graphicFrameMk id="6" creationId="{B1A4DDDB-4ABF-4971-B3E8-C9E02D7D1F25}"/>
          </ac:graphicFrameMkLst>
        </pc:graphicFrameChg>
        <pc:picChg chg="add del mod">
          <ac:chgData name="Aubrey Weber" userId="c30da8df-bb46-4243-9495-6446d0253bd0" providerId="ADAL" clId="{4DFEB124-BFAD-48D0-B7A7-BE4BD24176D6}" dt="2021-01-14T14:19:56.148" v="976" actId="478"/>
          <ac:picMkLst>
            <pc:docMk/>
            <pc:sldMk cId="3930393351" sldId="282"/>
            <ac:picMk id="6" creationId="{C979F638-4BA5-4E4E-9206-257614B91768}"/>
          </ac:picMkLst>
        </pc:picChg>
        <pc:picChg chg="add mod">
          <ac:chgData name="Aubrey Weber" userId="c30da8df-bb46-4243-9495-6446d0253bd0" providerId="ADAL" clId="{4DFEB124-BFAD-48D0-B7A7-BE4BD24176D6}" dt="2021-01-14T14:20:04.400" v="978" actId="14100"/>
          <ac:picMkLst>
            <pc:docMk/>
            <pc:sldMk cId="3930393351" sldId="282"/>
            <ac:picMk id="8" creationId="{8C93BBE8-002B-45F6-BB04-18683D201C97}"/>
          </ac:picMkLst>
        </pc:picChg>
        <pc:picChg chg="del">
          <ac:chgData name="Aubrey Weber" userId="c30da8df-bb46-4243-9495-6446d0253bd0" providerId="ADAL" clId="{4DFEB124-BFAD-48D0-B7A7-BE4BD24176D6}" dt="2021-01-14T14:15:45.253" v="839" actId="478"/>
          <ac:picMkLst>
            <pc:docMk/>
            <pc:sldMk cId="3930393351" sldId="282"/>
            <ac:picMk id="9" creationId="{7735E275-A4FE-45E4-B151-6E7D95CC58EF}"/>
          </ac:picMkLst>
        </pc:picChg>
        <pc:picChg chg="del">
          <ac:chgData name="Aubrey Weber" userId="c30da8df-bb46-4243-9495-6446d0253bd0" providerId="ADAL" clId="{4DFEB124-BFAD-48D0-B7A7-BE4BD24176D6}" dt="2021-01-14T14:15:46.436" v="840" actId="478"/>
          <ac:picMkLst>
            <pc:docMk/>
            <pc:sldMk cId="3930393351" sldId="282"/>
            <ac:picMk id="3078" creationId="{C0C456D0-CFCE-4F79-BBEF-7E3E410FB5D1}"/>
          </ac:picMkLst>
        </pc:picChg>
      </pc:sldChg>
      <pc:sldChg chg="del">
        <pc:chgData name="Aubrey Weber" userId="c30da8df-bb46-4243-9495-6446d0253bd0" providerId="ADAL" clId="{4DFEB124-BFAD-48D0-B7A7-BE4BD24176D6}" dt="2021-01-14T20:14:48.833" v="1287" actId="47"/>
        <pc:sldMkLst>
          <pc:docMk/>
          <pc:sldMk cId="1527332993" sldId="283"/>
        </pc:sldMkLst>
      </pc:sldChg>
      <pc:sldChg chg="modSp mod addCm modCm">
        <pc:chgData name="Aubrey Weber" userId="c30da8df-bb46-4243-9495-6446d0253bd0" providerId="ADAL" clId="{4DFEB124-BFAD-48D0-B7A7-BE4BD24176D6}" dt="2021-01-14T20:20:28.832" v="1355"/>
        <pc:sldMkLst>
          <pc:docMk/>
          <pc:sldMk cId="495349177" sldId="284"/>
        </pc:sldMkLst>
        <pc:spChg chg="mod">
          <ac:chgData name="Aubrey Weber" userId="c30da8df-bb46-4243-9495-6446d0253bd0" providerId="ADAL" clId="{4DFEB124-BFAD-48D0-B7A7-BE4BD24176D6}" dt="2021-01-14T20:14:53.653" v="1290" actId="20577"/>
          <ac:spMkLst>
            <pc:docMk/>
            <pc:sldMk cId="495349177" sldId="284"/>
            <ac:spMk id="2" creationId="{DDD085B2-361C-4090-A224-D8918E8F801F}"/>
          </ac:spMkLst>
        </pc:spChg>
      </pc:sldChg>
      <pc:sldChg chg="del">
        <pc:chgData name="Aubrey Weber" userId="c30da8df-bb46-4243-9495-6446d0253bd0" providerId="ADAL" clId="{4DFEB124-BFAD-48D0-B7A7-BE4BD24176D6}" dt="2021-01-14T20:14:49.990" v="1288" actId="47"/>
        <pc:sldMkLst>
          <pc:docMk/>
          <pc:sldMk cId="802494994" sldId="285"/>
        </pc:sldMkLst>
      </pc:sldChg>
      <pc:sldChg chg="del">
        <pc:chgData name="Aubrey Weber" userId="c30da8df-bb46-4243-9495-6446d0253bd0" providerId="ADAL" clId="{4DFEB124-BFAD-48D0-B7A7-BE4BD24176D6}" dt="2021-01-14T20:14:15.475" v="1286" actId="47"/>
        <pc:sldMkLst>
          <pc:docMk/>
          <pc:sldMk cId="1216735497" sldId="286"/>
        </pc:sldMkLst>
      </pc:sldChg>
      <pc:sldChg chg="modSp mod">
        <pc:chgData name="Aubrey Weber" userId="c30da8df-bb46-4243-9495-6446d0253bd0" providerId="ADAL" clId="{4DFEB124-BFAD-48D0-B7A7-BE4BD24176D6}" dt="2021-01-14T20:16:35.049" v="1318" actId="27918"/>
        <pc:sldMkLst>
          <pc:docMk/>
          <pc:sldMk cId="2421139519" sldId="287"/>
        </pc:sldMkLst>
        <pc:spChg chg="mod">
          <ac:chgData name="Aubrey Weber" userId="c30da8df-bb46-4243-9495-6446d0253bd0" providerId="ADAL" clId="{4DFEB124-BFAD-48D0-B7A7-BE4BD24176D6}" dt="2021-01-14T20:14:56.873" v="1292" actId="20577"/>
          <ac:spMkLst>
            <pc:docMk/>
            <pc:sldMk cId="2421139519" sldId="287"/>
            <ac:spMk id="2" creationId="{DDD085B2-361C-4090-A224-D8918E8F801F}"/>
          </ac:spMkLst>
        </pc:spChg>
      </pc:sldChg>
      <pc:sldChg chg="modSp mod">
        <pc:chgData name="Aubrey Weber" userId="c30da8df-bb46-4243-9495-6446d0253bd0" providerId="ADAL" clId="{4DFEB124-BFAD-48D0-B7A7-BE4BD24176D6}" dt="2021-01-14T20:16:58.242" v="1321" actId="27918"/>
        <pc:sldMkLst>
          <pc:docMk/>
          <pc:sldMk cId="50425489" sldId="288"/>
        </pc:sldMkLst>
        <pc:spChg chg="mod">
          <ac:chgData name="Aubrey Weber" userId="c30da8df-bb46-4243-9495-6446d0253bd0" providerId="ADAL" clId="{4DFEB124-BFAD-48D0-B7A7-BE4BD24176D6}" dt="2021-01-14T20:15:00.010" v="1294" actId="20577"/>
          <ac:spMkLst>
            <pc:docMk/>
            <pc:sldMk cId="50425489" sldId="288"/>
            <ac:spMk id="2" creationId="{DDD085B2-361C-4090-A224-D8918E8F801F}"/>
          </ac:spMkLst>
        </pc:spChg>
      </pc:sldChg>
      <pc:sldChg chg="modSp mod">
        <pc:chgData name="Aubrey Weber" userId="c30da8df-bb46-4243-9495-6446d0253bd0" providerId="ADAL" clId="{4DFEB124-BFAD-48D0-B7A7-BE4BD24176D6}" dt="2021-01-14T20:17:28.045" v="1327" actId="27918"/>
        <pc:sldMkLst>
          <pc:docMk/>
          <pc:sldMk cId="1518408949" sldId="289"/>
        </pc:sldMkLst>
        <pc:spChg chg="mod">
          <ac:chgData name="Aubrey Weber" userId="c30da8df-bb46-4243-9495-6446d0253bd0" providerId="ADAL" clId="{4DFEB124-BFAD-48D0-B7A7-BE4BD24176D6}" dt="2021-01-14T20:15:06.682" v="1298" actId="20577"/>
          <ac:spMkLst>
            <pc:docMk/>
            <pc:sldMk cId="1518408949" sldId="289"/>
            <ac:spMk id="2" creationId="{DDD085B2-361C-4090-A224-D8918E8F801F}"/>
          </ac:spMkLst>
        </pc:spChg>
      </pc:sldChg>
      <pc:sldChg chg="modSp mod">
        <pc:chgData name="Aubrey Weber" userId="c30da8df-bb46-4243-9495-6446d0253bd0" providerId="ADAL" clId="{4DFEB124-BFAD-48D0-B7A7-BE4BD24176D6}" dt="2021-01-14T20:17:47.690" v="1333" actId="27918"/>
        <pc:sldMkLst>
          <pc:docMk/>
          <pc:sldMk cId="2932898224" sldId="290"/>
        </pc:sldMkLst>
        <pc:spChg chg="mod">
          <ac:chgData name="Aubrey Weber" userId="c30da8df-bb46-4243-9495-6446d0253bd0" providerId="ADAL" clId="{4DFEB124-BFAD-48D0-B7A7-BE4BD24176D6}" dt="2021-01-14T20:15:13.659" v="1302" actId="20577"/>
          <ac:spMkLst>
            <pc:docMk/>
            <pc:sldMk cId="2932898224" sldId="290"/>
            <ac:spMk id="2" creationId="{DDD085B2-361C-4090-A224-D8918E8F801F}"/>
          </ac:spMkLst>
        </pc:spChg>
      </pc:sldChg>
      <pc:sldChg chg="modSp mod">
        <pc:chgData name="Aubrey Weber" userId="c30da8df-bb46-4243-9495-6446d0253bd0" providerId="ADAL" clId="{4DFEB124-BFAD-48D0-B7A7-BE4BD24176D6}" dt="2021-01-14T20:18:08.261" v="1339" actId="27918"/>
        <pc:sldMkLst>
          <pc:docMk/>
          <pc:sldMk cId="3035466759" sldId="291"/>
        </pc:sldMkLst>
        <pc:spChg chg="mod">
          <ac:chgData name="Aubrey Weber" userId="c30da8df-bb46-4243-9495-6446d0253bd0" providerId="ADAL" clId="{4DFEB124-BFAD-48D0-B7A7-BE4BD24176D6}" dt="2021-01-14T20:15:19.245" v="1306" actId="20577"/>
          <ac:spMkLst>
            <pc:docMk/>
            <pc:sldMk cId="3035466759" sldId="291"/>
            <ac:spMk id="2" creationId="{DDD085B2-361C-4090-A224-D8918E8F801F}"/>
          </ac:spMkLst>
        </pc:spChg>
      </pc:sldChg>
      <pc:sldChg chg="modSp mod">
        <pc:chgData name="Aubrey Weber" userId="c30da8df-bb46-4243-9495-6446d0253bd0" providerId="ADAL" clId="{4DFEB124-BFAD-48D0-B7A7-BE4BD24176D6}" dt="2021-01-14T20:18:31.944" v="1345" actId="27918"/>
        <pc:sldMkLst>
          <pc:docMk/>
          <pc:sldMk cId="2162269956" sldId="292"/>
        </pc:sldMkLst>
        <pc:spChg chg="mod">
          <ac:chgData name="Aubrey Weber" userId="c30da8df-bb46-4243-9495-6446d0253bd0" providerId="ADAL" clId="{4DFEB124-BFAD-48D0-B7A7-BE4BD24176D6}" dt="2021-01-14T20:15:27.098" v="1310" actId="20577"/>
          <ac:spMkLst>
            <pc:docMk/>
            <pc:sldMk cId="2162269956" sldId="292"/>
            <ac:spMk id="2" creationId="{DDD085B2-361C-4090-A224-D8918E8F801F}"/>
          </ac:spMkLst>
        </pc:spChg>
      </pc:sldChg>
      <pc:sldChg chg="modSp mod">
        <pc:chgData name="Aubrey Weber" userId="c30da8df-bb46-4243-9495-6446d0253bd0" providerId="ADAL" clId="{4DFEB124-BFAD-48D0-B7A7-BE4BD24176D6}" dt="2021-01-14T20:17:14.435" v="1324" actId="27918"/>
        <pc:sldMkLst>
          <pc:docMk/>
          <pc:sldMk cId="1473782215" sldId="293"/>
        </pc:sldMkLst>
        <pc:spChg chg="mod">
          <ac:chgData name="Aubrey Weber" userId="c30da8df-bb46-4243-9495-6446d0253bd0" providerId="ADAL" clId="{4DFEB124-BFAD-48D0-B7A7-BE4BD24176D6}" dt="2021-01-14T20:15:03.385" v="1296" actId="20577"/>
          <ac:spMkLst>
            <pc:docMk/>
            <pc:sldMk cId="1473782215" sldId="293"/>
            <ac:spMk id="2" creationId="{DDD085B2-361C-4090-A224-D8918E8F801F}"/>
          </ac:spMkLst>
        </pc:spChg>
      </pc:sldChg>
      <pc:sldChg chg="modSp mod">
        <pc:chgData name="Aubrey Weber" userId="c30da8df-bb46-4243-9495-6446d0253bd0" providerId="ADAL" clId="{4DFEB124-BFAD-48D0-B7A7-BE4BD24176D6}" dt="2021-01-14T20:17:37.649" v="1330" actId="27918"/>
        <pc:sldMkLst>
          <pc:docMk/>
          <pc:sldMk cId="3867293374" sldId="294"/>
        </pc:sldMkLst>
        <pc:spChg chg="mod">
          <ac:chgData name="Aubrey Weber" userId="c30da8df-bb46-4243-9495-6446d0253bd0" providerId="ADAL" clId="{4DFEB124-BFAD-48D0-B7A7-BE4BD24176D6}" dt="2021-01-14T20:15:09.631" v="1300" actId="20577"/>
          <ac:spMkLst>
            <pc:docMk/>
            <pc:sldMk cId="3867293374" sldId="294"/>
            <ac:spMk id="2" creationId="{DDD085B2-361C-4090-A224-D8918E8F801F}"/>
          </ac:spMkLst>
        </pc:spChg>
      </pc:sldChg>
      <pc:sldChg chg="modSp mod">
        <pc:chgData name="Aubrey Weber" userId="c30da8df-bb46-4243-9495-6446d0253bd0" providerId="ADAL" clId="{4DFEB124-BFAD-48D0-B7A7-BE4BD24176D6}" dt="2021-01-14T20:17:56.215" v="1336" actId="27918"/>
        <pc:sldMkLst>
          <pc:docMk/>
          <pc:sldMk cId="1874278765" sldId="295"/>
        </pc:sldMkLst>
        <pc:spChg chg="mod">
          <ac:chgData name="Aubrey Weber" userId="c30da8df-bb46-4243-9495-6446d0253bd0" providerId="ADAL" clId="{4DFEB124-BFAD-48D0-B7A7-BE4BD24176D6}" dt="2021-01-14T20:15:16.387" v="1304" actId="20577"/>
          <ac:spMkLst>
            <pc:docMk/>
            <pc:sldMk cId="1874278765" sldId="295"/>
            <ac:spMk id="2" creationId="{DDD085B2-361C-4090-A224-D8918E8F801F}"/>
          </ac:spMkLst>
        </pc:spChg>
      </pc:sldChg>
      <pc:sldChg chg="modSp mod">
        <pc:chgData name="Aubrey Weber" userId="c30da8df-bb46-4243-9495-6446d0253bd0" providerId="ADAL" clId="{4DFEB124-BFAD-48D0-B7A7-BE4BD24176D6}" dt="2021-01-14T20:18:16.854" v="1342" actId="27918"/>
        <pc:sldMkLst>
          <pc:docMk/>
          <pc:sldMk cId="3873441206" sldId="296"/>
        </pc:sldMkLst>
        <pc:spChg chg="mod">
          <ac:chgData name="Aubrey Weber" userId="c30da8df-bb46-4243-9495-6446d0253bd0" providerId="ADAL" clId="{4DFEB124-BFAD-48D0-B7A7-BE4BD24176D6}" dt="2021-01-14T20:15:23.691" v="1308" actId="20577"/>
          <ac:spMkLst>
            <pc:docMk/>
            <pc:sldMk cId="3873441206" sldId="296"/>
            <ac:spMk id="2" creationId="{DDD085B2-361C-4090-A224-D8918E8F801F}"/>
          </ac:spMkLst>
        </pc:spChg>
      </pc:sldChg>
      <pc:sldChg chg="modSp mod">
        <pc:chgData name="Aubrey Weber" userId="c30da8df-bb46-4243-9495-6446d0253bd0" providerId="ADAL" clId="{4DFEB124-BFAD-48D0-B7A7-BE4BD24176D6}" dt="2021-01-14T20:18:42.380" v="1348" actId="27918"/>
        <pc:sldMkLst>
          <pc:docMk/>
          <pc:sldMk cId="2154645365" sldId="297"/>
        </pc:sldMkLst>
        <pc:spChg chg="mod">
          <ac:chgData name="Aubrey Weber" userId="c30da8df-bb46-4243-9495-6446d0253bd0" providerId="ADAL" clId="{4DFEB124-BFAD-48D0-B7A7-BE4BD24176D6}" dt="2021-01-14T20:15:30.444" v="1312" actId="20577"/>
          <ac:spMkLst>
            <pc:docMk/>
            <pc:sldMk cId="2154645365" sldId="297"/>
            <ac:spMk id="2" creationId="{DDD085B2-361C-4090-A224-D8918E8F801F}"/>
          </ac:spMkLst>
        </pc:spChg>
      </pc:sldChg>
      <pc:sldChg chg="modSp mod">
        <pc:chgData name="Aubrey Weber" userId="c30da8df-bb46-4243-9495-6446d0253bd0" providerId="ADAL" clId="{4DFEB124-BFAD-48D0-B7A7-BE4BD24176D6}" dt="2021-01-14T14:24:48.515" v="1022" actId="20577"/>
        <pc:sldMkLst>
          <pc:docMk/>
          <pc:sldMk cId="446010533" sldId="301"/>
        </pc:sldMkLst>
        <pc:spChg chg="mod">
          <ac:chgData name="Aubrey Weber" userId="c30da8df-bb46-4243-9495-6446d0253bd0" providerId="ADAL" clId="{4DFEB124-BFAD-48D0-B7A7-BE4BD24176D6}" dt="2021-01-14T14:24:48.515" v="1022" actId="20577"/>
          <ac:spMkLst>
            <pc:docMk/>
            <pc:sldMk cId="446010533" sldId="301"/>
            <ac:spMk id="3" creationId="{00000000-0000-0000-0000-000000000000}"/>
          </ac:spMkLst>
        </pc:spChg>
      </pc:sldChg>
      <pc:sldChg chg="modSp mod">
        <pc:chgData name="Aubrey Weber" userId="c30da8df-bb46-4243-9495-6446d0253bd0" providerId="ADAL" clId="{4DFEB124-BFAD-48D0-B7A7-BE4BD24176D6}" dt="2021-01-14T14:25:38.530" v="1032" actId="20577"/>
        <pc:sldMkLst>
          <pc:docMk/>
          <pc:sldMk cId="2649623582" sldId="311"/>
        </pc:sldMkLst>
        <pc:spChg chg="mod">
          <ac:chgData name="Aubrey Weber" userId="c30da8df-bb46-4243-9495-6446d0253bd0" providerId="ADAL" clId="{4DFEB124-BFAD-48D0-B7A7-BE4BD24176D6}" dt="2021-01-14T14:25:38.530" v="1032" actId="20577"/>
          <ac:spMkLst>
            <pc:docMk/>
            <pc:sldMk cId="2649623582" sldId="311"/>
            <ac:spMk id="8" creationId="{E39F5585-A940-48F0-BABD-8383710171F9}"/>
          </ac:spMkLst>
        </pc:spChg>
      </pc:sldChg>
      <pc:sldChg chg="modSp mod addCm delCm modCm">
        <pc:chgData name="Aubrey Weber" userId="c30da8df-bb46-4243-9495-6446d0253bd0" providerId="ADAL" clId="{4DFEB124-BFAD-48D0-B7A7-BE4BD24176D6}" dt="2021-01-14T20:22:41.129" v="1418" actId="1592"/>
        <pc:sldMkLst>
          <pc:docMk/>
          <pc:sldMk cId="1117372520" sldId="315"/>
        </pc:sldMkLst>
        <pc:graphicFrameChg chg="mod modGraphic">
          <ac:chgData name="Aubrey Weber" userId="c30da8df-bb46-4243-9495-6446d0253bd0" providerId="ADAL" clId="{4DFEB124-BFAD-48D0-B7A7-BE4BD24176D6}" dt="2021-01-14T20:22:38.599" v="1417" actId="20577"/>
          <ac:graphicFrameMkLst>
            <pc:docMk/>
            <pc:sldMk cId="1117372520" sldId="315"/>
            <ac:graphicFrameMk id="9" creationId="{AA9CF7AA-8BB6-427C-AE57-3541DE62718B}"/>
          </ac:graphicFrameMkLst>
        </pc:graphicFrameChg>
      </pc:sldChg>
      <pc:sldChg chg="addSp delSp modSp mod addCm delCm modCm">
        <pc:chgData name="Aubrey Weber" userId="c30da8df-bb46-4243-9495-6446d0253bd0" providerId="ADAL" clId="{4DFEB124-BFAD-48D0-B7A7-BE4BD24176D6}" dt="2021-01-14T17:41:18.137" v="1283"/>
        <pc:sldMkLst>
          <pc:docMk/>
          <pc:sldMk cId="1174607349" sldId="316"/>
        </pc:sldMkLst>
        <pc:spChg chg="del mod">
          <ac:chgData name="Aubrey Weber" userId="c30da8df-bb46-4243-9495-6446d0253bd0" providerId="ADAL" clId="{4DFEB124-BFAD-48D0-B7A7-BE4BD24176D6}" dt="2021-01-14T17:41:09.393" v="1281" actId="478"/>
          <ac:spMkLst>
            <pc:docMk/>
            <pc:sldMk cId="1174607349" sldId="316"/>
            <ac:spMk id="3" creationId="{88EDFFBF-43CF-48AA-964C-694FF0A107C0}"/>
          </ac:spMkLst>
        </pc:spChg>
        <pc:spChg chg="add del mod">
          <ac:chgData name="Aubrey Weber" userId="c30da8df-bb46-4243-9495-6446d0253bd0" providerId="ADAL" clId="{4DFEB124-BFAD-48D0-B7A7-BE4BD24176D6}" dt="2021-01-14T17:41:11.855" v="1282" actId="478"/>
          <ac:spMkLst>
            <pc:docMk/>
            <pc:sldMk cId="1174607349" sldId="316"/>
            <ac:spMk id="6" creationId="{5BA79F40-DA8A-4A26-A7CD-9E9D9113F1E0}"/>
          </ac:spMkLst>
        </pc:spChg>
        <pc:spChg chg="add del mod">
          <ac:chgData name="Aubrey Weber" userId="c30da8df-bb46-4243-9495-6446d0253bd0" providerId="ADAL" clId="{4DFEB124-BFAD-48D0-B7A7-BE4BD24176D6}" dt="2021-01-14T17:41:07.159" v="1280" actId="478"/>
          <ac:spMkLst>
            <pc:docMk/>
            <pc:sldMk cId="1174607349" sldId="316"/>
            <ac:spMk id="11" creationId="{A5429A4E-0C60-439C-A3FB-2651AE9A2E05}"/>
          </ac:spMkLst>
        </pc:spChg>
        <pc:spChg chg="add mod">
          <ac:chgData name="Aubrey Weber" userId="c30da8df-bb46-4243-9495-6446d0253bd0" providerId="ADAL" clId="{4DFEB124-BFAD-48D0-B7A7-BE4BD24176D6}" dt="2021-01-14T17:41:18.137" v="1283"/>
          <ac:spMkLst>
            <pc:docMk/>
            <pc:sldMk cId="1174607349" sldId="316"/>
            <ac:spMk id="14" creationId="{DA215AB2-D3F0-45F1-9CE9-98BAC5AA8660}"/>
          </ac:spMkLst>
        </pc:spChg>
      </pc:sldChg>
      <pc:sldChg chg="addCm modCm">
        <pc:chgData name="Aubrey Weber" userId="c30da8df-bb46-4243-9495-6446d0253bd0" providerId="ADAL" clId="{4DFEB124-BFAD-48D0-B7A7-BE4BD24176D6}" dt="2021-01-14T14:27:52.111" v="1039"/>
        <pc:sldMkLst>
          <pc:docMk/>
          <pc:sldMk cId="1997417152" sldId="342"/>
        </pc:sldMkLst>
      </pc:sldChg>
      <pc:sldChg chg="modSp mod addCm modCm">
        <pc:chgData name="Aubrey Weber" userId="c30da8df-bb46-4243-9495-6446d0253bd0" providerId="ADAL" clId="{4DFEB124-BFAD-48D0-B7A7-BE4BD24176D6}" dt="2021-01-14T14:27:47.627" v="1037"/>
        <pc:sldMkLst>
          <pc:docMk/>
          <pc:sldMk cId="118999785" sldId="343"/>
        </pc:sldMkLst>
        <pc:spChg chg="mod">
          <ac:chgData name="Aubrey Weber" userId="c30da8df-bb46-4243-9495-6446d0253bd0" providerId="ADAL" clId="{4DFEB124-BFAD-48D0-B7A7-BE4BD24176D6}" dt="2021-01-04T15:48:02.977" v="272" actId="20577"/>
          <ac:spMkLst>
            <pc:docMk/>
            <pc:sldMk cId="118999785" sldId="343"/>
            <ac:spMk id="4" creationId="{38DD0843-D658-4A12-8CD6-0815F3E81A82}"/>
          </ac:spMkLst>
        </pc:spChg>
      </pc:sldChg>
      <pc:sldChg chg="delSp modSp add mod delAnim addCm delCm modCm">
        <pc:chgData name="Aubrey Weber" userId="c30da8df-bb46-4243-9495-6446d0253bd0" providerId="ADAL" clId="{4DFEB124-BFAD-48D0-B7A7-BE4BD24176D6}" dt="2021-01-04T15:48:23.826" v="274" actId="1592"/>
        <pc:sldMkLst>
          <pc:docMk/>
          <pc:sldMk cId="1862987050" sldId="346"/>
        </pc:sldMkLst>
        <pc:spChg chg="mod">
          <ac:chgData name="Aubrey Weber" userId="c30da8df-bb46-4243-9495-6446d0253bd0" providerId="ADAL" clId="{4DFEB124-BFAD-48D0-B7A7-BE4BD24176D6}" dt="2021-01-04T15:46:20.804" v="265" actId="20577"/>
          <ac:spMkLst>
            <pc:docMk/>
            <pc:sldMk cId="1862987050" sldId="346"/>
            <ac:spMk id="2" creationId="{1CE05409-BB6E-4816-A3F6-CE964CA071C5}"/>
          </ac:spMkLst>
        </pc:spChg>
        <pc:picChg chg="del">
          <ac:chgData name="Aubrey Weber" userId="c30da8df-bb46-4243-9495-6446d0253bd0" providerId="ADAL" clId="{4DFEB124-BFAD-48D0-B7A7-BE4BD24176D6}" dt="2021-01-04T15:48:21.578" v="273" actId="478"/>
          <ac:picMkLst>
            <pc:docMk/>
            <pc:sldMk cId="1862987050" sldId="346"/>
            <ac:picMk id="3" creationId="{0FFB00A5-EAA5-436A-94AD-CAA33A264B92}"/>
          </ac:picMkLst>
        </pc:picChg>
      </pc:sldChg>
      <pc:sldChg chg="del">
        <pc:chgData name="Aubrey Weber" userId="c30da8df-bb46-4243-9495-6446d0253bd0" providerId="ADAL" clId="{4DFEB124-BFAD-48D0-B7A7-BE4BD24176D6}" dt="2021-01-04T15:46:11.117" v="261" actId="2696"/>
        <pc:sldMkLst>
          <pc:docMk/>
          <pc:sldMk cId="3081210067" sldId="346"/>
        </pc:sldMkLst>
      </pc:sldChg>
      <pc:sldChg chg="del addCm modCm">
        <pc:chgData name="Aubrey Weber" userId="c30da8df-bb46-4243-9495-6446d0253bd0" providerId="ADAL" clId="{4DFEB124-BFAD-48D0-B7A7-BE4BD24176D6}" dt="2021-01-14T20:21:05.932" v="1356" actId="47"/>
        <pc:sldMkLst>
          <pc:docMk/>
          <pc:sldMk cId="3183176514" sldId="349"/>
        </pc:sldMkLst>
      </pc:sldChg>
      <pc:sldChg chg="addCm modCm">
        <pc:chgData name="Aubrey Weber" userId="c30da8df-bb46-4243-9495-6446d0253bd0" providerId="ADAL" clId="{4DFEB124-BFAD-48D0-B7A7-BE4BD24176D6}" dt="2021-01-14T14:23:25.089" v="1021"/>
        <pc:sldMkLst>
          <pc:docMk/>
          <pc:sldMk cId="1419677631" sldId="352"/>
        </pc:sldMkLst>
      </pc:sldChg>
      <pc:sldChg chg="addSp delSp modSp add mod">
        <pc:chgData name="Aubrey Weber" userId="c30da8df-bb46-4243-9495-6446d0253bd0" providerId="ADAL" clId="{4DFEB124-BFAD-48D0-B7A7-BE4BD24176D6}" dt="2021-01-07T15:14:55.816" v="616" actId="1076"/>
        <pc:sldMkLst>
          <pc:docMk/>
          <pc:sldMk cId="2520708866" sldId="353"/>
        </pc:sldMkLst>
        <pc:spChg chg="mod">
          <ac:chgData name="Aubrey Weber" userId="c30da8df-bb46-4243-9495-6446d0253bd0" providerId="ADAL" clId="{4DFEB124-BFAD-48D0-B7A7-BE4BD24176D6}" dt="2021-01-06T16:35:33.244" v="435" actId="1076"/>
          <ac:spMkLst>
            <pc:docMk/>
            <pc:sldMk cId="2520708866" sldId="353"/>
            <ac:spMk id="7" creationId="{33B6F0F2-3C41-43C5-BF65-A64A61625E85}"/>
          </ac:spMkLst>
        </pc:spChg>
        <pc:spChg chg="mod">
          <ac:chgData name="Aubrey Weber" userId="c30da8df-bb46-4243-9495-6446d0253bd0" providerId="ADAL" clId="{4DFEB124-BFAD-48D0-B7A7-BE4BD24176D6}" dt="2021-01-06T16:39:12.787" v="504" actId="6549"/>
          <ac:spMkLst>
            <pc:docMk/>
            <pc:sldMk cId="2520708866" sldId="353"/>
            <ac:spMk id="12" creationId="{74997C60-4350-41DD-AFEA-E9FC01A7FE1A}"/>
          </ac:spMkLst>
        </pc:spChg>
        <pc:spChg chg="mod">
          <ac:chgData name="Aubrey Weber" userId="c30da8df-bb46-4243-9495-6446d0253bd0" providerId="ADAL" clId="{4DFEB124-BFAD-48D0-B7A7-BE4BD24176D6}" dt="2021-01-07T15:14:55.816" v="616" actId="1076"/>
          <ac:spMkLst>
            <pc:docMk/>
            <pc:sldMk cId="2520708866" sldId="353"/>
            <ac:spMk id="14" creationId="{92539023-3354-4617-B207-A99AAC39F868}"/>
          </ac:spMkLst>
        </pc:spChg>
        <pc:spChg chg="mod">
          <ac:chgData name="Aubrey Weber" userId="c30da8df-bb46-4243-9495-6446d0253bd0" providerId="ADAL" clId="{4DFEB124-BFAD-48D0-B7A7-BE4BD24176D6}" dt="2021-01-06T16:36:32.388" v="443" actId="1076"/>
          <ac:spMkLst>
            <pc:docMk/>
            <pc:sldMk cId="2520708866" sldId="353"/>
            <ac:spMk id="19" creationId="{EF8DED22-8EC6-4B9A-9E91-B3BC1B6F5829}"/>
          </ac:spMkLst>
        </pc:spChg>
        <pc:picChg chg="add mod modCrop">
          <ac:chgData name="Aubrey Weber" userId="c30da8df-bb46-4243-9495-6446d0253bd0" providerId="ADAL" clId="{4DFEB124-BFAD-48D0-B7A7-BE4BD24176D6}" dt="2021-01-06T16:41:31.726" v="551" actId="1076"/>
          <ac:picMkLst>
            <pc:docMk/>
            <pc:sldMk cId="2520708866" sldId="353"/>
            <ac:picMk id="5" creationId="{38BC1F82-F231-48E6-A2E8-5516DB9765F3}"/>
          </ac:picMkLst>
        </pc:picChg>
        <pc:picChg chg="add mod modCrop">
          <ac:chgData name="Aubrey Weber" userId="c30da8df-bb46-4243-9495-6446d0253bd0" providerId="ADAL" clId="{4DFEB124-BFAD-48D0-B7A7-BE4BD24176D6}" dt="2021-01-07T15:14:45.303" v="615" actId="1076"/>
          <ac:picMkLst>
            <pc:docMk/>
            <pc:sldMk cId="2520708866" sldId="353"/>
            <ac:picMk id="6" creationId="{EEF49670-190B-4339-990C-19FB19B8E9AA}"/>
          </ac:picMkLst>
        </pc:picChg>
        <pc:picChg chg="del mod">
          <ac:chgData name="Aubrey Weber" userId="c30da8df-bb46-4243-9495-6446d0253bd0" providerId="ADAL" clId="{4DFEB124-BFAD-48D0-B7A7-BE4BD24176D6}" dt="2021-01-06T16:35:45.488" v="439" actId="478"/>
          <ac:picMkLst>
            <pc:docMk/>
            <pc:sldMk cId="2520708866" sldId="353"/>
            <ac:picMk id="10" creationId="{22D8D156-9AB1-4740-B21F-24348EC05160}"/>
          </ac:picMkLst>
        </pc:picChg>
        <pc:picChg chg="mod">
          <ac:chgData name="Aubrey Weber" userId="c30da8df-bb46-4243-9495-6446d0253bd0" providerId="ADAL" clId="{4DFEB124-BFAD-48D0-B7A7-BE4BD24176D6}" dt="2021-01-06T16:35:33.244" v="435" actId="1076"/>
          <ac:picMkLst>
            <pc:docMk/>
            <pc:sldMk cId="2520708866" sldId="353"/>
            <ac:picMk id="13" creationId="{FB51DECA-0981-40C3-8EFF-5A72C07055CC}"/>
          </ac:picMkLst>
        </pc:picChg>
        <pc:picChg chg="mod">
          <ac:chgData name="Aubrey Weber" userId="c30da8df-bb46-4243-9495-6446d0253bd0" providerId="ADAL" clId="{4DFEB124-BFAD-48D0-B7A7-BE4BD24176D6}" dt="2021-01-06T16:36:26.550" v="442" actId="1076"/>
          <ac:picMkLst>
            <pc:docMk/>
            <pc:sldMk cId="2520708866" sldId="353"/>
            <ac:picMk id="20" creationId="{15EB6DCB-43FB-458F-8E44-7D198D083CC4}"/>
          </ac:picMkLst>
        </pc:picChg>
      </pc:sldChg>
      <pc:sldMasterChg chg="modSldLayout">
        <pc:chgData name="Aubrey Weber" userId="c30da8df-bb46-4243-9495-6446d0253bd0" providerId="ADAL" clId="{4DFEB124-BFAD-48D0-B7A7-BE4BD24176D6}" dt="2021-01-05T13:09:10.405" v="411" actId="1035"/>
        <pc:sldMasterMkLst>
          <pc:docMk/>
          <pc:sldMasterMk cId="0" sldId="2147483648"/>
        </pc:sldMasterMkLst>
        <pc:sldLayoutChg chg="addSp delSp modSp mod">
          <pc:chgData name="Aubrey Weber" userId="c30da8df-bb46-4243-9495-6446d0253bd0" providerId="ADAL" clId="{4DFEB124-BFAD-48D0-B7A7-BE4BD24176D6}" dt="2021-01-05T13:09:10.405" v="411" actId="1035"/>
          <pc:sldLayoutMkLst>
            <pc:docMk/>
            <pc:sldMasterMk cId="0" sldId="2147483648"/>
            <pc:sldLayoutMk cId="139527975" sldId="2147484301"/>
          </pc:sldLayoutMkLst>
          <pc:picChg chg="add mod">
            <ac:chgData name="Aubrey Weber" userId="c30da8df-bb46-4243-9495-6446d0253bd0" providerId="ADAL" clId="{4DFEB124-BFAD-48D0-B7A7-BE4BD24176D6}" dt="2021-01-05T13:09:10.405" v="411" actId="1035"/>
            <ac:picMkLst>
              <pc:docMk/>
              <pc:sldMasterMk cId="0" sldId="2147483648"/>
              <pc:sldLayoutMk cId="139527975" sldId="2147484301"/>
              <ac:picMk id="7" creationId="{F390F9C6-7829-4C7B-A8E7-40CCC8DC82C8}"/>
            </ac:picMkLst>
          </pc:picChg>
          <pc:picChg chg="add mod">
            <ac:chgData name="Aubrey Weber" userId="c30da8df-bb46-4243-9495-6446d0253bd0" providerId="ADAL" clId="{4DFEB124-BFAD-48D0-B7A7-BE4BD24176D6}" dt="2021-01-05T13:08:27.620" v="344"/>
            <ac:picMkLst>
              <pc:docMk/>
              <pc:sldMasterMk cId="0" sldId="2147483648"/>
              <pc:sldLayoutMk cId="139527975" sldId="2147484301"/>
              <ac:picMk id="8" creationId="{95012A49-419B-4703-A86E-4D269993FE74}"/>
            </ac:picMkLst>
          </pc:picChg>
          <pc:picChg chg="del">
            <ac:chgData name="Aubrey Weber" userId="c30da8df-bb46-4243-9495-6446d0253bd0" providerId="ADAL" clId="{4DFEB124-BFAD-48D0-B7A7-BE4BD24176D6}" dt="2021-01-05T13:08:31.755" v="346" actId="478"/>
            <ac:picMkLst>
              <pc:docMk/>
              <pc:sldMasterMk cId="0" sldId="2147483648"/>
              <pc:sldLayoutMk cId="139527975" sldId="2147484301"/>
              <ac:picMk id="18" creationId="{6F1154CE-9924-4CE3-9E8C-64BE781ED228}"/>
            </ac:picMkLst>
          </pc:picChg>
          <pc:picChg chg="add del">
            <ac:chgData name="Aubrey Weber" userId="c30da8df-bb46-4243-9495-6446d0253bd0" providerId="ADAL" clId="{4DFEB124-BFAD-48D0-B7A7-BE4BD24176D6}" dt="2021-01-05T13:09:00.948" v="400" actId="478"/>
            <ac:picMkLst>
              <pc:docMk/>
              <pc:sldMasterMk cId="0" sldId="2147483648"/>
              <pc:sldLayoutMk cId="139527975" sldId="2147484301"/>
              <ac:picMk id="19" creationId="{9BE6097E-5972-4CB4-AF1E-245591530F81}"/>
            </ac:picMkLst>
          </pc:picChg>
          <pc:picChg chg="del">
            <ac:chgData name="Aubrey Weber" userId="c30da8df-bb46-4243-9495-6446d0253bd0" providerId="ADAL" clId="{4DFEB124-BFAD-48D0-B7A7-BE4BD24176D6}" dt="2021-01-05T13:09:07.152" v="406" actId="478"/>
            <ac:picMkLst>
              <pc:docMk/>
              <pc:sldMasterMk cId="0" sldId="2147483648"/>
              <pc:sldLayoutMk cId="139527975" sldId="2147484301"/>
              <ac:picMk id="20" creationId="{B7A7149D-19C1-4E6D-80C3-25DC7D91E6D0}"/>
            </ac:picMkLst>
          </pc:picChg>
          <pc:picChg chg="del">
            <ac:chgData name="Aubrey Weber" userId="c30da8df-bb46-4243-9495-6446d0253bd0" providerId="ADAL" clId="{4DFEB124-BFAD-48D0-B7A7-BE4BD24176D6}" dt="2021-01-05T13:08:30.627" v="345" actId="478"/>
            <ac:picMkLst>
              <pc:docMk/>
              <pc:sldMasterMk cId="0" sldId="2147483648"/>
              <pc:sldLayoutMk cId="139527975" sldId="2147484301"/>
              <ac:picMk id="21" creationId="{2BC0B865-E181-43C0-94F7-54C8636506B7}"/>
            </ac:picMkLst>
          </pc:picChg>
        </pc:sldLayoutChg>
      </pc:sldMasterChg>
    </pc:docChg>
  </pc:docChgLst>
  <pc:docChgLst>
    <pc:chgData name="Casey Bishopp" userId="S::cbishopp@fhi360.org::3f4cc975-6c83-46a8-ae62-9e161429965b" providerId="AD" clId="Web-{CE5854F5-B226-8AB5-1549-3C9329C99AB8}"/>
    <pc:docChg chg="modSld">
      <pc:chgData name="Casey Bishopp" userId="S::cbishopp@fhi360.org::3f4cc975-6c83-46a8-ae62-9e161429965b" providerId="AD" clId="Web-{CE5854F5-B226-8AB5-1549-3C9329C99AB8}" dt="2021-01-15T14:42:38.967" v="2"/>
      <pc:docMkLst>
        <pc:docMk/>
      </pc:docMkLst>
      <pc:sldChg chg="addCm modCm modNotes">
        <pc:chgData name="Casey Bishopp" userId="S::cbishopp@fhi360.org::3f4cc975-6c83-46a8-ae62-9e161429965b" providerId="AD" clId="Web-{CE5854F5-B226-8AB5-1549-3C9329C99AB8}" dt="2021-01-15T14:42:38.967" v="2"/>
        <pc:sldMkLst>
          <pc:docMk/>
          <pc:sldMk cId="3930393351" sldId="282"/>
        </pc:sldMkLst>
      </pc:sldChg>
    </pc:docChg>
  </pc:docChgLst>
  <pc:docChgLst>
    <pc:chgData name="Aubrey Weber" userId="c30da8df-bb46-4243-9495-6446d0253bd0" providerId="ADAL" clId="{F553551A-B525-4D43-A0CB-3C91F1084B07}"/>
    <pc:docChg chg="undo custSel addSld delSld modSld delMainMaster">
      <pc:chgData name="Aubrey Weber" userId="c30da8df-bb46-4243-9495-6446d0253bd0" providerId="ADAL" clId="{F553551A-B525-4D43-A0CB-3C91F1084B07}" dt="2021-01-14T20:38:23.803" v="256"/>
      <pc:docMkLst>
        <pc:docMk/>
      </pc:docMkLst>
      <pc:sldChg chg="del">
        <pc:chgData name="Aubrey Weber" userId="c30da8df-bb46-4243-9495-6446d0253bd0" providerId="ADAL" clId="{F553551A-B525-4D43-A0CB-3C91F1084B07}" dt="2021-01-14T20:35:38.306" v="245" actId="47"/>
        <pc:sldMkLst>
          <pc:docMk/>
          <pc:sldMk cId="0" sldId="256"/>
        </pc:sldMkLst>
      </pc:sldChg>
      <pc:sldChg chg="del">
        <pc:chgData name="Aubrey Weber" userId="c30da8df-bb46-4243-9495-6446d0253bd0" providerId="ADAL" clId="{F553551A-B525-4D43-A0CB-3C91F1084B07}" dt="2021-01-14T20:35:25.402" v="217" actId="47"/>
        <pc:sldMkLst>
          <pc:docMk/>
          <pc:sldMk cId="2505016639" sldId="257"/>
        </pc:sldMkLst>
      </pc:sldChg>
      <pc:sldChg chg="del">
        <pc:chgData name="Aubrey Weber" userId="c30da8df-bb46-4243-9495-6446d0253bd0" providerId="ADAL" clId="{F553551A-B525-4D43-A0CB-3C91F1084B07}" dt="2021-01-14T20:35:23.189" v="202" actId="47"/>
        <pc:sldMkLst>
          <pc:docMk/>
          <pc:sldMk cId="3628636442" sldId="258"/>
        </pc:sldMkLst>
      </pc:sldChg>
      <pc:sldChg chg="del">
        <pc:chgData name="Aubrey Weber" userId="c30da8df-bb46-4243-9495-6446d0253bd0" providerId="ADAL" clId="{F553551A-B525-4D43-A0CB-3C91F1084B07}" dt="2021-01-14T20:35:23.110" v="200" actId="47"/>
        <pc:sldMkLst>
          <pc:docMk/>
          <pc:sldMk cId="3700636376" sldId="260"/>
        </pc:sldMkLst>
      </pc:sldChg>
      <pc:sldChg chg="del">
        <pc:chgData name="Aubrey Weber" userId="c30da8df-bb46-4243-9495-6446d0253bd0" providerId="ADAL" clId="{F553551A-B525-4D43-A0CB-3C91F1084B07}" dt="2021-01-14T20:35:23.160" v="201" actId="47"/>
        <pc:sldMkLst>
          <pc:docMk/>
          <pc:sldMk cId="4096206029" sldId="261"/>
        </pc:sldMkLst>
      </pc:sldChg>
      <pc:sldChg chg="del">
        <pc:chgData name="Aubrey Weber" userId="c30da8df-bb46-4243-9495-6446d0253bd0" providerId="ADAL" clId="{F553551A-B525-4D43-A0CB-3C91F1084B07}" dt="2021-01-14T20:35:39.625" v="247" actId="47"/>
        <pc:sldMkLst>
          <pc:docMk/>
          <pc:sldMk cId="0" sldId="262"/>
        </pc:sldMkLst>
      </pc:sldChg>
      <pc:sldChg chg="del">
        <pc:chgData name="Aubrey Weber" userId="c30da8df-bb46-4243-9495-6446d0253bd0" providerId="ADAL" clId="{F553551A-B525-4D43-A0CB-3C91F1084B07}" dt="2021-01-14T20:35:32.295" v="244" actId="47"/>
        <pc:sldMkLst>
          <pc:docMk/>
          <pc:sldMk cId="28184641" sldId="263"/>
        </pc:sldMkLst>
      </pc:sldChg>
      <pc:sldChg chg="del">
        <pc:chgData name="Aubrey Weber" userId="c30da8df-bb46-4243-9495-6446d0253bd0" providerId="ADAL" clId="{F553551A-B525-4D43-A0CB-3C91F1084B07}" dt="2021-01-14T20:33:59.255" v="32" actId="47"/>
        <pc:sldMkLst>
          <pc:docMk/>
          <pc:sldMk cId="3602371397" sldId="267"/>
        </pc:sldMkLst>
      </pc:sldChg>
      <pc:sldChg chg="del">
        <pc:chgData name="Aubrey Weber" userId="c30da8df-bb46-4243-9495-6446d0253bd0" providerId="ADAL" clId="{F553551A-B525-4D43-A0CB-3C91F1084B07}" dt="2021-01-14T20:34:00.008" v="33" actId="47"/>
        <pc:sldMkLst>
          <pc:docMk/>
          <pc:sldMk cId="1942387534" sldId="268"/>
        </pc:sldMkLst>
      </pc:sldChg>
      <pc:sldChg chg="modSp mod">
        <pc:chgData name="Aubrey Weber" userId="c30da8df-bb46-4243-9495-6446d0253bd0" providerId="ADAL" clId="{F553551A-B525-4D43-A0CB-3C91F1084B07}" dt="2021-01-14T20:33:28.433" v="30" actId="1076"/>
        <pc:sldMkLst>
          <pc:docMk/>
          <pc:sldMk cId="3148235744" sldId="269"/>
        </pc:sldMkLst>
        <pc:spChg chg="mod">
          <ac:chgData name="Aubrey Weber" userId="c30da8df-bb46-4243-9495-6446d0253bd0" providerId="ADAL" clId="{F553551A-B525-4D43-A0CB-3C91F1084B07}" dt="2021-01-14T20:33:28.433" v="30" actId="1076"/>
          <ac:spMkLst>
            <pc:docMk/>
            <pc:sldMk cId="3148235744" sldId="269"/>
            <ac:spMk id="6" creationId="{00DA49C7-3366-415D-A645-D02EBEC869E0}"/>
          </ac:spMkLst>
        </pc:spChg>
      </pc:sldChg>
      <pc:sldChg chg="del">
        <pc:chgData name="Aubrey Weber" userId="c30da8df-bb46-4243-9495-6446d0253bd0" providerId="ADAL" clId="{F553551A-B525-4D43-A0CB-3C91F1084B07}" dt="2021-01-14T20:34:00.858" v="34" actId="47"/>
        <pc:sldMkLst>
          <pc:docMk/>
          <pc:sldMk cId="1426539743" sldId="270"/>
        </pc:sldMkLst>
      </pc:sldChg>
      <pc:sldChg chg="del">
        <pc:chgData name="Aubrey Weber" userId="c30da8df-bb46-4243-9495-6446d0253bd0" providerId="ADAL" clId="{F553551A-B525-4D43-A0CB-3C91F1084B07}" dt="2021-01-14T20:35:23.093" v="199" actId="47"/>
        <pc:sldMkLst>
          <pc:docMk/>
          <pc:sldMk cId="1689062675" sldId="271"/>
        </pc:sldMkLst>
      </pc:sldChg>
      <pc:sldChg chg="del">
        <pc:chgData name="Aubrey Weber" userId="c30da8df-bb46-4243-9495-6446d0253bd0" providerId="ADAL" clId="{F553551A-B525-4D43-A0CB-3C91F1084B07}" dt="2021-01-14T20:35:25.518" v="218" actId="47"/>
        <pc:sldMkLst>
          <pc:docMk/>
          <pc:sldMk cId="3224558320" sldId="272"/>
        </pc:sldMkLst>
      </pc:sldChg>
      <pc:sldChg chg="del">
        <pc:chgData name="Aubrey Weber" userId="c30da8df-bb46-4243-9495-6446d0253bd0" providerId="ADAL" clId="{F553551A-B525-4D43-A0CB-3C91F1084B07}" dt="2021-01-14T20:35:27.990" v="239" actId="47"/>
        <pc:sldMkLst>
          <pc:docMk/>
          <pc:sldMk cId="1262650155" sldId="273"/>
        </pc:sldMkLst>
      </pc:sldChg>
      <pc:sldChg chg="del">
        <pc:chgData name="Aubrey Weber" userId="c30da8df-bb46-4243-9495-6446d0253bd0" providerId="ADAL" clId="{F553551A-B525-4D43-A0CB-3C91F1084B07}" dt="2021-01-14T20:33:57.700" v="31" actId="47"/>
        <pc:sldMkLst>
          <pc:docMk/>
          <pc:sldMk cId="266703196" sldId="274"/>
        </pc:sldMkLst>
      </pc:sldChg>
      <pc:sldChg chg="del">
        <pc:chgData name="Aubrey Weber" userId="c30da8df-bb46-4243-9495-6446d0253bd0" providerId="ADAL" clId="{F553551A-B525-4D43-A0CB-3C91F1084B07}" dt="2021-01-14T20:35:28.516" v="241" actId="47"/>
        <pc:sldMkLst>
          <pc:docMk/>
          <pc:sldMk cId="875534957" sldId="275"/>
        </pc:sldMkLst>
      </pc:sldChg>
      <pc:sldChg chg="addSp delSp modSp add del mod chgLayout">
        <pc:chgData name="Aubrey Weber" userId="c30da8df-bb46-4243-9495-6446d0253bd0" providerId="ADAL" clId="{F553551A-B525-4D43-A0CB-3C91F1084B07}" dt="2021-01-14T20:38:14.423" v="254" actId="1076"/>
        <pc:sldMkLst>
          <pc:docMk/>
          <pc:sldMk cId="3930393351" sldId="282"/>
        </pc:sldMkLst>
        <pc:spChg chg="mod ord">
          <ac:chgData name="Aubrey Weber" userId="c30da8df-bb46-4243-9495-6446d0253bd0" providerId="ADAL" clId="{F553551A-B525-4D43-A0CB-3C91F1084B07}" dt="2021-01-14T20:34:29.446" v="94" actId="6264"/>
          <ac:spMkLst>
            <pc:docMk/>
            <pc:sldMk cId="3930393351" sldId="282"/>
            <ac:spMk id="2" creationId="{4F21FC30-5961-478B-B70D-6C25D418D408}"/>
          </ac:spMkLst>
        </pc:spChg>
        <pc:spChg chg="mod ord">
          <ac:chgData name="Aubrey Weber" userId="c30da8df-bb46-4243-9495-6446d0253bd0" providerId="ADAL" clId="{F553551A-B525-4D43-A0CB-3C91F1084B07}" dt="2021-01-14T20:34:29.446" v="94" actId="6264"/>
          <ac:spMkLst>
            <pc:docMk/>
            <pc:sldMk cId="3930393351" sldId="282"/>
            <ac:spMk id="3" creationId="{51F8C502-1B99-4B62-BA09-56C7BDFD02B3}"/>
          </ac:spMkLst>
        </pc:spChg>
        <pc:spChg chg="mod ord">
          <ac:chgData name="Aubrey Weber" userId="c30da8df-bb46-4243-9495-6446d0253bd0" providerId="ADAL" clId="{F553551A-B525-4D43-A0CB-3C91F1084B07}" dt="2021-01-14T20:34:51.951" v="180" actId="5793"/>
          <ac:spMkLst>
            <pc:docMk/>
            <pc:sldMk cId="3930393351" sldId="282"/>
            <ac:spMk id="4" creationId="{8E5CB017-93F4-48E2-B0AC-3A612B752D3E}"/>
          </ac:spMkLst>
        </pc:spChg>
        <pc:spChg chg="add del mod">
          <ac:chgData name="Aubrey Weber" userId="c30da8df-bb46-4243-9495-6446d0253bd0" providerId="ADAL" clId="{F553551A-B525-4D43-A0CB-3C91F1084B07}" dt="2021-01-14T20:34:29.446" v="94" actId="6264"/>
          <ac:spMkLst>
            <pc:docMk/>
            <pc:sldMk cId="3930393351" sldId="282"/>
            <ac:spMk id="5" creationId="{03D83A41-E25E-417E-B373-A1574B8282EE}"/>
          </ac:spMkLst>
        </pc:spChg>
        <pc:spChg chg="add del mod">
          <ac:chgData name="Aubrey Weber" userId="c30da8df-bb46-4243-9495-6446d0253bd0" providerId="ADAL" clId="{F553551A-B525-4D43-A0CB-3C91F1084B07}" dt="2021-01-14T20:34:29.446" v="94" actId="6264"/>
          <ac:spMkLst>
            <pc:docMk/>
            <pc:sldMk cId="3930393351" sldId="282"/>
            <ac:spMk id="7" creationId="{6E4DFD9A-110A-483A-AA0A-274B3A7EA179}"/>
          </ac:spMkLst>
        </pc:spChg>
        <pc:spChg chg="add del mod">
          <ac:chgData name="Aubrey Weber" userId="c30da8df-bb46-4243-9495-6446d0253bd0" providerId="ADAL" clId="{F553551A-B525-4D43-A0CB-3C91F1084B07}" dt="2021-01-14T20:34:29.446" v="94" actId="6264"/>
          <ac:spMkLst>
            <pc:docMk/>
            <pc:sldMk cId="3930393351" sldId="282"/>
            <ac:spMk id="9" creationId="{3B9F8CD3-8AC9-44B8-908A-FAD8A6A51D3D}"/>
          </ac:spMkLst>
        </pc:spChg>
        <pc:graphicFrameChg chg="del">
          <ac:chgData name="Aubrey Weber" userId="c30da8df-bb46-4243-9495-6446d0253bd0" providerId="ADAL" clId="{F553551A-B525-4D43-A0CB-3C91F1084B07}" dt="2021-01-14T20:34:10.418" v="37" actId="478"/>
          <ac:graphicFrameMkLst>
            <pc:docMk/>
            <pc:sldMk cId="3930393351" sldId="282"/>
            <ac:graphicFrameMk id="6" creationId="{B1A4DDDB-4ABF-4971-B3E8-C9E02D7D1F25}"/>
          </ac:graphicFrameMkLst>
        </pc:graphicFrameChg>
        <pc:picChg chg="del">
          <ac:chgData name="Aubrey Weber" userId="c30da8df-bb46-4243-9495-6446d0253bd0" providerId="ADAL" clId="{F553551A-B525-4D43-A0CB-3C91F1084B07}" dt="2021-01-14T20:34:31.969" v="95" actId="478"/>
          <ac:picMkLst>
            <pc:docMk/>
            <pc:sldMk cId="3930393351" sldId="282"/>
            <ac:picMk id="8" creationId="{8C93BBE8-002B-45F6-BB04-18683D201C97}"/>
          </ac:picMkLst>
        </pc:picChg>
        <pc:picChg chg="add mod">
          <ac:chgData name="Aubrey Weber" userId="c30da8df-bb46-4243-9495-6446d0253bd0" providerId="ADAL" clId="{F553551A-B525-4D43-A0CB-3C91F1084B07}" dt="2021-01-14T20:38:14.423" v="254" actId="1076"/>
          <ac:picMkLst>
            <pc:docMk/>
            <pc:sldMk cId="3930393351" sldId="282"/>
            <ac:picMk id="11" creationId="{99A200F1-1189-4EFB-B02E-608F4E19FA0A}"/>
          </ac:picMkLst>
        </pc:picChg>
      </pc:sldChg>
      <pc:sldChg chg="del">
        <pc:chgData name="Aubrey Weber" userId="c30da8df-bb46-4243-9495-6446d0253bd0" providerId="ADAL" clId="{F553551A-B525-4D43-A0CB-3C91F1084B07}" dt="2021-01-14T20:35:22.242" v="187" actId="47"/>
        <pc:sldMkLst>
          <pc:docMk/>
          <pc:sldMk cId="495349177" sldId="284"/>
        </pc:sldMkLst>
      </pc:sldChg>
      <pc:sldChg chg="del">
        <pc:chgData name="Aubrey Weber" userId="c30da8df-bb46-4243-9495-6446d0253bd0" providerId="ADAL" clId="{F553551A-B525-4D43-A0CB-3C91F1084B07}" dt="2021-01-14T20:35:22.731" v="188" actId="47"/>
        <pc:sldMkLst>
          <pc:docMk/>
          <pc:sldMk cId="2421139519" sldId="287"/>
        </pc:sldMkLst>
      </pc:sldChg>
      <pc:sldChg chg="del">
        <pc:chgData name="Aubrey Weber" userId="c30da8df-bb46-4243-9495-6446d0253bd0" providerId="ADAL" clId="{F553551A-B525-4D43-A0CB-3C91F1084B07}" dt="2021-01-14T20:35:22.750" v="189" actId="47"/>
        <pc:sldMkLst>
          <pc:docMk/>
          <pc:sldMk cId="50425489" sldId="288"/>
        </pc:sldMkLst>
      </pc:sldChg>
      <pc:sldChg chg="del">
        <pc:chgData name="Aubrey Weber" userId="c30da8df-bb46-4243-9495-6446d0253bd0" providerId="ADAL" clId="{F553551A-B525-4D43-A0CB-3C91F1084B07}" dt="2021-01-14T20:35:22.834" v="191" actId="47"/>
        <pc:sldMkLst>
          <pc:docMk/>
          <pc:sldMk cId="1518408949" sldId="289"/>
        </pc:sldMkLst>
      </pc:sldChg>
      <pc:sldChg chg="del">
        <pc:chgData name="Aubrey Weber" userId="c30da8df-bb46-4243-9495-6446d0253bd0" providerId="ADAL" clId="{F553551A-B525-4D43-A0CB-3C91F1084B07}" dt="2021-01-14T20:35:22.882" v="193" actId="47"/>
        <pc:sldMkLst>
          <pc:docMk/>
          <pc:sldMk cId="2932898224" sldId="290"/>
        </pc:sldMkLst>
      </pc:sldChg>
      <pc:sldChg chg="del">
        <pc:chgData name="Aubrey Weber" userId="c30da8df-bb46-4243-9495-6446d0253bd0" providerId="ADAL" clId="{F553551A-B525-4D43-A0CB-3C91F1084B07}" dt="2021-01-14T20:35:22.947" v="195" actId="47"/>
        <pc:sldMkLst>
          <pc:docMk/>
          <pc:sldMk cId="3035466759" sldId="291"/>
        </pc:sldMkLst>
      </pc:sldChg>
      <pc:sldChg chg="del">
        <pc:chgData name="Aubrey Weber" userId="c30da8df-bb46-4243-9495-6446d0253bd0" providerId="ADAL" clId="{F553551A-B525-4D43-A0CB-3C91F1084B07}" dt="2021-01-14T20:35:23.030" v="197" actId="47"/>
        <pc:sldMkLst>
          <pc:docMk/>
          <pc:sldMk cId="2162269956" sldId="292"/>
        </pc:sldMkLst>
      </pc:sldChg>
      <pc:sldChg chg="del">
        <pc:chgData name="Aubrey Weber" userId="c30da8df-bb46-4243-9495-6446d0253bd0" providerId="ADAL" clId="{F553551A-B525-4D43-A0CB-3C91F1084B07}" dt="2021-01-14T20:35:22.804" v="190" actId="47"/>
        <pc:sldMkLst>
          <pc:docMk/>
          <pc:sldMk cId="1473782215" sldId="293"/>
        </pc:sldMkLst>
      </pc:sldChg>
      <pc:sldChg chg="del">
        <pc:chgData name="Aubrey Weber" userId="c30da8df-bb46-4243-9495-6446d0253bd0" providerId="ADAL" clId="{F553551A-B525-4D43-A0CB-3C91F1084B07}" dt="2021-01-14T20:35:22.859" v="192" actId="47"/>
        <pc:sldMkLst>
          <pc:docMk/>
          <pc:sldMk cId="3867293374" sldId="294"/>
        </pc:sldMkLst>
      </pc:sldChg>
      <pc:sldChg chg="del">
        <pc:chgData name="Aubrey Weber" userId="c30da8df-bb46-4243-9495-6446d0253bd0" providerId="ADAL" clId="{F553551A-B525-4D43-A0CB-3C91F1084B07}" dt="2021-01-14T20:35:22.915" v="194" actId="47"/>
        <pc:sldMkLst>
          <pc:docMk/>
          <pc:sldMk cId="1874278765" sldId="295"/>
        </pc:sldMkLst>
      </pc:sldChg>
      <pc:sldChg chg="del">
        <pc:chgData name="Aubrey Weber" userId="c30da8df-bb46-4243-9495-6446d0253bd0" providerId="ADAL" clId="{F553551A-B525-4D43-A0CB-3C91F1084B07}" dt="2021-01-14T20:35:22.985" v="196" actId="47"/>
        <pc:sldMkLst>
          <pc:docMk/>
          <pc:sldMk cId="3873441206" sldId="296"/>
        </pc:sldMkLst>
      </pc:sldChg>
      <pc:sldChg chg="del">
        <pc:chgData name="Aubrey Weber" userId="c30da8df-bb46-4243-9495-6446d0253bd0" providerId="ADAL" clId="{F553551A-B525-4D43-A0CB-3C91F1084B07}" dt="2021-01-14T20:35:23.048" v="198" actId="47"/>
        <pc:sldMkLst>
          <pc:docMk/>
          <pc:sldMk cId="2154645365" sldId="297"/>
        </pc:sldMkLst>
      </pc:sldChg>
      <pc:sldChg chg="del">
        <pc:chgData name="Aubrey Weber" userId="c30da8df-bb46-4243-9495-6446d0253bd0" providerId="ADAL" clId="{F553551A-B525-4D43-A0CB-3C91F1084B07}" dt="2021-01-14T20:35:23.252" v="204" actId="47"/>
        <pc:sldMkLst>
          <pc:docMk/>
          <pc:sldMk cId="3889835932" sldId="299"/>
        </pc:sldMkLst>
      </pc:sldChg>
      <pc:sldChg chg="del">
        <pc:chgData name="Aubrey Weber" userId="c30da8df-bb46-4243-9495-6446d0253bd0" providerId="ADAL" clId="{F553551A-B525-4D43-A0CB-3C91F1084B07}" dt="2021-01-14T20:35:23.267" v="205" actId="47"/>
        <pc:sldMkLst>
          <pc:docMk/>
          <pc:sldMk cId="1729927075" sldId="300"/>
        </pc:sldMkLst>
      </pc:sldChg>
      <pc:sldChg chg="del">
        <pc:chgData name="Aubrey Weber" userId="c30da8df-bb46-4243-9495-6446d0253bd0" providerId="ADAL" clId="{F553551A-B525-4D43-A0CB-3C91F1084B07}" dt="2021-01-14T20:35:23.351" v="207" actId="47"/>
        <pc:sldMkLst>
          <pc:docMk/>
          <pc:sldMk cId="446010533" sldId="301"/>
        </pc:sldMkLst>
      </pc:sldChg>
      <pc:sldChg chg="del">
        <pc:chgData name="Aubrey Weber" userId="c30da8df-bb46-4243-9495-6446d0253bd0" providerId="ADAL" clId="{F553551A-B525-4D43-A0CB-3C91F1084B07}" dt="2021-01-14T20:35:23.410" v="209" actId="47"/>
        <pc:sldMkLst>
          <pc:docMk/>
          <pc:sldMk cId="4006175947" sldId="302"/>
        </pc:sldMkLst>
      </pc:sldChg>
      <pc:sldChg chg="del">
        <pc:chgData name="Aubrey Weber" userId="c30da8df-bb46-4243-9495-6446d0253bd0" providerId="ADAL" clId="{F553551A-B525-4D43-A0CB-3C91F1084B07}" dt="2021-01-14T20:35:23.485" v="211" actId="47"/>
        <pc:sldMkLst>
          <pc:docMk/>
          <pc:sldMk cId="957816634" sldId="304"/>
        </pc:sldMkLst>
      </pc:sldChg>
      <pc:sldChg chg="del">
        <pc:chgData name="Aubrey Weber" userId="c30da8df-bb46-4243-9495-6446d0253bd0" providerId="ADAL" clId="{F553551A-B525-4D43-A0CB-3C91F1084B07}" dt="2021-01-14T20:35:23.441" v="210" actId="47"/>
        <pc:sldMkLst>
          <pc:docMk/>
          <pc:sldMk cId="1826944722" sldId="307"/>
        </pc:sldMkLst>
      </pc:sldChg>
      <pc:sldChg chg="del">
        <pc:chgData name="Aubrey Weber" userId="c30da8df-bb46-4243-9495-6446d0253bd0" providerId="ADAL" clId="{F553551A-B525-4D43-A0CB-3C91F1084B07}" dt="2021-01-14T20:35:23.534" v="213" actId="47"/>
        <pc:sldMkLst>
          <pc:docMk/>
          <pc:sldMk cId="963619168" sldId="308"/>
        </pc:sldMkLst>
      </pc:sldChg>
      <pc:sldChg chg="del">
        <pc:chgData name="Aubrey Weber" userId="c30da8df-bb46-4243-9495-6446d0253bd0" providerId="ADAL" clId="{F553551A-B525-4D43-A0CB-3C91F1084B07}" dt="2021-01-14T20:35:23.211" v="203" actId="47"/>
        <pc:sldMkLst>
          <pc:docMk/>
          <pc:sldMk cId="2799545427" sldId="309"/>
        </pc:sldMkLst>
      </pc:sldChg>
      <pc:sldChg chg="del">
        <pc:chgData name="Aubrey Weber" userId="c30da8df-bb46-4243-9495-6446d0253bd0" providerId="ADAL" clId="{F553551A-B525-4D43-A0CB-3C91F1084B07}" dt="2021-01-14T20:35:23.376" v="208" actId="47"/>
        <pc:sldMkLst>
          <pc:docMk/>
          <pc:sldMk cId="3604837392" sldId="310"/>
        </pc:sldMkLst>
      </pc:sldChg>
      <pc:sldChg chg="del">
        <pc:chgData name="Aubrey Weber" userId="c30da8df-bb46-4243-9495-6446d0253bd0" providerId="ADAL" clId="{F553551A-B525-4D43-A0CB-3C91F1084B07}" dt="2021-01-14T20:35:23.498" v="212" actId="47"/>
        <pc:sldMkLst>
          <pc:docMk/>
          <pc:sldMk cId="2649623582" sldId="311"/>
        </pc:sldMkLst>
      </pc:sldChg>
      <pc:sldChg chg="del">
        <pc:chgData name="Aubrey Weber" userId="c30da8df-bb46-4243-9495-6446d0253bd0" providerId="ADAL" clId="{F553551A-B525-4D43-A0CB-3C91F1084B07}" dt="2021-01-14T20:35:24.879" v="214" actId="47"/>
        <pc:sldMkLst>
          <pc:docMk/>
          <pc:sldMk cId="955402374" sldId="312"/>
        </pc:sldMkLst>
      </pc:sldChg>
      <pc:sldChg chg="del">
        <pc:chgData name="Aubrey Weber" userId="c30da8df-bb46-4243-9495-6446d0253bd0" providerId="ADAL" clId="{F553551A-B525-4D43-A0CB-3C91F1084B07}" dt="2021-01-14T20:35:25.126" v="215" actId="47"/>
        <pc:sldMkLst>
          <pc:docMk/>
          <pc:sldMk cId="3818933287" sldId="313"/>
        </pc:sldMkLst>
      </pc:sldChg>
      <pc:sldChg chg="del">
        <pc:chgData name="Aubrey Weber" userId="c30da8df-bb46-4243-9495-6446d0253bd0" providerId="ADAL" clId="{F553551A-B525-4D43-A0CB-3C91F1084B07}" dt="2021-01-14T20:35:25.276" v="216" actId="47"/>
        <pc:sldMkLst>
          <pc:docMk/>
          <pc:sldMk cId="3172354102" sldId="314"/>
        </pc:sldMkLst>
      </pc:sldChg>
      <pc:sldChg chg="del">
        <pc:chgData name="Aubrey Weber" userId="c30da8df-bb46-4243-9495-6446d0253bd0" providerId="ADAL" clId="{F553551A-B525-4D43-A0CB-3C91F1084B07}" dt="2021-01-14T20:35:28.504" v="240" actId="47"/>
        <pc:sldMkLst>
          <pc:docMk/>
          <pc:sldMk cId="1117372520" sldId="315"/>
        </pc:sldMkLst>
      </pc:sldChg>
      <pc:sldChg chg="del">
        <pc:chgData name="Aubrey Weber" userId="c30da8df-bb46-4243-9495-6446d0253bd0" providerId="ADAL" clId="{F553551A-B525-4D43-A0CB-3C91F1084B07}" dt="2021-01-14T20:35:28.529" v="242" actId="47"/>
        <pc:sldMkLst>
          <pc:docMk/>
          <pc:sldMk cId="1174607349" sldId="316"/>
        </pc:sldMkLst>
      </pc:sldChg>
      <pc:sldChg chg="del">
        <pc:chgData name="Aubrey Weber" userId="c30da8df-bb46-4243-9495-6446d0253bd0" providerId="ADAL" clId="{F553551A-B525-4D43-A0CB-3C91F1084B07}" dt="2021-01-14T20:35:27.413" v="222" actId="47"/>
        <pc:sldMkLst>
          <pc:docMk/>
          <pc:sldMk cId="1372737396" sldId="319"/>
        </pc:sldMkLst>
      </pc:sldChg>
      <pc:sldChg chg="del">
        <pc:chgData name="Aubrey Weber" userId="c30da8df-bb46-4243-9495-6446d0253bd0" providerId="ADAL" clId="{F553551A-B525-4D43-A0CB-3C91F1084B07}" dt="2021-01-14T20:35:27.427" v="223" actId="47"/>
        <pc:sldMkLst>
          <pc:docMk/>
          <pc:sldMk cId="1962761851" sldId="320"/>
        </pc:sldMkLst>
      </pc:sldChg>
      <pc:sldChg chg="del">
        <pc:chgData name="Aubrey Weber" userId="c30da8df-bb46-4243-9495-6446d0253bd0" providerId="ADAL" clId="{F553551A-B525-4D43-A0CB-3C91F1084B07}" dt="2021-01-14T20:35:25.795" v="220" actId="47"/>
        <pc:sldMkLst>
          <pc:docMk/>
          <pc:sldMk cId="2890640139" sldId="329"/>
        </pc:sldMkLst>
      </pc:sldChg>
      <pc:sldChg chg="del">
        <pc:chgData name="Aubrey Weber" userId="c30da8df-bb46-4243-9495-6446d0253bd0" providerId="ADAL" clId="{F553551A-B525-4D43-A0CB-3C91F1084B07}" dt="2021-01-14T20:35:26.910" v="221" actId="47"/>
        <pc:sldMkLst>
          <pc:docMk/>
          <pc:sldMk cId="860721050" sldId="330"/>
        </pc:sldMkLst>
      </pc:sldChg>
      <pc:sldChg chg="del">
        <pc:chgData name="Aubrey Weber" userId="c30da8df-bb46-4243-9495-6446d0253bd0" providerId="ADAL" clId="{F553551A-B525-4D43-A0CB-3C91F1084B07}" dt="2021-01-14T20:35:25.649" v="219" actId="47"/>
        <pc:sldMkLst>
          <pc:docMk/>
          <pc:sldMk cId="3379078138" sldId="331"/>
        </pc:sldMkLst>
      </pc:sldChg>
      <pc:sldChg chg="del">
        <pc:chgData name="Aubrey Weber" userId="c30da8df-bb46-4243-9495-6446d0253bd0" providerId="ADAL" clId="{F553551A-B525-4D43-A0CB-3C91F1084B07}" dt="2021-01-14T20:35:27.462" v="224" actId="47"/>
        <pc:sldMkLst>
          <pc:docMk/>
          <pc:sldMk cId="1379542257" sldId="332"/>
        </pc:sldMkLst>
      </pc:sldChg>
      <pc:sldChg chg="del">
        <pc:chgData name="Aubrey Weber" userId="c30da8df-bb46-4243-9495-6446d0253bd0" providerId="ADAL" clId="{F553551A-B525-4D43-A0CB-3C91F1084B07}" dt="2021-01-14T20:35:27.487" v="225" actId="47"/>
        <pc:sldMkLst>
          <pc:docMk/>
          <pc:sldMk cId="3525789720" sldId="333"/>
        </pc:sldMkLst>
      </pc:sldChg>
      <pc:sldChg chg="del">
        <pc:chgData name="Aubrey Weber" userId="c30da8df-bb46-4243-9495-6446d0253bd0" providerId="ADAL" clId="{F553551A-B525-4D43-A0CB-3C91F1084B07}" dt="2021-01-14T20:35:27.533" v="226" actId="47"/>
        <pc:sldMkLst>
          <pc:docMk/>
          <pc:sldMk cId="522111147" sldId="334"/>
        </pc:sldMkLst>
      </pc:sldChg>
      <pc:sldChg chg="del">
        <pc:chgData name="Aubrey Weber" userId="c30da8df-bb46-4243-9495-6446d0253bd0" providerId="ADAL" clId="{F553551A-B525-4D43-A0CB-3C91F1084B07}" dt="2021-01-14T20:35:27.569" v="227" actId="47"/>
        <pc:sldMkLst>
          <pc:docMk/>
          <pc:sldMk cId="470295798" sldId="335"/>
        </pc:sldMkLst>
      </pc:sldChg>
      <pc:sldChg chg="del">
        <pc:chgData name="Aubrey Weber" userId="c30da8df-bb46-4243-9495-6446d0253bd0" providerId="ADAL" clId="{F553551A-B525-4D43-A0CB-3C91F1084B07}" dt="2021-01-14T20:35:27.649" v="229" actId="47"/>
        <pc:sldMkLst>
          <pc:docMk/>
          <pc:sldMk cId="9031600" sldId="336"/>
        </pc:sldMkLst>
      </pc:sldChg>
      <pc:sldChg chg="del">
        <pc:chgData name="Aubrey Weber" userId="c30da8df-bb46-4243-9495-6446d0253bd0" providerId="ADAL" clId="{F553551A-B525-4D43-A0CB-3C91F1084B07}" dt="2021-01-14T20:35:27.661" v="230" actId="47"/>
        <pc:sldMkLst>
          <pc:docMk/>
          <pc:sldMk cId="3052878458" sldId="337"/>
        </pc:sldMkLst>
      </pc:sldChg>
      <pc:sldChg chg="del">
        <pc:chgData name="Aubrey Weber" userId="c30da8df-bb46-4243-9495-6446d0253bd0" providerId="ADAL" clId="{F553551A-B525-4D43-A0CB-3C91F1084B07}" dt="2021-01-14T20:35:27.696" v="231" actId="47"/>
        <pc:sldMkLst>
          <pc:docMk/>
          <pc:sldMk cId="629859228" sldId="338"/>
        </pc:sldMkLst>
      </pc:sldChg>
      <pc:sldChg chg="del">
        <pc:chgData name="Aubrey Weber" userId="c30da8df-bb46-4243-9495-6446d0253bd0" providerId="ADAL" clId="{F553551A-B525-4D43-A0CB-3C91F1084B07}" dt="2021-01-14T20:35:27.724" v="232" actId="47"/>
        <pc:sldMkLst>
          <pc:docMk/>
          <pc:sldMk cId="905642414" sldId="339"/>
        </pc:sldMkLst>
      </pc:sldChg>
      <pc:sldChg chg="del">
        <pc:chgData name="Aubrey Weber" userId="c30da8df-bb46-4243-9495-6446d0253bd0" providerId="ADAL" clId="{F553551A-B525-4D43-A0CB-3C91F1084B07}" dt="2021-01-14T20:35:27.768" v="233" actId="47"/>
        <pc:sldMkLst>
          <pc:docMk/>
          <pc:sldMk cId="1652663647" sldId="340"/>
        </pc:sldMkLst>
      </pc:sldChg>
      <pc:sldChg chg="del">
        <pc:chgData name="Aubrey Weber" userId="c30da8df-bb46-4243-9495-6446d0253bd0" providerId="ADAL" clId="{F553551A-B525-4D43-A0CB-3C91F1084B07}" dt="2021-01-14T20:35:27.785" v="234" actId="47"/>
        <pc:sldMkLst>
          <pc:docMk/>
          <pc:sldMk cId="1455979745" sldId="341"/>
        </pc:sldMkLst>
      </pc:sldChg>
      <pc:sldChg chg="del">
        <pc:chgData name="Aubrey Weber" userId="c30da8df-bb46-4243-9495-6446d0253bd0" providerId="ADAL" clId="{F553551A-B525-4D43-A0CB-3C91F1084B07}" dt="2021-01-14T20:35:27.926" v="238" actId="47"/>
        <pc:sldMkLst>
          <pc:docMk/>
          <pc:sldMk cId="1997417152" sldId="342"/>
        </pc:sldMkLst>
      </pc:sldChg>
      <pc:sldChg chg="del">
        <pc:chgData name="Aubrey Weber" userId="c30da8df-bb46-4243-9495-6446d0253bd0" providerId="ADAL" clId="{F553551A-B525-4D43-A0CB-3C91F1084B07}" dt="2021-01-14T20:35:27.909" v="237" actId="47"/>
        <pc:sldMkLst>
          <pc:docMk/>
          <pc:sldMk cId="118999785" sldId="343"/>
        </pc:sldMkLst>
      </pc:sldChg>
      <pc:sldChg chg="del">
        <pc:chgData name="Aubrey Weber" userId="c30da8df-bb46-4243-9495-6446d0253bd0" providerId="ADAL" clId="{F553551A-B525-4D43-A0CB-3C91F1084B07}" dt="2021-01-14T20:35:28.652" v="243" actId="47"/>
        <pc:sldMkLst>
          <pc:docMk/>
          <pc:sldMk cId="1665154133" sldId="344"/>
        </pc:sldMkLst>
      </pc:sldChg>
      <pc:sldChg chg="del">
        <pc:chgData name="Aubrey Weber" userId="c30da8df-bb46-4243-9495-6446d0253bd0" providerId="ADAL" clId="{F553551A-B525-4D43-A0CB-3C91F1084B07}" dt="2021-01-14T20:35:27.869" v="236" actId="47"/>
        <pc:sldMkLst>
          <pc:docMk/>
          <pc:sldMk cId="1862987050" sldId="346"/>
        </pc:sldMkLst>
      </pc:sldChg>
      <pc:sldChg chg="del">
        <pc:chgData name="Aubrey Weber" userId="c30da8df-bb46-4243-9495-6446d0253bd0" providerId="ADAL" clId="{F553551A-B525-4D43-A0CB-3C91F1084B07}" dt="2021-01-14T20:35:23.308" v="206" actId="47"/>
        <pc:sldMkLst>
          <pc:docMk/>
          <pc:sldMk cId="290154118" sldId="348"/>
        </pc:sldMkLst>
      </pc:sldChg>
      <pc:sldChg chg="del">
        <pc:chgData name="Aubrey Weber" userId="c30da8df-bb46-4243-9495-6446d0253bd0" providerId="ADAL" clId="{F553551A-B525-4D43-A0CB-3C91F1084B07}" dt="2021-01-14T20:35:27.590" v="228" actId="47"/>
        <pc:sldMkLst>
          <pc:docMk/>
          <pc:sldMk cId="1058113168" sldId="350"/>
        </pc:sldMkLst>
      </pc:sldChg>
      <pc:sldChg chg="del">
        <pc:chgData name="Aubrey Weber" userId="c30da8df-bb46-4243-9495-6446d0253bd0" providerId="ADAL" clId="{F553551A-B525-4D43-A0CB-3C91F1084B07}" dt="2021-01-14T20:35:27.828" v="235" actId="47"/>
        <pc:sldMkLst>
          <pc:docMk/>
          <pc:sldMk cId="2710577147" sldId="351"/>
        </pc:sldMkLst>
      </pc:sldChg>
      <pc:sldChg chg="del">
        <pc:chgData name="Aubrey Weber" userId="c30da8df-bb46-4243-9495-6446d0253bd0" providerId="ADAL" clId="{F553551A-B525-4D43-A0CB-3C91F1084B07}" dt="2021-01-14T20:35:41.674" v="248" actId="47"/>
        <pc:sldMkLst>
          <pc:docMk/>
          <pc:sldMk cId="1419677631" sldId="352"/>
        </pc:sldMkLst>
      </pc:sldChg>
      <pc:sldChg chg="del">
        <pc:chgData name="Aubrey Weber" userId="c30da8df-bb46-4243-9495-6446d0253bd0" providerId="ADAL" clId="{F553551A-B525-4D43-A0CB-3C91F1084B07}" dt="2021-01-14T20:35:38.921" v="246" actId="47"/>
        <pc:sldMkLst>
          <pc:docMk/>
          <pc:sldMk cId="2520708866" sldId="353"/>
        </pc:sldMkLst>
      </pc:sldChg>
      <pc:sldChg chg="addSp modSp add mod">
        <pc:chgData name="Aubrey Weber" userId="c30da8df-bb46-4243-9495-6446d0253bd0" providerId="ADAL" clId="{F553551A-B525-4D43-A0CB-3C91F1084B07}" dt="2021-01-14T20:38:21.558" v="255"/>
        <pc:sldMkLst>
          <pc:docMk/>
          <pc:sldMk cId="1997114016" sldId="354"/>
        </pc:sldMkLst>
        <pc:spChg chg="mod">
          <ac:chgData name="Aubrey Weber" userId="c30da8df-bb46-4243-9495-6446d0253bd0" providerId="ADAL" clId="{F553551A-B525-4D43-A0CB-3C91F1084B07}" dt="2021-01-14T20:35:12.969" v="184" actId="20577"/>
          <ac:spMkLst>
            <pc:docMk/>
            <pc:sldMk cId="1997114016" sldId="354"/>
            <ac:spMk id="2" creationId="{4F21FC30-5961-478B-B70D-6C25D418D408}"/>
          </ac:spMkLst>
        </pc:spChg>
        <pc:picChg chg="add mod">
          <ac:chgData name="Aubrey Weber" userId="c30da8df-bb46-4243-9495-6446d0253bd0" providerId="ADAL" clId="{F553551A-B525-4D43-A0CB-3C91F1084B07}" dt="2021-01-14T20:38:21.558" v="255"/>
          <ac:picMkLst>
            <pc:docMk/>
            <pc:sldMk cId="1997114016" sldId="354"/>
            <ac:picMk id="5" creationId="{6D4E4A87-F1C5-43B1-94FB-3B1C21BD5969}"/>
          </ac:picMkLst>
        </pc:picChg>
      </pc:sldChg>
      <pc:sldChg chg="addSp modSp add mod">
        <pc:chgData name="Aubrey Weber" userId="c30da8df-bb46-4243-9495-6446d0253bd0" providerId="ADAL" clId="{F553551A-B525-4D43-A0CB-3C91F1084B07}" dt="2021-01-14T20:38:23.803" v="256"/>
        <pc:sldMkLst>
          <pc:docMk/>
          <pc:sldMk cId="1826724515" sldId="355"/>
        </pc:sldMkLst>
        <pc:spChg chg="mod">
          <ac:chgData name="Aubrey Weber" userId="c30da8df-bb46-4243-9495-6446d0253bd0" providerId="ADAL" clId="{F553551A-B525-4D43-A0CB-3C91F1084B07}" dt="2021-01-14T20:35:16.978" v="186" actId="20577"/>
          <ac:spMkLst>
            <pc:docMk/>
            <pc:sldMk cId="1826724515" sldId="355"/>
            <ac:spMk id="2" creationId="{4F21FC30-5961-478B-B70D-6C25D418D408}"/>
          </ac:spMkLst>
        </pc:spChg>
        <pc:picChg chg="add mod">
          <ac:chgData name="Aubrey Weber" userId="c30da8df-bb46-4243-9495-6446d0253bd0" providerId="ADAL" clId="{F553551A-B525-4D43-A0CB-3C91F1084B07}" dt="2021-01-14T20:38:23.803" v="256"/>
          <ac:picMkLst>
            <pc:docMk/>
            <pc:sldMk cId="1826724515" sldId="355"/>
            <ac:picMk id="5" creationId="{A0A41803-D134-49DC-AF67-DCC715448C1A}"/>
          </ac:picMkLst>
        </pc:picChg>
      </pc:sldChg>
      <pc:sldMasterChg chg="del delSldLayout">
        <pc:chgData name="Aubrey Weber" userId="c30da8df-bb46-4243-9495-6446d0253bd0" providerId="ADAL" clId="{F553551A-B525-4D43-A0CB-3C91F1084B07}" dt="2021-01-14T20:35:38.306" v="245" actId="47"/>
        <pc:sldMasterMkLst>
          <pc:docMk/>
          <pc:sldMasterMk cId="0" sldId="2147483648"/>
        </pc:sldMasterMkLst>
        <pc:sldLayoutChg chg="del">
          <pc:chgData name="Aubrey Weber" userId="c30da8df-bb46-4243-9495-6446d0253bd0" providerId="ADAL" clId="{F553551A-B525-4D43-A0CB-3C91F1084B07}" dt="2021-01-14T20:35:38.306" v="245" actId="47"/>
          <pc:sldLayoutMkLst>
            <pc:docMk/>
            <pc:sldMasterMk cId="0" sldId="2147483648"/>
            <pc:sldLayoutMk cId="139527975" sldId="2147484301"/>
          </pc:sldLayoutMkLst>
        </pc:sldLayoutChg>
      </pc:sldMasterChg>
      <pc:sldMasterChg chg="delSldLayout">
        <pc:chgData name="Aubrey Weber" userId="c30da8df-bb46-4243-9495-6446d0253bd0" providerId="ADAL" clId="{F553551A-B525-4D43-A0CB-3C91F1084B07}" dt="2021-01-14T20:35:27.926" v="238" actId="47"/>
        <pc:sldMasterMkLst>
          <pc:docMk/>
          <pc:sldMasterMk cId="0" sldId="2147483658"/>
        </pc:sldMasterMkLst>
        <pc:sldLayoutChg chg="del">
          <pc:chgData name="Aubrey Weber" userId="c30da8df-bb46-4243-9495-6446d0253bd0" providerId="ADAL" clId="{F553551A-B525-4D43-A0CB-3C91F1084B07}" dt="2021-01-14T20:35:25.795" v="220" actId="47"/>
          <pc:sldLayoutMkLst>
            <pc:docMk/>
            <pc:sldMasterMk cId="0" sldId="2147483658"/>
            <pc:sldLayoutMk cId="1525002989" sldId="2147484303"/>
          </pc:sldLayoutMkLst>
        </pc:sldLayoutChg>
        <pc:sldLayoutChg chg="del">
          <pc:chgData name="Aubrey Weber" userId="c30da8df-bb46-4243-9495-6446d0253bd0" providerId="ADAL" clId="{F553551A-B525-4D43-A0CB-3C91F1084B07}" dt="2021-01-14T20:35:27.926" v="238" actId="47"/>
          <pc:sldLayoutMkLst>
            <pc:docMk/>
            <pc:sldMasterMk cId="0" sldId="2147483658"/>
            <pc:sldLayoutMk cId="3461439925" sldId="2147484304"/>
          </pc:sldLayoutMkLst>
        </pc:sldLayoutChg>
      </pc:sldMasterChg>
      <pc:sldMasterChg chg="del delSldLayout">
        <pc:chgData name="Aubrey Weber" userId="c30da8df-bb46-4243-9495-6446d0253bd0" providerId="ADAL" clId="{F553551A-B525-4D43-A0CB-3C91F1084B07}" dt="2021-01-14T20:35:27.413" v="222" actId="47"/>
        <pc:sldMasterMkLst>
          <pc:docMk/>
          <pc:sldMasterMk cId="1779606443" sldId="2147484305"/>
        </pc:sldMasterMkLst>
        <pc:sldLayoutChg chg="del">
          <pc:chgData name="Aubrey Weber" userId="c30da8df-bb46-4243-9495-6446d0253bd0" providerId="ADAL" clId="{F553551A-B525-4D43-A0CB-3C91F1084B07}" dt="2021-01-14T20:35:27.413" v="222" actId="47"/>
          <pc:sldLayoutMkLst>
            <pc:docMk/>
            <pc:sldMasterMk cId="1779606443" sldId="2147484305"/>
            <pc:sldLayoutMk cId="2513014046" sldId="2147484306"/>
          </pc:sldLayoutMkLst>
        </pc:sldLayoutChg>
        <pc:sldLayoutChg chg="del">
          <pc:chgData name="Aubrey Weber" userId="c30da8df-bb46-4243-9495-6446d0253bd0" providerId="ADAL" clId="{F553551A-B525-4D43-A0CB-3C91F1084B07}" dt="2021-01-14T20:35:27.413" v="222" actId="47"/>
          <pc:sldLayoutMkLst>
            <pc:docMk/>
            <pc:sldMasterMk cId="1779606443" sldId="2147484305"/>
            <pc:sldLayoutMk cId="3100712954" sldId="2147484307"/>
          </pc:sldLayoutMkLst>
        </pc:sldLayoutChg>
        <pc:sldLayoutChg chg="del">
          <pc:chgData name="Aubrey Weber" userId="c30da8df-bb46-4243-9495-6446d0253bd0" providerId="ADAL" clId="{F553551A-B525-4D43-A0CB-3C91F1084B07}" dt="2021-01-14T20:35:27.413" v="222" actId="47"/>
          <pc:sldLayoutMkLst>
            <pc:docMk/>
            <pc:sldMasterMk cId="1779606443" sldId="2147484305"/>
            <pc:sldLayoutMk cId="2184782643" sldId="2147484308"/>
          </pc:sldLayoutMkLst>
        </pc:sldLayoutChg>
        <pc:sldLayoutChg chg="del">
          <pc:chgData name="Aubrey Weber" userId="c30da8df-bb46-4243-9495-6446d0253bd0" providerId="ADAL" clId="{F553551A-B525-4D43-A0CB-3C91F1084B07}" dt="2021-01-14T20:35:27.413" v="222" actId="47"/>
          <pc:sldLayoutMkLst>
            <pc:docMk/>
            <pc:sldMasterMk cId="1779606443" sldId="2147484305"/>
            <pc:sldLayoutMk cId="2234067742" sldId="2147484309"/>
          </pc:sldLayoutMkLst>
        </pc:sldLayoutChg>
        <pc:sldLayoutChg chg="del">
          <pc:chgData name="Aubrey Weber" userId="c30da8df-bb46-4243-9495-6446d0253bd0" providerId="ADAL" clId="{F553551A-B525-4D43-A0CB-3C91F1084B07}" dt="2021-01-14T20:35:27.413" v="222" actId="47"/>
          <pc:sldLayoutMkLst>
            <pc:docMk/>
            <pc:sldMasterMk cId="1779606443" sldId="2147484305"/>
            <pc:sldLayoutMk cId="1494491368" sldId="2147484310"/>
          </pc:sldLayoutMkLst>
        </pc:sldLayoutChg>
        <pc:sldLayoutChg chg="del">
          <pc:chgData name="Aubrey Weber" userId="c30da8df-bb46-4243-9495-6446d0253bd0" providerId="ADAL" clId="{F553551A-B525-4D43-A0CB-3C91F1084B07}" dt="2021-01-14T20:35:27.413" v="222" actId="47"/>
          <pc:sldLayoutMkLst>
            <pc:docMk/>
            <pc:sldMasterMk cId="1779606443" sldId="2147484305"/>
            <pc:sldLayoutMk cId="1389504974" sldId="2147484311"/>
          </pc:sldLayoutMkLst>
        </pc:sldLayoutChg>
        <pc:sldLayoutChg chg="del">
          <pc:chgData name="Aubrey Weber" userId="c30da8df-bb46-4243-9495-6446d0253bd0" providerId="ADAL" clId="{F553551A-B525-4D43-A0CB-3C91F1084B07}" dt="2021-01-14T20:35:27.413" v="222" actId="47"/>
          <pc:sldLayoutMkLst>
            <pc:docMk/>
            <pc:sldMasterMk cId="1779606443" sldId="2147484305"/>
            <pc:sldLayoutMk cId="1438678240" sldId="2147484312"/>
          </pc:sldLayoutMkLst>
        </pc:sldLayoutChg>
        <pc:sldLayoutChg chg="del">
          <pc:chgData name="Aubrey Weber" userId="c30da8df-bb46-4243-9495-6446d0253bd0" providerId="ADAL" clId="{F553551A-B525-4D43-A0CB-3C91F1084B07}" dt="2021-01-14T20:35:27.413" v="222" actId="47"/>
          <pc:sldLayoutMkLst>
            <pc:docMk/>
            <pc:sldMasterMk cId="1779606443" sldId="2147484305"/>
            <pc:sldLayoutMk cId="1732134511" sldId="2147484313"/>
          </pc:sldLayoutMkLst>
        </pc:sldLayoutChg>
        <pc:sldLayoutChg chg="del">
          <pc:chgData name="Aubrey Weber" userId="c30da8df-bb46-4243-9495-6446d0253bd0" providerId="ADAL" clId="{F553551A-B525-4D43-A0CB-3C91F1084B07}" dt="2021-01-14T20:35:27.413" v="222" actId="47"/>
          <pc:sldLayoutMkLst>
            <pc:docMk/>
            <pc:sldMasterMk cId="1779606443" sldId="2147484305"/>
            <pc:sldLayoutMk cId="2139594502" sldId="2147484314"/>
          </pc:sldLayoutMkLst>
        </pc:sldLayoutChg>
        <pc:sldLayoutChg chg="del">
          <pc:chgData name="Aubrey Weber" userId="c30da8df-bb46-4243-9495-6446d0253bd0" providerId="ADAL" clId="{F553551A-B525-4D43-A0CB-3C91F1084B07}" dt="2021-01-14T20:35:27.413" v="222" actId="47"/>
          <pc:sldLayoutMkLst>
            <pc:docMk/>
            <pc:sldMasterMk cId="1779606443" sldId="2147484305"/>
            <pc:sldLayoutMk cId="582898658" sldId="2147484315"/>
          </pc:sldLayoutMkLst>
        </pc:sldLayoutChg>
        <pc:sldLayoutChg chg="del">
          <pc:chgData name="Aubrey Weber" userId="c30da8df-bb46-4243-9495-6446d0253bd0" providerId="ADAL" clId="{F553551A-B525-4D43-A0CB-3C91F1084B07}" dt="2021-01-14T20:35:27.413" v="222" actId="47"/>
          <pc:sldLayoutMkLst>
            <pc:docMk/>
            <pc:sldMasterMk cId="1779606443" sldId="2147484305"/>
            <pc:sldLayoutMk cId="3110329045" sldId="2147484316"/>
          </pc:sldLayoutMkLst>
        </pc:sldLayoutChg>
      </pc:sldMasterChg>
    </pc:docChg>
  </pc:docChgLst>
  <pc:docChgLst>
    <pc:chgData name="Aubrey Weber" userId="c30da8df-bb46-4243-9495-6446d0253bd0" providerId="ADAL" clId="{0F8A8DE0-928F-4B02-A384-1E996B92F23D}"/>
    <pc:docChg chg="undo redo custSel addSld delSld modSld sldOrd modMainMaster">
      <pc:chgData name="Aubrey Weber" userId="c30da8df-bb46-4243-9495-6446d0253bd0" providerId="ADAL" clId="{0F8A8DE0-928F-4B02-A384-1E996B92F23D}" dt="2020-09-28T09:22:26.275" v="10546" actId="20577"/>
      <pc:docMkLst>
        <pc:docMk/>
      </pc:docMkLst>
      <pc:sldChg chg="addSp delSp modSp modNotesTx">
        <pc:chgData name="Aubrey Weber" userId="c30da8df-bb46-4243-9495-6446d0253bd0" providerId="ADAL" clId="{0F8A8DE0-928F-4B02-A384-1E996B92F23D}" dt="2020-09-25T15:13:53.614" v="10435" actId="20577"/>
        <pc:sldMkLst>
          <pc:docMk/>
          <pc:sldMk cId="0" sldId="256"/>
        </pc:sldMkLst>
        <pc:spChg chg="add mod">
          <ac:chgData name="Aubrey Weber" userId="c30da8df-bb46-4243-9495-6446d0253bd0" providerId="ADAL" clId="{0F8A8DE0-928F-4B02-A384-1E996B92F23D}" dt="2020-09-16T19:24:01.438" v="310" actId="1076"/>
          <ac:spMkLst>
            <pc:docMk/>
            <pc:sldMk cId="0" sldId="256"/>
            <ac:spMk id="2" creationId="{1CE841DA-7B16-429E-904F-CD9FBD9BEDC0}"/>
          </ac:spMkLst>
        </pc:spChg>
        <pc:spChg chg="add mod">
          <ac:chgData name="Aubrey Weber" userId="c30da8df-bb46-4243-9495-6446d0253bd0" providerId="ADAL" clId="{0F8A8DE0-928F-4B02-A384-1E996B92F23D}" dt="2020-09-25T15:09:03.700" v="10433" actId="1076"/>
          <ac:spMkLst>
            <pc:docMk/>
            <pc:sldMk cId="0" sldId="256"/>
            <ac:spMk id="3" creationId="{D5AB10FF-2E46-4A7F-B699-32D31932E9AC}"/>
          </ac:spMkLst>
        </pc:spChg>
        <pc:spChg chg="del mod">
          <ac:chgData name="Aubrey Weber" userId="c30da8df-bb46-4243-9495-6446d0253bd0" providerId="ADAL" clId="{0F8A8DE0-928F-4B02-A384-1E996B92F23D}" dt="2020-09-16T19:20:57.777" v="265" actId="478"/>
          <ac:spMkLst>
            <pc:docMk/>
            <pc:sldMk cId="0" sldId="256"/>
            <ac:spMk id="9" creationId="{00000000-0000-0000-0000-000000000000}"/>
          </ac:spMkLst>
        </pc:spChg>
        <pc:spChg chg="add mod">
          <ac:chgData name="Aubrey Weber" userId="c30da8df-bb46-4243-9495-6446d0253bd0" providerId="ADAL" clId="{0F8A8DE0-928F-4B02-A384-1E996B92F23D}" dt="2020-09-25T15:09:03.700" v="10433" actId="1076"/>
          <ac:spMkLst>
            <pc:docMk/>
            <pc:sldMk cId="0" sldId="256"/>
            <ac:spMk id="10" creationId="{F538E4A7-A8D5-44ED-AAB7-E8B82931E146}"/>
          </ac:spMkLst>
        </pc:spChg>
        <pc:spChg chg="mod">
          <ac:chgData name="Aubrey Weber" userId="c30da8df-bb46-4243-9495-6446d0253bd0" providerId="ADAL" clId="{0F8A8DE0-928F-4B02-A384-1E996B92F23D}" dt="2020-09-25T15:09:03.700" v="10433" actId="1076"/>
          <ac:spMkLst>
            <pc:docMk/>
            <pc:sldMk cId="0" sldId="256"/>
            <ac:spMk id="11" creationId="{00000000-0000-0000-0000-000000000000}"/>
          </ac:spMkLst>
        </pc:spChg>
        <pc:spChg chg="mod ord">
          <ac:chgData name="Aubrey Weber" userId="c30da8df-bb46-4243-9495-6446d0253bd0" providerId="ADAL" clId="{0F8A8DE0-928F-4B02-A384-1E996B92F23D}" dt="2020-09-16T19:25:54.744" v="338" actId="20577"/>
          <ac:spMkLst>
            <pc:docMk/>
            <pc:sldMk cId="0" sldId="256"/>
            <ac:spMk id="12" creationId="{00000000-0000-0000-0000-000000000000}"/>
          </ac:spMkLst>
        </pc:spChg>
        <pc:spChg chg="mod">
          <ac:chgData name="Aubrey Weber" userId="c30da8df-bb46-4243-9495-6446d0253bd0" providerId="ADAL" clId="{0F8A8DE0-928F-4B02-A384-1E996B92F23D}" dt="2020-09-25T15:09:03.700" v="10433" actId="1076"/>
          <ac:spMkLst>
            <pc:docMk/>
            <pc:sldMk cId="0" sldId="256"/>
            <ac:spMk id="8196" creationId="{00000000-0000-0000-0000-000000000000}"/>
          </ac:spMkLst>
        </pc:spChg>
        <pc:picChg chg="add del mod">
          <ac:chgData name="Aubrey Weber" userId="c30da8df-bb46-4243-9495-6446d0253bd0" providerId="ADAL" clId="{0F8A8DE0-928F-4B02-A384-1E996B92F23D}" dt="2020-09-17T20:00:30.276" v="425" actId="478"/>
          <ac:picMkLst>
            <pc:docMk/>
            <pc:sldMk cId="0" sldId="256"/>
            <ac:picMk id="5" creationId="{F7B7FEAC-0470-43BD-B47E-C3361EAB12E5}"/>
          </ac:picMkLst>
        </pc:picChg>
        <pc:picChg chg="add del mod">
          <ac:chgData name="Aubrey Weber" userId="c30da8df-bb46-4243-9495-6446d0253bd0" providerId="ADAL" clId="{0F8A8DE0-928F-4B02-A384-1E996B92F23D}" dt="2020-09-17T20:01:00.532" v="430"/>
          <ac:picMkLst>
            <pc:docMk/>
            <pc:sldMk cId="0" sldId="256"/>
            <ac:picMk id="7" creationId="{E786055D-C132-43F8-ADEC-57F3B80801E4}"/>
          </ac:picMkLst>
        </pc:picChg>
        <pc:picChg chg="add del mod">
          <ac:chgData name="Aubrey Weber" userId="c30da8df-bb46-4243-9495-6446d0253bd0" providerId="ADAL" clId="{0F8A8DE0-928F-4B02-A384-1E996B92F23D}" dt="2020-09-18T14:28:34.270" v="512" actId="478"/>
          <ac:picMkLst>
            <pc:docMk/>
            <pc:sldMk cId="0" sldId="256"/>
            <ac:picMk id="15" creationId="{D0960FE4-0ADD-4B7D-95AC-EA2AAC3A8594}"/>
          </ac:picMkLst>
        </pc:picChg>
        <pc:picChg chg="add mod ord">
          <ac:chgData name="Aubrey Weber" userId="c30da8df-bb46-4243-9495-6446d0253bd0" providerId="ADAL" clId="{0F8A8DE0-928F-4B02-A384-1E996B92F23D}" dt="2020-09-18T14:30:42.015" v="558" actId="1076"/>
          <ac:picMkLst>
            <pc:docMk/>
            <pc:sldMk cId="0" sldId="256"/>
            <ac:picMk id="16" creationId="{33EEA957-DA6D-413A-AC37-AA1A71DC9939}"/>
          </ac:picMkLst>
        </pc:picChg>
        <pc:picChg chg="add del mod">
          <ac:chgData name="Aubrey Weber" userId="c30da8df-bb46-4243-9495-6446d0253bd0" providerId="ADAL" clId="{0F8A8DE0-928F-4B02-A384-1E996B92F23D}" dt="2020-09-18T14:29:58.776" v="528" actId="478"/>
          <ac:picMkLst>
            <pc:docMk/>
            <pc:sldMk cId="0" sldId="256"/>
            <ac:picMk id="17" creationId="{CBD5CD67-6AAA-4C14-9DB8-5EBECCB524FB}"/>
          </ac:picMkLst>
        </pc:picChg>
        <pc:picChg chg="add mod">
          <ac:chgData name="Aubrey Weber" userId="c30da8df-bb46-4243-9495-6446d0253bd0" providerId="ADAL" clId="{0F8A8DE0-928F-4B02-A384-1E996B92F23D}" dt="2020-09-18T14:30:56.438" v="561" actId="1035"/>
          <ac:picMkLst>
            <pc:docMk/>
            <pc:sldMk cId="0" sldId="256"/>
            <ac:picMk id="19" creationId="{2B176539-E745-4368-8E62-86E1EDB54ACF}"/>
          </ac:picMkLst>
        </pc:picChg>
        <pc:cxnChg chg="del">
          <ac:chgData name="Aubrey Weber" userId="c30da8df-bb46-4243-9495-6446d0253bd0" providerId="ADAL" clId="{0F8A8DE0-928F-4B02-A384-1E996B92F23D}" dt="2020-09-16T19:18:47.906" v="227" actId="478"/>
          <ac:cxnSpMkLst>
            <pc:docMk/>
            <pc:sldMk cId="0" sldId="256"/>
            <ac:cxnSpMk id="13" creationId="{00000000-0000-0000-0000-000000000000}"/>
          </ac:cxnSpMkLst>
        </pc:cxnChg>
      </pc:sldChg>
      <pc:sldChg chg="addSp delSp modSp">
        <pc:chgData name="Aubrey Weber" userId="c30da8df-bb46-4243-9495-6446d0253bd0" providerId="ADAL" clId="{0F8A8DE0-928F-4B02-A384-1E996B92F23D}" dt="2020-09-23T13:04:22.271" v="6077" actId="20577"/>
        <pc:sldMkLst>
          <pc:docMk/>
          <pc:sldMk cId="2505016639" sldId="257"/>
        </pc:sldMkLst>
        <pc:spChg chg="mod">
          <ac:chgData name="Aubrey Weber" userId="c30da8df-bb46-4243-9495-6446d0253bd0" providerId="ADAL" clId="{0F8A8DE0-928F-4B02-A384-1E996B92F23D}" dt="2020-09-23T12:24:58.739" v="5607" actId="20577"/>
          <ac:spMkLst>
            <pc:docMk/>
            <pc:sldMk cId="2505016639" sldId="257"/>
            <ac:spMk id="2" creationId="{00000000-0000-0000-0000-000000000000}"/>
          </ac:spMkLst>
        </pc:spChg>
        <pc:spChg chg="mod">
          <ac:chgData name="Aubrey Weber" userId="c30da8df-bb46-4243-9495-6446d0253bd0" providerId="ADAL" clId="{0F8A8DE0-928F-4B02-A384-1E996B92F23D}" dt="2020-09-23T13:04:22.271" v="6077" actId="20577"/>
          <ac:spMkLst>
            <pc:docMk/>
            <pc:sldMk cId="2505016639" sldId="257"/>
            <ac:spMk id="3" creationId="{00000000-0000-0000-0000-000000000000}"/>
          </ac:spMkLst>
        </pc:spChg>
        <pc:spChg chg="add del mod">
          <ac:chgData name="Aubrey Weber" userId="c30da8df-bb46-4243-9495-6446d0253bd0" providerId="ADAL" clId="{0F8A8DE0-928F-4B02-A384-1E996B92F23D}" dt="2020-09-23T12:25:15.812" v="5608"/>
          <ac:spMkLst>
            <pc:docMk/>
            <pc:sldMk cId="2505016639" sldId="257"/>
            <ac:spMk id="4" creationId="{C0B7F6C6-126B-44B4-AADF-E90570238FBD}"/>
          </ac:spMkLst>
        </pc:spChg>
        <pc:spChg chg="add del mod">
          <ac:chgData name="Aubrey Weber" userId="c30da8df-bb46-4243-9495-6446d0253bd0" providerId="ADAL" clId="{0F8A8DE0-928F-4B02-A384-1E996B92F23D}" dt="2020-09-23T12:25:15.812" v="5608"/>
          <ac:spMkLst>
            <pc:docMk/>
            <pc:sldMk cId="2505016639" sldId="257"/>
            <ac:spMk id="5" creationId="{89FC47BF-FAEC-4788-9BD8-95DA95C33BD6}"/>
          </ac:spMkLst>
        </pc:spChg>
      </pc:sldChg>
      <pc:sldChg chg="addSp delSp modSp">
        <pc:chgData name="Aubrey Weber" userId="c30da8df-bb46-4243-9495-6446d0253bd0" providerId="ADAL" clId="{0F8A8DE0-928F-4B02-A384-1E996B92F23D}" dt="2020-09-23T18:32:58.876" v="9416" actId="1076"/>
        <pc:sldMkLst>
          <pc:docMk/>
          <pc:sldMk cId="3628636442" sldId="258"/>
        </pc:sldMkLst>
        <pc:spChg chg="mod">
          <ac:chgData name="Aubrey Weber" userId="c30da8df-bb46-4243-9495-6446d0253bd0" providerId="ADAL" clId="{0F8A8DE0-928F-4B02-A384-1E996B92F23D}" dt="2020-09-23T11:45:41.948" v="4626" actId="14100"/>
          <ac:spMkLst>
            <pc:docMk/>
            <pc:sldMk cId="3628636442" sldId="258"/>
            <ac:spMk id="2" creationId="{00000000-0000-0000-0000-000000000000}"/>
          </ac:spMkLst>
        </pc:spChg>
        <pc:spChg chg="mod">
          <ac:chgData name="Aubrey Weber" userId="c30da8df-bb46-4243-9495-6446d0253bd0" providerId="ADAL" clId="{0F8A8DE0-928F-4B02-A384-1E996B92F23D}" dt="2020-09-23T18:32:38.708" v="9413" actId="14100"/>
          <ac:spMkLst>
            <pc:docMk/>
            <pc:sldMk cId="3628636442" sldId="258"/>
            <ac:spMk id="3" creationId="{00000000-0000-0000-0000-000000000000}"/>
          </ac:spMkLst>
        </pc:spChg>
        <pc:spChg chg="add del mod">
          <ac:chgData name="Aubrey Weber" userId="c30da8df-bb46-4243-9495-6446d0253bd0" providerId="ADAL" clId="{0F8A8DE0-928F-4B02-A384-1E996B92F23D}" dt="2020-09-23T11:40:59.398" v="4551"/>
          <ac:spMkLst>
            <pc:docMk/>
            <pc:sldMk cId="3628636442" sldId="258"/>
            <ac:spMk id="4" creationId="{D04D96D9-D2F9-46CC-8C19-6701C005AEF7}"/>
          </ac:spMkLst>
        </pc:spChg>
        <pc:spChg chg="add del mod">
          <ac:chgData name="Aubrey Weber" userId="c30da8df-bb46-4243-9495-6446d0253bd0" providerId="ADAL" clId="{0F8A8DE0-928F-4B02-A384-1E996B92F23D}" dt="2020-09-23T11:40:59.398" v="4551"/>
          <ac:spMkLst>
            <pc:docMk/>
            <pc:sldMk cId="3628636442" sldId="258"/>
            <ac:spMk id="5" creationId="{3F46B269-5EA2-44A9-848B-6B5F1EE5CE49}"/>
          </ac:spMkLst>
        </pc:spChg>
        <pc:spChg chg="add del mod">
          <ac:chgData name="Aubrey Weber" userId="c30da8df-bb46-4243-9495-6446d0253bd0" providerId="ADAL" clId="{0F8A8DE0-928F-4B02-A384-1E996B92F23D}" dt="2020-09-23T11:45:38.118" v="4625"/>
          <ac:spMkLst>
            <pc:docMk/>
            <pc:sldMk cId="3628636442" sldId="258"/>
            <ac:spMk id="6" creationId="{1DD8DD52-9999-48FF-B4BE-5B3682CE0E92}"/>
          </ac:spMkLst>
        </pc:spChg>
        <pc:spChg chg="add del mod">
          <ac:chgData name="Aubrey Weber" userId="c30da8df-bb46-4243-9495-6446d0253bd0" providerId="ADAL" clId="{0F8A8DE0-928F-4B02-A384-1E996B92F23D}" dt="2020-09-23T11:45:38.118" v="4625"/>
          <ac:spMkLst>
            <pc:docMk/>
            <pc:sldMk cId="3628636442" sldId="258"/>
            <ac:spMk id="7" creationId="{C93177EF-08A4-4435-8D39-0EEBE645EA0E}"/>
          </ac:spMkLst>
        </pc:spChg>
        <pc:picChg chg="add mod">
          <ac:chgData name="Aubrey Weber" userId="c30da8df-bb46-4243-9495-6446d0253bd0" providerId="ADAL" clId="{0F8A8DE0-928F-4B02-A384-1E996B92F23D}" dt="2020-09-23T18:32:58.876" v="9416" actId="1076"/>
          <ac:picMkLst>
            <pc:docMk/>
            <pc:sldMk cId="3628636442" sldId="258"/>
            <ac:picMk id="9" creationId="{4AC557A4-1859-4AF3-A826-84A844A01BBE}"/>
          </ac:picMkLst>
        </pc:picChg>
      </pc:sldChg>
      <pc:sldChg chg="modSp del">
        <pc:chgData name="Aubrey Weber" userId="c30da8df-bb46-4243-9495-6446d0253bd0" providerId="ADAL" clId="{0F8A8DE0-928F-4B02-A384-1E996B92F23D}" dt="2020-09-23T17:06:59.875" v="7809" actId="2696"/>
        <pc:sldMkLst>
          <pc:docMk/>
          <pc:sldMk cId="3470103912" sldId="259"/>
        </pc:sldMkLst>
        <pc:spChg chg="mod">
          <ac:chgData name="Aubrey Weber" userId="c30da8df-bb46-4243-9495-6446d0253bd0" providerId="ADAL" clId="{0F8A8DE0-928F-4B02-A384-1E996B92F23D}" dt="2020-09-23T17:00:49.834" v="7697"/>
          <ac:spMkLst>
            <pc:docMk/>
            <pc:sldMk cId="3470103912" sldId="259"/>
            <ac:spMk id="3" creationId="{00000000-0000-0000-0000-000000000000}"/>
          </ac:spMkLst>
        </pc:spChg>
      </pc:sldChg>
      <pc:sldChg chg="addSp delSp modSp">
        <pc:chgData name="Aubrey Weber" userId="c30da8df-bb46-4243-9495-6446d0253bd0" providerId="ADAL" clId="{0F8A8DE0-928F-4B02-A384-1E996B92F23D}" dt="2020-09-23T13:24:32.045" v="6208" actId="1076"/>
        <pc:sldMkLst>
          <pc:docMk/>
          <pc:sldMk cId="3700636376" sldId="260"/>
        </pc:sldMkLst>
        <pc:spChg chg="add del mod">
          <ac:chgData name="Aubrey Weber" userId="c30da8df-bb46-4243-9495-6446d0253bd0" providerId="ADAL" clId="{0F8A8DE0-928F-4B02-A384-1E996B92F23D}" dt="2020-09-23T11:28:22.525" v="4465" actId="478"/>
          <ac:spMkLst>
            <pc:docMk/>
            <pc:sldMk cId="3700636376" sldId="260"/>
            <ac:spMk id="3" creationId="{2188E0C2-3B89-433D-BA23-4FEBDACD6813}"/>
          </ac:spMkLst>
        </pc:spChg>
        <pc:picChg chg="del">
          <ac:chgData name="Aubrey Weber" userId="c30da8df-bb46-4243-9495-6446d0253bd0" providerId="ADAL" clId="{0F8A8DE0-928F-4B02-A384-1E996B92F23D}" dt="2020-09-23T11:28:14.410" v="4463" actId="478"/>
          <ac:picMkLst>
            <pc:docMk/>
            <pc:sldMk cId="3700636376" sldId="260"/>
            <ac:picMk id="4" creationId="{00000000-0000-0000-0000-000000000000}"/>
          </ac:picMkLst>
        </pc:picChg>
        <pc:picChg chg="add mod">
          <ac:chgData name="Aubrey Weber" userId="c30da8df-bb46-4243-9495-6446d0253bd0" providerId="ADAL" clId="{0F8A8DE0-928F-4B02-A384-1E996B92F23D}" dt="2020-09-23T13:24:32.045" v="6208" actId="1076"/>
          <ac:picMkLst>
            <pc:docMk/>
            <pc:sldMk cId="3700636376" sldId="260"/>
            <ac:picMk id="5" creationId="{D68FB296-824A-4D82-9D0D-B31974149843}"/>
          </ac:picMkLst>
        </pc:picChg>
        <pc:picChg chg="add mod ord modCrop">
          <ac:chgData name="Aubrey Weber" userId="c30da8df-bb46-4243-9495-6446d0253bd0" providerId="ADAL" clId="{0F8A8DE0-928F-4B02-A384-1E996B92F23D}" dt="2020-09-23T13:24:32.045" v="6208" actId="1076"/>
          <ac:picMkLst>
            <pc:docMk/>
            <pc:sldMk cId="3700636376" sldId="260"/>
            <ac:picMk id="7" creationId="{11555E93-D04D-437A-9C8D-1F5D106AA532}"/>
          </ac:picMkLst>
        </pc:picChg>
      </pc:sldChg>
      <pc:sldChg chg="addSp delSp modSp">
        <pc:chgData name="Aubrey Weber" userId="c30da8df-bb46-4243-9495-6446d0253bd0" providerId="ADAL" clId="{0F8A8DE0-928F-4B02-A384-1E996B92F23D}" dt="2020-09-23T17:50:24.855" v="8863" actId="2711"/>
        <pc:sldMkLst>
          <pc:docMk/>
          <pc:sldMk cId="4096206029" sldId="261"/>
        </pc:sldMkLst>
        <pc:spChg chg="mod">
          <ac:chgData name="Aubrey Weber" userId="c30da8df-bb46-4243-9495-6446d0253bd0" providerId="ADAL" clId="{0F8A8DE0-928F-4B02-A384-1E996B92F23D}" dt="2020-09-23T17:50:24.855" v="8863" actId="2711"/>
          <ac:spMkLst>
            <pc:docMk/>
            <pc:sldMk cId="4096206029" sldId="261"/>
            <ac:spMk id="2" creationId="{00000000-0000-0000-0000-000000000000}"/>
          </ac:spMkLst>
        </pc:spChg>
        <pc:spChg chg="add mod ord">
          <ac:chgData name="Aubrey Weber" userId="c30da8df-bb46-4243-9495-6446d0253bd0" providerId="ADAL" clId="{0F8A8DE0-928F-4B02-A384-1E996B92F23D}" dt="2020-09-23T11:38:21.537" v="4496" actId="14100"/>
          <ac:spMkLst>
            <pc:docMk/>
            <pc:sldMk cId="4096206029" sldId="261"/>
            <ac:spMk id="3" creationId="{7E82316F-69CA-410B-BE1D-8FFAA2F46D4D}"/>
          </ac:spMkLst>
        </pc:spChg>
        <pc:picChg chg="add del mod modCrop">
          <ac:chgData name="Aubrey Weber" userId="c30da8df-bb46-4243-9495-6446d0253bd0" providerId="ADAL" clId="{0F8A8DE0-928F-4B02-A384-1E996B92F23D}" dt="2020-09-23T13:25:22.751" v="6214" actId="478"/>
          <ac:picMkLst>
            <pc:docMk/>
            <pc:sldMk cId="4096206029" sldId="261"/>
            <ac:picMk id="5" creationId="{AFD5A2D9-5AA2-40C5-9AAA-BA36DFB45654}"/>
          </ac:picMkLst>
        </pc:picChg>
      </pc:sldChg>
      <pc:sldChg chg="addSp delSp modSp ord addCm delCm modCm">
        <pc:chgData name="Aubrey Weber" userId="c30da8df-bb46-4243-9495-6446d0253bd0" providerId="ADAL" clId="{0F8A8DE0-928F-4B02-A384-1E996B92F23D}" dt="2020-09-23T18:40:32.985" v="9451" actId="1592"/>
        <pc:sldMkLst>
          <pc:docMk/>
          <pc:sldMk cId="0" sldId="262"/>
        </pc:sldMkLst>
        <pc:spChg chg="add mod">
          <ac:chgData name="Aubrey Weber" userId="c30da8df-bb46-4243-9495-6446d0253bd0" providerId="ADAL" clId="{0F8A8DE0-928F-4B02-A384-1E996B92F23D}" dt="2020-09-23T18:30:06.170" v="9407" actId="1076"/>
          <ac:spMkLst>
            <pc:docMk/>
            <pc:sldMk cId="0" sldId="262"/>
            <ac:spMk id="5" creationId="{59C181D9-2A70-495B-BC4E-73A32664F618}"/>
          </ac:spMkLst>
        </pc:spChg>
        <pc:spChg chg="add del mod">
          <ac:chgData name="Aubrey Weber" userId="c30da8df-bb46-4243-9495-6446d0253bd0" providerId="ADAL" clId="{0F8A8DE0-928F-4B02-A384-1E996B92F23D}" dt="2020-09-22T17:21:55.029" v="2523" actId="478"/>
          <ac:spMkLst>
            <pc:docMk/>
            <pc:sldMk cId="0" sldId="262"/>
            <ac:spMk id="7" creationId="{2ECF580B-6E08-4B90-88A2-5D31EF146502}"/>
          </ac:spMkLst>
        </pc:spChg>
        <pc:spChg chg="mod">
          <ac:chgData name="Aubrey Weber" userId="c30da8df-bb46-4243-9495-6446d0253bd0" providerId="ADAL" clId="{0F8A8DE0-928F-4B02-A384-1E996B92F23D}" dt="2020-09-18T16:58:06.227" v="746" actId="20577"/>
          <ac:spMkLst>
            <pc:docMk/>
            <pc:sldMk cId="0" sldId="262"/>
            <ac:spMk id="10242" creationId="{00000000-0000-0000-0000-000000000000}"/>
          </ac:spMkLst>
        </pc:spChg>
        <pc:spChg chg="del">
          <ac:chgData name="Aubrey Weber" userId="c30da8df-bb46-4243-9495-6446d0253bd0" providerId="ADAL" clId="{0F8A8DE0-928F-4B02-A384-1E996B92F23D}" dt="2020-09-18T11:51:18.329" v="432"/>
          <ac:spMkLst>
            <pc:docMk/>
            <pc:sldMk cId="0" sldId="262"/>
            <ac:spMk id="10243" creationId="{00000000-0000-0000-0000-000000000000}"/>
          </ac:spMkLst>
        </pc:spChg>
        <pc:picChg chg="add del mod">
          <ac:chgData name="Aubrey Weber" userId="c30da8df-bb46-4243-9495-6446d0253bd0" providerId="ADAL" clId="{0F8A8DE0-928F-4B02-A384-1E996B92F23D}" dt="2020-09-18T14:31:18.567" v="562" actId="478"/>
          <ac:picMkLst>
            <pc:docMk/>
            <pc:sldMk cId="0" sldId="262"/>
            <ac:picMk id="3" creationId="{06C3FE10-004A-47A2-A963-444E26461CAA}"/>
          </ac:picMkLst>
        </pc:picChg>
        <pc:picChg chg="add mod modCrop">
          <ac:chgData name="Aubrey Weber" userId="c30da8df-bb46-4243-9495-6446d0253bd0" providerId="ADAL" clId="{0F8A8DE0-928F-4B02-A384-1E996B92F23D}" dt="2020-09-23T18:29:48.614" v="9401" actId="1076"/>
          <ac:picMkLst>
            <pc:docMk/>
            <pc:sldMk cId="0" sldId="262"/>
            <ac:picMk id="3" creationId="{B9757AC5-4712-41DC-ACA4-5589EAF04E79}"/>
          </ac:picMkLst>
        </pc:picChg>
        <pc:picChg chg="add del">
          <ac:chgData name="Aubrey Weber" userId="c30da8df-bb46-4243-9495-6446d0253bd0" providerId="ADAL" clId="{0F8A8DE0-928F-4B02-A384-1E996B92F23D}" dt="2020-09-18T14:31:20.110" v="563" actId="478"/>
          <ac:picMkLst>
            <pc:docMk/>
            <pc:sldMk cId="0" sldId="262"/>
            <ac:picMk id="6" creationId="{5B8A01FD-EA1D-427F-B94F-C3EE055CBC14}"/>
          </ac:picMkLst>
        </pc:picChg>
        <pc:picChg chg="add del mod">
          <ac:chgData name="Aubrey Weber" userId="c30da8df-bb46-4243-9495-6446d0253bd0" providerId="ADAL" clId="{0F8A8DE0-928F-4B02-A384-1E996B92F23D}" dt="2020-09-22T16:47:09.536" v="1935" actId="478"/>
          <ac:picMkLst>
            <pc:docMk/>
            <pc:sldMk cId="0" sldId="262"/>
            <ac:picMk id="6" creationId="{83E01F4F-0FFD-479D-8186-B0B3F52F2992}"/>
          </ac:picMkLst>
        </pc:picChg>
        <pc:picChg chg="add del mod">
          <ac:chgData name="Aubrey Weber" userId="c30da8df-bb46-4243-9495-6446d0253bd0" providerId="ADAL" clId="{0F8A8DE0-928F-4B02-A384-1E996B92F23D}" dt="2020-09-23T13:43:33.969" v="6503" actId="478"/>
          <ac:picMkLst>
            <pc:docMk/>
            <pc:sldMk cId="0" sldId="262"/>
            <ac:picMk id="6146" creationId="{BCDFEB6A-ED51-4C52-B185-BCA9F0F10CD4}"/>
          </ac:picMkLst>
        </pc:picChg>
      </pc:sldChg>
      <pc:sldChg chg="addSp delSp modSp add modNotesTx">
        <pc:chgData name="Aubrey Weber" userId="c30da8df-bb46-4243-9495-6446d0253bd0" providerId="ADAL" clId="{0F8A8DE0-928F-4B02-A384-1E996B92F23D}" dt="2020-09-23T13:36:53.850" v="6463" actId="20577"/>
        <pc:sldMkLst>
          <pc:docMk/>
          <pc:sldMk cId="28184641" sldId="263"/>
        </pc:sldMkLst>
        <pc:spChg chg="mod">
          <ac:chgData name="Aubrey Weber" userId="c30da8df-bb46-4243-9495-6446d0253bd0" providerId="ADAL" clId="{0F8A8DE0-928F-4B02-A384-1E996B92F23D}" dt="2020-09-18T17:03:48.142" v="1121" actId="1076"/>
          <ac:spMkLst>
            <pc:docMk/>
            <pc:sldMk cId="28184641" sldId="263"/>
            <ac:spMk id="2" creationId="{AE80D2CD-DFD0-421F-BD20-3DC025711B4D}"/>
          </ac:spMkLst>
        </pc:spChg>
        <pc:spChg chg="del">
          <ac:chgData name="Aubrey Weber" userId="c30da8df-bb46-4243-9495-6446d0253bd0" providerId="ADAL" clId="{0F8A8DE0-928F-4B02-A384-1E996B92F23D}" dt="2020-09-18T16:59:20.722" v="788"/>
          <ac:spMkLst>
            <pc:docMk/>
            <pc:sldMk cId="28184641" sldId="263"/>
            <ac:spMk id="3" creationId="{5B462784-EA8E-47CA-9441-B87880552EA2}"/>
          </ac:spMkLst>
        </pc:spChg>
        <pc:graphicFrameChg chg="add mod ord modGraphic">
          <ac:chgData name="Aubrey Weber" userId="c30da8df-bb46-4243-9495-6446d0253bd0" providerId="ADAL" clId="{0F8A8DE0-928F-4B02-A384-1E996B92F23D}" dt="2020-09-23T13:36:53.850" v="6463" actId="20577"/>
          <ac:graphicFrameMkLst>
            <pc:docMk/>
            <pc:sldMk cId="28184641" sldId="263"/>
            <ac:graphicFrameMk id="5" creationId="{5004AC0B-9DDC-47C9-B687-8F77BBBF3D8C}"/>
          </ac:graphicFrameMkLst>
        </pc:graphicFrameChg>
        <pc:picChg chg="add del mod">
          <ac:chgData name="Aubrey Weber" userId="c30da8df-bb46-4243-9495-6446d0253bd0" providerId="ADAL" clId="{0F8A8DE0-928F-4B02-A384-1E996B92F23D}" dt="2020-09-23T13:20:07.394" v="6184" actId="478"/>
          <ac:picMkLst>
            <pc:docMk/>
            <pc:sldMk cId="28184641" sldId="263"/>
            <ac:picMk id="6" creationId="{46807CCE-DF00-4386-AA65-C896CC3E06BF}"/>
          </ac:picMkLst>
        </pc:picChg>
      </pc:sldChg>
      <pc:sldChg chg="addSp delSp modSp add addCm delCm modCm">
        <pc:chgData name="Aubrey Weber" userId="c30da8df-bb46-4243-9495-6446d0253bd0" providerId="ADAL" clId="{0F8A8DE0-928F-4B02-A384-1E996B92F23D}" dt="2020-09-24T11:22:59.405" v="9546" actId="1592"/>
        <pc:sldMkLst>
          <pc:docMk/>
          <pc:sldMk cId="1046566518" sldId="264"/>
        </pc:sldMkLst>
        <pc:spChg chg="mod">
          <ac:chgData name="Aubrey Weber" userId="c30da8df-bb46-4243-9495-6446d0253bd0" providerId="ADAL" clId="{0F8A8DE0-928F-4B02-A384-1E996B92F23D}" dt="2020-09-18T16:56:49.497" v="614" actId="20577"/>
          <ac:spMkLst>
            <pc:docMk/>
            <pc:sldMk cId="1046566518" sldId="264"/>
            <ac:spMk id="2" creationId="{35D5BD6F-4FD5-4DB2-9FBB-79A955CDDA53}"/>
          </ac:spMkLst>
        </pc:spChg>
        <pc:spChg chg="del mod">
          <ac:chgData name="Aubrey Weber" userId="c30da8df-bb46-4243-9495-6446d0253bd0" providerId="ADAL" clId="{0F8A8DE0-928F-4B02-A384-1E996B92F23D}" dt="2020-09-22T17:14:25.863" v="2458" actId="478"/>
          <ac:spMkLst>
            <pc:docMk/>
            <pc:sldMk cId="1046566518" sldId="264"/>
            <ac:spMk id="3" creationId="{D7251456-3AE1-479C-96EF-E001D0C27B90}"/>
          </ac:spMkLst>
        </pc:spChg>
        <pc:spChg chg="add mod">
          <ac:chgData name="Aubrey Weber" userId="c30da8df-bb46-4243-9495-6446d0253bd0" providerId="ADAL" clId="{0F8A8DE0-928F-4B02-A384-1E996B92F23D}" dt="2020-09-23T14:26:08.152" v="6902" actId="1076"/>
          <ac:spMkLst>
            <pc:docMk/>
            <pc:sldMk cId="1046566518" sldId="264"/>
            <ac:spMk id="7" creationId="{33B6F0F2-3C41-43C5-BF65-A64A61625E85}"/>
          </ac:spMkLst>
        </pc:spChg>
        <pc:spChg chg="add mod">
          <ac:chgData name="Aubrey Weber" userId="c30da8df-bb46-4243-9495-6446d0253bd0" providerId="ADAL" clId="{0F8A8DE0-928F-4B02-A384-1E996B92F23D}" dt="2020-09-23T14:26:14.864" v="6903" actId="1076"/>
          <ac:spMkLst>
            <pc:docMk/>
            <pc:sldMk cId="1046566518" sldId="264"/>
            <ac:spMk id="8" creationId="{D6EFD9BB-AACF-4755-9B93-688AD5BAC2F6}"/>
          </ac:spMkLst>
        </pc:spChg>
        <pc:spChg chg="add mod">
          <ac:chgData name="Aubrey Weber" userId="c30da8df-bb46-4243-9495-6446d0253bd0" providerId="ADAL" clId="{0F8A8DE0-928F-4B02-A384-1E996B92F23D}" dt="2020-09-23T14:26:33.763" v="6904" actId="1076"/>
          <ac:spMkLst>
            <pc:docMk/>
            <pc:sldMk cId="1046566518" sldId="264"/>
            <ac:spMk id="9" creationId="{563E798C-95D4-4478-85E6-3CA03C85B265}"/>
          </ac:spMkLst>
        </pc:spChg>
        <pc:spChg chg="add del mod">
          <ac:chgData name="Aubrey Weber" userId="c30da8df-bb46-4243-9495-6446d0253bd0" providerId="ADAL" clId="{0F8A8DE0-928F-4B02-A384-1E996B92F23D}" dt="2020-09-22T17:14:28.017" v="2459" actId="478"/>
          <ac:spMkLst>
            <pc:docMk/>
            <pc:sldMk cId="1046566518" sldId="264"/>
            <ac:spMk id="11" creationId="{DB4F8CDA-76D6-41AD-BCE6-1FF202993EC2}"/>
          </ac:spMkLst>
        </pc:spChg>
        <pc:picChg chg="add mod modCrop">
          <ac:chgData name="Aubrey Weber" userId="c30da8df-bb46-4243-9495-6446d0253bd0" providerId="ADAL" clId="{0F8A8DE0-928F-4B02-A384-1E996B92F23D}" dt="2020-09-22T20:25:36.811" v="4436" actId="1076"/>
          <ac:picMkLst>
            <pc:docMk/>
            <pc:sldMk cId="1046566518" sldId="264"/>
            <ac:picMk id="5" creationId="{93571299-8A83-4487-B690-EB4D27275F6A}"/>
          </ac:picMkLst>
        </pc:picChg>
        <pc:picChg chg="add del mod">
          <ac:chgData name="Aubrey Weber" userId="c30da8df-bb46-4243-9495-6446d0253bd0" providerId="ADAL" clId="{0F8A8DE0-928F-4B02-A384-1E996B92F23D}" dt="2020-09-22T17:03:55.333" v="2011" actId="478"/>
          <ac:picMkLst>
            <pc:docMk/>
            <pc:sldMk cId="1046566518" sldId="264"/>
            <ac:picMk id="6" creationId="{E97DA6FB-4CCB-4F07-BC52-803D83534125}"/>
          </ac:picMkLst>
        </pc:picChg>
        <pc:picChg chg="add mod modCrop">
          <ac:chgData name="Aubrey Weber" userId="c30da8df-bb46-4243-9495-6446d0253bd0" providerId="ADAL" clId="{0F8A8DE0-928F-4B02-A384-1E996B92F23D}" dt="2020-09-23T11:19:08.508" v="4451" actId="1076"/>
          <ac:picMkLst>
            <pc:docMk/>
            <pc:sldMk cId="1046566518" sldId="264"/>
            <ac:picMk id="13" creationId="{74F8CFBE-B398-4AB8-86F6-F8C985431B0D}"/>
          </ac:picMkLst>
        </pc:picChg>
        <pc:picChg chg="add del mod">
          <ac:chgData name="Aubrey Weber" userId="c30da8df-bb46-4243-9495-6446d0253bd0" providerId="ADAL" clId="{0F8A8DE0-928F-4B02-A384-1E996B92F23D}" dt="2020-09-23T11:19:03.788" v="4450" actId="478"/>
          <ac:picMkLst>
            <pc:docMk/>
            <pc:sldMk cId="1046566518" sldId="264"/>
            <ac:picMk id="4098" creationId="{99253E9F-7024-424E-87B7-1CEE3BA3104C}"/>
          </ac:picMkLst>
        </pc:picChg>
        <pc:picChg chg="add mod">
          <ac:chgData name="Aubrey Weber" userId="c30da8df-bb46-4243-9495-6446d0253bd0" providerId="ADAL" clId="{0F8A8DE0-928F-4B02-A384-1E996B92F23D}" dt="2020-09-22T20:25:50.474" v="4439" actId="1076"/>
          <ac:picMkLst>
            <pc:docMk/>
            <pc:sldMk cId="1046566518" sldId="264"/>
            <ac:picMk id="4100" creationId="{25D33CB0-6058-4E0E-BB61-AFB44AD6A06A}"/>
          </ac:picMkLst>
        </pc:picChg>
      </pc:sldChg>
      <pc:sldChg chg="addSp delSp modSp add addCm delCm modCm modNotesTx">
        <pc:chgData name="Aubrey Weber" userId="c30da8df-bb46-4243-9495-6446d0253bd0" providerId="ADAL" clId="{0F8A8DE0-928F-4B02-A384-1E996B92F23D}" dt="2020-09-25T21:02:57.457" v="10436" actId="1592"/>
        <pc:sldMkLst>
          <pc:docMk/>
          <pc:sldMk cId="494391326" sldId="265"/>
        </pc:sldMkLst>
        <pc:spChg chg="mod">
          <ac:chgData name="Aubrey Weber" userId="c30da8df-bb46-4243-9495-6446d0253bd0" providerId="ADAL" clId="{0F8A8DE0-928F-4B02-A384-1E996B92F23D}" dt="2020-09-23T14:35:40.879" v="6931" actId="14100"/>
          <ac:spMkLst>
            <pc:docMk/>
            <pc:sldMk cId="494391326" sldId="265"/>
            <ac:spMk id="2" creationId="{CD394974-E054-42CD-B0AF-F99B61C741F8}"/>
          </ac:spMkLst>
        </pc:spChg>
        <pc:spChg chg="del">
          <ac:chgData name="Aubrey Weber" userId="c30da8df-bb46-4243-9495-6446d0253bd0" providerId="ADAL" clId="{0F8A8DE0-928F-4B02-A384-1E996B92F23D}" dt="2020-09-22T20:03:15.378" v="4352" actId="478"/>
          <ac:spMkLst>
            <pc:docMk/>
            <pc:sldMk cId="494391326" sldId="265"/>
            <ac:spMk id="3" creationId="{F4AF61DF-57AB-407A-910D-92F3712395AA}"/>
          </ac:spMkLst>
        </pc:spChg>
        <pc:picChg chg="add mod">
          <ac:chgData name="Aubrey Weber" userId="c30da8df-bb46-4243-9495-6446d0253bd0" providerId="ADAL" clId="{0F8A8DE0-928F-4B02-A384-1E996B92F23D}" dt="2020-09-23T14:36:40.240" v="6952" actId="1076"/>
          <ac:picMkLst>
            <pc:docMk/>
            <pc:sldMk cId="494391326" sldId="265"/>
            <ac:picMk id="5" creationId="{EE7784DB-DCDD-4582-8166-B50FFB12B586}"/>
          </ac:picMkLst>
        </pc:picChg>
      </pc:sldChg>
      <pc:sldChg chg="addSp delSp modSp add mod">
        <pc:chgData name="Aubrey Weber" userId="c30da8df-bb46-4243-9495-6446d0253bd0" providerId="ADAL" clId="{0F8A8DE0-928F-4B02-A384-1E996B92F23D}" dt="2020-09-22T18:57:52.319" v="4186" actId="1035"/>
        <pc:sldMkLst>
          <pc:docMk/>
          <pc:sldMk cId="834193416" sldId="266"/>
        </pc:sldMkLst>
        <pc:spChg chg="mod">
          <ac:chgData name="Aubrey Weber" userId="c30da8df-bb46-4243-9495-6446d0253bd0" providerId="ADAL" clId="{0F8A8DE0-928F-4B02-A384-1E996B92F23D}" dt="2020-09-22T18:26:34.882" v="3385" actId="113"/>
          <ac:spMkLst>
            <pc:docMk/>
            <pc:sldMk cId="834193416" sldId="266"/>
            <ac:spMk id="2" creationId="{DDD085B2-361C-4090-A224-D8918E8F801F}"/>
          </ac:spMkLst>
        </pc:spChg>
        <pc:spChg chg="del">
          <ac:chgData name="Aubrey Weber" userId="c30da8df-bb46-4243-9495-6446d0253bd0" providerId="ADAL" clId="{0F8A8DE0-928F-4B02-A384-1E996B92F23D}" dt="2020-09-22T18:19:29.157" v="3182" actId="478"/>
          <ac:spMkLst>
            <pc:docMk/>
            <pc:sldMk cId="834193416" sldId="266"/>
            <ac:spMk id="3" creationId="{FB72CB95-7F76-4C0F-BFB4-B18763CE2D3F}"/>
          </ac:spMkLst>
        </pc:spChg>
        <pc:graphicFrameChg chg="add mod">
          <ac:chgData name="Aubrey Weber" userId="c30da8df-bb46-4243-9495-6446d0253bd0" providerId="ADAL" clId="{0F8A8DE0-928F-4B02-A384-1E996B92F23D}" dt="2020-09-22T18:57:52.319" v="4186" actId="1035"/>
          <ac:graphicFrameMkLst>
            <pc:docMk/>
            <pc:sldMk cId="834193416" sldId="266"/>
            <ac:graphicFrameMk id="8" creationId="{34B69A70-9DC4-4A62-AAB3-524CCF115F38}"/>
          </ac:graphicFrameMkLst>
        </pc:graphicFrameChg>
        <pc:picChg chg="add del">
          <ac:chgData name="Aubrey Weber" userId="c30da8df-bb46-4243-9495-6446d0253bd0" providerId="ADAL" clId="{0F8A8DE0-928F-4B02-A384-1E996B92F23D}" dt="2020-09-22T17:53:57.771" v="2787" actId="478"/>
          <ac:picMkLst>
            <pc:docMk/>
            <pc:sldMk cId="834193416" sldId="266"/>
            <ac:picMk id="5" creationId="{E2A10B70-EFCE-4589-B60C-8918639BF178}"/>
          </ac:picMkLst>
        </pc:picChg>
      </pc:sldChg>
      <pc:sldChg chg="addSp delSp modSp add ord modNotesTx">
        <pc:chgData name="Aubrey Weber" userId="c30da8df-bb46-4243-9495-6446d0253bd0" providerId="ADAL" clId="{0F8A8DE0-928F-4B02-A384-1E996B92F23D}" dt="2020-09-23T14:33:34.496" v="6923" actId="20577"/>
        <pc:sldMkLst>
          <pc:docMk/>
          <pc:sldMk cId="3602371397" sldId="267"/>
        </pc:sldMkLst>
        <pc:spChg chg="mod">
          <ac:chgData name="Aubrey Weber" userId="c30da8df-bb46-4243-9495-6446d0253bd0" providerId="ADAL" clId="{0F8A8DE0-928F-4B02-A384-1E996B92F23D}" dt="2020-09-21T18:37:08.122" v="1608" actId="20577"/>
          <ac:spMkLst>
            <pc:docMk/>
            <pc:sldMk cId="3602371397" sldId="267"/>
            <ac:spMk id="2" creationId="{8CB832F7-E03E-4968-9C25-79DACA073EA8}"/>
          </ac:spMkLst>
        </pc:spChg>
        <pc:spChg chg="del">
          <ac:chgData name="Aubrey Weber" userId="c30da8df-bb46-4243-9495-6446d0253bd0" providerId="ADAL" clId="{0F8A8DE0-928F-4B02-A384-1E996B92F23D}" dt="2020-09-21T18:37:11.523" v="1609" actId="478"/>
          <ac:spMkLst>
            <pc:docMk/>
            <pc:sldMk cId="3602371397" sldId="267"/>
            <ac:spMk id="3" creationId="{F0BC3887-C12D-474F-9181-5BF0305A0784}"/>
          </ac:spMkLst>
        </pc:spChg>
        <pc:picChg chg="add del mod">
          <ac:chgData name="Aubrey Weber" userId="c30da8df-bb46-4243-9495-6446d0253bd0" providerId="ADAL" clId="{0F8A8DE0-928F-4B02-A384-1E996B92F23D}" dt="2020-09-21T18:39:37.519" v="1626" actId="478"/>
          <ac:picMkLst>
            <pc:docMk/>
            <pc:sldMk cId="3602371397" sldId="267"/>
            <ac:picMk id="7" creationId="{22F1B4D6-C214-4003-A53A-71CC779A79DD}"/>
          </ac:picMkLst>
        </pc:picChg>
        <pc:picChg chg="add del mod">
          <ac:chgData name="Aubrey Weber" userId="c30da8df-bb46-4243-9495-6446d0253bd0" providerId="ADAL" clId="{0F8A8DE0-928F-4B02-A384-1E996B92F23D}" dt="2020-09-21T18:39:37.058" v="1625" actId="478"/>
          <ac:picMkLst>
            <pc:docMk/>
            <pc:sldMk cId="3602371397" sldId="267"/>
            <ac:picMk id="8" creationId="{E1E39D95-1DA1-48FE-B9D7-CF9BDC40ECB1}"/>
          </ac:picMkLst>
        </pc:picChg>
        <pc:picChg chg="add del mod">
          <ac:chgData name="Aubrey Weber" userId="c30da8df-bb46-4243-9495-6446d0253bd0" providerId="ADAL" clId="{0F8A8DE0-928F-4B02-A384-1E996B92F23D}" dt="2020-09-21T18:39:39.396" v="1629" actId="478"/>
          <ac:picMkLst>
            <pc:docMk/>
            <pc:sldMk cId="3602371397" sldId="267"/>
            <ac:picMk id="9" creationId="{669A1887-08C8-45B7-AC08-323D364F0CFF}"/>
          </ac:picMkLst>
        </pc:picChg>
        <pc:picChg chg="add del mod">
          <ac:chgData name="Aubrey Weber" userId="c30da8df-bb46-4243-9495-6446d0253bd0" providerId="ADAL" clId="{0F8A8DE0-928F-4B02-A384-1E996B92F23D}" dt="2020-09-21T18:39:38.732" v="1628" actId="478"/>
          <ac:picMkLst>
            <pc:docMk/>
            <pc:sldMk cId="3602371397" sldId="267"/>
            <ac:picMk id="10" creationId="{C7FC1103-A1B9-4D63-A81F-95AE9A222B0E}"/>
          </ac:picMkLst>
        </pc:picChg>
        <pc:picChg chg="add mod">
          <ac:chgData name="Aubrey Weber" userId="c30da8df-bb46-4243-9495-6446d0253bd0" providerId="ADAL" clId="{0F8A8DE0-928F-4B02-A384-1E996B92F23D}" dt="2020-09-21T18:55:30.865" v="1905" actId="1076"/>
          <ac:picMkLst>
            <pc:docMk/>
            <pc:sldMk cId="3602371397" sldId="267"/>
            <ac:picMk id="12" creationId="{02D40836-44B7-47CA-AAA9-3F8790074CDE}"/>
          </ac:picMkLst>
        </pc:picChg>
        <pc:picChg chg="add mod">
          <ac:chgData name="Aubrey Weber" userId="c30da8df-bb46-4243-9495-6446d0253bd0" providerId="ADAL" clId="{0F8A8DE0-928F-4B02-A384-1E996B92F23D}" dt="2020-09-21T18:55:28.608" v="1904" actId="1076"/>
          <ac:picMkLst>
            <pc:docMk/>
            <pc:sldMk cId="3602371397" sldId="267"/>
            <ac:picMk id="13" creationId="{C082DF16-A440-46E1-993C-AA9F0EAF6931}"/>
          </ac:picMkLst>
        </pc:picChg>
        <pc:picChg chg="add mod">
          <ac:chgData name="Aubrey Weber" userId="c30da8df-bb46-4243-9495-6446d0253bd0" providerId="ADAL" clId="{0F8A8DE0-928F-4B02-A384-1E996B92F23D}" dt="2020-09-21T18:55:46.782" v="1907" actId="1076"/>
          <ac:picMkLst>
            <pc:docMk/>
            <pc:sldMk cId="3602371397" sldId="267"/>
            <ac:picMk id="14" creationId="{F760A1FC-5235-4F8B-979A-961793D7A77C}"/>
          </ac:picMkLst>
        </pc:picChg>
        <pc:picChg chg="add mod">
          <ac:chgData name="Aubrey Weber" userId="c30da8df-bb46-4243-9495-6446d0253bd0" providerId="ADAL" clId="{0F8A8DE0-928F-4B02-A384-1E996B92F23D}" dt="2020-09-21T18:55:37.004" v="1906" actId="1076"/>
          <ac:picMkLst>
            <pc:docMk/>
            <pc:sldMk cId="3602371397" sldId="267"/>
            <ac:picMk id="15" creationId="{BE350D0B-AA23-4F9A-9CC6-DDF2B27DBE99}"/>
          </ac:picMkLst>
        </pc:picChg>
        <pc:picChg chg="add mod">
          <ac:chgData name="Aubrey Weber" userId="c30da8df-bb46-4243-9495-6446d0253bd0" providerId="ADAL" clId="{0F8A8DE0-928F-4B02-A384-1E996B92F23D}" dt="2020-09-21T18:55:20.326" v="1903" actId="1076"/>
          <ac:picMkLst>
            <pc:docMk/>
            <pc:sldMk cId="3602371397" sldId="267"/>
            <ac:picMk id="16" creationId="{E64E407F-EA79-4E8D-9F00-2BA1400B88DD}"/>
          </ac:picMkLst>
        </pc:picChg>
        <pc:picChg chg="add del mod">
          <ac:chgData name="Aubrey Weber" userId="c30da8df-bb46-4243-9495-6446d0253bd0" providerId="ADAL" clId="{0F8A8DE0-928F-4B02-A384-1E996B92F23D}" dt="2020-09-21T18:39:40.060" v="1630" actId="478"/>
          <ac:picMkLst>
            <pc:docMk/>
            <pc:sldMk cId="3602371397" sldId="267"/>
            <ac:picMk id="1026" creationId="{0DDF9B90-A214-4133-A836-B8BBE382981F}"/>
          </ac:picMkLst>
        </pc:picChg>
        <pc:picChg chg="add del mod">
          <ac:chgData name="Aubrey Weber" userId="c30da8df-bb46-4243-9495-6446d0253bd0" providerId="ADAL" clId="{0F8A8DE0-928F-4B02-A384-1E996B92F23D}" dt="2020-09-21T18:39:38.144" v="1627" actId="478"/>
          <ac:picMkLst>
            <pc:docMk/>
            <pc:sldMk cId="3602371397" sldId="267"/>
            <ac:picMk id="1027" creationId="{520149DB-16F7-4149-B123-E0AC3BFDC401}"/>
          </ac:picMkLst>
        </pc:picChg>
        <pc:picChg chg="add mod">
          <ac:chgData name="Aubrey Weber" userId="c30da8df-bb46-4243-9495-6446d0253bd0" providerId="ADAL" clId="{0F8A8DE0-928F-4B02-A384-1E996B92F23D}" dt="2020-09-21T18:53:51.520" v="1893" actId="1076"/>
          <ac:picMkLst>
            <pc:docMk/>
            <pc:sldMk cId="3602371397" sldId="267"/>
            <ac:picMk id="1029" creationId="{6D2BB6C3-1793-4779-96B7-F927928BA0F2}"/>
          </ac:picMkLst>
        </pc:picChg>
      </pc:sldChg>
      <pc:sldChg chg="addSp delSp modSp add modNotesTx">
        <pc:chgData name="Aubrey Weber" userId="c30da8df-bb46-4243-9495-6446d0253bd0" providerId="ADAL" clId="{0F8A8DE0-928F-4B02-A384-1E996B92F23D}" dt="2020-09-23T17:48:30.522" v="8862" actId="20577"/>
        <pc:sldMkLst>
          <pc:docMk/>
          <pc:sldMk cId="1942387534" sldId="268"/>
        </pc:sldMkLst>
        <pc:spChg chg="mod">
          <ac:chgData name="Aubrey Weber" userId="c30da8df-bb46-4243-9495-6446d0253bd0" providerId="ADAL" clId="{0F8A8DE0-928F-4B02-A384-1E996B92F23D}" dt="2020-09-23T14:36:55.932" v="6956" actId="20577"/>
          <ac:spMkLst>
            <pc:docMk/>
            <pc:sldMk cId="1942387534" sldId="268"/>
            <ac:spMk id="2" creationId="{8599EEA9-A49C-421A-9948-30A6E43DC1EB}"/>
          </ac:spMkLst>
        </pc:spChg>
        <pc:spChg chg="del">
          <ac:chgData name="Aubrey Weber" userId="c30da8df-bb46-4243-9495-6446d0253bd0" providerId="ADAL" clId="{0F8A8DE0-928F-4B02-A384-1E996B92F23D}" dt="2020-09-22T20:02:42.779" v="4325" actId="478"/>
          <ac:spMkLst>
            <pc:docMk/>
            <pc:sldMk cId="1942387534" sldId="268"/>
            <ac:spMk id="3" creationId="{8B5D3C4A-9A46-47AC-B710-F253879ACCE3}"/>
          </ac:spMkLst>
        </pc:spChg>
        <pc:spChg chg="add mod">
          <ac:chgData name="Aubrey Weber" userId="c30da8df-bb46-4243-9495-6446d0253bd0" providerId="ADAL" clId="{0F8A8DE0-928F-4B02-A384-1E996B92F23D}" dt="2020-09-23T13:18:59.884" v="6176" actId="14100"/>
          <ac:spMkLst>
            <pc:docMk/>
            <pc:sldMk cId="1942387534" sldId="268"/>
            <ac:spMk id="5" creationId="{E47EA2D4-2971-4292-BBFF-BBC2D16D9B88}"/>
          </ac:spMkLst>
        </pc:spChg>
        <pc:picChg chg="add mod">
          <ac:chgData name="Aubrey Weber" userId="c30da8df-bb46-4243-9495-6446d0253bd0" providerId="ADAL" clId="{0F8A8DE0-928F-4B02-A384-1E996B92F23D}" dt="2020-09-23T13:20:40.581" v="6185" actId="1076"/>
          <ac:picMkLst>
            <pc:docMk/>
            <pc:sldMk cId="1942387534" sldId="268"/>
            <ac:picMk id="7" creationId="{BA329A18-AACF-4CDD-8293-A5F9FAEA752A}"/>
          </ac:picMkLst>
        </pc:picChg>
      </pc:sldChg>
      <pc:sldChg chg="addSp delSp modSp add">
        <pc:chgData name="Aubrey Weber" userId="c30da8df-bb46-4243-9495-6446d0253bd0" providerId="ADAL" clId="{0F8A8DE0-928F-4B02-A384-1E996B92F23D}" dt="2020-09-23T17:42:42.752" v="8836" actId="2711"/>
        <pc:sldMkLst>
          <pc:docMk/>
          <pc:sldMk cId="3148235744" sldId="269"/>
        </pc:sldMkLst>
        <pc:spChg chg="del">
          <ac:chgData name="Aubrey Weber" userId="c30da8df-bb46-4243-9495-6446d0253bd0" providerId="ADAL" clId="{0F8A8DE0-928F-4B02-A384-1E996B92F23D}" dt="2020-09-18T17:15:50.794" v="1271"/>
          <ac:spMkLst>
            <pc:docMk/>
            <pc:sldMk cId="3148235744" sldId="269"/>
            <ac:spMk id="2" creationId="{0E974B7B-5E48-43AC-9A1E-273F96D7C119}"/>
          </ac:spMkLst>
        </pc:spChg>
        <pc:spChg chg="del">
          <ac:chgData name="Aubrey Weber" userId="c30da8df-bb46-4243-9495-6446d0253bd0" providerId="ADAL" clId="{0F8A8DE0-928F-4B02-A384-1E996B92F23D}" dt="2020-09-18T17:15:50.794" v="1271"/>
          <ac:spMkLst>
            <pc:docMk/>
            <pc:sldMk cId="3148235744" sldId="269"/>
            <ac:spMk id="3" creationId="{6BD8AC4B-9AFD-4F0A-9DFA-3A72C52ABCC8}"/>
          </ac:spMkLst>
        </pc:spChg>
        <pc:spChg chg="add mod">
          <ac:chgData name="Aubrey Weber" userId="c30da8df-bb46-4243-9495-6446d0253bd0" providerId="ADAL" clId="{0F8A8DE0-928F-4B02-A384-1E996B92F23D}" dt="2020-09-18T17:17:58.560" v="1314" actId="208"/>
          <ac:spMkLst>
            <pc:docMk/>
            <pc:sldMk cId="3148235744" sldId="269"/>
            <ac:spMk id="5" creationId="{71F3B6DE-AB6E-4FEC-B9FD-2CB3472C7D9D}"/>
          </ac:spMkLst>
        </pc:spChg>
        <pc:spChg chg="add mod">
          <ac:chgData name="Aubrey Weber" userId="c30da8df-bb46-4243-9495-6446d0253bd0" providerId="ADAL" clId="{0F8A8DE0-928F-4B02-A384-1E996B92F23D}" dt="2020-09-23T17:42:42.752" v="8836" actId="2711"/>
          <ac:spMkLst>
            <pc:docMk/>
            <pc:sldMk cId="3148235744" sldId="269"/>
            <ac:spMk id="6" creationId="{00DA49C7-3366-415D-A645-D02EBEC869E0}"/>
          </ac:spMkLst>
        </pc:spChg>
      </pc:sldChg>
      <pc:sldChg chg="modSp add">
        <pc:chgData name="Aubrey Weber" userId="c30da8df-bb46-4243-9495-6446d0253bd0" providerId="ADAL" clId="{0F8A8DE0-928F-4B02-A384-1E996B92F23D}" dt="2020-09-23T17:42:53.717" v="8837" actId="2711"/>
        <pc:sldMkLst>
          <pc:docMk/>
          <pc:sldMk cId="1426539743" sldId="270"/>
        </pc:sldMkLst>
        <pc:spChg chg="mod">
          <ac:chgData name="Aubrey Weber" userId="c30da8df-bb46-4243-9495-6446d0253bd0" providerId="ADAL" clId="{0F8A8DE0-928F-4B02-A384-1E996B92F23D}" dt="2020-09-23T17:42:53.717" v="8837" actId="2711"/>
          <ac:spMkLst>
            <pc:docMk/>
            <pc:sldMk cId="1426539743" sldId="270"/>
            <ac:spMk id="6" creationId="{00DA49C7-3366-415D-A645-D02EBEC869E0}"/>
          </ac:spMkLst>
        </pc:spChg>
      </pc:sldChg>
      <pc:sldChg chg="modSp add">
        <pc:chgData name="Aubrey Weber" userId="c30da8df-bb46-4243-9495-6446d0253bd0" providerId="ADAL" clId="{0F8A8DE0-928F-4B02-A384-1E996B92F23D}" dt="2020-09-23T17:43:16.841" v="8840" actId="113"/>
        <pc:sldMkLst>
          <pc:docMk/>
          <pc:sldMk cId="1689062675" sldId="271"/>
        </pc:sldMkLst>
        <pc:spChg chg="mod">
          <ac:chgData name="Aubrey Weber" userId="c30da8df-bb46-4243-9495-6446d0253bd0" providerId="ADAL" clId="{0F8A8DE0-928F-4B02-A384-1E996B92F23D}" dt="2020-09-23T17:43:16.841" v="8840" actId="113"/>
          <ac:spMkLst>
            <pc:docMk/>
            <pc:sldMk cId="1689062675" sldId="271"/>
            <ac:spMk id="6" creationId="{00DA49C7-3366-415D-A645-D02EBEC869E0}"/>
          </ac:spMkLst>
        </pc:spChg>
      </pc:sldChg>
      <pc:sldChg chg="delSp modSp add">
        <pc:chgData name="Aubrey Weber" userId="c30da8df-bb46-4243-9495-6446d0253bd0" providerId="ADAL" clId="{0F8A8DE0-928F-4B02-A384-1E996B92F23D}" dt="2020-09-23T17:43:39.908" v="8841" actId="2711"/>
        <pc:sldMkLst>
          <pc:docMk/>
          <pc:sldMk cId="3224558320" sldId="272"/>
        </pc:sldMkLst>
        <pc:spChg chg="mod">
          <ac:chgData name="Aubrey Weber" userId="c30da8df-bb46-4243-9495-6446d0253bd0" providerId="ADAL" clId="{0F8A8DE0-928F-4B02-A384-1E996B92F23D}" dt="2020-09-23T17:43:39.908" v="8841" actId="2711"/>
          <ac:spMkLst>
            <pc:docMk/>
            <pc:sldMk cId="3224558320" sldId="272"/>
            <ac:spMk id="6" creationId="{00DA49C7-3366-415D-A645-D02EBEC869E0}"/>
          </ac:spMkLst>
        </pc:spChg>
        <pc:picChg chg="del">
          <ac:chgData name="Aubrey Weber" userId="c30da8df-bb46-4243-9495-6446d0253bd0" providerId="ADAL" clId="{0F8A8DE0-928F-4B02-A384-1E996B92F23D}" dt="2020-09-22T17:53:02.240" v="2750"/>
          <ac:picMkLst>
            <pc:docMk/>
            <pc:sldMk cId="3224558320" sldId="272"/>
            <ac:picMk id="7" creationId="{31C5FD16-1A73-42E3-9B79-679BB55C109D}"/>
          </ac:picMkLst>
        </pc:picChg>
      </pc:sldChg>
      <pc:sldChg chg="modSp add">
        <pc:chgData name="Aubrey Weber" userId="c30da8df-bb46-4243-9495-6446d0253bd0" providerId="ADAL" clId="{0F8A8DE0-928F-4B02-A384-1E996B92F23D}" dt="2020-09-23T17:44:01.127" v="8844" actId="2711"/>
        <pc:sldMkLst>
          <pc:docMk/>
          <pc:sldMk cId="1262650155" sldId="273"/>
        </pc:sldMkLst>
        <pc:spChg chg="mod">
          <ac:chgData name="Aubrey Weber" userId="c30da8df-bb46-4243-9495-6446d0253bd0" providerId="ADAL" clId="{0F8A8DE0-928F-4B02-A384-1E996B92F23D}" dt="2020-09-23T17:44:01.127" v="8844" actId="2711"/>
          <ac:spMkLst>
            <pc:docMk/>
            <pc:sldMk cId="1262650155" sldId="273"/>
            <ac:spMk id="6" creationId="{00DA49C7-3366-415D-A645-D02EBEC869E0}"/>
          </ac:spMkLst>
        </pc:spChg>
      </pc:sldChg>
      <pc:sldChg chg="addSp delSp modSp add">
        <pc:chgData name="Aubrey Weber" userId="c30da8df-bb46-4243-9495-6446d0253bd0" providerId="ADAL" clId="{0F8A8DE0-928F-4B02-A384-1E996B92F23D}" dt="2020-09-23T14:24:28.252" v="6898" actId="1038"/>
        <pc:sldMkLst>
          <pc:docMk/>
          <pc:sldMk cId="266703196" sldId="274"/>
        </pc:sldMkLst>
        <pc:spChg chg="mod">
          <ac:chgData name="Aubrey Weber" userId="c30da8df-bb46-4243-9495-6446d0253bd0" providerId="ADAL" clId="{0F8A8DE0-928F-4B02-A384-1E996B92F23D}" dt="2020-09-23T13:16:44.150" v="6165" actId="114"/>
          <ac:spMkLst>
            <pc:docMk/>
            <pc:sldMk cId="266703196" sldId="274"/>
            <ac:spMk id="2" creationId="{77FBC0F8-7B1A-4D3B-91B0-2CE1DFF07E2C}"/>
          </ac:spMkLst>
        </pc:spChg>
        <pc:spChg chg="add mod">
          <ac:chgData name="Aubrey Weber" userId="c30da8df-bb46-4243-9495-6446d0253bd0" providerId="ADAL" clId="{0F8A8DE0-928F-4B02-A384-1E996B92F23D}" dt="2020-09-23T13:49:50.743" v="6633" actId="1076"/>
          <ac:spMkLst>
            <pc:docMk/>
            <pc:sldMk cId="266703196" sldId="274"/>
            <ac:spMk id="5" creationId="{1849A885-F82E-4B62-9F4F-D4B9B5DDFC8A}"/>
          </ac:spMkLst>
        </pc:spChg>
        <pc:spChg chg="add mod">
          <ac:chgData name="Aubrey Weber" userId="c30da8df-bb46-4243-9495-6446d0253bd0" providerId="ADAL" clId="{0F8A8DE0-928F-4B02-A384-1E996B92F23D}" dt="2020-09-23T14:22:34.081" v="6831" actId="208"/>
          <ac:spMkLst>
            <pc:docMk/>
            <pc:sldMk cId="266703196" sldId="274"/>
            <ac:spMk id="10" creationId="{8B764498-7A8F-44C9-8A2B-600D733C6DBC}"/>
          </ac:spMkLst>
        </pc:spChg>
        <pc:spChg chg="add mod">
          <ac:chgData name="Aubrey Weber" userId="c30da8df-bb46-4243-9495-6446d0253bd0" providerId="ADAL" clId="{0F8A8DE0-928F-4B02-A384-1E996B92F23D}" dt="2020-09-23T14:22:22.435" v="6830" actId="1076"/>
          <ac:spMkLst>
            <pc:docMk/>
            <pc:sldMk cId="266703196" sldId="274"/>
            <ac:spMk id="13" creationId="{18C8A74F-92A2-481A-B481-DED407BA68B9}"/>
          </ac:spMkLst>
        </pc:spChg>
        <pc:spChg chg="add mod">
          <ac:chgData name="Aubrey Weber" userId="c30da8df-bb46-4243-9495-6446d0253bd0" providerId="ADAL" clId="{0F8A8DE0-928F-4B02-A384-1E996B92F23D}" dt="2020-09-23T14:22:36.569" v="6832" actId="208"/>
          <ac:spMkLst>
            <pc:docMk/>
            <pc:sldMk cId="266703196" sldId="274"/>
            <ac:spMk id="19" creationId="{F5F3E5B7-7FD3-4474-95D5-4F2DF1EC45FA}"/>
          </ac:spMkLst>
        </pc:spChg>
        <pc:spChg chg="add mod">
          <ac:chgData name="Aubrey Weber" userId="c30da8df-bb46-4243-9495-6446d0253bd0" providerId="ADAL" clId="{0F8A8DE0-928F-4B02-A384-1E996B92F23D}" dt="2020-09-23T14:24:23.725" v="6897" actId="1076"/>
          <ac:spMkLst>
            <pc:docMk/>
            <pc:sldMk cId="266703196" sldId="274"/>
            <ac:spMk id="21" creationId="{6D98E88E-D4A3-4E9C-AC50-43EF196FBED7}"/>
          </ac:spMkLst>
        </pc:spChg>
        <pc:picChg chg="add mod">
          <ac:chgData name="Aubrey Weber" userId="c30da8df-bb46-4243-9495-6446d0253bd0" providerId="ADAL" clId="{0F8A8DE0-928F-4B02-A384-1E996B92F23D}" dt="2020-09-23T14:24:13.276" v="6896" actId="1038"/>
          <ac:picMkLst>
            <pc:docMk/>
            <pc:sldMk cId="266703196" sldId="274"/>
            <ac:picMk id="11" creationId="{2F73316D-0803-4879-9737-3BBF1ECD3F33}"/>
          </ac:picMkLst>
        </pc:picChg>
        <pc:picChg chg="add mod">
          <ac:chgData name="Aubrey Weber" userId="c30da8df-bb46-4243-9495-6446d0253bd0" providerId="ADAL" clId="{0F8A8DE0-928F-4B02-A384-1E996B92F23D}" dt="2020-09-23T14:24:28.252" v="6898" actId="1038"/>
          <ac:picMkLst>
            <pc:docMk/>
            <pc:sldMk cId="266703196" sldId="274"/>
            <ac:picMk id="22" creationId="{B5DAEB91-015E-4D89-980F-D6C9D9D2EEFD}"/>
          </ac:picMkLst>
        </pc:picChg>
        <pc:picChg chg="add del">
          <ac:chgData name="Aubrey Weber" userId="c30da8df-bb46-4243-9495-6446d0253bd0" providerId="ADAL" clId="{0F8A8DE0-928F-4B02-A384-1E996B92F23D}" dt="2020-09-21T18:46:24.789" v="1775"/>
          <ac:picMkLst>
            <pc:docMk/>
            <pc:sldMk cId="266703196" sldId="274"/>
            <ac:picMk id="2050" creationId="{9824E0B3-1D0C-4A9C-A8CE-C1BA04EA1B72}"/>
          </ac:picMkLst>
        </pc:picChg>
        <pc:picChg chg="del mod">
          <ac:chgData name="Aubrey Weber" userId="c30da8df-bb46-4243-9495-6446d0253bd0" providerId="ADAL" clId="{0F8A8DE0-928F-4B02-A384-1E996B92F23D}" dt="2020-09-21T18:47:28.851" v="1778" actId="478"/>
          <ac:picMkLst>
            <pc:docMk/>
            <pc:sldMk cId="266703196" sldId="274"/>
            <ac:picMk id="2052" creationId="{6EAD326E-AB76-4973-B6BF-BB83A0AB6F40}"/>
          </ac:picMkLst>
        </pc:picChg>
        <pc:picChg chg="del">
          <ac:chgData name="Aubrey Weber" userId="c30da8df-bb46-4243-9495-6446d0253bd0" providerId="ADAL" clId="{0F8A8DE0-928F-4B02-A384-1E996B92F23D}" dt="2020-09-21T18:46:42.487" v="1776" actId="478"/>
          <ac:picMkLst>
            <pc:docMk/>
            <pc:sldMk cId="266703196" sldId="274"/>
            <ac:picMk id="2054" creationId="{019C2897-5FA9-4782-92A4-D756984BC5E0}"/>
          </ac:picMkLst>
        </pc:picChg>
        <pc:picChg chg="add mod">
          <ac:chgData name="Aubrey Weber" userId="c30da8df-bb46-4243-9495-6446d0253bd0" providerId="ADAL" clId="{0F8A8DE0-928F-4B02-A384-1E996B92F23D}" dt="2020-09-23T13:49:50.743" v="6633" actId="1076"/>
          <ac:picMkLst>
            <pc:docMk/>
            <pc:sldMk cId="266703196" sldId="274"/>
            <ac:picMk id="2056" creationId="{00E9DC2D-69F7-414B-9361-1E95D91AF4E7}"/>
          </ac:picMkLst>
        </pc:picChg>
        <pc:picChg chg="add del mod">
          <ac:chgData name="Aubrey Weber" userId="c30da8df-bb46-4243-9495-6446d0253bd0" providerId="ADAL" clId="{0F8A8DE0-928F-4B02-A384-1E996B92F23D}" dt="2020-09-23T14:18:12.747" v="6791" actId="478"/>
          <ac:picMkLst>
            <pc:docMk/>
            <pc:sldMk cId="266703196" sldId="274"/>
            <ac:picMk id="2058" creationId="{EF586C27-84EC-4225-B8A3-09EAE837D3E2}"/>
          </ac:picMkLst>
        </pc:picChg>
        <pc:picChg chg="add mod">
          <ac:chgData name="Aubrey Weber" userId="c30da8df-bb46-4243-9495-6446d0253bd0" providerId="ADAL" clId="{0F8A8DE0-928F-4B02-A384-1E996B92F23D}" dt="2020-09-23T14:00:12.911" v="6644" actId="1076"/>
          <ac:picMkLst>
            <pc:docMk/>
            <pc:sldMk cId="266703196" sldId="274"/>
            <ac:picMk id="2060" creationId="{280B5A9F-73B7-46FA-AED0-9F0B5337FEA7}"/>
          </ac:picMkLst>
        </pc:picChg>
        <pc:picChg chg="add mod">
          <ac:chgData name="Aubrey Weber" userId="c30da8df-bb46-4243-9495-6446d0253bd0" providerId="ADAL" clId="{0F8A8DE0-928F-4B02-A384-1E996B92F23D}" dt="2020-09-23T14:23:53.010" v="6887" actId="1076"/>
          <ac:picMkLst>
            <pc:docMk/>
            <pc:sldMk cId="266703196" sldId="274"/>
            <ac:picMk id="2062" creationId="{C7CA20E6-89AD-491F-87EF-B5A0320BAB5A}"/>
          </ac:picMkLst>
        </pc:picChg>
        <pc:cxnChg chg="add del mod">
          <ac:chgData name="Aubrey Weber" userId="c30da8df-bb46-4243-9495-6446d0253bd0" providerId="ADAL" clId="{0F8A8DE0-928F-4B02-A384-1E996B92F23D}" dt="2020-09-23T14:19:23.675" v="6797" actId="478"/>
          <ac:cxnSpMkLst>
            <pc:docMk/>
            <pc:sldMk cId="266703196" sldId="274"/>
            <ac:cxnSpMk id="7" creationId="{14AD124C-87F4-4718-A464-35B72C512E96}"/>
          </ac:cxnSpMkLst>
        </pc:cxnChg>
      </pc:sldChg>
      <pc:sldChg chg="addSp delSp modSp add">
        <pc:chgData name="Aubrey Weber" userId="c30da8df-bb46-4243-9495-6446d0253bd0" providerId="ADAL" clId="{0F8A8DE0-928F-4B02-A384-1E996B92F23D}" dt="2020-09-23T14:53:10.417" v="7112" actId="14100"/>
        <pc:sldMkLst>
          <pc:docMk/>
          <pc:sldMk cId="875534957" sldId="275"/>
        </pc:sldMkLst>
        <pc:spChg chg="mod">
          <ac:chgData name="Aubrey Weber" userId="c30da8df-bb46-4243-9495-6446d0253bd0" providerId="ADAL" clId="{0F8A8DE0-928F-4B02-A384-1E996B92F23D}" dt="2020-09-23T14:39:18.195" v="7046" actId="14100"/>
          <ac:spMkLst>
            <pc:docMk/>
            <pc:sldMk cId="875534957" sldId="275"/>
            <ac:spMk id="2" creationId="{7DFBB99A-9890-4802-925E-6A5F5FF23A67}"/>
          </ac:spMkLst>
        </pc:spChg>
        <pc:spChg chg="add mod">
          <ac:chgData name="Aubrey Weber" userId="c30da8df-bb46-4243-9495-6446d0253bd0" providerId="ADAL" clId="{0F8A8DE0-928F-4B02-A384-1E996B92F23D}" dt="2020-09-23T14:52:53.835" v="7109" actId="14100"/>
          <ac:spMkLst>
            <pc:docMk/>
            <pc:sldMk cId="875534957" sldId="275"/>
            <ac:spMk id="4" creationId="{87B33865-066B-4006-A5E9-3E2E3D86163D}"/>
          </ac:spMkLst>
        </pc:spChg>
        <pc:spChg chg="add del mod">
          <ac:chgData name="Aubrey Weber" userId="c30da8df-bb46-4243-9495-6446d0253bd0" providerId="ADAL" clId="{0F8A8DE0-928F-4B02-A384-1E996B92F23D}" dt="2020-09-22T17:40:00.953" v="2584"/>
          <ac:spMkLst>
            <pc:docMk/>
            <pc:sldMk cId="875534957" sldId="275"/>
            <ac:spMk id="5" creationId="{299CA533-CCA9-4AB2-9E3D-2609AE77B44F}"/>
          </ac:spMkLst>
        </pc:spChg>
        <pc:spChg chg="add del mod">
          <ac:chgData name="Aubrey Weber" userId="c30da8df-bb46-4243-9495-6446d0253bd0" providerId="ADAL" clId="{0F8A8DE0-928F-4B02-A384-1E996B92F23D}" dt="2020-09-22T17:40:00.953" v="2584"/>
          <ac:spMkLst>
            <pc:docMk/>
            <pc:sldMk cId="875534957" sldId="275"/>
            <ac:spMk id="6" creationId="{35A61525-9466-420B-A336-C75907B3E73F}"/>
          </ac:spMkLst>
        </pc:spChg>
        <pc:spChg chg="add del mod">
          <ac:chgData name="Aubrey Weber" userId="c30da8df-bb46-4243-9495-6446d0253bd0" providerId="ADAL" clId="{0F8A8DE0-928F-4B02-A384-1E996B92F23D}" dt="2020-09-22T17:40:00.953" v="2584"/>
          <ac:spMkLst>
            <pc:docMk/>
            <pc:sldMk cId="875534957" sldId="275"/>
            <ac:spMk id="7" creationId="{AE71EBE6-0726-4AD2-869C-B87D220374F7}"/>
          </ac:spMkLst>
        </pc:spChg>
        <pc:spChg chg="add del mod">
          <ac:chgData name="Aubrey Weber" userId="c30da8df-bb46-4243-9495-6446d0253bd0" providerId="ADAL" clId="{0F8A8DE0-928F-4B02-A384-1E996B92F23D}" dt="2020-09-23T14:38:45.369" v="6959"/>
          <ac:spMkLst>
            <pc:docMk/>
            <pc:sldMk cId="875534957" sldId="275"/>
            <ac:spMk id="11" creationId="{3FA5F776-873E-4045-8D80-25F8E93C54CD}"/>
          </ac:spMkLst>
        </pc:spChg>
        <pc:spChg chg="add del mod">
          <ac:chgData name="Aubrey Weber" userId="c30da8df-bb46-4243-9495-6446d0253bd0" providerId="ADAL" clId="{0F8A8DE0-928F-4B02-A384-1E996B92F23D}" dt="2020-09-23T14:38:45.369" v="6959"/>
          <ac:spMkLst>
            <pc:docMk/>
            <pc:sldMk cId="875534957" sldId="275"/>
            <ac:spMk id="12" creationId="{1E63B935-E027-4323-AE0C-DAB6C0AF02C8}"/>
          </ac:spMkLst>
        </pc:spChg>
        <pc:spChg chg="add del mod">
          <ac:chgData name="Aubrey Weber" userId="c30da8df-bb46-4243-9495-6446d0253bd0" providerId="ADAL" clId="{0F8A8DE0-928F-4B02-A384-1E996B92F23D}" dt="2020-09-23T14:38:45.369" v="6959"/>
          <ac:spMkLst>
            <pc:docMk/>
            <pc:sldMk cId="875534957" sldId="275"/>
            <ac:spMk id="13" creationId="{35A71747-FF08-45D4-8F79-8B2C23FEE959}"/>
          </ac:spMkLst>
        </pc:spChg>
        <pc:picChg chg="add del mod modCrop">
          <ac:chgData name="Aubrey Weber" userId="c30da8df-bb46-4243-9495-6446d0253bd0" providerId="ADAL" clId="{0F8A8DE0-928F-4B02-A384-1E996B92F23D}" dt="2020-09-23T14:51:22.244" v="7091" actId="478"/>
          <ac:picMkLst>
            <pc:docMk/>
            <pc:sldMk cId="875534957" sldId="275"/>
            <ac:picMk id="8" creationId="{87740E5F-DB09-4583-ACEA-C7592D7925D8}"/>
          </ac:picMkLst>
        </pc:picChg>
        <pc:picChg chg="add del mod modCrop">
          <ac:chgData name="Aubrey Weber" userId="c30da8df-bb46-4243-9495-6446d0253bd0" providerId="ADAL" clId="{0F8A8DE0-928F-4B02-A384-1E996B92F23D}" dt="2020-09-23T14:51:20.811" v="7089" actId="478"/>
          <ac:picMkLst>
            <pc:docMk/>
            <pc:sldMk cId="875534957" sldId="275"/>
            <ac:picMk id="9" creationId="{3C1F8197-6E63-404D-AAA5-EA5D79D5F7EE}"/>
          </ac:picMkLst>
        </pc:picChg>
        <pc:picChg chg="add del mod modCrop">
          <ac:chgData name="Aubrey Weber" userId="c30da8df-bb46-4243-9495-6446d0253bd0" providerId="ADAL" clId="{0F8A8DE0-928F-4B02-A384-1E996B92F23D}" dt="2020-09-23T14:51:21.541" v="7090" actId="478"/>
          <ac:picMkLst>
            <pc:docMk/>
            <pc:sldMk cId="875534957" sldId="275"/>
            <ac:picMk id="10" creationId="{B0C21204-D86B-419A-AD0F-195FF36079AB}"/>
          </ac:picMkLst>
        </pc:picChg>
        <pc:picChg chg="add mod modCrop">
          <ac:chgData name="Aubrey Weber" userId="c30da8df-bb46-4243-9495-6446d0253bd0" providerId="ADAL" clId="{0F8A8DE0-928F-4B02-A384-1E996B92F23D}" dt="2020-09-23T14:53:10.417" v="7112" actId="14100"/>
          <ac:picMkLst>
            <pc:docMk/>
            <pc:sldMk cId="875534957" sldId="275"/>
            <ac:picMk id="14" creationId="{15DF1016-8208-40EC-ADBB-E616047968A7}"/>
          </ac:picMkLst>
        </pc:picChg>
      </pc:sldChg>
      <pc:sldChg chg="modSp add del">
        <pc:chgData name="Aubrey Weber" userId="c30da8df-bb46-4243-9495-6446d0253bd0" providerId="ADAL" clId="{0F8A8DE0-928F-4B02-A384-1E996B92F23D}" dt="2020-09-23T11:22:22.561" v="4456" actId="2696"/>
        <pc:sldMkLst>
          <pc:docMk/>
          <pc:sldMk cId="1269950344" sldId="276"/>
        </pc:sldMkLst>
        <pc:spChg chg="mod">
          <ac:chgData name="Aubrey Weber" userId="c30da8df-bb46-4243-9495-6446d0253bd0" providerId="ADAL" clId="{0F8A8DE0-928F-4B02-A384-1E996B92F23D}" dt="2020-09-22T17:53:14.883" v="2781" actId="14100"/>
          <ac:spMkLst>
            <pc:docMk/>
            <pc:sldMk cId="1269950344" sldId="276"/>
            <ac:spMk id="2" creationId="{06377C6E-BC63-46E4-B8CD-7D77C7B5B9DD}"/>
          </ac:spMkLst>
        </pc:spChg>
      </pc:sldChg>
      <pc:sldChg chg="modSp add del">
        <pc:chgData name="Aubrey Weber" userId="c30da8df-bb46-4243-9495-6446d0253bd0" providerId="ADAL" clId="{0F8A8DE0-928F-4B02-A384-1E996B92F23D}" dt="2020-09-23T16:41:03.113" v="7337" actId="2696"/>
        <pc:sldMkLst>
          <pc:docMk/>
          <pc:sldMk cId="1849890153" sldId="277"/>
        </pc:sldMkLst>
        <pc:spChg chg="mod">
          <ac:chgData name="Aubrey Weber" userId="c30da8df-bb46-4243-9495-6446d0253bd0" providerId="ADAL" clId="{0F8A8DE0-928F-4B02-A384-1E996B92F23D}" dt="2020-09-23T13:39:40.356" v="6498" actId="207"/>
          <ac:spMkLst>
            <pc:docMk/>
            <pc:sldMk cId="1849890153" sldId="277"/>
            <ac:spMk id="2" creationId="{F7797A41-CEA9-43A6-8C50-1DDD32885E3C}"/>
          </ac:spMkLst>
        </pc:spChg>
      </pc:sldChg>
      <pc:sldChg chg="modSp add del">
        <pc:chgData name="Aubrey Weber" userId="c30da8df-bb46-4243-9495-6446d0253bd0" providerId="ADAL" clId="{0F8A8DE0-928F-4B02-A384-1E996B92F23D}" dt="2020-09-22T18:29:21.189" v="3420" actId="2696"/>
        <pc:sldMkLst>
          <pc:docMk/>
          <pc:sldMk cId="1264649631" sldId="278"/>
        </pc:sldMkLst>
        <pc:spChg chg="mod">
          <ac:chgData name="Aubrey Weber" userId="c30da8df-bb46-4243-9495-6446d0253bd0" providerId="ADAL" clId="{0F8A8DE0-928F-4B02-A384-1E996B92F23D}" dt="2020-09-22T17:54:09.924" v="2793" actId="20577"/>
          <ac:spMkLst>
            <pc:docMk/>
            <pc:sldMk cId="1264649631" sldId="278"/>
            <ac:spMk id="2" creationId="{DDD085B2-361C-4090-A224-D8918E8F801F}"/>
          </ac:spMkLst>
        </pc:spChg>
      </pc:sldChg>
      <pc:sldChg chg="modSp add del">
        <pc:chgData name="Aubrey Weber" userId="c30da8df-bb46-4243-9495-6446d0253bd0" providerId="ADAL" clId="{0F8A8DE0-928F-4B02-A384-1E996B92F23D}" dt="2020-09-22T18:29:21.798" v="3421" actId="2696"/>
        <pc:sldMkLst>
          <pc:docMk/>
          <pc:sldMk cId="808569963" sldId="279"/>
        </pc:sldMkLst>
        <pc:spChg chg="mod">
          <ac:chgData name="Aubrey Weber" userId="c30da8df-bb46-4243-9495-6446d0253bd0" providerId="ADAL" clId="{0F8A8DE0-928F-4B02-A384-1E996B92F23D}" dt="2020-09-22T17:54:12.790" v="2795" actId="20577"/>
          <ac:spMkLst>
            <pc:docMk/>
            <pc:sldMk cId="808569963" sldId="279"/>
            <ac:spMk id="2" creationId="{DDD085B2-361C-4090-A224-D8918E8F801F}"/>
          </ac:spMkLst>
        </pc:spChg>
      </pc:sldChg>
      <pc:sldChg chg="modSp add del">
        <pc:chgData name="Aubrey Weber" userId="c30da8df-bb46-4243-9495-6446d0253bd0" providerId="ADAL" clId="{0F8A8DE0-928F-4B02-A384-1E996B92F23D}" dt="2020-09-22T18:29:22.450" v="3422" actId="2696"/>
        <pc:sldMkLst>
          <pc:docMk/>
          <pc:sldMk cId="1286580402" sldId="280"/>
        </pc:sldMkLst>
        <pc:spChg chg="mod">
          <ac:chgData name="Aubrey Weber" userId="c30da8df-bb46-4243-9495-6446d0253bd0" providerId="ADAL" clId="{0F8A8DE0-928F-4B02-A384-1E996B92F23D}" dt="2020-09-22T17:54:17.108" v="2797" actId="20577"/>
          <ac:spMkLst>
            <pc:docMk/>
            <pc:sldMk cId="1286580402" sldId="280"/>
            <ac:spMk id="2" creationId="{DDD085B2-361C-4090-A224-D8918E8F801F}"/>
          </ac:spMkLst>
        </pc:spChg>
      </pc:sldChg>
      <pc:sldChg chg="modSp add del">
        <pc:chgData name="Aubrey Weber" userId="c30da8df-bb46-4243-9495-6446d0253bd0" providerId="ADAL" clId="{0F8A8DE0-928F-4B02-A384-1E996B92F23D}" dt="2020-09-22T18:29:23.168" v="3423" actId="2696"/>
        <pc:sldMkLst>
          <pc:docMk/>
          <pc:sldMk cId="3754246100" sldId="281"/>
        </pc:sldMkLst>
        <pc:spChg chg="mod">
          <ac:chgData name="Aubrey Weber" userId="c30da8df-bb46-4243-9495-6446d0253bd0" providerId="ADAL" clId="{0F8A8DE0-928F-4B02-A384-1E996B92F23D}" dt="2020-09-22T17:54:20.566" v="2799" actId="20577"/>
          <ac:spMkLst>
            <pc:docMk/>
            <pc:sldMk cId="3754246100" sldId="281"/>
            <ac:spMk id="2" creationId="{DDD085B2-361C-4090-A224-D8918E8F801F}"/>
          </ac:spMkLst>
        </pc:spChg>
      </pc:sldChg>
      <pc:sldChg chg="addSp delSp modSp add">
        <pc:chgData name="Aubrey Weber" userId="c30da8df-bb46-4243-9495-6446d0253bd0" providerId="ADAL" clId="{0F8A8DE0-928F-4B02-A384-1E996B92F23D}" dt="2020-09-23T14:37:11.687" v="6958" actId="1038"/>
        <pc:sldMkLst>
          <pc:docMk/>
          <pc:sldMk cId="3930393351" sldId="282"/>
        </pc:sldMkLst>
        <pc:spChg chg="mod">
          <ac:chgData name="Aubrey Weber" userId="c30da8df-bb46-4243-9495-6446d0253bd0" providerId="ADAL" clId="{0F8A8DE0-928F-4B02-A384-1E996B92F23D}" dt="2020-09-22T18:09:05.609" v="2859" actId="14100"/>
          <ac:spMkLst>
            <pc:docMk/>
            <pc:sldMk cId="3930393351" sldId="282"/>
            <ac:spMk id="2" creationId="{4F21FC30-5961-478B-B70D-6C25D418D408}"/>
          </ac:spMkLst>
        </pc:spChg>
        <pc:spChg chg="add mod">
          <ac:chgData name="Aubrey Weber" userId="c30da8df-bb46-4243-9495-6446d0253bd0" providerId="ADAL" clId="{0F8A8DE0-928F-4B02-A384-1E996B92F23D}" dt="2020-09-22T18:52:39.663" v="4151" actId="20577"/>
          <ac:spMkLst>
            <pc:docMk/>
            <pc:sldMk cId="3930393351" sldId="282"/>
            <ac:spMk id="4" creationId="{8E5CB017-93F4-48E2-B0AC-3A612B752D3E}"/>
          </ac:spMkLst>
        </pc:spChg>
        <pc:spChg chg="add del">
          <ac:chgData name="Aubrey Weber" userId="c30da8df-bb46-4243-9495-6446d0253bd0" providerId="ADAL" clId="{0F8A8DE0-928F-4B02-A384-1E996B92F23D}" dt="2020-09-22T18:15:49.479" v="3169" actId="478"/>
          <ac:spMkLst>
            <pc:docMk/>
            <pc:sldMk cId="3930393351" sldId="282"/>
            <ac:spMk id="8" creationId="{B8816337-6335-4003-876E-09A2453FC8D0}"/>
          </ac:spMkLst>
        </pc:spChg>
        <pc:picChg chg="add mod">
          <ac:chgData name="Aubrey Weber" userId="c30da8df-bb46-4243-9495-6446d0253bd0" providerId="ADAL" clId="{0F8A8DE0-928F-4B02-A384-1E996B92F23D}" dt="2020-09-23T14:37:11.687" v="6958" actId="1038"/>
          <ac:picMkLst>
            <pc:docMk/>
            <pc:sldMk cId="3930393351" sldId="282"/>
            <ac:picMk id="9" creationId="{7735E275-A4FE-45E4-B151-6E7D95CC58EF}"/>
          </ac:picMkLst>
        </pc:picChg>
        <pc:picChg chg="add del mod">
          <ac:chgData name="Aubrey Weber" userId="c30da8df-bb46-4243-9495-6446d0253bd0" providerId="ADAL" clId="{0F8A8DE0-928F-4B02-A384-1E996B92F23D}" dt="2020-09-22T17:59:21.094" v="2803" actId="478"/>
          <ac:picMkLst>
            <pc:docMk/>
            <pc:sldMk cId="3930393351" sldId="282"/>
            <ac:picMk id="3074" creationId="{6014906E-FE93-4245-A7FA-A5F70CA5F2E2}"/>
          </ac:picMkLst>
        </pc:picChg>
        <pc:picChg chg="add del mod">
          <ac:chgData name="Aubrey Weber" userId="c30da8df-bb46-4243-9495-6446d0253bd0" providerId="ADAL" clId="{0F8A8DE0-928F-4B02-A384-1E996B92F23D}" dt="2020-09-22T18:07:49.852" v="2818" actId="478"/>
          <ac:picMkLst>
            <pc:docMk/>
            <pc:sldMk cId="3930393351" sldId="282"/>
            <ac:picMk id="3076" creationId="{649405E1-3E9C-429D-8AC4-1BA1A34B8C39}"/>
          </ac:picMkLst>
        </pc:picChg>
        <pc:picChg chg="add mod">
          <ac:chgData name="Aubrey Weber" userId="c30da8df-bb46-4243-9495-6446d0253bd0" providerId="ADAL" clId="{0F8A8DE0-928F-4B02-A384-1E996B92F23D}" dt="2020-09-22T18:17:12.162" v="3176" actId="1076"/>
          <ac:picMkLst>
            <pc:docMk/>
            <pc:sldMk cId="3930393351" sldId="282"/>
            <ac:picMk id="3078" creationId="{C0C456D0-CFCE-4F79-BBEF-7E3E410FB5D1}"/>
          </ac:picMkLst>
        </pc:picChg>
        <pc:cxnChg chg="add del mod">
          <ac:chgData name="Aubrey Weber" userId="c30da8df-bb46-4243-9495-6446d0253bd0" providerId="ADAL" clId="{0F8A8DE0-928F-4B02-A384-1E996B92F23D}" dt="2020-09-22T18:16:41.541" v="3170" actId="478"/>
          <ac:cxnSpMkLst>
            <pc:docMk/>
            <pc:sldMk cId="3930393351" sldId="282"/>
            <ac:cxnSpMk id="6" creationId="{FD20EAD4-5053-4646-9971-9F4D3DF83426}"/>
          </ac:cxnSpMkLst>
        </pc:cxnChg>
      </pc:sldChg>
      <pc:sldChg chg="addSp modSp add mod modNotesTx">
        <pc:chgData name="Aubrey Weber" userId="c30da8df-bb46-4243-9495-6446d0253bd0" providerId="ADAL" clId="{0F8A8DE0-928F-4B02-A384-1E996B92F23D}" dt="2020-09-22T18:58:41.279" v="4192" actId="27918"/>
        <pc:sldMkLst>
          <pc:docMk/>
          <pc:sldMk cId="1527332993" sldId="283"/>
        </pc:sldMkLst>
        <pc:spChg chg="mod">
          <ac:chgData name="Aubrey Weber" userId="c30da8df-bb46-4243-9495-6446d0253bd0" providerId="ADAL" clId="{0F8A8DE0-928F-4B02-A384-1E996B92F23D}" dt="2020-09-22T18:23:55.272" v="3331" actId="113"/>
          <ac:spMkLst>
            <pc:docMk/>
            <pc:sldMk cId="1527332993" sldId="283"/>
            <ac:spMk id="2" creationId="{DDD085B2-361C-4090-A224-D8918E8F801F}"/>
          </ac:spMkLst>
        </pc:spChg>
        <pc:graphicFrameChg chg="add">
          <ac:chgData name="Aubrey Weber" userId="c30da8df-bb46-4243-9495-6446d0253bd0" providerId="ADAL" clId="{0F8A8DE0-928F-4B02-A384-1E996B92F23D}" dt="2020-09-22T18:58:09.930" v="4188"/>
          <ac:graphicFrameMkLst>
            <pc:docMk/>
            <pc:sldMk cId="1527332993" sldId="283"/>
            <ac:graphicFrameMk id="5" creationId="{34F3CE6D-0BD3-4CAE-828A-84CC8A340C88}"/>
          </ac:graphicFrameMkLst>
        </pc:graphicFrameChg>
      </pc:sldChg>
      <pc:sldChg chg="addSp modSp add mod">
        <pc:chgData name="Aubrey Weber" userId="c30da8df-bb46-4243-9495-6446d0253bd0" providerId="ADAL" clId="{0F8A8DE0-928F-4B02-A384-1E996B92F23D}" dt="2020-09-22T19:32:22.136" v="4197" actId="27918"/>
        <pc:sldMkLst>
          <pc:docMk/>
          <pc:sldMk cId="495349177" sldId="284"/>
        </pc:sldMkLst>
        <pc:spChg chg="mod">
          <ac:chgData name="Aubrey Weber" userId="c30da8df-bb46-4243-9495-6446d0253bd0" providerId="ADAL" clId="{0F8A8DE0-928F-4B02-A384-1E996B92F23D}" dt="2020-09-22T18:27:16.503" v="3408" actId="20577"/>
          <ac:spMkLst>
            <pc:docMk/>
            <pc:sldMk cId="495349177" sldId="284"/>
            <ac:spMk id="2" creationId="{DDD085B2-361C-4090-A224-D8918E8F801F}"/>
          </ac:spMkLst>
        </pc:spChg>
        <pc:graphicFrameChg chg="add">
          <ac:chgData name="Aubrey Weber" userId="c30da8df-bb46-4243-9495-6446d0253bd0" providerId="ADAL" clId="{0F8A8DE0-928F-4B02-A384-1E996B92F23D}" dt="2020-09-22T19:32:02.080" v="4194"/>
          <ac:graphicFrameMkLst>
            <pc:docMk/>
            <pc:sldMk cId="495349177" sldId="284"/>
            <ac:graphicFrameMk id="5" creationId="{E1959512-3F9D-4F3C-B94B-A78FF9430364}"/>
          </ac:graphicFrameMkLst>
        </pc:graphicFrameChg>
      </pc:sldChg>
      <pc:sldChg chg="addSp modSp add modNotesTx">
        <pc:chgData name="Aubrey Weber" userId="c30da8df-bb46-4243-9495-6446d0253bd0" providerId="ADAL" clId="{0F8A8DE0-928F-4B02-A384-1E996B92F23D}" dt="2020-09-22T18:58:48.719" v="4193"/>
        <pc:sldMkLst>
          <pc:docMk/>
          <pc:sldMk cId="802494994" sldId="285"/>
        </pc:sldMkLst>
        <pc:spChg chg="mod">
          <ac:chgData name="Aubrey Weber" userId="c30da8df-bb46-4243-9495-6446d0253bd0" providerId="ADAL" clId="{0F8A8DE0-928F-4B02-A384-1E996B92F23D}" dt="2020-09-22T18:44:29.679" v="3745" actId="400"/>
          <ac:spMkLst>
            <pc:docMk/>
            <pc:sldMk cId="802494994" sldId="285"/>
            <ac:spMk id="2" creationId="{DDD085B2-361C-4090-A224-D8918E8F801F}"/>
          </ac:spMkLst>
        </pc:spChg>
        <pc:graphicFrameChg chg="add">
          <ac:chgData name="Aubrey Weber" userId="c30da8df-bb46-4243-9495-6446d0253bd0" providerId="ADAL" clId="{0F8A8DE0-928F-4B02-A384-1E996B92F23D}" dt="2020-09-22T18:58:48.719" v="4193"/>
          <ac:graphicFrameMkLst>
            <pc:docMk/>
            <pc:sldMk cId="802494994" sldId="285"/>
            <ac:graphicFrameMk id="5" creationId="{2E6E86D6-B2D7-4BA8-8459-439ADAC4DCFF}"/>
          </ac:graphicFrameMkLst>
        </pc:graphicFrameChg>
      </pc:sldChg>
      <pc:sldChg chg="addSp modSp add">
        <pc:chgData name="Aubrey Weber" userId="c30da8df-bb46-4243-9495-6446d0253bd0" providerId="ADAL" clId="{0F8A8DE0-928F-4B02-A384-1E996B92F23D}" dt="2020-09-22T18:58:06.761" v="4187"/>
        <pc:sldMkLst>
          <pc:docMk/>
          <pc:sldMk cId="1216735497" sldId="286"/>
        </pc:sldMkLst>
        <pc:spChg chg="mod">
          <ac:chgData name="Aubrey Weber" userId="c30da8df-bb46-4243-9495-6446d0253bd0" providerId="ADAL" clId="{0F8A8DE0-928F-4B02-A384-1E996B92F23D}" dt="2020-09-22T18:28:57.940" v="3419" actId="207"/>
          <ac:spMkLst>
            <pc:docMk/>
            <pc:sldMk cId="1216735497" sldId="286"/>
            <ac:spMk id="2" creationId="{DDD085B2-361C-4090-A224-D8918E8F801F}"/>
          </ac:spMkLst>
        </pc:spChg>
        <pc:graphicFrameChg chg="add">
          <ac:chgData name="Aubrey Weber" userId="c30da8df-bb46-4243-9495-6446d0253bd0" providerId="ADAL" clId="{0F8A8DE0-928F-4B02-A384-1E996B92F23D}" dt="2020-09-22T18:58:06.761" v="4187"/>
          <ac:graphicFrameMkLst>
            <pc:docMk/>
            <pc:sldMk cId="1216735497" sldId="286"/>
            <ac:graphicFrameMk id="5" creationId="{107350B1-E93F-433D-B60C-FFA826C017C7}"/>
          </ac:graphicFrameMkLst>
        </pc:graphicFrameChg>
      </pc:sldChg>
      <pc:sldChg chg="addSp modSp add">
        <pc:chgData name="Aubrey Weber" userId="c30da8df-bb46-4243-9495-6446d0253bd0" providerId="ADAL" clId="{0F8A8DE0-928F-4B02-A384-1E996B92F23D}" dt="2020-09-22T19:32:30.001" v="4198"/>
        <pc:sldMkLst>
          <pc:docMk/>
          <pc:sldMk cId="2421139519" sldId="287"/>
        </pc:sldMkLst>
        <pc:spChg chg="mod">
          <ac:chgData name="Aubrey Weber" userId="c30da8df-bb46-4243-9495-6446d0253bd0" providerId="ADAL" clId="{0F8A8DE0-928F-4B02-A384-1E996B92F23D}" dt="2020-09-22T18:45:00.271" v="3759" actId="207"/>
          <ac:spMkLst>
            <pc:docMk/>
            <pc:sldMk cId="2421139519" sldId="287"/>
            <ac:spMk id="2" creationId="{DDD085B2-361C-4090-A224-D8918E8F801F}"/>
          </ac:spMkLst>
        </pc:spChg>
        <pc:graphicFrameChg chg="add">
          <ac:chgData name="Aubrey Weber" userId="c30da8df-bb46-4243-9495-6446d0253bd0" providerId="ADAL" clId="{0F8A8DE0-928F-4B02-A384-1E996B92F23D}" dt="2020-09-22T19:32:30.001" v="4198"/>
          <ac:graphicFrameMkLst>
            <pc:docMk/>
            <pc:sldMk cId="2421139519" sldId="287"/>
            <ac:graphicFrameMk id="5" creationId="{12E0DCFE-E77E-4A1C-BC4A-065DEC95C83D}"/>
          </ac:graphicFrameMkLst>
        </pc:graphicFrameChg>
      </pc:sldChg>
      <pc:sldChg chg="addSp modSp add mod">
        <pc:chgData name="Aubrey Weber" userId="c30da8df-bb46-4243-9495-6446d0253bd0" providerId="ADAL" clId="{0F8A8DE0-928F-4B02-A384-1E996B92F23D}" dt="2020-09-22T19:32:51.534" v="4203" actId="27918"/>
        <pc:sldMkLst>
          <pc:docMk/>
          <pc:sldMk cId="50425489" sldId="288"/>
        </pc:sldMkLst>
        <pc:spChg chg="mod">
          <ac:chgData name="Aubrey Weber" userId="c30da8df-bb46-4243-9495-6446d0253bd0" providerId="ADAL" clId="{0F8A8DE0-928F-4B02-A384-1E996B92F23D}" dt="2020-09-22T18:32:55.165" v="3472" actId="113"/>
          <ac:spMkLst>
            <pc:docMk/>
            <pc:sldMk cId="50425489" sldId="288"/>
            <ac:spMk id="2" creationId="{DDD085B2-361C-4090-A224-D8918E8F801F}"/>
          </ac:spMkLst>
        </pc:spChg>
        <pc:graphicFrameChg chg="add">
          <ac:chgData name="Aubrey Weber" userId="c30da8df-bb46-4243-9495-6446d0253bd0" providerId="ADAL" clId="{0F8A8DE0-928F-4B02-A384-1E996B92F23D}" dt="2020-09-22T19:32:33.530" v="4199"/>
          <ac:graphicFrameMkLst>
            <pc:docMk/>
            <pc:sldMk cId="50425489" sldId="288"/>
            <ac:graphicFrameMk id="5" creationId="{C2408EAA-2D48-40B0-9F69-E15D3E397718}"/>
          </ac:graphicFrameMkLst>
        </pc:graphicFrameChg>
      </pc:sldChg>
      <pc:sldChg chg="addSp modSp add mod">
        <pc:chgData name="Aubrey Weber" userId="c30da8df-bb46-4243-9495-6446d0253bd0" providerId="ADAL" clId="{0F8A8DE0-928F-4B02-A384-1E996B92F23D}" dt="2020-09-22T19:33:21.615" v="4209" actId="27918"/>
        <pc:sldMkLst>
          <pc:docMk/>
          <pc:sldMk cId="1518408949" sldId="289"/>
        </pc:sldMkLst>
        <pc:spChg chg="mod">
          <ac:chgData name="Aubrey Weber" userId="c30da8df-bb46-4243-9495-6446d0253bd0" providerId="ADAL" clId="{0F8A8DE0-928F-4B02-A384-1E996B92F23D}" dt="2020-09-22T18:40:03.479" v="3529" actId="1076"/>
          <ac:spMkLst>
            <pc:docMk/>
            <pc:sldMk cId="1518408949" sldId="289"/>
            <ac:spMk id="2" creationId="{DDD085B2-361C-4090-A224-D8918E8F801F}"/>
          </ac:spMkLst>
        </pc:spChg>
        <pc:graphicFrameChg chg="add">
          <ac:chgData name="Aubrey Weber" userId="c30da8df-bb46-4243-9495-6446d0253bd0" providerId="ADAL" clId="{0F8A8DE0-928F-4B02-A384-1E996B92F23D}" dt="2020-09-22T19:33:03.059" v="4205"/>
          <ac:graphicFrameMkLst>
            <pc:docMk/>
            <pc:sldMk cId="1518408949" sldId="289"/>
            <ac:graphicFrameMk id="5" creationId="{12C647F7-DF23-48BB-86AD-4A4AE081CBBD}"/>
          </ac:graphicFrameMkLst>
        </pc:graphicFrameChg>
      </pc:sldChg>
      <pc:sldChg chg="addSp modSp add mod">
        <pc:chgData name="Aubrey Weber" userId="c30da8df-bb46-4243-9495-6446d0253bd0" providerId="ADAL" clId="{0F8A8DE0-928F-4B02-A384-1E996B92F23D}" dt="2020-09-22T19:34:26.298" v="4215" actId="27918"/>
        <pc:sldMkLst>
          <pc:docMk/>
          <pc:sldMk cId="2932898224" sldId="290"/>
        </pc:sldMkLst>
        <pc:spChg chg="mod">
          <ac:chgData name="Aubrey Weber" userId="c30da8df-bb46-4243-9495-6446d0253bd0" providerId="ADAL" clId="{0F8A8DE0-928F-4B02-A384-1E996B92F23D}" dt="2020-09-22T18:43:02.582" v="3680" actId="113"/>
          <ac:spMkLst>
            <pc:docMk/>
            <pc:sldMk cId="2932898224" sldId="290"/>
            <ac:spMk id="2" creationId="{DDD085B2-361C-4090-A224-D8918E8F801F}"/>
          </ac:spMkLst>
        </pc:spChg>
        <pc:graphicFrameChg chg="add">
          <ac:chgData name="Aubrey Weber" userId="c30da8df-bb46-4243-9495-6446d0253bd0" providerId="ADAL" clId="{0F8A8DE0-928F-4B02-A384-1E996B92F23D}" dt="2020-09-22T19:33:36.747" v="4211"/>
          <ac:graphicFrameMkLst>
            <pc:docMk/>
            <pc:sldMk cId="2932898224" sldId="290"/>
            <ac:graphicFrameMk id="5" creationId="{7AC77F91-808C-4FDE-A741-3DB8AA88A119}"/>
          </ac:graphicFrameMkLst>
        </pc:graphicFrameChg>
      </pc:sldChg>
      <pc:sldChg chg="addSp modSp add mod">
        <pc:chgData name="Aubrey Weber" userId="c30da8df-bb46-4243-9495-6446d0253bd0" providerId="ADAL" clId="{0F8A8DE0-928F-4B02-A384-1E996B92F23D}" dt="2020-09-22T19:34:48.440" v="4221" actId="27918"/>
        <pc:sldMkLst>
          <pc:docMk/>
          <pc:sldMk cId="3035466759" sldId="291"/>
        </pc:sldMkLst>
        <pc:spChg chg="mod">
          <ac:chgData name="Aubrey Weber" userId="c30da8df-bb46-4243-9495-6446d0253bd0" providerId="ADAL" clId="{0F8A8DE0-928F-4B02-A384-1E996B92F23D}" dt="2020-09-22T18:48:31.575" v="3962" actId="20577"/>
          <ac:spMkLst>
            <pc:docMk/>
            <pc:sldMk cId="3035466759" sldId="291"/>
            <ac:spMk id="2" creationId="{DDD085B2-361C-4090-A224-D8918E8F801F}"/>
          </ac:spMkLst>
        </pc:spChg>
        <pc:graphicFrameChg chg="add">
          <ac:chgData name="Aubrey Weber" userId="c30da8df-bb46-4243-9495-6446d0253bd0" providerId="ADAL" clId="{0F8A8DE0-928F-4B02-A384-1E996B92F23D}" dt="2020-09-22T19:34:37.691" v="4217"/>
          <ac:graphicFrameMkLst>
            <pc:docMk/>
            <pc:sldMk cId="3035466759" sldId="291"/>
            <ac:graphicFrameMk id="5" creationId="{44EE79AB-CA80-4A11-B3EA-572BE7191117}"/>
          </ac:graphicFrameMkLst>
        </pc:graphicFrameChg>
      </pc:sldChg>
      <pc:sldChg chg="addSp modSp add mod">
        <pc:chgData name="Aubrey Weber" userId="c30da8df-bb46-4243-9495-6446d0253bd0" providerId="ADAL" clId="{0F8A8DE0-928F-4B02-A384-1E996B92F23D}" dt="2020-09-22T19:35:17.678" v="4229" actId="27918"/>
        <pc:sldMkLst>
          <pc:docMk/>
          <pc:sldMk cId="2162269956" sldId="292"/>
        </pc:sldMkLst>
        <pc:spChg chg="mod">
          <ac:chgData name="Aubrey Weber" userId="c30da8df-bb46-4243-9495-6446d0253bd0" providerId="ADAL" clId="{0F8A8DE0-928F-4B02-A384-1E996B92F23D}" dt="2020-09-22T18:50:32.923" v="4046" actId="113"/>
          <ac:spMkLst>
            <pc:docMk/>
            <pc:sldMk cId="2162269956" sldId="292"/>
            <ac:spMk id="2" creationId="{DDD085B2-361C-4090-A224-D8918E8F801F}"/>
          </ac:spMkLst>
        </pc:spChg>
        <pc:graphicFrameChg chg="add">
          <ac:chgData name="Aubrey Weber" userId="c30da8df-bb46-4243-9495-6446d0253bd0" providerId="ADAL" clId="{0F8A8DE0-928F-4B02-A384-1E996B92F23D}" dt="2020-09-22T19:35:05.722" v="4225"/>
          <ac:graphicFrameMkLst>
            <pc:docMk/>
            <pc:sldMk cId="2162269956" sldId="292"/>
            <ac:graphicFrameMk id="5" creationId="{D5CEC06A-3527-4125-B61F-552E2F12BFE9}"/>
          </ac:graphicFrameMkLst>
        </pc:graphicFrameChg>
      </pc:sldChg>
      <pc:sldChg chg="addSp modSp add">
        <pc:chgData name="Aubrey Weber" userId="c30da8df-bb46-4243-9495-6446d0253bd0" providerId="ADAL" clId="{0F8A8DE0-928F-4B02-A384-1E996B92F23D}" dt="2020-09-22T19:32:59.530" v="4204"/>
        <pc:sldMkLst>
          <pc:docMk/>
          <pc:sldMk cId="1473782215" sldId="293"/>
        </pc:sldMkLst>
        <pc:spChg chg="mod">
          <ac:chgData name="Aubrey Weber" userId="c30da8df-bb46-4243-9495-6446d0253bd0" providerId="ADAL" clId="{0F8A8DE0-928F-4B02-A384-1E996B92F23D}" dt="2020-09-22T18:32:59.475" v="3473" actId="113"/>
          <ac:spMkLst>
            <pc:docMk/>
            <pc:sldMk cId="1473782215" sldId="293"/>
            <ac:spMk id="2" creationId="{DDD085B2-361C-4090-A224-D8918E8F801F}"/>
          </ac:spMkLst>
        </pc:spChg>
        <pc:graphicFrameChg chg="add">
          <ac:chgData name="Aubrey Weber" userId="c30da8df-bb46-4243-9495-6446d0253bd0" providerId="ADAL" clId="{0F8A8DE0-928F-4B02-A384-1E996B92F23D}" dt="2020-09-22T19:32:59.530" v="4204"/>
          <ac:graphicFrameMkLst>
            <pc:docMk/>
            <pc:sldMk cId="1473782215" sldId="293"/>
            <ac:graphicFrameMk id="5" creationId="{3DC9B82C-DE36-4ECA-8226-51E60F33BAB5}"/>
          </ac:graphicFrameMkLst>
        </pc:graphicFrameChg>
      </pc:sldChg>
      <pc:sldChg chg="addSp modSp add">
        <pc:chgData name="Aubrey Weber" userId="c30da8df-bb46-4243-9495-6446d0253bd0" providerId="ADAL" clId="{0F8A8DE0-928F-4B02-A384-1E996B92F23D}" dt="2020-09-22T19:33:34.013" v="4210"/>
        <pc:sldMkLst>
          <pc:docMk/>
          <pc:sldMk cId="3867293374" sldId="294"/>
        </pc:sldMkLst>
        <pc:spChg chg="mod">
          <ac:chgData name="Aubrey Weber" userId="c30da8df-bb46-4243-9495-6446d0253bd0" providerId="ADAL" clId="{0F8A8DE0-928F-4B02-A384-1E996B92F23D}" dt="2020-09-22T18:40:48.493" v="3543" actId="207"/>
          <ac:spMkLst>
            <pc:docMk/>
            <pc:sldMk cId="3867293374" sldId="294"/>
            <ac:spMk id="2" creationId="{DDD085B2-361C-4090-A224-D8918E8F801F}"/>
          </ac:spMkLst>
        </pc:spChg>
        <pc:graphicFrameChg chg="add">
          <ac:chgData name="Aubrey Weber" userId="c30da8df-bb46-4243-9495-6446d0253bd0" providerId="ADAL" clId="{0F8A8DE0-928F-4B02-A384-1E996B92F23D}" dt="2020-09-22T19:33:34.013" v="4210"/>
          <ac:graphicFrameMkLst>
            <pc:docMk/>
            <pc:sldMk cId="3867293374" sldId="294"/>
            <ac:graphicFrameMk id="5" creationId="{EF1A8562-FF3A-4F96-B8FE-4574ABED1DF4}"/>
          </ac:graphicFrameMkLst>
        </pc:graphicFrameChg>
      </pc:sldChg>
      <pc:sldChg chg="addSp modSp add">
        <pc:chgData name="Aubrey Weber" userId="c30da8df-bb46-4243-9495-6446d0253bd0" providerId="ADAL" clId="{0F8A8DE0-928F-4B02-A384-1E996B92F23D}" dt="2020-09-22T19:34:34.842" v="4216"/>
        <pc:sldMkLst>
          <pc:docMk/>
          <pc:sldMk cId="1874278765" sldId="295"/>
        </pc:sldMkLst>
        <pc:spChg chg="mod">
          <ac:chgData name="Aubrey Weber" userId="c30da8df-bb46-4243-9495-6446d0253bd0" providerId="ADAL" clId="{0F8A8DE0-928F-4B02-A384-1E996B92F23D}" dt="2020-09-22T18:43:20.993" v="3703" actId="207"/>
          <ac:spMkLst>
            <pc:docMk/>
            <pc:sldMk cId="1874278765" sldId="295"/>
            <ac:spMk id="2" creationId="{DDD085B2-361C-4090-A224-D8918E8F801F}"/>
          </ac:spMkLst>
        </pc:spChg>
        <pc:graphicFrameChg chg="add">
          <ac:chgData name="Aubrey Weber" userId="c30da8df-bb46-4243-9495-6446d0253bd0" providerId="ADAL" clId="{0F8A8DE0-928F-4B02-A384-1E996B92F23D}" dt="2020-09-22T19:34:34.842" v="4216"/>
          <ac:graphicFrameMkLst>
            <pc:docMk/>
            <pc:sldMk cId="1874278765" sldId="295"/>
            <ac:graphicFrameMk id="5" creationId="{B1216CB6-1BBE-4B9D-8E49-05A0D065FDBC}"/>
          </ac:graphicFrameMkLst>
        </pc:graphicFrameChg>
      </pc:sldChg>
      <pc:sldChg chg="addSp modSp add delCm">
        <pc:chgData name="Aubrey Weber" userId="c30da8df-bb46-4243-9495-6446d0253bd0" providerId="ADAL" clId="{0F8A8DE0-928F-4B02-A384-1E996B92F23D}" dt="2020-09-24T17:52:33.197" v="9839" actId="1076"/>
        <pc:sldMkLst>
          <pc:docMk/>
          <pc:sldMk cId="3873441206" sldId="296"/>
        </pc:sldMkLst>
        <pc:spChg chg="mod">
          <ac:chgData name="Aubrey Weber" userId="c30da8df-bb46-4243-9495-6446d0253bd0" providerId="ADAL" clId="{0F8A8DE0-928F-4B02-A384-1E996B92F23D}" dt="2020-09-24T17:52:33.197" v="9839" actId="1076"/>
          <ac:spMkLst>
            <pc:docMk/>
            <pc:sldMk cId="3873441206" sldId="296"/>
            <ac:spMk id="2" creationId="{DDD085B2-361C-4090-A224-D8918E8F801F}"/>
          </ac:spMkLst>
        </pc:spChg>
        <pc:graphicFrameChg chg="add mod">
          <ac:chgData name="Aubrey Weber" userId="c30da8df-bb46-4243-9495-6446d0253bd0" providerId="ADAL" clId="{0F8A8DE0-928F-4B02-A384-1E996B92F23D}" dt="2020-09-22T19:35:02.567" v="4224" actId="1035"/>
          <ac:graphicFrameMkLst>
            <pc:docMk/>
            <pc:sldMk cId="3873441206" sldId="296"/>
            <ac:graphicFrameMk id="5" creationId="{B7131FAD-AF2F-4690-BFE0-E061C7AB76F0}"/>
          </ac:graphicFrameMkLst>
        </pc:graphicFrameChg>
      </pc:sldChg>
      <pc:sldChg chg="addSp modSp add">
        <pc:chgData name="Aubrey Weber" userId="c30da8df-bb46-4243-9495-6446d0253bd0" providerId="ADAL" clId="{0F8A8DE0-928F-4B02-A384-1E996B92F23D}" dt="2020-09-22T19:35:28.703" v="4230"/>
        <pc:sldMkLst>
          <pc:docMk/>
          <pc:sldMk cId="2154645365" sldId="297"/>
        </pc:sldMkLst>
        <pc:spChg chg="mod">
          <ac:chgData name="Aubrey Weber" userId="c30da8df-bb46-4243-9495-6446d0253bd0" providerId="ADAL" clId="{0F8A8DE0-928F-4B02-A384-1E996B92F23D}" dt="2020-09-22T18:51:14.798" v="4064" actId="207"/>
          <ac:spMkLst>
            <pc:docMk/>
            <pc:sldMk cId="2154645365" sldId="297"/>
            <ac:spMk id="2" creationId="{DDD085B2-361C-4090-A224-D8918E8F801F}"/>
          </ac:spMkLst>
        </pc:spChg>
        <pc:graphicFrameChg chg="add">
          <ac:chgData name="Aubrey Weber" userId="c30da8df-bb46-4243-9495-6446d0253bd0" providerId="ADAL" clId="{0F8A8DE0-928F-4B02-A384-1E996B92F23D}" dt="2020-09-22T19:35:28.703" v="4230"/>
          <ac:graphicFrameMkLst>
            <pc:docMk/>
            <pc:sldMk cId="2154645365" sldId="297"/>
            <ac:graphicFrameMk id="5" creationId="{D20151BF-9AEF-4C03-BC0A-44E50CADB0C4}"/>
          </ac:graphicFrameMkLst>
        </pc:graphicFrameChg>
      </pc:sldChg>
      <pc:sldChg chg="del">
        <pc:chgData name="Aubrey Weber" userId="c30da8df-bb46-4243-9495-6446d0253bd0" providerId="ADAL" clId="{0F8A8DE0-928F-4B02-A384-1E996B92F23D}" dt="2020-09-23T11:26:38.593" v="4462" actId="2696"/>
        <pc:sldMkLst>
          <pc:docMk/>
          <pc:sldMk cId="2997427238" sldId="298"/>
        </pc:sldMkLst>
      </pc:sldChg>
      <pc:sldChg chg="addSp modSp">
        <pc:chgData name="Aubrey Weber" userId="c30da8df-bb46-4243-9495-6446d0253bd0" providerId="ADAL" clId="{0F8A8DE0-928F-4B02-A384-1E996B92F23D}" dt="2020-09-23T12:08:45.987" v="5308" actId="1076"/>
        <pc:sldMkLst>
          <pc:docMk/>
          <pc:sldMk cId="3889835932" sldId="299"/>
        </pc:sldMkLst>
        <pc:spChg chg="mod">
          <ac:chgData name="Aubrey Weber" userId="c30da8df-bb46-4243-9495-6446d0253bd0" providerId="ADAL" clId="{0F8A8DE0-928F-4B02-A384-1E996B92F23D}" dt="2020-09-23T12:08:45.987" v="5308" actId="1076"/>
          <ac:spMkLst>
            <pc:docMk/>
            <pc:sldMk cId="3889835932" sldId="299"/>
            <ac:spMk id="2" creationId="{00000000-0000-0000-0000-000000000000}"/>
          </ac:spMkLst>
        </pc:spChg>
        <pc:spChg chg="mod">
          <ac:chgData name="Aubrey Weber" userId="c30da8df-bb46-4243-9495-6446d0253bd0" providerId="ADAL" clId="{0F8A8DE0-928F-4B02-A384-1E996B92F23D}" dt="2020-09-23T12:08:45.987" v="5308" actId="1076"/>
          <ac:spMkLst>
            <pc:docMk/>
            <pc:sldMk cId="3889835932" sldId="299"/>
            <ac:spMk id="3" creationId="{00000000-0000-0000-0000-000000000000}"/>
          </ac:spMkLst>
        </pc:spChg>
        <pc:picChg chg="add mod">
          <ac:chgData name="Aubrey Weber" userId="c30da8df-bb46-4243-9495-6446d0253bd0" providerId="ADAL" clId="{0F8A8DE0-928F-4B02-A384-1E996B92F23D}" dt="2020-09-23T12:08:45.987" v="5308" actId="1076"/>
          <ac:picMkLst>
            <pc:docMk/>
            <pc:sldMk cId="3889835932" sldId="299"/>
            <ac:picMk id="4" creationId="{39B4460C-48DF-4BA5-99CA-DAFBF7FEE75F}"/>
          </ac:picMkLst>
        </pc:picChg>
      </pc:sldChg>
      <pc:sldChg chg="addSp delSp modSp addCm delCm modCm">
        <pc:chgData name="Aubrey Weber" userId="c30da8df-bb46-4243-9495-6446d0253bd0" providerId="ADAL" clId="{0F8A8DE0-928F-4B02-A384-1E996B92F23D}" dt="2020-09-24T15:01:54.529" v="9580" actId="1076"/>
        <pc:sldMkLst>
          <pc:docMk/>
          <pc:sldMk cId="1729927075" sldId="300"/>
        </pc:sldMkLst>
        <pc:spChg chg="del mod">
          <ac:chgData name="Aubrey Weber" userId="c30da8df-bb46-4243-9495-6446d0253bd0" providerId="ADAL" clId="{0F8A8DE0-928F-4B02-A384-1E996B92F23D}" dt="2020-09-24T14:56:53.917" v="9554" actId="478"/>
          <ac:spMkLst>
            <pc:docMk/>
            <pc:sldMk cId="1729927075" sldId="300"/>
            <ac:spMk id="2" creationId="{00000000-0000-0000-0000-000000000000}"/>
          </ac:spMkLst>
        </pc:spChg>
        <pc:spChg chg="add del mod">
          <ac:chgData name="Aubrey Weber" userId="c30da8df-bb46-4243-9495-6446d0253bd0" providerId="ADAL" clId="{0F8A8DE0-928F-4B02-A384-1E996B92F23D}" dt="2020-09-24T14:56:34.037" v="9551"/>
          <ac:spMkLst>
            <pc:docMk/>
            <pc:sldMk cId="1729927075" sldId="300"/>
            <ac:spMk id="3" creationId="{8E2F8AE0-2FFD-45FF-AE8C-CD3176123AB3}"/>
          </ac:spMkLst>
        </pc:spChg>
        <pc:spChg chg="add mod">
          <ac:chgData name="Aubrey Weber" userId="c30da8df-bb46-4243-9495-6446d0253bd0" providerId="ADAL" clId="{0F8A8DE0-928F-4B02-A384-1E996B92F23D}" dt="2020-09-24T15:01:24.369" v="9576" actId="14100"/>
          <ac:spMkLst>
            <pc:docMk/>
            <pc:sldMk cId="1729927075" sldId="300"/>
            <ac:spMk id="4" creationId="{3EB71BBB-919B-4210-AEA9-149B1436330D}"/>
          </ac:spMkLst>
        </pc:spChg>
        <pc:spChg chg="add del mod">
          <ac:chgData name="Aubrey Weber" userId="c30da8df-bb46-4243-9495-6446d0253bd0" providerId="ADAL" clId="{0F8A8DE0-928F-4B02-A384-1E996B92F23D}" dt="2020-09-23T12:10:34.111" v="5446" actId="478"/>
          <ac:spMkLst>
            <pc:docMk/>
            <pc:sldMk cId="1729927075" sldId="300"/>
            <ac:spMk id="4" creationId="{6EC4A0E7-0DC9-4994-AA16-D737862951A6}"/>
          </ac:spMkLst>
        </pc:spChg>
        <pc:spChg chg="del">
          <ac:chgData name="Aubrey Weber" userId="c30da8df-bb46-4243-9495-6446d0253bd0" providerId="ADAL" clId="{0F8A8DE0-928F-4B02-A384-1E996B92F23D}" dt="2020-09-23T12:10:36.090" v="5447" actId="478"/>
          <ac:spMkLst>
            <pc:docMk/>
            <pc:sldMk cId="1729927075" sldId="300"/>
            <ac:spMk id="5" creationId="{00000000-0000-0000-0000-000000000000}"/>
          </ac:spMkLst>
        </pc:spChg>
        <pc:spChg chg="del">
          <ac:chgData name="Aubrey Weber" userId="c30da8df-bb46-4243-9495-6446d0253bd0" providerId="ADAL" clId="{0F8A8DE0-928F-4B02-A384-1E996B92F23D}" dt="2020-09-23T12:10:31.322" v="5445" actId="478"/>
          <ac:spMkLst>
            <pc:docMk/>
            <pc:sldMk cId="1729927075" sldId="300"/>
            <ac:spMk id="6" creationId="{00000000-0000-0000-0000-000000000000}"/>
          </ac:spMkLst>
        </pc:spChg>
        <pc:spChg chg="add del mod">
          <ac:chgData name="Aubrey Weber" userId="c30da8df-bb46-4243-9495-6446d0253bd0" providerId="ADAL" clId="{0F8A8DE0-928F-4B02-A384-1E996B92F23D}" dt="2020-09-24T14:56:56.638" v="9555" actId="478"/>
          <ac:spMkLst>
            <pc:docMk/>
            <pc:sldMk cId="1729927075" sldId="300"/>
            <ac:spMk id="6" creationId="{D6E437DF-8788-4A2A-A2F9-965A8D5DE6CF}"/>
          </ac:spMkLst>
        </pc:spChg>
        <pc:spChg chg="add del mod">
          <ac:chgData name="Aubrey Weber" userId="c30da8df-bb46-4243-9495-6446d0253bd0" providerId="ADAL" clId="{0F8A8DE0-928F-4B02-A384-1E996B92F23D}" dt="2020-09-24T14:56:28.777" v="9549" actId="478"/>
          <ac:spMkLst>
            <pc:docMk/>
            <pc:sldMk cId="1729927075" sldId="300"/>
            <ac:spMk id="7" creationId="{D96DA17D-4C82-4E82-A82A-1ADCF06F7EEA}"/>
          </ac:spMkLst>
        </pc:spChg>
        <pc:spChg chg="add del mod">
          <ac:chgData name="Aubrey Weber" userId="c30da8df-bb46-4243-9495-6446d0253bd0" providerId="ADAL" clId="{0F8A8DE0-928F-4B02-A384-1E996B92F23D}" dt="2020-09-24T14:56:30.834" v="9550" actId="478"/>
          <ac:spMkLst>
            <pc:docMk/>
            <pc:sldMk cId="1729927075" sldId="300"/>
            <ac:spMk id="8" creationId="{B145C72B-0F72-45DB-A85C-F735A31B2DF7}"/>
          </ac:spMkLst>
        </pc:spChg>
        <pc:spChg chg="add">
          <ac:chgData name="Aubrey Weber" userId="c30da8df-bb46-4243-9495-6446d0253bd0" providerId="ADAL" clId="{0F8A8DE0-928F-4B02-A384-1E996B92F23D}" dt="2020-09-24T14:56:51.455" v="9553"/>
          <ac:spMkLst>
            <pc:docMk/>
            <pc:sldMk cId="1729927075" sldId="300"/>
            <ac:spMk id="10" creationId="{21E49CBA-C265-4B90-955E-8CDB1FA9C1FE}"/>
          </ac:spMkLst>
        </pc:spChg>
        <pc:spChg chg="add del mod">
          <ac:chgData name="Aubrey Weber" userId="c30da8df-bb46-4243-9495-6446d0253bd0" providerId="ADAL" clId="{0F8A8DE0-928F-4B02-A384-1E996B92F23D}" dt="2020-09-23T12:10:41.598" v="5448"/>
          <ac:spMkLst>
            <pc:docMk/>
            <pc:sldMk cId="1729927075" sldId="300"/>
            <ac:spMk id="10" creationId="{55C2FC48-D4DA-4180-BD59-D56DDE9F0FB3}"/>
          </ac:spMkLst>
        </pc:spChg>
        <pc:spChg chg="add del mod">
          <ac:chgData name="Aubrey Weber" userId="c30da8df-bb46-4243-9495-6446d0253bd0" providerId="ADAL" clId="{0F8A8DE0-928F-4B02-A384-1E996B92F23D}" dt="2020-09-23T12:10:45.933" v="5449" actId="478"/>
          <ac:spMkLst>
            <pc:docMk/>
            <pc:sldMk cId="1729927075" sldId="300"/>
            <ac:spMk id="11" creationId="{AD1E1E75-0809-45A9-B603-B0C6509D4BD9}"/>
          </ac:spMkLst>
        </pc:spChg>
        <pc:spChg chg="add del">
          <ac:chgData name="Aubrey Weber" userId="c30da8df-bb46-4243-9495-6446d0253bd0" providerId="ADAL" clId="{0F8A8DE0-928F-4B02-A384-1E996B92F23D}" dt="2020-09-23T13:26:12.016" v="6217" actId="478"/>
          <ac:spMkLst>
            <pc:docMk/>
            <pc:sldMk cId="1729927075" sldId="300"/>
            <ac:spMk id="12" creationId="{41277202-B4AB-4922-8310-667826FD7BC0}"/>
          </ac:spMkLst>
        </pc:spChg>
        <pc:picChg chg="add del mod">
          <ac:chgData name="Aubrey Weber" userId="c30da8df-bb46-4243-9495-6446d0253bd0" providerId="ADAL" clId="{0F8A8DE0-928F-4B02-A384-1E996B92F23D}" dt="2020-09-24T14:56:27.044" v="9548" actId="478"/>
          <ac:picMkLst>
            <pc:docMk/>
            <pc:sldMk cId="1729927075" sldId="300"/>
            <ac:picMk id="9" creationId="{40AD5EC4-B22E-4FD1-A65D-CA129290EB58}"/>
          </ac:picMkLst>
        </pc:picChg>
        <pc:picChg chg="add mod">
          <ac:chgData name="Aubrey Weber" userId="c30da8df-bb46-4243-9495-6446d0253bd0" providerId="ADAL" clId="{0F8A8DE0-928F-4B02-A384-1E996B92F23D}" dt="2020-09-24T15:01:54.529" v="9580" actId="1076"/>
          <ac:picMkLst>
            <pc:docMk/>
            <pc:sldMk cId="1729927075" sldId="300"/>
            <ac:picMk id="11" creationId="{27BD6C7F-C98A-4B9C-985E-A6B74D2FA57A}"/>
          </ac:picMkLst>
        </pc:picChg>
      </pc:sldChg>
      <pc:sldChg chg="addSp delSp modSp">
        <pc:chgData name="Aubrey Weber" userId="c30da8df-bb46-4243-9495-6446d0253bd0" providerId="ADAL" clId="{0F8A8DE0-928F-4B02-A384-1E996B92F23D}" dt="2020-09-23T18:37:33.623" v="9449" actId="27107"/>
        <pc:sldMkLst>
          <pc:docMk/>
          <pc:sldMk cId="446010533" sldId="301"/>
        </pc:sldMkLst>
        <pc:spChg chg="mod">
          <ac:chgData name="Aubrey Weber" userId="c30da8df-bb46-4243-9495-6446d0253bd0" providerId="ADAL" clId="{0F8A8DE0-928F-4B02-A384-1E996B92F23D}" dt="2020-09-23T12:12:27.945" v="5455" actId="20577"/>
          <ac:spMkLst>
            <pc:docMk/>
            <pc:sldMk cId="446010533" sldId="301"/>
            <ac:spMk id="2" creationId="{00000000-0000-0000-0000-000000000000}"/>
          </ac:spMkLst>
        </pc:spChg>
        <pc:spChg chg="mod">
          <ac:chgData name="Aubrey Weber" userId="c30da8df-bb46-4243-9495-6446d0253bd0" providerId="ADAL" clId="{0F8A8DE0-928F-4B02-A384-1E996B92F23D}" dt="2020-09-23T18:37:33.623" v="9449" actId="27107"/>
          <ac:spMkLst>
            <pc:docMk/>
            <pc:sldMk cId="446010533" sldId="301"/>
            <ac:spMk id="3" creationId="{00000000-0000-0000-0000-000000000000}"/>
          </ac:spMkLst>
        </pc:spChg>
        <pc:spChg chg="add del mod">
          <ac:chgData name="Aubrey Weber" userId="c30da8df-bb46-4243-9495-6446d0253bd0" providerId="ADAL" clId="{0F8A8DE0-928F-4B02-A384-1E996B92F23D}" dt="2020-09-23T12:13:15.722" v="5457"/>
          <ac:spMkLst>
            <pc:docMk/>
            <pc:sldMk cId="446010533" sldId="301"/>
            <ac:spMk id="4" creationId="{5D4F7D62-C0BD-4898-93FA-C3B63B2B773E}"/>
          </ac:spMkLst>
        </pc:spChg>
        <pc:spChg chg="add del mod">
          <ac:chgData name="Aubrey Weber" userId="c30da8df-bb46-4243-9495-6446d0253bd0" providerId="ADAL" clId="{0F8A8DE0-928F-4B02-A384-1E996B92F23D}" dt="2020-09-23T12:13:15.722" v="5457"/>
          <ac:spMkLst>
            <pc:docMk/>
            <pc:sldMk cId="446010533" sldId="301"/>
            <ac:spMk id="5" creationId="{6FA023F0-C2BB-4E1D-9477-4D309C273069}"/>
          </ac:spMkLst>
        </pc:spChg>
        <pc:picChg chg="add mod">
          <ac:chgData name="Aubrey Weber" userId="c30da8df-bb46-4243-9495-6446d0253bd0" providerId="ADAL" clId="{0F8A8DE0-928F-4B02-A384-1E996B92F23D}" dt="2020-09-23T18:36:51.741" v="9433" actId="14100"/>
          <ac:picMkLst>
            <pc:docMk/>
            <pc:sldMk cId="446010533" sldId="301"/>
            <ac:picMk id="6" creationId="{CF7B52EE-EADE-4D12-B412-36844EDADA04}"/>
          </ac:picMkLst>
        </pc:picChg>
      </pc:sldChg>
      <pc:sldChg chg="addSp delSp modSp">
        <pc:chgData name="Aubrey Weber" userId="c30da8df-bb46-4243-9495-6446d0253bd0" providerId="ADAL" clId="{0F8A8DE0-928F-4B02-A384-1E996B92F23D}" dt="2020-09-23T12:18:42.979" v="5561" actId="1076"/>
        <pc:sldMkLst>
          <pc:docMk/>
          <pc:sldMk cId="4006175947" sldId="302"/>
        </pc:sldMkLst>
        <pc:spChg chg="del">
          <ac:chgData name="Aubrey Weber" userId="c30da8df-bb46-4243-9495-6446d0253bd0" providerId="ADAL" clId="{0F8A8DE0-928F-4B02-A384-1E996B92F23D}" dt="2020-09-23T12:18:28.785" v="5559" actId="478"/>
          <ac:spMkLst>
            <pc:docMk/>
            <pc:sldMk cId="4006175947" sldId="302"/>
            <ac:spMk id="2" creationId="{00000000-0000-0000-0000-000000000000}"/>
          </ac:spMkLst>
        </pc:spChg>
        <pc:spChg chg="add del mod">
          <ac:chgData name="Aubrey Weber" userId="c30da8df-bb46-4243-9495-6446d0253bd0" providerId="ADAL" clId="{0F8A8DE0-928F-4B02-A384-1E996B92F23D}" dt="2020-09-23T12:18:30.854" v="5560" actId="478"/>
          <ac:spMkLst>
            <pc:docMk/>
            <pc:sldMk cId="4006175947" sldId="302"/>
            <ac:spMk id="4" creationId="{490B5C76-562F-4E10-96FC-DD5FED2F5418}"/>
          </ac:spMkLst>
        </pc:spChg>
        <pc:spChg chg="del">
          <ac:chgData name="Aubrey Weber" userId="c30da8df-bb46-4243-9495-6446d0253bd0" providerId="ADAL" clId="{0F8A8DE0-928F-4B02-A384-1E996B92F23D}" dt="2020-09-23T12:18:25.306" v="5558" actId="478"/>
          <ac:spMkLst>
            <pc:docMk/>
            <pc:sldMk cId="4006175947" sldId="302"/>
            <ac:spMk id="5" creationId="{00000000-0000-0000-0000-000000000000}"/>
          </ac:spMkLst>
        </pc:spChg>
        <pc:spChg chg="del mod">
          <ac:chgData name="Aubrey Weber" userId="c30da8df-bb46-4243-9495-6446d0253bd0" providerId="ADAL" clId="{0F8A8DE0-928F-4B02-A384-1E996B92F23D}" dt="2020-09-23T12:17:37.717" v="5541" actId="478"/>
          <ac:spMkLst>
            <pc:docMk/>
            <pc:sldMk cId="4006175947" sldId="302"/>
            <ac:spMk id="6" creationId="{00000000-0000-0000-0000-000000000000}"/>
          </ac:spMkLst>
        </pc:spChg>
        <pc:spChg chg="add mod">
          <ac:chgData name="Aubrey Weber" userId="c30da8df-bb46-4243-9495-6446d0253bd0" providerId="ADAL" clId="{0F8A8DE0-928F-4B02-A384-1E996B92F23D}" dt="2020-09-23T12:18:42.979" v="5561" actId="1076"/>
          <ac:spMkLst>
            <pc:docMk/>
            <pc:sldMk cId="4006175947" sldId="302"/>
            <ac:spMk id="7" creationId="{5BCEBD5B-1D7F-4DD9-AE10-502358DBB9E6}"/>
          </ac:spMkLst>
        </pc:spChg>
        <pc:spChg chg="add mod">
          <ac:chgData name="Aubrey Weber" userId="c30da8df-bb46-4243-9495-6446d0253bd0" providerId="ADAL" clId="{0F8A8DE0-928F-4B02-A384-1E996B92F23D}" dt="2020-09-23T12:18:42.979" v="5561" actId="1076"/>
          <ac:spMkLst>
            <pc:docMk/>
            <pc:sldMk cId="4006175947" sldId="302"/>
            <ac:spMk id="8" creationId="{2EE9FFC3-91DD-4DCB-9AA1-1338E7C652A5}"/>
          </ac:spMkLst>
        </pc:spChg>
        <pc:picChg chg="add mod">
          <ac:chgData name="Aubrey Weber" userId="c30da8df-bb46-4243-9495-6446d0253bd0" providerId="ADAL" clId="{0F8A8DE0-928F-4B02-A384-1E996B92F23D}" dt="2020-09-23T12:18:42.979" v="5561" actId="1076"/>
          <ac:picMkLst>
            <pc:docMk/>
            <pc:sldMk cId="4006175947" sldId="302"/>
            <ac:picMk id="9" creationId="{0154BC99-E935-445F-BEFB-2BEC789720C2}"/>
          </ac:picMkLst>
        </pc:picChg>
      </pc:sldChg>
      <pc:sldChg chg="del">
        <pc:chgData name="Aubrey Weber" userId="c30da8df-bb46-4243-9495-6446d0253bd0" providerId="ADAL" clId="{0F8A8DE0-928F-4B02-A384-1E996B92F23D}" dt="2020-09-23T11:39:25.553" v="4522" actId="2696"/>
        <pc:sldMkLst>
          <pc:docMk/>
          <pc:sldMk cId="2639060372" sldId="303"/>
        </pc:sldMkLst>
      </pc:sldChg>
      <pc:sldChg chg="addSp delSp modSp">
        <pc:chgData name="Aubrey Weber" userId="c30da8df-bb46-4243-9495-6446d0253bd0" providerId="ADAL" clId="{0F8A8DE0-928F-4B02-A384-1E996B92F23D}" dt="2020-09-23T13:10:30.046" v="6155" actId="20577"/>
        <pc:sldMkLst>
          <pc:docMk/>
          <pc:sldMk cId="957816634" sldId="304"/>
        </pc:sldMkLst>
        <pc:spChg chg="add del mod">
          <ac:chgData name="Aubrey Weber" userId="c30da8df-bb46-4243-9495-6446d0253bd0" providerId="ADAL" clId="{0F8A8DE0-928F-4B02-A384-1E996B92F23D}" dt="2020-09-23T12:22:06.247" v="5581"/>
          <ac:spMkLst>
            <pc:docMk/>
            <pc:sldMk cId="957816634" sldId="304"/>
            <ac:spMk id="2" creationId="{3CBEE892-C17D-4B19-9076-93B7D6BF02B9}"/>
          </ac:spMkLst>
        </pc:spChg>
        <pc:spChg chg="mod">
          <ac:chgData name="Aubrey Weber" userId="c30da8df-bb46-4243-9495-6446d0253bd0" providerId="ADAL" clId="{0F8A8DE0-928F-4B02-A384-1E996B92F23D}" dt="2020-09-23T13:10:30.046" v="6155" actId="20577"/>
          <ac:spMkLst>
            <pc:docMk/>
            <pc:sldMk cId="957816634" sldId="304"/>
            <ac:spMk id="3" creationId="{00000000-0000-0000-0000-000000000000}"/>
          </ac:spMkLst>
        </pc:spChg>
        <pc:spChg chg="add del mod">
          <ac:chgData name="Aubrey Weber" userId="c30da8df-bb46-4243-9495-6446d0253bd0" providerId="ADAL" clId="{0F8A8DE0-928F-4B02-A384-1E996B92F23D}" dt="2020-09-23T12:22:06.247" v="5581"/>
          <ac:spMkLst>
            <pc:docMk/>
            <pc:sldMk cId="957816634" sldId="304"/>
            <ac:spMk id="4" creationId="{A4C4C552-33D8-4910-A427-2DE10153ED0E}"/>
          </ac:spMkLst>
        </pc:spChg>
        <pc:spChg chg="add del mod">
          <ac:chgData name="Aubrey Weber" userId="c30da8df-bb46-4243-9495-6446d0253bd0" providerId="ADAL" clId="{0F8A8DE0-928F-4B02-A384-1E996B92F23D}" dt="2020-09-23T12:22:58.430" v="5589"/>
          <ac:spMkLst>
            <pc:docMk/>
            <pc:sldMk cId="957816634" sldId="304"/>
            <ac:spMk id="5" creationId="{66A143EB-3F11-4696-BEC4-58E944692BC3}"/>
          </ac:spMkLst>
        </pc:spChg>
        <pc:spChg chg="add del mod">
          <ac:chgData name="Aubrey Weber" userId="c30da8df-bb46-4243-9495-6446d0253bd0" providerId="ADAL" clId="{0F8A8DE0-928F-4B02-A384-1E996B92F23D}" dt="2020-09-23T12:24:21.326" v="5604"/>
          <ac:spMkLst>
            <pc:docMk/>
            <pc:sldMk cId="957816634" sldId="304"/>
            <ac:spMk id="6" creationId="{78A67780-B48A-4DB9-B3F3-F8FF8E76D906}"/>
          </ac:spMkLst>
        </pc:spChg>
        <pc:spChg chg="add del mod">
          <ac:chgData name="Aubrey Weber" userId="c30da8df-bb46-4243-9495-6446d0253bd0" providerId="ADAL" clId="{0F8A8DE0-928F-4B02-A384-1E996B92F23D}" dt="2020-09-23T13:07:29.541" v="6078"/>
          <ac:spMkLst>
            <pc:docMk/>
            <pc:sldMk cId="957816634" sldId="304"/>
            <ac:spMk id="7" creationId="{AD4EFF28-3AB8-4E35-86F6-80BD6B9DC7D7}"/>
          </ac:spMkLst>
        </pc:spChg>
        <pc:spChg chg="add mod">
          <ac:chgData name="Aubrey Weber" userId="c30da8df-bb46-4243-9495-6446d0253bd0" providerId="ADAL" clId="{0F8A8DE0-928F-4B02-A384-1E996B92F23D}" dt="2020-09-23T13:07:35.714" v="6098" actId="20577"/>
          <ac:spMkLst>
            <pc:docMk/>
            <pc:sldMk cId="957816634" sldId="304"/>
            <ac:spMk id="8" creationId="{3764CF0E-EDAE-4ECD-8E65-3BF18CA08E64}"/>
          </ac:spMkLst>
        </pc:spChg>
        <pc:picChg chg="add">
          <ac:chgData name="Aubrey Weber" userId="c30da8df-bb46-4243-9495-6446d0253bd0" providerId="ADAL" clId="{0F8A8DE0-928F-4B02-A384-1E996B92F23D}" dt="2020-09-23T13:09:33.558" v="6140"/>
          <ac:picMkLst>
            <pc:docMk/>
            <pc:sldMk cId="957816634" sldId="304"/>
            <ac:picMk id="9" creationId="{C33A5B97-1067-444A-A3C4-8870EC92A6A8}"/>
          </ac:picMkLst>
        </pc:picChg>
      </pc:sldChg>
      <pc:sldChg chg="del">
        <pc:chgData name="Aubrey Weber" userId="c30da8df-bb46-4243-9495-6446d0253bd0" providerId="ADAL" clId="{0F8A8DE0-928F-4B02-A384-1E996B92F23D}" dt="2020-09-23T11:39:42.831" v="4541" actId="2696"/>
        <pc:sldMkLst>
          <pc:docMk/>
          <pc:sldMk cId="2886689699" sldId="305"/>
        </pc:sldMkLst>
      </pc:sldChg>
      <pc:sldChg chg="modSp del">
        <pc:chgData name="Aubrey Weber" userId="c30da8df-bb46-4243-9495-6446d0253bd0" providerId="ADAL" clId="{0F8A8DE0-928F-4B02-A384-1E996B92F23D}" dt="2020-09-23T13:03:38.345" v="6055" actId="2696"/>
        <pc:sldMkLst>
          <pc:docMk/>
          <pc:sldMk cId="386021926" sldId="306"/>
        </pc:sldMkLst>
        <pc:graphicFrameChg chg="mod">
          <ac:chgData name="Aubrey Weber" userId="c30da8df-bb46-4243-9495-6446d0253bd0" providerId="ADAL" clId="{0F8A8DE0-928F-4B02-A384-1E996B92F23D}" dt="2020-09-23T12:42:16.573" v="5877" actId="478"/>
          <ac:graphicFrameMkLst>
            <pc:docMk/>
            <pc:sldMk cId="386021926" sldId="306"/>
            <ac:graphicFrameMk id="9" creationId="{00000000-0000-0000-0000-000000000000}"/>
          </ac:graphicFrameMkLst>
        </pc:graphicFrameChg>
      </pc:sldChg>
      <pc:sldChg chg="modSp add ord">
        <pc:chgData name="Aubrey Weber" userId="c30da8df-bb46-4243-9495-6446d0253bd0" providerId="ADAL" clId="{0F8A8DE0-928F-4B02-A384-1E996B92F23D}" dt="2020-09-23T17:50:36.888" v="8864" actId="2711"/>
        <pc:sldMkLst>
          <pc:docMk/>
          <pc:sldMk cId="1826944722" sldId="307"/>
        </pc:sldMkLst>
        <pc:spChg chg="mod">
          <ac:chgData name="Aubrey Weber" userId="c30da8df-bb46-4243-9495-6446d0253bd0" providerId="ADAL" clId="{0F8A8DE0-928F-4B02-A384-1E996B92F23D}" dt="2020-09-23T17:50:36.888" v="8864" actId="2711"/>
          <ac:spMkLst>
            <pc:docMk/>
            <pc:sldMk cId="1826944722" sldId="307"/>
            <ac:spMk id="2" creationId="{00000000-0000-0000-0000-000000000000}"/>
          </ac:spMkLst>
        </pc:spChg>
      </pc:sldChg>
      <pc:sldChg chg="add del">
        <pc:chgData name="Aubrey Weber" userId="c30da8df-bb46-4243-9495-6446d0253bd0" providerId="ADAL" clId="{0F8A8DE0-928F-4B02-A384-1E996B92F23D}" dt="2020-09-23T11:38:52.020" v="4498"/>
        <pc:sldMkLst>
          <pc:docMk/>
          <pc:sldMk cId="2675956958" sldId="307"/>
        </pc:sldMkLst>
      </pc:sldChg>
      <pc:sldChg chg="modSp add">
        <pc:chgData name="Aubrey Weber" userId="c30da8df-bb46-4243-9495-6446d0253bd0" providerId="ADAL" clId="{0F8A8DE0-928F-4B02-A384-1E996B92F23D}" dt="2020-09-23T17:50:45.076" v="8865" actId="2711"/>
        <pc:sldMkLst>
          <pc:docMk/>
          <pc:sldMk cId="963619168" sldId="308"/>
        </pc:sldMkLst>
        <pc:spChg chg="mod">
          <ac:chgData name="Aubrey Weber" userId="c30da8df-bb46-4243-9495-6446d0253bd0" providerId="ADAL" clId="{0F8A8DE0-928F-4B02-A384-1E996B92F23D}" dt="2020-09-23T17:50:45.076" v="8865" actId="2711"/>
          <ac:spMkLst>
            <pc:docMk/>
            <pc:sldMk cId="963619168" sldId="308"/>
            <ac:spMk id="2" creationId="{00000000-0000-0000-0000-000000000000}"/>
          </ac:spMkLst>
        </pc:spChg>
      </pc:sldChg>
      <pc:sldChg chg="addSp delSp modSp add delCm">
        <pc:chgData name="Aubrey Weber" userId="c30da8df-bb46-4243-9495-6446d0253bd0" providerId="ADAL" clId="{0F8A8DE0-928F-4B02-A384-1E996B92F23D}" dt="2020-09-24T17:52:52.842" v="9840" actId="1592"/>
        <pc:sldMkLst>
          <pc:docMk/>
          <pc:sldMk cId="2799545427" sldId="309"/>
        </pc:sldMkLst>
        <pc:spChg chg="mod">
          <ac:chgData name="Aubrey Weber" userId="c30da8df-bb46-4243-9495-6446d0253bd0" providerId="ADAL" clId="{0F8A8DE0-928F-4B02-A384-1E996B92F23D}" dt="2020-09-23T11:48:34.638" v="4659" actId="20577"/>
          <ac:spMkLst>
            <pc:docMk/>
            <pc:sldMk cId="2799545427" sldId="309"/>
            <ac:spMk id="2" creationId="{00000000-0000-0000-0000-000000000000}"/>
          </ac:spMkLst>
        </pc:spChg>
        <pc:spChg chg="mod">
          <ac:chgData name="Aubrey Weber" userId="c30da8df-bb46-4243-9495-6446d0253bd0" providerId="ADAL" clId="{0F8A8DE0-928F-4B02-A384-1E996B92F23D}" dt="2020-09-23T11:54:15.900" v="5131" actId="14100"/>
          <ac:spMkLst>
            <pc:docMk/>
            <pc:sldMk cId="2799545427" sldId="309"/>
            <ac:spMk id="3" creationId="{00000000-0000-0000-0000-000000000000}"/>
          </ac:spMkLst>
        </pc:spChg>
        <pc:spChg chg="add mod">
          <ac:chgData name="Aubrey Weber" userId="c30da8df-bb46-4243-9495-6446d0253bd0" providerId="ADAL" clId="{0F8A8DE0-928F-4B02-A384-1E996B92F23D}" dt="2020-09-23T12:00:23.485" v="5192" actId="1076"/>
          <ac:spMkLst>
            <pc:docMk/>
            <pc:sldMk cId="2799545427" sldId="309"/>
            <ac:spMk id="6" creationId="{944CB044-75F2-4B8A-A010-02A8572DE579}"/>
          </ac:spMkLst>
        </pc:spChg>
        <pc:spChg chg="add mod">
          <ac:chgData name="Aubrey Weber" userId="c30da8df-bb46-4243-9495-6446d0253bd0" providerId="ADAL" clId="{0F8A8DE0-928F-4B02-A384-1E996B92F23D}" dt="2020-09-23T12:00:23.485" v="5192" actId="1076"/>
          <ac:spMkLst>
            <pc:docMk/>
            <pc:sldMk cId="2799545427" sldId="309"/>
            <ac:spMk id="7" creationId="{45900D36-3DC5-41AA-AAD8-F5A17F15521E}"/>
          </ac:spMkLst>
        </pc:spChg>
        <pc:spChg chg="add mod">
          <ac:chgData name="Aubrey Weber" userId="c30da8df-bb46-4243-9495-6446d0253bd0" providerId="ADAL" clId="{0F8A8DE0-928F-4B02-A384-1E996B92F23D}" dt="2020-09-23T12:00:23.485" v="5192" actId="1076"/>
          <ac:spMkLst>
            <pc:docMk/>
            <pc:sldMk cId="2799545427" sldId="309"/>
            <ac:spMk id="8" creationId="{11983639-6C53-4384-9003-36721EF6E668}"/>
          </ac:spMkLst>
        </pc:spChg>
        <pc:spChg chg="add mod">
          <ac:chgData name="Aubrey Weber" userId="c30da8df-bb46-4243-9495-6446d0253bd0" providerId="ADAL" clId="{0F8A8DE0-928F-4B02-A384-1E996B92F23D}" dt="2020-09-23T12:00:23.485" v="5192" actId="1076"/>
          <ac:spMkLst>
            <pc:docMk/>
            <pc:sldMk cId="2799545427" sldId="309"/>
            <ac:spMk id="9" creationId="{CC209879-88C8-4427-A78A-37FF229CD65F}"/>
          </ac:spMkLst>
        </pc:spChg>
        <pc:spChg chg="add mod">
          <ac:chgData name="Aubrey Weber" userId="c30da8df-bb46-4243-9495-6446d0253bd0" providerId="ADAL" clId="{0F8A8DE0-928F-4B02-A384-1E996B92F23D}" dt="2020-09-23T12:00:23.485" v="5192" actId="1076"/>
          <ac:spMkLst>
            <pc:docMk/>
            <pc:sldMk cId="2799545427" sldId="309"/>
            <ac:spMk id="10" creationId="{56B363EB-FE06-4E08-90C2-4A08D131DC95}"/>
          </ac:spMkLst>
        </pc:spChg>
        <pc:spChg chg="add mod">
          <ac:chgData name="Aubrey Weber" userId="c30da8df-bb46-4243-9495-6446d0253bd0" providerId="ADAL" clId="{0F8A8DE0-928F-4B02-A384-1E996B92F23D}" dt="2020-09-23T12:00:23.485" v="5192" actId="1076"/>
          <ac:spMkLst>
            <pc:docMk/>
            <pc:sldMk cId="2799545427" sldId="309"/>
            <ac:spMk id="11" creationId="{2EAD224D-A911-459A-B7EB-B658BB5A3FA4}"/>
          </ac:spMkLst>
        </pc:spChg>
        <pc:graphicFrameChg chg="add del modGraphic">
          <ac:chgData name="Aubrey Weber" userId="c30da8df-bb46-4243-9495-6446d0253bd0" providerId="ADAL" clId="{0F8A8DE0-928F-4B02-A384-1E996B92F23D}" dt="2020-09-23T11:49:52.298" v="4756" actId="478"/>
          <ac:graphicFrameMkLst>
            <pc:docMk/>
            <pc:sldMk cId="2799545427" sldId="309"/>
            <ac:graphicFrameMk id="4" creationId="{5BA19189-4063-41ED-863F-7D3FAF156F62}"/>
          </ac:graphicFrameMkLst>
        </pc:graphicFrameChg>
      </pc:sldChg>
      <pc:sldChg chg="addSp delSp modSp add">
        <pc:chgData name="Aubrey Weber" userId="c30da8df-bb46-4243-9495-6446d0253bd0" providerId="ADAL" clId="{0F8A8DE0-928F-4B02-A384-1E996B92F23D}" dt="2020-09-23T12:17:01.184" v="5538" actId="20577"/>
        <pc:sldMkLst>
          <pc:docMk/>
          <pc:sldMk cId="3604837392" sldId="310"/>
        </pc:sldMkLst>
        <pc:spChg chg="mod">
          <ac:chgData name="Aubrey Weber" userId="c30da8df-bb46-4243-9495-6446d0253bd0" providerId="ADAL" clId="{0F8A8DE0-928F-4B02-A384-1E996B92F23D}" dt="2020-09-23T12:15:18.032" v="5511" actId="14100"/>
          <ac:spMkLst>
            <pc:docMk/>
            <pc:sldMk cId="3604837392" sldId="310"/>
            <ac:spMk id="2" creationId="{00000000-0000-0000-0000-000000000000}"/>
          </ac:spMkLst>
        </pc:spChg>
        <pc:spChg chg="mod">
          <ac:chgData name="Aubrey Weber" userId="c30da8df-bb46-4243-9495-6446d0253bd0" providerId="ADAL" clId="{0F8A8DE0-928F-4B02-A384-1E996B92F23D}" dt="2020-09-23T12:17:01.184" v="5538" actId="20577"/>
          <ac:spMkLst>
            <pc:docMk/>
            <pc:sldMk cId="3604837392" sldId="310"/>
            <ac:spMk id="3" creationId="{00000000-0000-0000-0000-000000000000}"/>
          </ac:spMkLst>
        </pc:spChg>
        <pc:spChg chg="add del mod">
          <ac:chgData name="Aubrey Weber" userId="c30da8df-bb46-4243-9495-6446d0253bd0" providerId="ADAL" clId="{0F8A8DE0-928F-4B02-A384-1E996B92F23D}" dt="2020-09-23T12:14:28.535" v="5471"/>
          <ac:spMkLst>
            <pc:docMk/>
            <pc:sldMk cId="3604837392" sldId="310"/>
            <ac:spMk id="4" creationId="{E653C473-6525-4081-81EA-FC0A82EE97F4}"/>
          </ac:spMkLst>
        </pc:spChg>
        <pc:spChg chg="add del mod">
          <ac:chgData name="Aubrey Weber" userId="c30da8df-bb46-4243-9495-6446d0253bd0" providerId="ADAL" clId="{0F8A8DE0-928F-4B02-A384-1E996B92F23D}" dt="2020-09-23T12:14:28.535" v="5471"/>
          <ac:spMkLst>
            <pc:docMk/>
            <pc:sldMk cId="3604837392" sldId="310"/>
            <ac:spMk id="5" creationId="{1323C329-48AB-45A3-B659-A1BAAAAF5B44}"/>
          </ac:spMkLst>
        </pc:spChg>
      </pc:sldChg>
      <pc:sldChg chg="addSp delSp modSp add">
        <pc:chgData name="Aubrey Weber" userId="c30da8df-bb46-4243-9495-6446d0253bd0" providerId="ADAL" clId="{0F8A8DE0-928F-4B02-A384-1E996B92F23D}" dt="2020-09-23T13:09:17.108" v="6139" actId="1076"/>
        <pc:sldMkLst>
          <pc:docMk/>
          <pc:sldMk cId="2649623582" sldId="311"/>
        </pc:sldMkLst>
        <pc:spChg chg="del mod">
          <ac:chgData name="Aubrey Weber" userId="c30da8df-bb46-4243-9495-6446d0253bd0" providerId="ADAL" clId="{0F8A8DE0-928F-4B02-A384-1E996B92F23D}" dt="2020-09-23T12:23:05.121" v="5591" actId="478"/>
          <ac:spMkLst>
            <pc:docMk/>
            <pc:sldMk cId="2649623582" sldId="311"/>
            <ac:spMk id="3" creationId="{00000000-0000-0000-0000-000000000000}"/>
          </ac:spMkLst>
        </pc:spChg>
        <pc:spChg chg="add del mod">
          <ac:chgData name="Aubrey Weber" userId="c30da8df-bb46-4243-9495-6446d0253bd0" providerId="ADAL" clId="{0F8A8DE0-928F-4B02-A384-1E996B92F23D}" dt="2020-09-23T12:24:13.504" v="5601"/>
          <ac:spMkLst>
            <pc:docMk/>
            <pc:sldMk cId="2649623582" sldId="311"/>
            <ac:spMk id="4" creationId="{7AAC729C-9801-493F-81D7-65BCADAC9A1F}"/>
          </ac:spMkLst>
        </pc:spChg>
        <pc:spChg chg="add del mod">
          <ac:chgData name="Aubrey Weber" userId="c30da8df-bb46-4243-9495-6446d0253bd0" providerId="ADAL" clId="{0F8A8DE0-928F-4B02-A384-1E996B92F23D}" dt="2020-09-23T12:23:09.407" v="5592" actId="478"/>
          <ac:spMkLst>
            <pc:docMk/>
            <pc:sldMk cId="2649623582" sldId="311"/>
            <ac:spMk id="5" creationId="{65D6E347-811B-4C06-AD15-FDA595727C62}"/>
          </ac:spMkLst>
        </pc:spChg>
        <pc:spChg chg="add del mod">
          <ac:chgData name="Aubrey Weber" userId="c30da8df-bb46-4243-9495-6446d0253bd0" providerId="ADAL" clId="{0F8A8DE0-928F-4B02-A384-1E996B92F23D}" dt="2020-09-23T13:08:07.726" v="6102" actId="478"/>
          <ac:spMkLst>
            <pc:docMk/>
            <pc:sldMk cId="2649623582" sldId="311"/>
            <ac:spMk id="6" creationId="{4073FA5E-2FF2-4DDC-A28F-3341D1FA6518}"/>
          </ac:spMkLst>
        </pc:spChg>
        <pc:spChg chg="add mod">
          <ac:chgData name="Aubrey Weber" userId="c30da8df-bb46-4243-9495-6446d0253bd0" providerId="ADAL" clId="{0F8A8DE0-928F-4B02-A384-1E996B92F23D}" dt="2020-09-23T13:08:15.110" v="6135" actId="20577"/>
          <ac:spMkLst>
            <pc:docMk/>
            <pc:sldMk cId="2649623582" sldId="311"/>
            <ac:spMk id="7" creationId="{4B2DBCFC-33CC-4B5A-BFA6-7CA34462CB69}"/>
          </ac:spMkLst>
        </pc:spChg>
        <pc:spChg chg="add mod">
          <ac:chgData name="Aubrey Weber" userId="c30da8df-bb46-4243-9495-6446d0253bd0" providerId="ADAL" clId="{0F8A8DE0-928F-4B02-A384-1E996B92F23D}" dt="2020-09-23T13:08:09.016" v="6103"/>
          <ac:spMkLst>
            <pc:docMk/>
            <pc:sldMk cId="2649623582" sldId="311"/>
            <ac:spMk id="8" creationId="{E39F5585-A940-48F0-BABD-8383710171F9}"/>
          </ac:spMkLst>
        </pc:spChg>
        <pc:picChg chg="add mod">
          <ac:chgData name="Aubrey Weber" userId="c30da8df-bb46-4243-9495-6446d0253bd0" providerId="ADAL" clId="{0F8A8DE0-928F-4B02-A384-1E996B92F23D}" dt="2020-09-23T13:09:17.108" v="6139" actId="1076"/>
          <ac:picMkLst>
            <pc:docMk/>
            <pc:sldMk cId="2649623582" sldId="311"/>
            <ac:picMk id="9" creationId="{1D09262D-42C2-4FF5-B83C-C8C6A782F38C}"/>
          </ac:picMkLst>
        </pc:picChg>
      </pc:sldChg>
      <pc:sldChg chg="addSp delSp modSp add">
        <pc:chgData name="Aubrey Weber" userId="c30da8df-bb46-4243-9495-6446d0253bd0" providerId="ADAL" clId="{0F8A8DE0-928F-4B02-A384-1E996B92F23D}" dt="2020-09-23T13:11:44.785" v="6162" actId="1037"/>
        <pc:sldMkLst>
          <pc:docMk/>
          <pc:sldMk cId="955402374" sldId="312"/>
        </pc:sldMkLst>
        <pc:spChg chg="del">
          <ac:chgData name="Aubrey Weber" userId="c30da8df-bb46-4243-9495-6446d0253bd0" providerId="ADAL" clId="{0F8A8DE0-928F-4B02-A384-1E996B92F23D}" dt="2020-09-23T12:33:39.478" v="5787"/>
          <ac:spMkLst>
            <pc:docMk/>
            <pc:sldMk cId="955402374" sldId="312"/>
            <ac:spMk id="2" creationId="{DE28A79D-8987-49C5-A8B6-A76BCFDF6B0C}"/>
          </ac:spMkLst>
        </pc:spChg>
        <pc:spChg chg="del">
          <ac:chgData name="Aubrey Weber" userId="c30da8df-bb46-4243-9495-6446d0253bd0" providerId="ADAL" clId="{0F8A8DE0-928F-4B02-A384-1E996B92F23D}" dt="2020-09-23T12:33:39.478" v="5787"/>
          <ac:spMkLst>
            <pc:docMk/>
            <pc:sldMk cId="955402374" sldId="312"/>
            <ac:spMk id="3" creationId="{F08FDCE9-94CC-4B3C-AB1F-0B34BB0B3C28}"/>
          </ac:spMkLst>
        </pc:spChg>
        <pc:spChg chg="add mod">
          <ac:chgData name="Aubrey Weber" userId="c30da8df-bb46-4243-9495-6446d0253bd0" providerId="ADAL" clId="{0F8A8DE0-928F-4B02-A384-1E996B92F23D}" dt="2020-09-23T12:33:51.088" v="5804" actId="20577"/>
          <ac:spMkLst>
            <pc:docMk/>
            <pc:sldMk cId="955402374" sldId="312"/>
            <ac:spMk id="5" creationId="{AB34ED73-D30D-4F6E-8D00-922F9B268DA4}"/>
          </ac:spMkLst>
        </pc:spChg>
        <pc:spChg chg="add mod">
          <ac:chgData name="Aubrey Weber" userId="c30da8df-bb46-4243-9495-6446d0253bd0" providerId="ADAL" clId="{0F8A8DE0-928F-4B02-A384-1E996B92F23D}" dt="2020-09-23T12:41:15.256" v="5871" actId="14100"/>
          <ac:spMkLst>
            <pc:docMk/>
            <pc:sldMk cId="955402374" sldId="312"/>
            <ac:spMk id="6" creationId="{BDD67C41-0C3F-4A70-93C9-E1A2FE53A942}"/>
          </ac:spMkLst>
        </pc:spChg>
        <pc:spChg chg="add mod">
          <ac:chgData name="Aubrey Weber" userId="c30da8df-bb46-4243-9495-6446d0253bd0" providerId="ADAL" clId="{0F8A8DE0-928F-4B02-A384-1E996B92F23D}" dt="2020-09-23T12:40:30.057" v="5865" actId="1076"/>
          <ac:spMkLst>
            <pc:docMk/>
            <pc:sldMk cId="955402374" sldId="312"/>
            <ac:spMk id="10" creationId="{2078F3CE-B9CD-49A7-878C-96B04CF1A730}"/>
          </ac:spMkLst>
        </pc:spChg>
        <pc:spChg chg="add mod">
          <ac:chgData name="Aubrey Weber" userId="c30da8df-bb46-4243-9495-6446d0253bd0" providerId="ADAL" clId="{0F8A8DE0-928F-4B02-A384-1E996B92F23D}" dt="2020-09-23T12:40:16.106" v="5862" actId="1076"/>
          <ac:spMkLst>
            <pc:docMk/>
            <pc:sldMk cId="955402374" sldId="312"/>
            <ac:spMk id="11" creationId="{DA257854-71CF-40F3-9C5A-768E3B6C5933}"/>
          </ac:spMkLst>
        </pc:spChg>
        <pc:picChg chg="add mod modCrop">
          <ac:chgData name="Aubrey Weber" userId="c30da8df-bb46-4243-9495-6446d0253bd0" providerId="ADAL" clId="{0F8A8DE0-928F-4B02-A384-1E996B92F23D}" dt="2020-09-23T13:11:43.873" v="6161" actId="1037"/>
          <ac:picMkLst>
            <pc:docMk/>
            <pc:sldMk cId="955402374" sldId="312"/>
            <ac:picMk id="7" creationId="{454D4856-69DB-444F-80D8-CB77604FE18F}"/>
          </ac:picMkLst>
        </pc:picChg>
        <pc:picChg chg="add mod modCrop">
          <ac:chgData name="Aubrey Weber" userId="c30da8df-bb46-4243-9495-6446d0253bd0" providerId="ADAL" clId="{0F8A8DE0-928F-4B02-A384-1E996B92F23D}" dt="2020-09-23T13:11:44.785" v="6162" actId="1037"/>
          <ac:picMkLst>
            <pc:docMk/>
            <pc:sldMk cId="955402374" sldId="312"/>
            <ac:picMk id="8" creationId="{3DD6007D-9E9D-4274-AC0B-DD6AB5AFBD7B}"/>
          </ac:picMkLst>
        </pc:picChg>
        <pc:picChg chg="add mod modCrop">
          <ac:chgData name="Aubrey Weber" userId="c30da8df-bb46-4243-9495-6446d0253bd0" providerId="ADAL" clId="{0F8A8DE0-928F-4B02-A384-1E996B92F23D}" dt="2020-09-23T13:11:42.720" v="6160" actId="1037"/>
          <ac:picMkLst>
            <pc:docMk/>
            <pc:sldMk cId="955402374" sldId="312"/>
            <ac:picMk id="9" creationId="{88289173-D027-493F-B860-93132FF573D2}"/>
          </ac:picMkLst>
        </pc:picChg>
      </pc:sldChg>
      <pc:sldChg chg="addSp delSp modSp add">
        <pc:chgData name="Aubrey Weber" userId="c30da8df-bb46-4243-9495-6446d0253bd0" providerId="ADAL" clId="{0F8A8DE0-928F-4B02-A384-1E996B92F23D}" dt="2020-09-23T13:02:52.488" v="6054" actId="478"/>
        <pc:sldMkLst>
          <pc:docMk/>
          <pc:sldMk cId="3818933287" sldId="313"/>
        </pc:sldMkLst>
        <pc:spChg chg="mod">
          <ac:chgData name="Aubrey Weber" userId="c30da8df-bb46-4243-9495-6446d0253bd0" providerId="ADAL" clId="{0F8A8DE0-928F-4B02-A384-1E996B92F23D}" dt="2020-09-23T12:53:08.275" v="5967" actId="20577"/>
          <ac:spMkLst>
            <pc:docMk/>
            <pc:sldMk cId="3818933287" sldId="313"/>
            <ac:spMk id="5" creationId="{AB34ED73-D30D-4F6E-8D00-922F9B268DA4}"/>
          </ac:spMkLst>
        </pc:spChg>
        <pc:spChg chg="mod">
          <ac:chgData name="Aubrey Weber" userId="c30da8df-bb46-4243-9495-6446d0253bd0" providerId="ADAL" clId="{0F8A8DE0-928F-4B02-A384-1E996B92F23D}" dt="2020-09-23T12:42:35.214" v="5879" actId="20577"/>
          <ac:spMkLst>
            <pc:docMk/>
            <pc:sldMk cId="3818933287" sldId="313"/>
            <ac:spMk id="6" creationId="{BDD67C41-0C3F-4A70-93C9-E1A2FE53A942}"/>
          </ac:spMkLst>
        </pc:spChg>
        <pc:spChg chg="mod">
          <ac:chgData name="Aubrey Weber" userId="c30da8df-bb46-4243-9495-6446d0253bd0" providerId="ADAL" clId="{0F8A8DE0-928F-4B02-A384-1E996B92F23D}" dt="2020-09-23T12:43:21.256" v="5886" actId="14100"/>
          <ac:spMkLst>
            <pc:docMk/>
            <pc:sldMk cId="3818933287" sldId="313"/>
            <ac:spMk id="10" creationId="{2078F3CE-B9CD-49A7-878C-96B04CF1A730}"/>
          </ac:spMkLst>
        </pc:spChg>
        <pc:spChg chg="mod">
          <ac:chgData name="Aubrey Weber" userId="c30da8df-bb46-4243-9495-6446d0253bd0" providerId="ADAL" clId="{0F8A8DE0-928F-4B02-A384-1E996B92F23D}" dt="2020-09-23T12:43:00.498" v="5883" actId="1076"/>
          <ac:spMkLst>
            <pc:docMk/>
            <pc:sldMk cId="3818933287" sldId="313"/>
            <ac:spMk id="11" creationId="{DA257854-71CF-40F3-9C5A-768E3B6C5933}"/>
          </ac:spMkLst>
        </pc:spChg>
        <pc:picChg chg="add del mod ord modCrop">
          <ac:chgData name="Aubrey Weber" userId="c30da8df-bb46-4243-9495-6446d0253bd0" providerId="ADAL" clId="{0F8A8DE0-928F-4B02-A384-1E996B92F23D}" dt="2020-09-23T13:01:56.876" v="6046" actId="478"/>
          <ac:picMkLst>
            <pc:docMk/>
            <pc:sldMk cId="3818933287" sldId="313"/>
            <ac:picMk id="2" creationId="{7780C8DD-A05E-46A0-9845-9256476CD3BF}"/>
          </ac:picMkLst>
        </pc:picChg>
        <pc:picChg chg="add mod ord modCrop">
          <ac:chgData name="Aubrey Weber" userId="c30da8df-bb46-4243-9495-6446d0253bd0" providerId="ADAL" clId="{0F8A8DE0-928F-4B02-A384-1E996B92F23D}" dt="2020-09-23T13:02:50.221" v="6053" actId="167"/>
          <ac:picMkLst>
            <pc:docMk/>
            <pc:sldMk cId="3818933287" sldId="313"/>
            <ac:picMk id="3" creationId="{11769B7E-0451-4501-89B5-415086D14350}"/>
          </ac:picMkLst>
        </pc:picChg>
        <pc:picChg chg="del">
          <ac:chgData name="Aubrey Weber" userId="c30da8df-bb46-4243-9495-6446d0253bd0" providerId="ADAL" clId="{0F8A8DE0-928F-4B02-A384-1E996B92F23D}" dt="2020-09-23T12:47:29.019" v="5916" actId="478"/>
          <ac:picMkLst>
            <pc:docMk/>
            <pc:sldMk cId="3818933287" sldId="313"/>
            <ac:picMk id="7" creationId="{454D4856-69DB-444F-80D8-CB77604FE18F}"/>
          </ac:picMkLst>
        </pc:picChg>
        <pc:picChg chg="del">
          <ac:chgData name="Aubrey Weber" userId="c30da8df-bb46-4243-9495-6446d0253bd0" providerId="ADAL" clId="{0F8A8DE0-928F-4B02-A384-1E996B92F23D}" dt="2020-09-23T12:48:43.983" v="5927" actId="478"/>
          <ac:picMkLst>
            <pc:docMk/>
            <pc:sldMk cId="3818933287" sldId="313"/>
            <ac:picMk id="8" creationId="{3DD6007D-9E9D-4274-AC0B-DD6AB5AFBD7B}"/>
          </ac:picMkLst>
        </pc:picChg>
        <pc:picChg chg="del">
          <ac:chgData name="Aubrey Weber" userId="c30da8df-bb46-4243-9495-6446d0253bd0" providerId="ADAL" clId="{0F8A8DE0-928F-4B02-A384-1E996B92F23D}" dt="2020-09-23T12:46:59.104" v="5910" actId="478"/>
          <ac:picMkLst>
            <pc:docMk/>
            <pc:sldMk cId="3818933287" sldId="313"/>
            <ac:picMk id="9" creationId="{88289173-D027-493F-B860-93132FF573D2}"/>
          </ac:picMkLst>
        </pc:picChg>
        <pc:picChg chg="add del mod ord modCrop">
          <ac:chgData name="Aubrey Weber" userId="c30da8df-bb46-4243-9495-6446d0253bd0" providerId="ADAL" clId="{0F8A8DE0-928F-4B02-A384-1E996B92F23D}" dt="2020-09-23T13:02:27.577" v="6050" actId="478"/>
          <ac:picMkLst>
            <pc:docMk/>
            <pc:sldMk cId="3818933287" sldId="313"/>
            <ac:picMk id="12" creationId="{F3B4E3FF-E899-4800-82DC-96C7C4DF700B}"/>
          </ac:picMkLst>
        </pc:picChg>
        <pc:picChg chg="add del mod modCrop">
          <ac:chgData name="Aubrey Weber" userId="c30da8df-bb46-4243-9495-6446d0253bd0" providerId="ADAL" clId="{0F8A8DE0-928F-4B02-A384-1E996B92F23D}" dt="2020-09-23T13:02:52.488" v="6054" actId="478"/>
          <ac:picMkLst>
            <pc:docMk/>
            <pc:sldMk cId="3818933287" sldId="313"/>
            <ac:picMk id="13" creationId="{C2E59FCB-6757-4E19-8FEA-EB8758E1015E}"/>
          </ac:picMkLst>
        </pc:picChg>
        <pc:picChg chg="add mod ord modCrop">
          <ac:chgData name="Aubrey Weber" userId="c30da8df-bb46-4243-9495-6446d0253bd0" providerId="ADAL" clId="{0F8A8DE0-928F-4B02-A384-1E996B92F23D}" dt="2020-09-23T13:01:54.273" v="6045" actId="167"/>
          <ac:picMkLst>
            <pc:docMk/>
            <pc:sldMk cId="3818933287" sldId="313"/>
            <ac:picMk id="14" creationId="{A32BF7B4-8D2F-4802-A228-499489CE0C94}"/>
          </ac:picMkLst>
        </pc:picChg>
        <pc:picChg chg="add mod ord modCrop">
          <ac:chgData name="Aubrey Weber" userId="c30da8df-bb46-4243-9495-6446d0253bd0" providerId="ADAL" clId="{0F8A8DE0-928F-4B02-A384-1E996B92F23D}" dt="2020-09-23T13:02:25.298" v="6049" actId="167"/>
          <ac:picMkLst>
            <pc:docMk/>
            <pc:sldMk cId="3818933287" sldId="313"/>
            <ac:picMk id="15" creationId="{F03A131C-6680-49CF-A7A4-45AD32F268DF}"/>
          </ac:picMkLst>
        </pc:picChg>
      </pc:sldChg>
      <pc:sldChg chg="addSp delSp modSp add ord">
        <pc:chgData name="Aubrey Weber" userId="c30da8df-bb46-4243-9495-6446d0253bd0" providerId="ADAL" clId="{0F8A8DE0-928F-4B02-A384-1E996B92F23D}" dt="2020-09-23T13:11:22.004" v="6157" actId="1037"/>
        <pc:sldMkLst>
          <pc:docMk/>
          <pc:sldMk cId="3172354102" sldId="314"/>
        </pc:sldMkLst>
        <pc:spChg chg="mod">
          <ac:chgData name="Aubrey Weber" userId="c30da8df-bb46-4243-9495-6446d0253bd0" providerId="ADAL" clId="{0F8A8DE0-928F-4B02-A384-1E996B92F23D}" dt="2020-09-23T12:53:00.027" v="5957" actId="20577"/>
          <ac:spMkLst>
            <pc:docMk/>
            <pc:sldMk cId="3172354102" sldId="314"/>
            <ac:spMk id="5" creationId="{AB34ED73-D30D-4F6E-8D00-922F9B268DA4}"/>
          </ac:spMkLst>
        </pc:spChg>
        <pc:spChg chg="mod">
          <ac:chgData name="Aubrey Weber" userId="c30da8df-bb46-4243-9495-6446d0253bd0" providerId="ADAL" clId="{0F8A8DE0-928F-4B02-A384-1E996B92F23D}" dt="2020-09-23T12:53:33.539" v="5970" actId="14100"/>
          <ac:spMkLst>
            <pc:docMk/>
            <pc:sldMk cId="3172354102" sldId="314"/>
            <ac:spMk id="6" creationId="{BDD67C41-0C3F-4A70-93C9-E1A2FE53A942}"/>
          </ac:spMkLst>
        </pc:spChg>
        <pc:spChg chg="mod">
          <ac:chgData name="Aubrey Weber" userId="c30da8df-bb46-4243-9495-6446d0253bd0" providerId="ADAL" clId="{0F8A8DE0-928F-4B02-A384-1E996B92F23D}" dt="2020-09-23T12:54:45.562" v="5985" actId="1076"/>
          <ac:spMkLst>
            <pc:docMk/>
            <pc:sldMk cId="3172354102" sldId="314"/>
            <ac:spMk id="10" creationId="{2078F3CE-B9CD-49A7-878C-96B04CF1A730}"/>
          </ac:spMkLst>
        </pc:spChg>
        <pc:spChg chg="mod">
          <ac:chgData name="Aubrey Weber" userId="c30da8df-bb46-4243-9495-6446d0253bd0" providerId="ADAL" clId="{0F8A8DE0-928F-4B02-A384-1E996B92F23D}" dt="2020-09-23T12:54:40.548" v="5984" actId="1076"/>
          <ac:spMkLst>
            <pc:docMk/>
            <pc:sldMk cId="3172354102" sldId="314"/>
            <ac:spMk id="11" creationId="{DA257854-71CF-40F3-9C5A-768E3B6C5933}"/>
          </ac:spMkLst>
        </pc:spChg>
        <pc:spChg chg="add mod">
          <ac:chgData name="Aubrey Weber" userId="c30da8df-bb46-4243-9495-6446d0253bd0" providerId="ADAL" clId="{0F8A8DE0-928F-4B02-A384-1E996B92F23D}" dt="2020-09-23T12:54:53.930" v="5986" actId="1076"/>
          <ac:spMkLst>
            <pc:docMk/>
            <pc:sldMk cId="3172354102" sldId="314"/>
            <ac:spMk id="12" creationId="{9C99783D-7CF9-4705-957B-C6406FE81D02}"/>
          </ac:spMkLst>
        </pc:spChg>
        <pc:picChg chg="add mod modCrop">
          <ac:chgData name="Aubrey Weber" userId="c30da8df-bb46-4243-9495-6446d0253bd0" providerId="ADAL" clId="{0F8A8DE0-928F-4B02-A384-1E996B92F23D}" dt="2020-09-23T13:11:22.004" v="6157" actId="1037"/>
          <ac:picMkLst>
            <pc:docMk/>
            <pc:sldMk cId="3172354102" sldId="314"/>
            <ac:picMk id="2" creationId="{18C80F39-9802-4A9E-AF3F-534CEF435244}"/>
          </ac:picMkLst>
        </pc:picChg>
        <pc:picChg chg="del">
          <ac:chgData name="Aubrey Weber" userId="c30da8df-bb46-4243-9495-6446d0253bd0" providerId="ADAL" clId="{0F8A8DE0-928F-4B02-A384-1E996B92F23D}" dt="2020-09-23T12:56:25.615" v="5989" actId="478"/>
          <ac:picMkLst>
            <pc:docMk/>
            <pc:sldMk cId="3172354102" sldId="314"/>
            <ac:picMk id="7" creationId="{454D4856-69DB-444F-80D8-CB77604FE18F}"/>
          </ac:picMkLst>
        </pc:picChg>
        <pc:picChg chg="del">
          <ac:chgData name="Aubrey Weber" userId="c30da8df-bb46-4243-9495-6446d0253bd0" providerId="ADAL" clId="{0F8A8DE0-928F-4B02-A384-1E996B92F23D}" dt="2020-09-23T12:56:26.298" v="5990" actId="478"/>
          <ac:picMkLst>
            <pc:docMk/>
            <pc:sldMk cId="3172354102" sldId="314"/>
            <ac:picMk id="8" creationId="{3DD6007D-9E9D-4274-AC0B-DD6AB5AFBD7B}"/>
          </ac:picMkLst>
        </pc:picChg>
        <pc:picChg chg="del">
          <ac:chgData name="Aubrey Weber" userId="c30da8df-bb46-4243-9495-6446d0253bd0" providerId="ADAL" clId="{0F8A8DE0-928F-4B02-A384-1E996B92F23D}" dt="2020-09-23T12:56:24.898" v="5988" actId="478"/>
          <ac:picMkLst>
            <pc:docMk/>
            <pc:sldMk cId="3172354102" sldId="314"/>
            <ac:picMk id="9" creationId="{88289173-D027-493F-B860-93132FF573D2}"/>
          </ac:picMkLst>
        </pc:picChg>
        <pc:picChg chg="add mod modCrop">
          <ac:chgData name="Aubrey Weber" userId="c30da8df-bb46-4243-9495-6446d0253bd0" providerId="ADAL" clId="{0F8A8DE0-928F-4B02-A384-1E996B92F23D}" dt="2020-09-23T12:58:30.738" v="6015" actId="1076"/>
          <ac:picMkLst>
            <pc:docMk/>
            <pc:sldMk cId="3172354102" sldId="314"/>
            <ac:picMk id="13" creationId="{5C1142F0-0472-48C8-A487-9DD13A26E844}"/>
          </ac:picMkLst>
        </pc:picChg>
        <pc:picChg chg="add mod modCrop">
          <ac:chgData name="Aubrey Weber" userId="c30da8df-bb46-4243-9495-6446d0253bd0" providerId="ADAL" clId="{0F8A8DE0-928F-4B02-A384-1E996B92F23D}" dt="2020-09-23T12:58:49.570" v="6018" actId="1076"/>
          <ac:picMkLst>
            <pc:docMk/>
            <pc:sldMk cId="3172354102" sldId="314"/>
            <ac:picMk id="14" creationId="{70DA96E3-C681-46D3-B435-0EFD592A411D}"/>
          </ac:picMkLst>
        </pc:picChg>
        <pc:picChg chg="add mod modCrop">
          <ac:chgData name="Aubrey Weber" userId="c30da8df-bb46-4243-9495-6446d0253bd0" providerId="ADAL" clId="{0F8A8DE0-928F-4B02-A384-1E996B92F23D}" dt="2020-09-23T12:59:05.041" v="6020" actId="1076"/>
          <ac:picMkLst>
            <pc:docMk/>
            <pc:sldMk cId="3172354102" sldId="314"/>
            <ac:picMk id="15" creationId="{D58B4F3C-59BB-4D2F-B564-7C804FFABAFF}"/>
          </ac:picMkLst>
        </pc:picChg>
        <pc:picChg chg="add del ord">
          <ac:chgData name="Aubrey Weber" userId="c30da8df-bb46-4243-9495-6446d0253bd0" providerId="ADAL" clId="{0F8A8DE0-928F-4B02-A384-1E996B92F23D}" dt="2020-09-23T12:58:33.631" v="6016" actId="478"/>
          <ac:picMkLst>
            <pc:docMk/>
            <pc:sldMk cId="3172354102" sldId="314"/>
            <ac:picMk id="16" creationId="{1D2BBD89-3417-4CB0-8932-F5D8A53B6F86}"/>
          </ac:picMkLst>
        </pc:picChg>
      </pc:sldChg>
      <pc:sldChg chg="addSp delSp modSp add addCm delCm modCm">
        <pc:chgData name="Aubrey Weber" userId="c30da8df-bb46-4243-9495-6446d0253bd0" providerId="ADAL" clId="{0F8A8DE0-928F-4B02-A384-1E996B92F23D}" dt="2020-09-25T21:07:18.187" v="10438" actId="1592"/>
        <pc:sldMkLst>
          <pc:docMk/>
          <pc:sldMk cId="1117372520" sldId="315"/>
        </pc:sldMkLst>
        <pc:spChg chg="del">
          <ac:chgData name="Aubrey Weber" userId="c30da8df-bb46-4243-9495-6446d0253bd0" providerId="ADAL" clId="{0F8A8DE0-928F-4B02-A384-1E996B92F23D}" dt="2020-09-23T13:30:51.752" v="6219"/>
          <ac:spMkLst>
            <pc:docMk/>
            <pc:sldMk cId="1117372520" sldId="315"/>
            <ac:spMk id="2" creationId="{2115C2DF-0581-41E0-AEEF-B99049EE8CE6}"/>
          </ac:spMkLst>
        </pc:spChg>
        <pc:spChg chg="add mod">
          <ac:chgData name="Aubrey Weber" userId="c30da8df-bb46-4243-9495-6446d0253bd0" providerId="ADAL" clId="{0F8A8DE0-928F-4B02-A384-1E996B92F23D}" dt="2020-09-23T13:31:01.859" v="6247" actId="20577"/>
          <ac:spMkLst>
            <pc:docMk/>
            <pc:sldMk cId="1117372520" sldId="315"/>
            <ac:spMk id="4" creationId="{2D2CFC8D-E8E0-4DDF-88E9-A73CEC67A076}"/>
          </ac:spMkLst>
        </pc:spChg>
        <pc:spChg chg="add del mod">
          <ac:chgData name="Aubrey Weber" userId="c30da8df-bb46-4243-9495-6446d0253bd0" providerId="ADAL" clId="{0F8A8DE0-928F-4B02-A384-1E996B92F23D}" dt="2020-09-23T13:31:07.190" v="6248"/>
          <ac:spMkLst>
            <pc:docMk/>
            <pc:sldMk cId="1117372520" sldId="315"/>
            <ac:spMk id="5" creationId="{8732109B-339E-47AB-A826-5C3D352EDC58}"/>
          </ac:spMkLst>
        </pc:spChg>
        <pc:spChg chg="add del mod">
          <ac:chgData name="Aubrey Weber" userId="c30da8df-bb46-4243-9495-6446d0253bd0" providerId="ADAL" clId="{0F8A8DE0-928F-4B02-A384-1E996B92F23D}" dt="2020-09-23T13:31:16.981" v="6251" actId="478"/>
          <ac:spMkLst>
            <pc:docMk/>
            <pc:sldMk cId="1117372520" sldId="315"/>
            <ac:spMk id="7" creationId="{0526D40C-680E-41B5-AE9C-1D25978A104F}"/>
          </ac:spMkLst>
        </pc:spChg>
        <pc:spChg chg="add del mod">
          <ac:chgData name="Aubrey Weber" userId="c30da8df-bb46-4243-9495-6446d0253bd0" providerId="ADAL" clId="{0F8A8DE0-928F-4B02-A384-1E996B92F23D}" dt="2020-09-23T13:31:21.021" v="6252" actId="478"/>
          <ac:spMkLst>
            <pc:docMk/>
            <pc:sldMk cId="1117372520" sldId="315"/>
            <ac:spMk id="8" creationId="{8AC12961-18F8-4A8A-8686-07E1A322DA8C}"/>
          </ac:spMkLst>
        </pc:spChg>
        <pc:spChg chg="add del mod">
          <ac:chgData name="Aubrey Weber" userId="c30da8df-bb46-4243-9495-6446d0253bd0" providerId="ADAL" clId="{0F8A8DE0-928F-4B02-A384-1E996B92F23D}" dt="2020-09-23T13:34:44.608" v="6422" actId="478"/>
          <ac:spMkLst>
            <pc:docMk/>
            <pc:sldMk cId="1117372520" sldId="315"/>
            <ac:spMk id="11" creationId="{AF3D2D7B-CF60-4C64-BE8A-6BCA71EE9CC0}"/>
          </ac:spMkLst>
        </pc:spChg>
        <pc:spChg chg="add del mod">
          <ac:chgData name="Aubrey Weber" userId="c30da8df-bb46-4243-9495-6446d0253bd0" providerId="ADAL" clId="{0F8A8DE0-928F-4B02-A384-1E996B92F23D}" dt="2020-09-23T13:36:04.598" v="6432" actId="478"/>
          <ac:spMkLst>
            <pc:docMk/>
            <pc:sldMk cId="1117372520" sldId="315"/>
            <ac:spMk id="14" creationId="{60371719-AE6C-4F3D-A71F-78C7E4897EBD}"/>
          </ac:spMkLst>
        </pc:spChg>
        <pc:graphicFrameChg chg="add del mod">
          <ac:chgData name="Aubrey Weber" userId="c30da8df-bb46-4243-9495-6446d0253bd0" providerId="ADAL" clId="{0F8A8DE0-928F-4B02-A384-1E996B92F23D}" dt="2020-09-23T13:34:41.053" v="6421" actId="478"/>
          <ac:graphicFrameMkLst>
            <pc:docMk/>
            <pc:sldMk cId="1117372520" sldId="315"/>
            <ac:graphicFrameMk id="6" creationId="{E010FA08-C0EA-490C-8E53-A5CC44FFE3B1}"/>
          </ac:graphicFrameMkLst>
        </pc:graphicFrameChg>
        <pc:graphicFrameChg chg="add mod ord modGraphic">
          <ac:chgData name="Aubrey Weber" userId="c30da8df-bb46-4243-9495-6446d0253bd0" providerId="ADAL" clId="{0F8A8DE0-928F-4B02-A384-1E996B92F23D}" dt="2020-09-23T13:35:57.512" v="6430" actId="1076"/>
          <ac:graphicFrameMkLst>
            <pc:docMk/>
            <pc:sldMk cId="1117372520" sldId="315"/>
            <ac:graphicFrameMk id="9" creationId="{AA9CF7AA-8BB6-427C-AE57-3541DE62718B}"/>
          </ac:graphicFrameMkLst>
        </pc:graphicFrameChg>
        <pc:graphicFrameChg chg="add del">
          <ac:chgData name="Aubrey Weber" userId="c30da8df-bb46-4243-9495-6446d0253bd0" providerId="ADAL" clId="{0F8A8DE0-928F-4B02-A384-1E996B92F23D}" dt="2020-09-23T13:36:02.353" v="6431" actId="478"/>
          <ac:graphicFrameMkLst>
            <pc:docMk/>
            <pc:sldMk cId="1117372520" sldId="315"/>
            <ac:graphicFrameMk id="12" creationId="{3D5DB3E5-4F88-4496-B460-F937F41D4459}"/>
          </ac:graphicFrameMkLst>
        </pc:graphicFrameChg>
        <pc:picChg chg="add mod">
          <ac:chgData name="Aubrey Weber" userId="c30da8df-bb46-4243-9495-6446d0253bd0" providerId="ADAL" clId="{0F8A8DE0-928F-4B02-A384-1E996B92F23D}" dt="2020-09-23T13:38:30.647" v="6471" actId="14100"/>
          <ac:picMkLst>
            <pc:docMk/>
            <pc:sldMk cId="1117372520" sldId="315"/>
            <ac:picMk id="16" creationId="{82B22ED2-4B0B-4AA8-8D5A-4D65131A7AE8}"/>
          </ac:picMkLst>
        </pc:picChg>
      </pc:sldChg>
      <pc:sldChg chg="addSp delSp modSp add addCm delCm modCm">
        <pc:chgData name="Aubrey Weber" userId="c30da8df-bb46-4243-9495-6446d0253bd0" providerId="ADAL" clId="{0F8A8DE0-928F-4B02-A384-1E996B92F23D}" dt="2020-09-24T19:09:54.603" v="10173" actId="14100"/>
        <pc:sldMkLst>
          <pc:docMk/>
          <pc:sldMk cId="1174607349" sldId="316"/>
        </pc:sldMkLst>
        <pc:spChg chg="mod">
          <ac:chgData name="Aubrey Weber" userId="c30da8df-bb46-4243-9495-6446d0253bd0" providerId="ADAL" clId="{0F8A8DE0-928F-4B02-A384-1E996B92F23D}" dt="2020-09-23T18:15:17.742" v="9359" actId="20577"/>
          <ac:spMkLst>
            <pc:docMk/>
            <pc:sldMk cId="1174607349" sldId="316"/>
            <ac:spMk id="2" creationId="{0B3E423A-B917-49B5-B529-B93630AF7CDA}"/>
          </ac:spMkLst>
        </pc:spChg>
        <pc:spChg chg="mod">
          <ac:chgData name="Aubrey Weber" userId="c30da8df-bb46-4243-9495-6446d0253bd0" providerId="ADAL" clId="{0F8A8DE0-928F-4B02-A384-1E996B92F23D}" dt="2020-09-24T19:09:54.603" v="10173" actId="14100"/>
          <ac:spMkLst>
            <pc:docMk/>
            <pc:sldMk cId="1174607349" sldId="316"/>
            <ac:spMk id="3" creationId="{88EDFFBF-43CF-48AA-964C-694FF0A107C0}"/>
          </ac:spMkLst>
        </pc:spChg>
        <pc:picChg chg="add del mod">
          <ac:chgData name="Aubrey Weber" userId="c30da8df-bb46-4243-9495-6446d0253bd0" providerId="ADAL" clId="{0F8A8DE0-928F-4B02-A384-1E996B92F23D}" dt="2020-09-23T18:12:42.719" v="9235" actId="478"/>
          <ac:picMkLst>
            <pc:docMk/>
            <pc:sldMk cId="1174607349" sldId="316"/>
            <ac:picMk id="5" creationId="{E4C893C8-647D-4AD5-AA10-EA3849D8E73D}"/>
          </ac:picMkLst>
        </pc:picChg>
        <pc:picChg chg="add mod">
          <ac:chgData name="Aubrey Weber" userId="c30da8df-bb46-4243-9495-6446d0253bd0" providerId="ADAL" clId="{0F8A8DE0-928F-4B02-A384-1E996B92F23D}" dt="2020-09-24T19:02:24.303" v="10139" actId="1076"/>
          <ac:picMkLst>
            <pc:docMk/>
            <pc:sldMk cId="1174607349" sldId="316"/>
            <ac:picMk id="8" creationId="{67DBF84E-FEC4-4713-A355-A4ECD7DC15F5}"/>
          </ac:picMkLst>
        </pc:picChg>
        <pc:picChg chg="add mod">
          <ac:chgData name="Aubrey Weber" userId="c30da8df-bb46-4243-9495-6446d0253bd0" providerId="ADAL" clId="{0F8A8DE0-928F-4B02-A384-1E996B92F23D}" dt="2020-09-24T19:02:42.554" v="10140" actId="1076"/>
          <ac:picMkLst>
            <pc:docMk/>
            <pc:sldMk cId="1174607349" sldId="316"/>
            <ac:picMk id="9" creationId="{022A9289-DCFA-4B51-AB9C-241A1FB15740}"/>
          </ac:picMkLst>
        </pc:picChg>
        <pc:picChg chg="add mod">
          <ac:chgData name="Aubrey Weber" userId="c30da8df-bb46-4243-9495-6446d0253bd0" providerId="ADAL" clId="{0F8A8DE0-928F-4B02-A384-1E996B92F23D}" dt="2020-09-24T19:05:14.351" v="10153" actId="1076"/>
          <ac:picMkLst>
            <pc:docMk/>
            <pc:sldMk cId="1174607349" sldId="316"/>
            <ac:picMk id="1026" creationId="{A2205828-A9D4-4FDA-8F65-D9DAD50A4723}"/>
          </ac:picMkLst>
        </pc:picChg>
        <pc:picChg chg="add mod">
          <ac:chgData name="Aubrey Weber" userId="c30da8df-bb46-4243-9495-6446d0253bd0" providerId="ADAL" clId="{0F8A8DE0-928F-4B02-A384-1E996B92F23D}" dt="2020-09-24T19:05:14.351" v="10153" actId="1076"/>
          <ac:picMkLst>
            <pc:docMk/>
            <pc:sldMk cId="1174607349" sldId="316"/>
            <ac:picMk id="7170" creationId="{21DDF8B4-2DD1-4D2D-9372-880ED8EAF358}"/>
          </ac:picMkLst>
        </pc:picChg>
        <pc:picChg chg="add mod">
          <ac:chgData name="Aubrey Weber" userId="c30da8df-bb46-4243-9495-6446d0253bd0" providerId="ADAL" clId="{0F8A8DE0-928F-4B02-A384-1E996B92F23D}" dt="2020-09-24T19:05:14.351" v="10153" actId="1076"/>
          <ac:picMkLst>
            <pc:docMk/>
            <pc:sldMk cId="1174607349" sldId="316"/>
            <ac:picMk id="7172" creationId="{81B5D10B-287C-4A34-8A87-8DF442A4EC11}"/>
          </ac:picMkLst>
        </pc:picChg>
        <pc:picChg chg="add mod">
          <ac:chgData name="Aubrey Weber" userId="c30da8df-bb46-4243-9495-6446d0253bd0" providerId="ADAL" clId="{0F8A8DE0-928F-4B02-A384-1E996B92F23D}" dt="2020-09-24T19:02:52.849" v="10141" actId="1076"/>
          <ac:picMkLst>
            <pc:docMk/>
            <pc:sldMk cId="1174607349" sldId="316"/>
            <ac:picMk id="7174" creationId="{D4A92F02-40A7-4FD4-B6F0-49FD7E842E15}"/>
          </ac:picMkLst>
        </pc:picChg>
      </pc:sldChg>
      <pc:sldChg chg="modSp add del">
        <pc:chgData name="Aubrey Weber" userId="c30da8df-bb46-4243-9495-6446d0253bd0" providerId="ADAL" clId="{0F8A8DE0-928F-4B02-A384-1E996B92F23D}" dt="2020-09-23T16:46:16.833" v="7503" actId="2696"/>
        <pc:sldMkLst>
          <pc:docMk/>
          <pc:sldMk cId="3028140366" sldId="317"/>
        </pc:sldMkLst>
        <pc:spChg chg="mod">
          <ac:chgData name="Aubrey Weber" userId="c30da8df-bb46-4243-9495-6446d0253bd0" providerId="ADAL" clId="{0F8A8DE0-928F-4B02-A384-1E996B92F23D}" dt="2020-09-23T16:19:51.120" v="7229" actId="1076"/>
          <ac:spMkLst>
            <pc:docMk/>
            <pc:sldMk cId="3028140366" sldId="317"/>
            <ac:spMk id="2" creationId="{00000000-0000-0000-0000-000000000000}"/>
          </ac:spMkLst>
        </pc:spChg>
      </pc:sldChg>
      <pc:sldChg chg="modSp add del">
        <pc:chgData name="Aubrey Weber" userId="c30da8df-bb46-4243-9495-6446d0253bd0" providerId="ADAL" clId="{0F8A8DE0-928F-4B02-A384-1E996B92F23D}" dt="2020-09-23T16:46:32.012" v="7504" actId="2696"/>
        <pc:sldMkLst>
          <pc:docMk/>
          <pc:sldMk cId="1676467315" sldId="318"/>
        </pc:sldMkLst>
        <pc:spChg chg="mod">
          <ac:chgData name="Aubrey Weber" userId="c30da8df-bb46-4243-9495-6446d0253bd0" providerId="ADAL" clId="{0F8A8DE0-928F-4B02-A384-1E996B92F23D}" dt="2020-09-23T16:20:16.665" v="7264" actId="1076"/>
          <ac:spMkLst>
            <pc:docMk/>
            <pc:sldMk cId="1676467315" sldId="318"/>
            <ac:spMk id="2" creationId="{00000000-0000-0000-0000-000000000000}"/>
          </ac:spMkLst>
        </pc:spChg>
      </pc:sldChg>
      <pc:sldChg chg="addSp delSp modSp">
        <pc:chgData name="Aubrey Weber" userId="c30da8df-bb46-4243-9495-6446d0253bd0" providerId="ADAL" clId="{0F8A8DE0-928F-4B02-A384-1E996B92F23D}" dt="2020-09-23T16:44:56.056" v="7455" actId="1076"/>
        <pc:sldMkLst>
          <pc:docMk/>
          <pc:sldMk cId="1372737396" sldId="319"/>
        </pc:sldMkLst>
        <pc:spChg chg="add del">
          <ac:chgData name="Aubrey Weber" userId="c30da8df-bb46-4243-9495-6446d0253bd0" providerId="ADAL" clId="{0F8A8DE0-928F-4B02-A384-1E996B92F23D}" dt="2020-09-23T16:43:42.171" v="7443" actId="478"/>
          <ac:spMkLst>
            <pc:docMk/>
            <pc:sldMk cId="1372737396" sldId="319"/>
            <ac:spMk id="2" creationId="{085F7FB5-D870-4E5A-AD25-6BEA0BFBF2B2}"/>
          </ac:spMkLst>
        </pc:spChg>
        <pc:spChg chg="del">
          <ac:chgData name="Aubrey Weber" userId="c30da8df-bb46-4243-9495-6446d0253bd0" providerId="ADAL" clId="{0F8A8DE0-928F-4B02-A384-1E996B92F23D}" dt="2020-09-23T16:44:23.109" v="7451" actId="478"/>
          <ac:spMkLst>
            <pc:docMk/>
            <pc:sldMk cId="1372737396" sldId="319"/>
            <ac:spMk id="4" creationId="{00000000-0000-0000-0000-000000000000}"/>
          </ac:spMkLst>
        </pc:spChg>
        <pc:spChg chg="del mod">
          <ac:chgData name="Aubrey Weber" userId="c30da8df-bb46-4243-9495-6446d0253bd0" providerId="ADAL" clId="{0F8A8DE0-928F-4B02-A384-1E996B92F23D}" dt="2020-09-23T16:44:22.295" v="7450" actId="478"/>
          <ac:spMkLst>
            <pc:docMk/>
            <pc:sldMk cId="1372737396" sldId="319"/>
            <ac:spMk id="5" creationId="{00000000-0000-0000-0000-000000000000}"/>
          </ac:spMkLst>
        </pc:spChg>
        <pc:spChg chg="del">
          <ac:chgData name="Aubrey Weber" userId="c30da8df-bb46-4243-9495-6446d0253bd0" providerId="ADAL" clId="{0F8A8DE0-928F-4B02-A384-1E996B92F23D}" dt="2020-09-23T16:42:40.385" v="7426" actId="478"/>
          <ac:spMkLst>
            <pc:docMk/>
            <pc:sldMk cId="1372737396" sldId="319"/>
            <ac:spMk id="6" creationId="{00000000-0000-0000-0000-000000000000}"/>
          </ac:spMkLst>
        </pc:spChg>
        <pc:spChg chg="mod ord topLvl">
          <ac:chgData name="Aubrey Weber" userId="c30da8df-bb46-4243-9495-6446d0253bd0" providerId="ADAL" clId="{0F8A8DE0-928F-4B02-A384-1E996B92F23D}" dt="2020-09-23T16:44:56.056" v="7455" actId="1076"/>
          <ac:spMkLst>
            <pc:docMk/>
            <pc:sldMk cId="1372737396" sldId="319"/>
            <ac:spMk id="7" creationId="{00000000-0000-0000-0000-000000000000}"/>
          </ac:spMkLst>
        </pc:spChg>
        <pc:spChg chg="del mod topLvl">
          <ac:chgData name="Aubrey Weber" userId="c30da8df-bb46-4243-9495-6446d0253bd0" providerId="ADAL" clId="{0F8A8DE0-928F-4B02-A384-1E996B92F23D}" dt="2020-09-23T16:42:43.269" v="7428" actId="478"/>
          <ac:spMkLst>
            <pc:docMk/>
            <pc:sldMk cId="1372737396" sldId="319"/>
            <ac:spMk id="9" creationId="{00000000-0000-0000-0000-000000000000}"/>
          </ac:spMkLst>
        </pc:spChg>
        <pc:spChg chg="add mod">
          <ac:chgData name="Aubrey Weber" userId="c30da8df-bb46-4243-9495-6446d0253bd0" providerId="ADAL" clId="{0F8A8DE0-928F-4B02-A384-1E996B92F23D}" dt="2020-09-23T16:44:51.008" v="7454" actId="1076"/>
          <ac:spMkLst>
            <pc:docMk/>
            <pc:sldMk cId="1372737396" sldId="319"/>
            <ac:spMk id="15" creationId="{65A02E8D-B359-4F90-91E5-BE80890AD455}"/>
          </ac:spMkLst>
        </pc:spChg>
        <pc:grpChg chg="del">
          <ac:chgData name="Aubrey Weber" userId="c30da8df-bb46-4243-9495-6446d0253bd0" providerId="ADAL" clId="{0F8A8DE0-928F-4B02-A384-1E996B92F23D}" dt="2020-09-23T16:42:43.269" v="7428" actId="478"/>
          <ac:grpSpMkLst>
            <pc:docMk/>
            <pc:sldMk cId="1372737396" sldId="319"/>
            <ac:grpSpMk id="10" creationId="{00000000-0000-0000-0000-000000000000}"/>
          </ac:grpSpMkLst>
        </pc:grpChg>
      </pc:sldChg>
      <pc:sldChg chg="addSp delSp modSp">
        <pc:chgData name="Aubrey Weber" userId="c30da8df-bb46-4243-9495-6446d0253bd0" providerId="ADAL" clId="{0F8A8DE0-928F-4B02-A384-1E996B92F23D}" dt="2020-09-23T16:59:59.325" v="7648" actId="20577"/>
        <pc:sldMkLst>
          <pc:docMk/>
          <pc:sldMk cId="1962761851" sldId="320"/>
        </pc:sldMkLst>
        <pc:spChg chg="mod">
          <ac:chgData name="Aubrey Weber" userId="c30da8df-bb46-4243-9495-6446d0253bd0" providerId="ADAL" clId="{0F8A8DE0-928F-4B02-A384-1E996B92F23D}" dt="2020-09-23T16:59:59.325" v="7648" actId="20577"/>
          <ac:spMkLst>
            <pc:docMk/>
            <pc:sldMk cId="1962761851" sldId="320"/>
            <ac:spMk id="2" creationId="{00000000-0000-0000-0000-000000000000}"/>
          </ac:spMkLst>
        </pc:spChg>
        <pc:spChg chg="mod">
          <ac:chgData name="Aubrey Weber" userId="c30da8df-bb46-4243-9495-6446d0253bd0" providerId="ADAL" clId="{0F8A8DE0-928F-4B02-A384-1E996B92F23D}" dt="2020-09-23T16:52:54.451" v="7582" actId="20577"/>
          <ac:spMkLst>
            <pc:docMk/>
            <pc:sldMk cId="1962761851" sldId="320"/>
            <ac:spMk id="3" creationId="{00000000-0000-0000-0000-000000000000}"/>
          </ac:spMkLst>
        </pc:spChg>
        <pc:spChg chg="add del mod">
          <ac:chgData name="Aubrey Weber" userId="c30da8df-bb46-4243-9495-6446d0253bd0" providerId="ADAL" clId="{0F8A8DE0-928F-4B02-A384-1E996B92F23D}" dt="2020-09-23T16:47:22.640" v="7508"/>
          <ac:spMkLst>
            <pc:docMk/>
            <pc:sldMk cId="1962761851" sldId="320"/>
            <ac:spMk id="6" creationId="{0ABA3E59-51BD-4661-BE81-87B92CCB7004}"/>
          </ac:spMkLst>
        </pc:spChg>
        <pc:spChg chg="add del mod">
          <ac:chgData name="Aubrey Weber" userId="c30da8df-bb46-4243-9495-6446d0253bd0" providerId="ADAL" clId="{0F8A8DE0-928F-4B02-A384-1E996B92F23D}" dt="2020-09-23T16:47:22.640" v="7508"/>
          <ac:spMkLst>
            <pc:docMk/>
            <pc:sldMk cId="1962761851" sldId="320"/>
            <ac:spMk id="7" creationId="{06D20726-1408-4081-ABC5-795CFD48F470}"/>
          </ac:spMkLst>
        </pc:spChg>
        <pc:spChg chg="add mod">
          <ac:chgData name="Aubrey Weber" userId="c30da8df-bb46-4243-9495-6446d0253bd0" providerId="ADAL" clId="{0F8A8DE0-928F-4B02-A384-1E996B92F23D}" dt="2020-09-23T16:56:39.297" v="7617" actId="1076"/>
          <ac:spMkLst>
            <pc:docMk/>
            <pc:sldMk cId="1962761851" sldId="320"/>
            <ac:spMk id="9" creationId="{999F3798-DB93-4ADA-A5EE-37546AD338D5}"/>
          </ac:spMkLst>
        </pc:spChg>
        <pc:picChg chg="mod modCrop">
          <ac:chgData name="Aubrey Weber" userId="c30da8df-bb46-4243-9495-6446d0253bd0" providerId="ADAL" clId="{0F8A8DE0-928F-4B02-A384-1E996B92F23D}" dt="2020-09-23T16:55:38.535" v="7609" actId="732"/>
          <ac:picMkLst>
            <pc:docMk/>
            <pc:sldMk cId="1962761851" sldId="320"/>
            <ac:picMk id="4" creationId="{00000000-0000-0000-0000-000000000000}"/>
          </ac:picMkLst>
        </pc:picChg>
        <pc:picChg chg="del">
          <ac:chgData name="Aubrey Weber" userId="c30da8df-bb46-4243-9495-6446d0253bd0" providerId="ADAL" clId="{0F8A8DE0-928F-4B02-A384-1E996B92F23D}" dt="2020-09-23T16:47:15.714" v="7507" actId="478"/>
          <ac:picMkLst>
            <pc:docMk/>
            <pc:sldMk cId="1962761851" sldId="320"/>
            <ac:picMk id="5" creationId="{00000000-0000-0000-0000-000000000000}"/>
          </ac:picMkLst>
        </pc:picChg>
        <pc:picChg chg="add mod">
          <ac:chgData name="Aubrey Weber" userId="c30da8df-bb46-4243-9495-6446d0253bd0" providerId="ADAL" clId="{0F8A8DE0-928F-4B02-A384-1E996B92F23D}" dt="2020-09-23T16:56:45.607" v="7618" actId="1076"/>
          <ac:picMkLst>
            <pc:docMk/>
            <pc:sldMk cId="1962761851" sldId="320"/>
            <ac:picMk id="8" creationId="{E1CBDD60-0CA9-4525-AA55-091E6CCAA79E}"/>
          </ac:picMkLst>
        </pc:picChg>
      </pc:sldChg>
      <pc:sldChg chg="addSp delSp modSp del">
        <pc:chgData name="Aubrey Weber" userId="c30da8df-bb46-4243-9495-6446d0253bd0" providerId="ADAL" clId="{0F8A8DE0-928F-4B02-A384-1E996B92F23D}" dt="2020-09-23T17:00:15.814" v="7673" actId="2696"/>
        <pc:sldMkLst>
          <pc:docMk/>
          <pc:sldMk cId="2996001746" sldId="321"/>
        </pc:sldMkLst>
        <pc:spChg chg="mod">
          <ac:chgData name="Aubrey Weber" userId="c30da8df-bb46-4243-9495-6446d0253bd0" providerId="ADAL" clId="{0F8A8DE0-928F-4B02-A384-1E996B92F23D}" dt="2020-09-23T16:58:47.748" v="7629"/>
          <ac:spMkLst>
            <pc:docMk/>
            <pc:sldMk cId="2996001746" sldId="321"/>
            <ac:spMk id="3" creationId="{00000000-0000-0000-0000-000000000000}"/>
          </ac:spMkLst>
        </pc:spChg>
        <pc:spChg chg="add del mod">
          <ac:chgData name="Aubrey Weber" userId="c30da8df-bb46-4243-9495-6446d0253bd0" providerId="ADAL" clId="{0F8A8DE0-928F-4B02-A384-1E996B92F23D}" dt="2020-09-23T16:57:41.582" v="7623"/>
          <ac:spMkLst>
            <pc:docMk/>
            <pc:sldMk cId="2996001746" sldId="321"/>
            <ac:spMk id="5" creationId="{9EA081BD-D459-4B1D-9975-334AA9D430A7}"/>
          </ac:spMkLst>
        </pc:spChg>
        <pc:spChg chg="add del mod">
          <ac:chgData name="Aubrey Weber" userId="c30da8df-bb46-4243-9495-6446d0253bd0" providerId="ADAL" clId="{0F8A8DE0-928F-4B02-A384-1E996B92F23D}" dt="2020-09-23T16:57:41.582" v="7623"/>
          <ac:spMkLst>
            <pc:docMk/>
            <pc:sldMk cId="2996001746" sldId="321"/>
            <ac:spMk id="8" creationId="{22CC2E80-7CCC-4C5B-B1BC-1CD757ECB125}"/>
          </ac:spMkLst>
        </pc:spChg>
        <pc:picChg chg="mod modCrop">
          <ac:chgData name="Aubrey Weber" userId="c30da8df-bb46-4243-9495-6446d0253bd0" providerId="ADAL" clId="{0F8A8DE0-928F-4B02-A384-1E996B92F23D}" dt="2020-09-23T16:57:56.012" v="7624" actId="14100"/>
          <ac:picMkLst>
            <pc:docMk/>
            <pc:sldMk cId="2996001746" sldId="321"/>
            <ac:picMk id="4" creationId="{00000000-0000-0000-0000-000000000000}"/>
          </ac:picMkLst>
        </pc:picChg>
        <pc:picChg chg="del">
          <ac:chgData name="Aubrey Weber" userId="c30da8df-bb46-4243-9495-6446d0253bd0" providerId="ADAL" clId="{0F8A8DE0-928F-4B02-A384-1E996B92F23D}" dt="2020-09-23T16:57:05.573" v="7619" actId="478"/>
          <ac:picMkLst>
            <pc:docMk/>
            <pc:sldMk cId="2996001746" sldId="321"/>
            <ac:picMk id="6" creationId="{00000000-0000-0000-0000-000000000000}"/>
          </ac:picMkLst>
        </pc:picChg>
        <pc:picChg chg="del mod">
          <ac:chgData name="Aubrey Weber" userId="c30da8df-bb46-4243-9495-6446d0253bd0" providerId="ADAL" clId="{0F8A8DE0-928F-4B02-A384-1E996B92F23D}" dt="2020-09-23T16:59:19.228" v="7643"/>
          <ac:picMkLst>
            <pc:docMk/>
            <pc:sldMk cId="2996001746" sldId="321"/>
            <ac:picMk id="7" creationId="{00000000-0000-0000-0000-000000000000}"/>
          </ac:picMkLst>
        </pc:picChg>
      </pc:sldChg>
      <pc:sldChg chg="modSp del">
        <pc:chgData name="Aubrey Weber" userId="c30da8df-bb46-4243-9495-6446d0253bd0" providerId="ADAL" clId="{0F8A8DE0-928F-4B02-A384-1E996B92F23D}" dt="2020-09-23T17:08:31.553" v="7856" actId="2696"/>
        <pc:sldMkLst>
          <pc:docMk/>
          <pc:sldMk cId="3910224503" sldId="322"/>
        </pc:sldMkLst>
        <pc:spChg chg="mod">
          <ac:chgData name="Aubrey Weber" userId="c30da8df-bb46-4243-9495-6446d0253bd0" providerId="ADAL" clId="{0F8A8DE0-928F-4B02-A384-1E996B92F23D}" dt="2020-09-23T17:07:22.725" v="7823"/>
          <ac:spMkLst>
            <pc:docMk/>
            <pc:sldMk cId="3910224503" sldId="322"/>
            <ac:spMk id="3" creationId="{00000000-0000-0000-0000-000000000000}"/>
          </ac:spMkLst>
        </pc:spChg>
      </pc:sldChg>
      <pc:sldChg chg="modSp del">
        <pc:chgData name="Aubrey Weber" userId="c30da8df-bb46-4243-9495-6446d0253bd0" providerId="ADAL" clId="{0F8A8DE0-928F-4B02-A384-1E996B92F23D}" dt="2020-09-23T17:11:59.902" v="7976" actId="2696"/>
        <pc:sldMkLst>
          <pc:docMk/>
          <pc:sldMk cId="682639686" sldId="323"/>
        </pc:sldMkLst>
        <pc:spChg chg="mod">
          <ac:chgData name="Aubrey Weber" userId="c30da8df-bb46-4243-9495-6446d0253bd0" providerId="ADAL" clId="{0F8A8DE0-928F-4B02-A384-1E996B92F23D}" dt="2020-09-23T17:09:00.635" v="7868"/>
          <ac:spMkLst>
            <pc:docMk/>
            <pc:sldMk cId="682639686" sldId="323"/>
            <ac:spMk id="3" creationId="{00000000-0000-0000-0000-000000000000}"/>
          </ac:spMkLst>
        </pc:spChg>
      </pc:sldChg>
      <pc:sldChg chg="modSp del">
        <pc:chgData name="Aubrey Weber" userId="c30da8df-bb46-4243-9495-6446d0253bd0" providerId="ADAL" clId="{0F8A8DE0-928F-4B02-A384-1E996B92F23D}" dt="2020-09-23T17:15:32.009" v="8194" actId="2696"/>
        <pc:sldMkLst>
          <pc:docMk/>
          <pc:sldMk cId="3574936410" sldId="324"/>
        </pc:sldMkLst>
        <pc:spChg chg="mod">
          <ac:chgData name="Aubrey Weber" userId="c30da8df-bb46-4243-9495-6446d0253bd0" providerId="ADAL" clId="{0F8A8DE0-928F-4B02-A384-1E996B92F23D}" dt="2020-09-23T17:14:06.814" v="8078"/>
          <ac:spMkLst>
            <pc:docMk/>
            <pc:sldMk cId="3574936410" sldId="324"/>
            <ac:spMk id="3" creationId="{00000000-0000-0000-0000-000000000000}"/>
          </ac:spMkLst>
        </pc:spChg>
      </pc:sldChg>
      <pc:sldChg chg="modSp del">
        <pc:chgData name="Aubrey Weber" userId="c30da8df-bb46-4243-9495-6446d0253bd0" providerId="ADAL" clId="{0F8A8DE0-928F-4B02-A384-1E996B92F23D}" dt="2020-09-23T17:21:18.027" v="8306" actId="2696"/>
        <pc:sldMkLst>
          <pc:docMk/>
          <pc:sldMk cId="2801658770" sldId="325"/>
        </pc:sldMkLst>
        <pc:spChg chg="mod">
          <ac:chgData name="Aubrey Weber" userId="c30da8df-bb46-4243-9495-6446d0253bd0" providerId="ADAL" clId="{0F8A8DE0-928F-4B02-A384-1E996B92F23D}" dt="2020-09-23T17:16:41.144" v="8206"/>
          <ac:spMkLst>
            <pc:docMk/>
            <pc:sldMk cId="2801658770" sldId="325"/>
            <ac:spMk id="3" creationId="{00000000-0000-0000-0000-000000000000}"/>
          </ac:spMkLst>
        </pc:spChg>
      </pc:sldChg>
      <pc:sldChg chg="modSp del">
        <pc:chgData name="Aubrey Weber" userId="c30da8df-bb46-4243-9495-6446d0253bd0" providerId="ADAL" clId="{0F8A8DE0-928F-4B02-A384-1E996B92F23D}" dt="2020-09-23T17:24:05.399" v="8365" actId="2696"/>
        <pc:sldMkLst>
          <pc:docMk/>
          <pc:sldMk cId="3939367281" sldId="326"/>
        </pc:sldMkLst>
        <pc:spChg chg="mod">
          <ac:chgData name="Aubrey Weber" userId="c30da8df-bb46-4243-9495-6446d0253bd0" providerId="ADAL" clId="{0F8A8DE0-928F-4B02-A384-1E996B92F23D}" dt="2020-09-23T17:23:09.716" v="8345"/>
          <ac:spMkLst>
            <pc:docMk/>
            <pc:sldMk cId="3939367281" sldId="326"/>
            <ac:spMk id="3" creationId="{00000000-0000-0000-0000-000000000000}"/>
          </ac:spMkLst>
        </pc:spChg>
      </pc:sldChg>
      <pc:sldChg chg="modSp del">
        <pc:chgData name="Aubrey Weber" userId="c30da8df-bb46-4243-9495-6446d0253bd0" providerId="ADAL" clId="{0F8A8DE0-928F-4B02-A384-1E996B92F23D}" dt="2020-09-23T17:33:41.436" v="8520" actId="2696"/>
        <pc:sldMkLst>
          <pc:docMk/>
          <pc:sldMk cId="2778651302" sldId="327"/>
        </pc:sldMkLst>
        <pc:spChg chg="mod">
          <ac:chgData name="Aubrey Weber" userId="c30da8df-bb46-4243-9495-6446d0253bd0" providerId="ADAL" clId="{0F8A8DE0-928F-4B02-A384-1E996B92F23D}" dt="2020-09-23T17:31:48.587" v="8456"/>
          <ac:spMkLst>
            <pc:docMk/>
            <pc:sldMk cId="2778651302" sldId="327"/>
            <ac:spMk id="3" creationId="{00000000-0000-0000-0000-000000000000}"/>
          </ac:spMkLst>
        </pc:spChg>
      </pc:sldChg>
      <pc:sldChg chg="addSp delSp modSp del">
        <pc:chgData name="Aubrey Weber" userId="c30da8df-bb46-4243-9495-6446d0253bd0" providerId="ADAL" clId="{0F8A8DE0-928F-4B02-A384-1E996B92F23D}" dt="2020-09-23T17:38:32.865" v="8795" actId="2696"/>
        <pc:sldMkLst>
          <pc:docMk/>
          <pc:sldMk cId="2897262713" sldId="328"/>
        </pc:sldMkLst>
        <pc:spChg chg="del mod">
          <ac:chgData name="Aubrey Weber" userId="c30da8df-bb46-4243-9495-6446d0253bd0" providerId="ADAL" clId="{0F8A8DE0-928F-4B02-A384-1E996B92F23D}" dt="2020-09-23T17:35:05.417" v="8559"/>
          <ac:spMkLst>
            <pc:docMk/>
            <pc:sldMk cId="2897262713" sldId="328"/>
            <ac:spMk id="3" creationId="{00000000-0000-0000-0000-000000000000}"/>
          </ac:spMkLst>
        </pc:spChg>
        <pc:spChg chg="add mod">
          <ac:chgData name="Aubrey Weber" userId="c30da8df-bb46-4243-9495-6446d0253bd0" providerId="ADAL" clId="{0F8A8DE0-928F-4B02-A384-1E996B92F23D}" dt="2020-09-23T17:35:05.417" v="8559"/>
          <ac:spMkLst>
            <pc:docMk/>
            <pc:sldMk cId="2897262713" sldId="328"/>
            <ac:spMk id="6" creationId="{28EBD193-B97E-490C-80A9-C7D6AB0BD72C}"/>
          </ac:spMkLst>
        </pc:spChg>
      </pc:sldChg>
      <pc:sldChg chg="add del setBg">
        <pc:chgData name="Aubrey Weber" userId="c30da8df-bb46-4243-9495-6446d0253bd0" providerId="ADAL" clId="{0F8A8DE0-928F-4B02-A384-1E996B92F23D}" dt="2020-09-23T16:28:33.059" v="7273"/>
        <pc:sldMkLst>
          <pc:docMk/>
          <pc:sldMk cId="562064588" sldId="329"/>
        </pc:sldMkLst>
      </pc:sldChg>
      <pc:sldChg chg="addSp modSp add modAnim">
        <pc:chgData name="Aubrey Weber" userId="c30da8df-bb46-4243-9495-6446d0253bd0" providerId="ADAL" clId="{0F8A8DE0-928F-4B02-A384-1E996B92F23D}" dt="2020-09-23T16:30:04.334" v="7275"/>
        <pc:sldMkLst>
          <pc:docMk/>
          <pc:sldMk cId="2890640139" sldId="329"/>
        </pc:sldMkLst>
        <pc:picChg chg="add mod">
          <ac:chgData name="Aubrey Weber" userId="c30da8df-bb46-4243-9495-6446d0253bd0" providerId="ADAL" clId="{0F8A8DE0-928F-4B02-A384-1E996B92F23D}" dt="2020-09-23T16:30:04.334" v="7275"/>
          <ac:picMkLst>
            <pc:docMk/>
            <pc:sldMk cId="2890640139" sldId="329"/>
            <ac:picMk id="5" creationId="{D003D2A8-D84B-4BEE-A501-2E4C7BA5D072}"/>
          </ac:picMkLst>
        </pc:picChg>
      </pc:sldChg>
      <pc:sldChg chg="modSp add del">
        <pc:chgData name="Aubrey Weber" userId="c30da8df-bb46-4243-9495-6446d0253bd0" providerId="ADAL" clId="{0F8A8DE0-928F-4B02-A384-1E996B92F23D}" dt="2020-09-23T16:28:33.059" v="7273"/>
        <pc:sldMkLst>
          <pc:docMk/>
          <pc:sldMk cId="838580862" sldId="330"/>
        </pc:sldMkLst>
        <pc:spChg chg="mod">
          <ac:chgData name="Aubrey Weber" userId="c30da8df-bb46-4243-9495-6446d0253bd0" providerId="ADAL" clId="{0F8A8DE0-928F-4B02-A384-1E996B92F23D}" dt="2020-09-23T16:28:33.059" v="7273"/>
          <ac:spMkLst>
            <pc:docMk/>
            <pc:sldMk cId="838580862" sldId="330"/>
            <ac:spMk id="2" creationId="{00000000-0000-0000-0000-000000000000}"/>
          </ac:spMkLst>
        </pc:spChg>
      </pc:sldChg>
      <pc:sldChg chg="modSp add modNotesTx">
        <pc:chgData name="Aubrey Weber" userId="c30da8df-bb46-4243-9495-6446d0253bd0" providerId="ADAL" clId="{0F8A8DE0-928F-4B02-A384-1E996B92F23D}" dt="2020-09-23T16:41:40.953" v="7399" actId="14100"/>
        <pc:sldMkLst>
          <pc:docMk/>
          <pc:sldMk cId="860721050" sldId="330"/>
        </pc:sldMkLst>
        <pc:spChg chg="mod">
          <ac:chgData name="Aubrey Weber" userId="c30da8df-bb46-4243-9495-6446d0253bd0" providerId="ADAL" clId="{0F8A8DE0-928F-4B02-A384-1E996B92F23D}" dt="2020-09-23T16:41:40.953" v="7399" actId="14100"/>
          <ac:spMkLst>
            <pc:docMk/>
            <pc:sldMk cId="860721050" sldId="330"/>
            <ac:spMk id="8" creationId="{2EE9FFC3-91DD-4DCB-9AA1-1338E7C652A5}"/>
          </ac:spMkLst>
        </pc:spChg>
      </pc:sldChg>
      <pc:sldChg chg="modSp add del">
        <pc:chgData name="Aubrey Weber" userId="c30da8df-bb46-4243-9495-6446d0253bd0" providerId="ADAL" clId="{0F8A8DE0-928F-4B02-A384-1E996B92F23D}" dt="2020-09-23T16:28:33.059" v="7273"/>
        <pc:sldMkLst>
          <pc:docMk/>
          <pc:sldMk cId="1641529343" sldId="331"/>
        </pc:sldMkLst>
        <pc:spChg chg="mod">
          <ac:chgData name="Aubrey Weber" userId="c30da8df-bb46-4243-9495-6446d0253bd0" providerId="ADAL" clId="{0F8A8DE0-928F-4B02-A384-1E996B92F23D}" dt="2020-09-23T16:28:33.059" v="7273"/>
          <ac:spMkLst>
            <pc:docMk/>
            <pc:sldMk cId="1641529343" sldId="331"/>
            <ac:spMk id="2" creationId="{00000000-0000-0000-0000-000000000000}"/>
          </ac:spMkLst>
        </pc:spChg>
      </pc:sldChg>
      <pc:sldChg chg="add del setBg">
        <pc:chgData name="Aubrey Weber" userId="c30da8df-bb46-4243-9495-6446d0253bd0" providerId="ADAL" clId="{0F8A8DE0-928F-4B02-A384-1E996B92F23D}" dt="2020-09-23T16:45:55.813" v="7457"/>
        <pc:sldMkLst>
          <pc:docMk/>
          <pc:sldMk cId="3093397369" sldId="331"/>
        </pc:sldMkLst>
      </pc:sldChg>
      <pc:sldChg chg="modSp">
        <pc:chgData name="Aubrey Weber" userId="c30da8df-bb46-4243-9495-6446d0253bd0" providerId="ADAL" clId="{0F8A8DE0-928F-4B02-A384-1E996B92F23D}" dt="2020-09-23T17:43:46.266" v="8843" actId="113"/>
        <pc:sldMkLst>
          <pc:docMk/>
          <pc:sldMk cId="3379078138" sldId="331"/>
        </pc:sldMkLst>
        <pc:spChg chg="mod">
          <ac:chgData name="Aubrey Weber" userId="c30da8df-bb46-4243-9495-6446d0253bd0" providerId="ADAL" clId="{0F8A8DE0-928F-4B02-A384-1E996B92F23D}" dt="2020-09-23T17:43:46.266" v="8843" actId="113"/>
          <ac:spMkLst>
            <pc:docMk/>
            <pc:sldMk cId="3379078138" sldId="331"/>
            <ac:spMk id="7" creationId="{00000000-0000-0000-0000-000000000000}"/>
          </ac:spMkLst>
        </pc:spChg>
      </pc:sldChg>
      <pc:sldChg chg="addSp delSp modSp add">
        <pc:chgData name="Aubrey Weber" userId="c30da8df-bb46-4243-9495-6446d0253bd0" providerId="ADAL" clId="{0F8A8DE0-928F-4B02-A384-1E996B92F23D}" dt="2020-09-23T17:00:08.528" v="7672" actId="20577"/>
        <pc:sldMkLst>
          <pc:docMk/>
          <pc:sldMk cId="1379542257" sldId="332"/>
        </pc:sldMkLst>
        <pc:spChg chg="mod">
          <ac:chgData name="Aubrey Weber" userId="c30da8df-bb46-4243-9495-6446d0253bd0" providerId="ADAL" clId="{0F8A8DE0-928F-4B02-A384-1E996B92F23D}" dt="2020-09-23T17:00:08.528" v="7672" actId="20577"/>
          <ac:spMkLst>
            <pc:docMk/>
            <pc:sldMk cId="1379542257" sldId="332"/>
            <ac:spMk id="2" creationId="{00000000-0000-0000-0000-000000000000}"/>
          </ac:spMkLst>
        </pc:spChg>
        <pc:spChg chg="mod">
          <ac:chgData name="Aubrey Weber" userId="c30da8df-bb46-4243-9495-6446d0253bd0" providerId="ADAL" clId="{0F8A8DE0-928F-4B02-A384-1E996B92F23D}" dt="2020-09-23T16:59:09.942" v="7640" actId="20577"/>
          <ac:spMkLst>
            <pc:docMk/>
            <pc:sldMk cId="1379542257" sldId="332"/>
            <ac:spMk id="3" creationId="{00000000-0000-0000-0000-000000000000}"/>
          </ac:spMkLst>
        </pc:spChg>
        <pc:spChg chg="del">
          <ac:chgData name="Aubrey Weber" userId="c30da8df-bb46-4243-9495-6446d0253bd0" providerId="ADAL" clId="{0F8A8DE0-928F-4B02-A384-1E996B92F23D}" dt="2020-09-23T16:59:15.444" v="7642" actId="478"/>
          <ac:spMkLst>
            <pc:docMk/>
            <pc:sldMk cId="1379542257" sldId="332"/>
            <ac:spMk id="9" creationId="{999F3798-DB93-4ADA-A5EE-37546AD338D5}"/>
          </ac:spMkLst>
        </pc:spChg>
        <pc:picChg chg="add mod">
          <ac:chgData name="Aubrey Weber" userId="c30da8df-bb46-4243-9495-6446d0253bd0" providerId="ADAL" clId="{0F8A8DE0-928F-4B02-A384-1E996B92F23D}" dt="2020-09-23T16:59:41.521" v="7645" actId="1076"/>
          <ac:picMkLst>
            <pc:docMk/>
            <pc:sldMk cId="1379542257" sldId="332"/>
            <ac:picMk id="7" creationId="{6BAC34E6-A507-489F-A024-29D561C2E5B7}"/>
          </ac:picMkLst>
        </pc:picChg>
        <pc:picChg chg="del">
          <ac:chgData name="Aubrey Weber" userId="c30da8df-bb46-4243-9495-6446d0253bd0" providerId="ADAL" clId="{0F8A8DE0-928F-4B02-A384-1E996B92F23D}" dt="2020-09-23T16:59:13.711" v="7641" actId="478"/>
          <ac:picMkLst>
            <pc:docMk/>
            <pc:sldMk cId="1379542257" sldId="332"/>
            <ac:picMk id="8" creationId="{E1CBDD60-0CA9-4525-AA55-091E6CCAA79E}"/>
          </ac:picMkLst>
        </pc:picChg>
      </pc:sldChg>
      <pc:sldChg chg="modSp add del">
        <pc:chgData name="Aubrey Weber" userId="c30da8df-bb46-4243-9495-6446d0253bd0" providerId="ADAL" clId="{0F8A8DE0-928F-4B02-A384-1E996B92F23D}" dt="2020-09-23T16:28:33.059" v="7273"/>
        <pc:sldMkLst>
          <pc:docMk/>
          <pc:sldMk cId="3744355962" sldId="332"/>
        </pc:sldMkLst>
        <pc:spChg chg="mod">
          <ac:chgData name="Aubrey Weber" userId="c30da8df-bb46-4243-9495-6446d0253bd0" providerId="ADAL" clId="{0F8A8DE0-928F-4B02-A384-1E996B92F23D}" dt="2020-09-23T16:28:33.059" v="7273"/>
          <ac:spMkLst>
            <pc:docMk/>
            <pc:sldMk cId="3744355962" sldId="332"/>
            <ac:spMk id="2" creationId="{00000000-0000-0000-0000-000000000000}"/>
          </ac:spMkLst>
        </pc:spChg>
      </pc:sldChg>
      <pc:sldChg chg="modSp add del">
        <pc:chgData name="Aubrey Weber" userId="c30da8df-bb46-4243-9495-6446d0253bd0" providerId="ADAL" clId="{0F8A8DE0-928F-4B02-A384-1E996B92F23D}" dt="2020-09-23T16:28:33.059" v="7273"/>
        <pc:sldMkLst>
          <pc:docMk/>
          <pc:sldMk cId="266831131" sldId="333"/>
        </pc:sldMkLst>
        <pc:spChg chg="mod">
          <ac:chgData name="Aubrey Weber" userId="c30da8df-bb46-4243-9495-6446d0253bd0" providerId="ADAL" clId="{0F8A8DE0-928F-4B02-A384-1E996B92F23D}" dt="2020-09-23T16:28:33.059" v="7273"/>
          <ac:spMkLst>
            <pc:docMk/>
            <pc:sldMk cId="266831131" sldId="333"/>
            <ac:spMk id="2" creationId="{00000000-0000-0000-0000-000000000000}"/>
          </ac:spMkLst>
        </pc:spChg>
      </pc:sldChg>
      <pc:sldChg chg="addSp delSp modSp add">
        <pc:chgData name="Aubrey Weber" userId="c30da8df-bb46-4243-9495-6446d0253bd0" providerId="ADAL" clId="{0F8A8DE0-928F-4B02-A384-1E996B92F23D}" dt="2020-09-23T17:06:43.547" v="7808" actId="1076"/>
        <pc:sldMkLst>
          <pc:docMk/>
          <pc:sldMk cId="3525789720" sldId="333"/>
        </pc:sldMkLst>
        <pc:spChg chg="mod">
          <ac:chgData name="Aubrey Weber" userId="c30da8df-bb46-4243-9495-6446d0253bd0" providerId="ADAL" clId="{0F8A8DE0-928F-4B02-A384-1E996B92F23D}" dt="2020-09-23T17:00:36.427" v="7696" actId="20577"/>
          <ac:spMkLst>
            <pc:docMk/>
            <pc:sldMk cId="3525789720" sldId="333"/>
            <ac:spMk id="2" creationId="{00000000-0000-0000-0000-000000000000}"/>
          </ac:spMkLst>
        </pc:spChg>
        <pc:spChg chg="mod">
          <ac:chgData name="Aubrey Weber" userId="c30da8df-bb46-4243-9495-6446d0253bd0" providerId="ADAL" clId="{0F8A8DE0-928F-4B02-A384-1E996B92F23D}" dt="2020-09-23T17:06:34.613" v="7807" actId="1076"/>
          <ac:spMkLst>
            <pc:docMk/>
            <pc:sldMk cId="3525789720" sldId="333"/>
            <ac:spMk id="3" creationId="{00000000-0000-0000-0000-000000000000}"/>
          </ac:spMkLst>
        </pc:spChg>
        <pc:spChg chg="add mod">
          <ac:chgData name="Aubrey Weber" userId="c30da8df-bb46-4243-9495-6446d0253bd0" providerId="ADAL" clId="{0F8A8DE0-928F-4B02-A384-1E996B92F23D}" dt="2020-09-23T17:06:28.438" v="7806" actId="14100"/>
          <ac:spMkLst>
            <pc:docMk/>
            <pc:sldMk cId="3525789720" sldId="333"/>
            <ac:spMk id="8" creationId="{55C676E0-9DEA-490D-A948-A9D8E2CF510B}"/>
          </ac:spMkLst>
        </pc:spChg>
        <pc:picChg chg="add mod">
          <ac:chgData name="Aubrey Weber" userId="c30da8df-bb46-4243-9495-6446d0253bd0" providerId="ADAL" clId="{0F8A8DE0-928F-4B02-A384-1E996B92F23D}" dt="2020-09-23T17:06:43.547" v="7808" actId="1076"/>
          <ac:picMkLst>
            <pc:docMk/>
            <pc:sldMk cId="3525789720" sldId="333"/>
            <ac:picMk id="6" creationId="{5072F6A8-C802-4ECE-9C2D-9C0C28071F22}"/>
          </ac:picMkLst>
        </pc:picChg>
        <pc:picChg chg="del">
          <ac:chgData name="Aubrey Weber" userId="c30da8df-bb46-4243-9495-6446d0253bd0" providerId="ADAL" clId="{0F8A8DE0-928F-4B02-A384-1E996B92F23D}" dt="2020-09-23T17:01:01.211" v="7700" actId="478"/>
          <ac:picMkLst>
            <pc:docMk/>
            <pc:sldMk cId="3525789720" sldId="333"/>
            <ac:picMk id="7" creationId="{6BAC34E6-A507-489F-A024-29D561C2E5B7}"/>
          </ac:picMkLst>
        </pc:picChg>
      </pc:sldChg>
      <pc:sldChg chg="addSp delSp modSp add">
        <pc:chgData name="Aubrey Weber" userId="c30da8df-bb46-4243-9495-6446d0253bd0" providerId="ADAL" clId="{0F8A8DE0-928F-4B02-A384-1E996B92F23D}" dt="2020-09-23T17:08:20.294" v="7855" actId="20577"/>
        <pc:sldMkLst>
          <pc:docMk/>
          <pc:sldMk cId="522111147" sldId="334"/>
        </pc:sldMkLst>
        <pc:spChg chg="mod">
          <ac:chgData name="Aubrey Weber" userId="c30da8df-bb46-4243-9495-6446d0253bd0" providerId="ADAL" clId="{0F8A8DE0-928F-4B02-A384-1E996B92F23D}" dt="2020-09-23T17:07:12.693" v="7822" actId="20577"/>
          <ac:spMkLst>
            <pc:docMk/>
            <pc:sldMk cId="522111147" sldId="334"/>
            <ac:spMk id="2" creationId="{00000000-0000-0000-0000-000000000000}"/>
          </ac:spMkLst>
        </pc:spChg>
        <pc:spChg chg="mod">
          <ac:chgData name="Aubrey Weber" userId="c30da8df-bb46-4243-9495-6446d0253bd0" providerId="ADAL" clId="{0F8A8DE0-928F-4B02-A384-1E996B92F23D}" dt="2020-09-23T17:08:20.294" v="7855" actId="20577"/>
          <ac:spMkLst>
            <pc:docMk/>
            <pc:sldMk cId="522111147" sldId="334"/>
            <ac:spMk id="3" creationId="{00000000-0000-0000-0000-000000000000}"/>
          </ac:spMkLst>
        </pc:spChg>
        <pc:spChg chg="add del mod">
          <ac:chgData name="Aubrey Weber" userId="c30da8df-bb46-4243-9495-6446d0253bd0" providerId="ADAL" clId="{0F8A8DE0-928F-4B02-A384-1E996B92F23D}" dt="2020-09-23T17:07:37.372" v="7831"/>
          <ac:spMkLst>
            <pc:docMk/>
            <pc:sldMk cId="522111147" sldId="334"/>
            <ac:spMk id="5" creationId="{A5CA6200-73E9-49B8-BFF5-A22336A5404E}"/>
          </ac:spMkLst>
        </pc:spChg>
        <pc:spChg chg="add del mod">
          <ac:chgData name="Aubrey Weber" userId="c30da8df-bb46-4243-9495-6446d0253bd0" providerId="ADAL" clId="{0F8A8DE0-928F-4B02-A384-1E996B92F23D}" dt="2020-09-23T17:07:37.372" v="7831"/>
          <ac:spMkLst>
            <pc:docMk/>
            <pc:sldMk cId="522111147" sldId="334"/>
            <ac:spMk id="7" creationId="{9985D2E4-C24D-489F-8D70-46FC5711AFE3}"/>
          </ac:spMkLst>
        </pc:spChg>
        <pc:spChg chg="del">
          <ac:chgData name="Aubrey Weber" userId="c30da8df-bb46-4243-9495-6446d0253bd0" providerId="ADAL" clId="{0F8A8DE0-928F-4B02-A384-1E996B92F23D}" dt="2020-09-23T17:07:33.667" v="7829" actId="478"/>
          <ac:spMkLst>
            <pc:docMk/>
            <pc:sldMk cId="522111147" sldId="334"/>
            <ac:spMk id="8" creationId="{55C676E0-9DEA-490D-A948-A9D8E2CF510B}"/>
          </ac:spMkLst>
        </pc:spChg>
        <pc:picChg chg="del">
          <ac:chgData name="Aubrey Weber" userId="c30da8df-bb46-4243-9495-6446d0253bd0" providerId="ADAL" clId="{0F8A8DE0-928F-4B02-A384-1E996B92F23D}" dt="2020-09-23T17:07:34.573" v="7830" actId="478"/>
          <ac:picMkLst>
            <pc:docMk/>
            <pc:sldMk cId="522111147" sldId="334"/>
            <ac:picMk id="6" creationId="{5072F6A8-C802-4ECE-9C2D-9C0C28071F22}"/>
          </ac:picMkLst>
        </pc:picChg>
      </pc:sldChg>
      <pc:sldChg chg="modSp add del">
        <pc:chgData name="Aubrey Weber" userId="c30da8df-bb46-4243-9495-6446d0253bd0" providerId="ADAL" clId="{0F8A8DE0-928F-4B02-A384-1E996B92F23D}" dt="2020-09-23T16:28:33.059" v="7273"/>
        <pc:sldMkLst>
          <pc:docMk/>
          <pc:sldMk cId="2065682555" sldId="334"/>
        </pc:sldMkLst>
        <pc:spChg chg="mod">
          <ac:chgData name="Aubrey Weber" userId="c30da8df-bb46-4243-9495-6446d0253bd0" providerId="ADAL" clId="{0F8A8DE0-928F-4B02-A384-1E996B92F23D}" dt="2020-09-23T16:28:33.059" v="7273"/>
          <ac:spMkLst>
            <pc:docMk/>
            <pc:sldMk cId="2065682555" sldId="334"/>
            <ac:spMk id="2" creationId="{00000000-0000-0000-0000-000000000000}"/>
          </ac:spMkLst>
        </pc:spChg>
      </pc:sldChg>
      <pc:sldChg chg="addSp delSp modSp add delCm modCm">
        <pc:chgData name="Aubrey Weber" userId="c30da8df-bb46-4243-9495-6446d0253bd0" providerId="ADAL" clId="{0F8A8DE0-928F-4B02-A384-1E996B92F23D}" dt="2020-09-24T18:02:42.671" v="9991" actId="1592"/>
        <pc:sldMkLst>
          <pc:docMk/>
          <pc:sldMk cId="470295798" sldId="335"/>
        </pc:sldMkLst>
        <pc:spChg chg="mod">
          <ac:chgData name="Aubrey Weber" userId="c30da8df-bb46-4243-9495-6446d0253bd0" providerId="ADAL" clId="{0F8A8DE0-928F-4B02-A384-1E996B92F23D}" dt="2020-09-23T17:09:07.967" v="7893" actId="20577"/>
          <ac:spMkLst>
            <pc:docMk/>
            <pc:sldMk cId="470295798" sldId="335"/>
            <ac:spMk id="2" creationId="{00000000-0000-0000-0000-000000000000}"/>
          </ac:spMkLst>
        </pc:spChg>
        <pc:spChg chg="del mod">
          <ac:chgData name="Aubrey Weber" userId="c30da8df-bb46-4243-9495-6446d0253bd0" providerId="ADAL" clId="{0F8A8DE0-928F-4B02-A384-1E996B92F23D}" dt="2020-09-23T17:11:23.229" v="7970" actId="478"/>
          <ac:spMkLst>
            <pc:docMk/>
            <pc:sldMk cId="470295798" sldId="335"/>
            <ac:spMk id="3" creationId="{00000000-0000-0000-0000-000000000000}"/>
          </ac:spMkLst>
        </pc:spChg>
        <pc:spChg chg="add mod">
          <ac:chgData name="Aubrey Weber" userId="c30da8df-bb46-4243-9495-6446d0253bd0" providerId="ADAL" clId="{0F8A8DE0-928F-4B02-A384-1E996B92F23D}" dt="2020-09-23T17:51:28.790" v="8866" actId="207"/>
          <ac:spMkLst>
            <pc:docMk/>
            <pc:sldMk cId="470295798" sldId="335"/>
            <ac:spMk id="5" creationId="{90972156-DB07-4597-93DA-C3DF61956103}"/>
          </ac:spMkLst>
        </pc:spChg>
        <pc:spChg chg="add mod">
          <ac:chgData name="Aubrey Weber" userId="c30da8df-bb46-4243-9495-6446d0253bd0" providerId="ADAL" clId="{0F8A8DE0-928F-4B02-A384-1E996B92F23D}" dt="2020-09-23T17:11:38.796" v="7974" actId="1076"/>
          <ac:spMkLst>
            <pc:docMk/>
            <pc:sldMk cId="470295798" sldId="335"/>
            <ac:spMk id="6" creationId="{4A210945-4503-4F0C-B604-5AE391E81DC8}"/>
          </ac:spMkLst>
        </pc:spChg>
        <pc:spChg chg="add mod">
          <ac:chgData name="Aubrey Weber" userId="c30da8df-bb46-4243-9495-6446d0253bd0" providerId="ADAL" clId="{0F8A8DE0-928F-4B02-A384-1E996B92F23D}" dt="2020-09-23T17:11:44.098" v="7975" actId="1076"/>
          <ac:spMkLst>
            <pc:docMk/>
            <pc:sldMk cId="470295798" sldId="335"/>
            <ac:spMk id="7" creationId="{C32684C7-9128-4260-AFD6-63D7BE5DA075}"/>
          </ac:spMkLst>
        </pc:spChg>
        <pc:spChg chg="add del mod">
          <ac:chgData name="Aubrey Weber" userId="c30da8df-bb46-4243-9495-6446d0253bd0" providerId="ADAL" clId="{0F8A8DE0-928F-4B02-A384-1E996B92F23D}" dt="2020-09-23T17:11:24.999" v="7971" actId="478"/>
          <ac:spMkLst>
            <pc:docMk/>
            <pc:sldMk cId="470295798" sldId="335"/>
            <ac:spMk id="9" creationId="{BC0CFD30-27F0-47F4-81A4-DDCB40402D8D}"/>
          </ac:spMkLst>
        </pc:spChg>
      </pc:sldChg>
      <pc:sldChg chg="modSp add del">
        <pc:chgData name="Aubrey Weber" userId="c30da8df-bb46-4243-9495-6446d0253bd0" providerId="ADAL" clId="{0F8A8DE0-928F-4B02-A384-1E996B92F23D}" dt="2020-09-23T16:28:33.059" v="7273"/>
        <pc:sldMkLst>
          <pc:docMk/>
          <pc:sldMk cId="3469082999" sldId="335"/>
        </pc:sldMkLst>
        <pc:spChg chg="mod">
          <ac:chgData name="Aubrey Weber" userId="c30da8df-bb46-4243-9495-6446d0253bd0" providerId="ADAL" clId="{0F8A8DE0-928F-4B02-A384-1E996B92F23D}" dt="2020-09-23T16:28:33.059" v="7273"/>
          <ac:spMkLst>
            <pc:docMk/>
            <pc:sldMk cId="3469082999" sldId="335"/>
            <ac:spMk id="2" creationId="{00000000-0000-0000-0000-000000000000}"/>
          </ac:spMkLst>
        </pc:spChg>
      </pc:sldChg>
      <pc:sldChg chg="addSp delSp modSp add">
        <pc:chgData name="Aubrey Weber" userId="c30da8df-bb46-4243-9495-6446d0253bd0" providerId="ADAL" clId="{0F8A8DE0-928F-4B02-A384-1E996B92F23D}" dt="2020-09-23T17:15:25.292" v="8193" actId="1076"/>
        <pc:sldMkLst>
          <pc:docMk/>
          <pc:sldMk cId="9031600" sldId="336"/>
        </pc:sldMkLst>
        <pc:spChg chg="mod">
          <ac:chgData name="Aubrey Weber" userId="c30da8df-bb46-4243-9495-6446d0253bd0" providerId="ADAL" clId="{0F8A8DE0-928F-4B02-A384-1E996B92F23D}" dt="2020-09-23T17:12:31.594" v="8017" actId="14100"/>
          <ac:spMkLst>
            <pc:docMk/>
            <pc:sldMk cId="9031600" sldId="336"/>
            <ac:spMk id="2" creationId="{00000000-0000-0000-0000-000000000000}"/>
          </ac:spMkLst>
        </pc:spChg>
        <pc:spChg chg="del">
          <ac:chgData name="Aubrey Weber" userId="c30da8df-bb46-4243-9495-6446d0253bd0" providerId="ADAL" clId="{0F8A8DE0-928F-4B02-A384-1E996B92F23D}" dt="2020-09-23T17:13:11.654" v="8019" actId="478"/>
          <ac:spMkLst>
            <pc:docMk/>
            <pc:sldMk cId="9031600" sldId="336"/>
            <ac:spMk id="3" creationId="{00000000-0000-0000-0000-000000000000}"/>
          </ac:spMkLst>
        </pc:spChg>
        <pc:spChg chg="add mod">
          <ac:chgData name="Aubrey Weber" userId="c30da8df-bb46-4243-9495-6446d0253bd0" providerId="ADAL" clId="{0F8A8DE0-928F-4B02-A384-1E996B92F23D}" dt="2020-09-23T17:15:06.223" v="8190" actId="1036"/>
          <ac:spMkLst>
            <pc:docMk/>
            <pc:sldMk cId="9031600" sldId="336"/>
            <ac:spMk id="5" creationId="{E9569E31-ABB3-4ADA-B8D8-3E29D42F0009}"/>
          </ac:spMkLst>
        </pc:spChg>
        <pc:spChg chg="add mod">
          <ac:chgData name="Aubrey Weber" userId="c30da8df-bb46-4243-9495-6446d0253bd0" providerId="ADAL" clId="{0F8A8DE0-928F-4B02-A384-1E996B92F23D}" dt="2020-09-23T17:15:25.292" v="8193" actId="1076"/>
          <ac:spMkLst>
            <pc:docMk/>
            <pc:sldMk cId="9031600" sldId="336"/>
            <ac:spMk id="9" creationId="{B0F5874D-90C4-4FFD-98B3-3FBC9949DD15}"/>
          </ac:spMkLst>
        </pc:spChg>
        <pc:spChg chg="add mod">
          <ac:chgData name="Aubrey Weber" userId="c30da8df-bb46-4243-9495-6446d0253bd0" providerId="ADAL" clId="{0F8A8DE0-928F-4B02-A384-1E996B92F23D}" dt="2020-09-23T17:15:17.828" v="8191" actId="1076"/>
          <ac:spMkLst>
            <pc:docMk/>
            <pc:sldMk cId="9031600" sldId="336"/>
            <ac:spMk id="10" creationId="{490A24FF-2F60-4F4B-9294-8B4F22AA0A4F}"/>
          </ac:spMkLst>
        </pc:spChg>
        <pc:spChg chg="add del mod">
          <ac:chgData name="Aubrey Weber" userId="c30da8df-bb46-4243-9495-6446d0253bd0" providerId="ADAL" clId="{0F8A8DE0-928F-4B02-A384-1E996B92F23D}" dt="2020-09-23T17:13:13.802" v="8020" actId="478"/>
          <ac:spMkLst>
            <pc:docMk/>
            <pc:sldMk cId="9031600" sldId="336"/>
            <ac:spMk id="12" creationId="{80432B38-89D6-4EB6-9129-4C8A081BA673}"/>
          </ac:spMkLst>
        </pc:spChg>
        <pc:picChg chg="add">
          <ac:chgData name="Aubrey Weber" userId="c30da8df-bb46-4243-9495-6446d0253bd0" providerId="ADAL" clId="{0F8A8DE0-928F-4B02-A384-1E996B92F23D}" dt="2020-09-23T17:13:06.290" v="8018"/>
          <ac:picMkLst>
            <pc:docMk/>
            <pc:sldMk cId="9031600" sldId="336"/>
            <ac:picMk id="6" creationId="{05E6DDAE-EF96-43C2-8A08-3F9780B1EE8C}"/>
          </ac:picMkLst>
        </pc:picChg>
        <pc:picChg chg="add">
          <ac:chgData name="Aubrey Weber" userId="c30da8df-bb46-4243-9495-6446d0253bd0" providerId="ADAL" clId="{0F8A8DE0-928F-4B02-A384-1E996B92F23D}" dt="2020-09-23T17:13:06.290" v="8018"/>
          <ac:picMkLst>
            <pc:docMk/>
            <pc:sldMk cId="9031600" sldId="336"/>
            <ac:picMk id="7" creationId="{57B86100-7C24-4408-B4B7-1E095E293DD6}"/>
          </ac:picMkLst>
        </pc:picChg>
        <pc:picChg chg="add">
          <ac:chgData name="Aubrey Weber" userId="c30da8df-bb46-4243-9495-6446d0253bd0" providerId="ADAL" clId="{0F8A8DE0-928F-4B02-A384-1E996B92F23D}" dt="2020-09-23T17:13:06.290" v="8018"/>
          <ac:picMkLst>
            <pc:docMk/>
            <pc:sldMk cId="9031600" sldId="336"/>
            <ac:picMk id="8" creationId="{3D423BF9-28B7-4B7D-B958-14339A8AE5CF}"/>
          </ac:picMkLst>
        </pc:picChg>
      </pc:sldChg>
      <pc:sldChg chg="add del">
        <pc:chgData name="Aubrey Weber" userId="c30da8df-bb46-4243-9495-6446d0253bd0" providerId="ADAL" clId="{0F8A8DE0-928F-4B02-A384-1E996B92F23D}" dt="2020-09-23T16:28:33.059" v="7273"/>
        <pc:sldMkLst>
          <pc:docMk/>
          <pc:sldMk cId="3252489482" sldId="336"/>
        </pc:sldMkLst>
      </pc:sldChg>
      <pc:sldChg chg="add del">
        <pc:chgData name="Aubrey Weber" userId="c30da8df-bb46-4243-9495-6446d0253bd0" providerId="ADAL" clId="{0F8A8DE0-928F-4B02-A384-1E996B92F23D}" dt="2020-09-23T16:28:33.059" v="7273"/>
        <pc:sldMkLst>
          <pc:docMk/>
          <pc:sldMk cId="971986630" sldId="337"/>
        </pc:sldMkLst>
      </pc:sldChg>
      <pc:sldChg chg="addSp modSp add">
        <pc:chgData name="Aubrey Weber" userId="c30da8df-bb46-4243-9495-6446d0253bd0" providerId="ADAL" clId="{0F8A8DE0-928F-4B02-A384-1E996B92F23D}" dt="2020-09-23T17:21:10.436" v="8305" actId="1076"/>
        <pc:sldMkLst>
          <pc:docMk/>
          <pc:sldMk cId="3052878458" sldId="337"/>
        </pc:sldMkLst>
        <pc:spChg chg="mod">
          <ac:chgData name="Aubrey Weber" userId="c30da8df-bb46-4243-9495-6446d0253bd0" providerId="ADAL" clId="{0F8A8DE0-928F-4B02-A384-1E996B92F23D}" dt="2020-09-23T17:16:26.152" v="8205" actId="20577"/>
          <ac:spMkLst>
            <pc:docMk/>
            <pc:sldMk cId="3052878458" sldId="337"/>
            <ac:spMk id="2" creationId="{00000000-0000-0000-0000-000000000000}"/>
          </ac:spMkLst>
        </pc:spChg>
        <pc:spChg chg="mod">
          <ac:chgData name="Aubrey Weber" userId="c30da8df-bb46-4243-9495-6446d0253bd0" providerId="ADAL" clId="{0F8A8DE0-928F-4B02-A384-1E996B92F23D}" dt="2020-09-23T17:19:07.451" v="8290" actId="20577"/>
          <ac:spMkLst>
            <pc:docMk/>
            <pc:sldMk cId="3052878458" sldId="337"/>
            <ac:spMk id="3" creationId="{00000000-0000-0000-0000-000000000000}"/>
          </ac:spMkLst>
        </pc:spChg>
        <pc:spChg chg="add mod">
          <ac:chgData name="Aubrey Weber" userId="c30da8df-bb46-4243-9495-6446d0253bd0" providerId="ADAL" clId="{0F8A8DE0-928F-4B02-A384-1E996B92F23D}" dt="2020-09-23T17:21:05.425" v="8304" actId="1076"/>
          <ac:spMkLst>
            <pc:docMk/>
            <pc:sldMk cId="3052878458" sldId="337"/>
            <ac:spMk id="6" creationId="{A879612E-26D4-4E37-8C26-8618A161DC0F}"/>
          </ac:spMkLst>
        </pc:spChg>
        <pc:picChg chg="add mod">
          <ac:chgData name="Aubrey Weber" userId="c30da8df-bb46-4243-9495-6446d0253bd0" providerId="ADAL" clId="{0F8A8DE0-928F-4B02-A384-1E996B92F23D}" dt="2020-09-23T17:21:10.436" v="8305" actId="1076"/>
          <ac:picMkLst>
            <pc:docMk/>
            <pc:sldMk cId="3052878458" sldId="337"/>
            <ac:picMk id="5" creationId="{F11975F6-E78E-4C4E-A4BB-5FEAD70E61EA}"/>
          </ac:picMkLst>
        </pc:picChg>
      </pc:sldChg>
      <pc:sldChg chg="addSp delSp modSp add">
        <pc:chgData name="Aubrey Weber" userId="c30da8df-bb46-4243-9495-6446d0253bd0" providerId="ADAL" clId="{0F8A8DE0-928F-4B02-A384-1E996B92F23D}" dt="2020-09-23T17:28:04.500" v="8381" actId="1076"/>
        <pc:sldMkLst>
          <pc:docMk/>
          <pc:sldMk cId="629859228" sldId="338"/>
        </pc:sldMkLst>
        <pc:spChg chg="mod">
          <ac:chgData name="Aubrey Weber" userId="c30da8df-bb46-4243-9495-6446d0253bd0" providerId="ADAL" clId="{0F8A8DE0-928F-4B02-A384-1E996B92F23D}" dt="2020-09-23T17:21:47.459" v="8325" actId="20577"/>
          <ac:spMkLst>
            <pc:docMk/>
            <pc:sldMk cId="629859228" sldId="338"/>
            <ac:spMk id="2" creationId="{00000000-0000-0000-0000-000000000000}"/>
          </ac:spMkLst>
        </pc:spChg>
        <pc:spChg chg="mod">
          <ac:chgData name="Aubrey Weber" userId="c30da8df-bb46-4243-9495-6446d0253bd0" providerId="ADAL" clId="{0F8A8DE0-928F-4B02-A384-1E996B92F23D}" dt="2020-09-23T17:27:19.289" v="8373" actId="14100"/>
          <ac:spMkLst>
            <pc:docMk/>
            <pc:sldMk cId="629859228" sldId="338"/>
            <ac:spMk id="3" creationId="{00000000-0000-0000-0000-000000000000}"/>
          </ac:spMkLst>
        </pc:spChg>
        <pc:spChg chg="del">
          <ac:chgData name="Aubrey Weber" userId="c30da8df-bb46-4243-9495-6446d0253bd0" providerId="ADAL" clId="{0F8A8DE0-928F-4B02-A384-1E996B92F23D}" dt="2020-09-23T17:21:33.449" v="8309" actId="478"/>
          <ac:spMkLst>
            <pc:docMk/>
            <pc:sldMk cId="629859228" sldId="338"/>
            <ac:spMk id="6" creationId="{A879612E-26D4-4E37-8C26-8618A161DC0F}"/>
          </ac:spMkLst>
        </pc:spChg>
        <pc:spChg chg="add del mod">
          <ac:chgData name="Aubrey Weber" userId="c30da8df-bb46-4243-9495-6446d0253bd0" providerId="ADAL" clId="{0F8A8DE0-928F-4B02-A384-1E996B92F23D}" dt="2020-09-23T17:21:36.673" v="8310"/>
          <ac:spMkLst>
            <pc:docMk/>
            <pc:sldMk cId="629859228" sldId="338"/>
            <ac:spMk id="7" creationId="{B618796F-A08A-4E9C-9ECB-121F0B61CBB8}"/>
          </ac:spMkLst>
        </pc:spChg>
        <pc:spChg chg="add del mod">
          <ac:chgData name="Aubrey Weber" userId="c30da8df-bb46-4243-9495-6446d0253bd0" providerId="ADAL" clId="{0F8A8DE0-928F-4B02-A384-1E996B92F23D}" dt="2020-09-23T17:21:36.673" v="8310"/>
          <ac:spMkLst>
            <pc:docMk/>
            <pc:sldMk cId="629859228" sldId="338"/>
            <ac:spMk id="8" creationId="{0755EB49-7402-44E8-9110-5EF78ACEBCD8}"/>
          </ac:spMkLst>
        </pc:spChg>
        <pc:spChg chg="add del mod">
          <ac:chgData name="Aubrey Weber" userId="c30da8df-bb46-4243-9495-6446d0253bd0" providerId="ADAL" clId="{0F8A8DE0-928F-4B02-A384-1E996B92F23D}" dt="2020-09-23T17:21:40.079" v="8311"/>
          <ac:spMkLst>
            <pc:docMk/>
            <pc:sldMk cId="629859228" sldId="338"/>
            <ac:spMk id="9" creationId="{FB9CE809-001B-47CE-A013-7970CC630C9B}"/>
          </ac:spMkLst>
        </pc:spChg>
        <pc:spChg chg="add del mod">
          <ac:chgData name="Aubrey Weber" userId="c30da8df-bb46-4243-9495-6446d0253bd0" providerId="ADAL" clId="{0F8A8DE0-928F-4B02-A384-1E996B92F23D}" dt="2020-09-23T17:21:40.079" v="8311"/>
          <ac:spMkLst>
            <pc:docMk/>
            <pc:sldMk cId="629859228" sldId="338"/>
            <ac:spMk id="10" creationId="{C4D68290-589A-4F42-9CA2-565EC90968C3}"/>
          </ac:spMkLst>
        </pc:spChg>
        <pc:spChg chg="add del">
          <ac:chgData name="Aubrey Weber" userId="c30da8df-bb46-4243-9495-6446d0253bd0" providerId="ADAL" clId="{0F8A8DE0-928F-4B02-A384-1E996B92F23D}" dt="2020-09-23T17:22:38.248" v="8337" actId="478"/>
          <ac:spMkLst>
            <pc:docMk/>
            <pc:sldMk cId="629859228" sldId="338"/>
            <ac:spMk id="11" creationId="{0CA3BE63-DA72-4EB6-BAEB-F0CE781842F3}"/>
          </ac:spMkLst>
        </pc:spChg>
        <pc:picChg chg="del">
          <ac:chgData name="Aubrey Weber" userId="c30da8df-bb46-4243-9495-6446d0253bd0" providerId="ADAL" clId="{0F8A8DE0-928F-4B02-A384-1E996B92F23D}" dt="2020-09-23T17:21:29.371" v="8308" actId="478"/>
          <ac:picMkLst>
            <pc:docMk/>
            <pc:sldMk cId="629859228" sldId="338"/>
            <ac:picMk id="5" creationId="{F11975F6-E78E-4C4E-A4BB-5FEAD70E61EA}"/>
          </ac:picMkLst>
        </pc:picChg>
        <pc:picChg chg="add del mod">
          <ac:chgData name="Aubrey Weber" userId="c30da8df-bb46-4243-9495-6446d0253bd0" providerId="ADAL" clId="{0F8A8DE0-928F-4B02-A384-1E996B92F23D}" dt="2020-09-23T17:24:37.160" v="8369" actId="478"/>
          <ac:picMkLst>
            <pc:docMk/>
            <pc:sldMk cId="629859228" sldId="338"/>
            <ac:picMk id="12" creationId="{363650CD-C5E9-4830-8596-6D864603F8EA}"/>
          </ac:picMkLst>
        </pc:picChg>
        <pc:picChg chg="add mod ord">
          <ac:chgData name="Aubrey Weber" userId="c30da8df-bb46-4243-9495-6446d0253bd0" providerId="ADAL" clId="{0F8A8DE0-928F-4B02-A384-1E996B92F23D}" dt="2020-09-23T17:28:04.500" v="8381" actId="1076"/>
          <ac:picMkLst>
            <pc:docMk/>
            <pc:sldMk cId="629859228" sldId="338"/>
            <ac:picMk id="13" creationId="{52FEC581-7293-4302-BFE7-F617ECED3879}"/>
          </ac:picMkLst>
        </pc:picChg>
        <pc:picChg chg="add mod">
          <ac:chgData name="Aubrey Weber" userId="c30da8df-bb46-4243-9495-6446d0253bd0" providerId="ADAL" clId="{0F8A8DE0-928F-4B02-A384-1E996B92F23D}" dt="2020-09-23T17:27:59.176" v="8380" actId="1076"/>
          <ac:picMkLst>
            <pc:docMk/>
            <pc:sldMk cId="629859228" sldId="338"/>
            <ac:picMk id="14" creationId="{7FB57627-6453-4FE1-802B-FC7CCAC2AFD6}"/>
          </ac:picMkLst>
        </pc:picChg>
      </pc:sldChg>
      <pc:sldChg chg="add del">
        <pc:chgData name="Aubrey Weber" userId="c30da8df-bb46-4243-9495-6446d0253bd0" providerId="ADAL" clId="{0F8A8DE0-928F-4B02-A384-1E996B92F23D}" dt="2020-09-23T16:28:33.059" v="7273"/>
        <pc:sldMkLst>
          <pc:docMk/>
          <pc:sldMk cId="1210898008" sldId="338"/>
        </pc:sldMkLst>
      </pc:sldChg>
      <pc:sldChg chg="modSp add">
        <pc:chgData name="Aubrey Weber" userId="c30da8df-bb46-4243-9495-6446d0253bd0" providerId="ADAL" clId="{0F8A8DE0-928F-4B02-A384-1E996B92F23D}" dt="2020-09-23T17:23:50.084" v="8364" actId="20577"/>
        <pc:sldMkLst>
          <pc:docMk/>
          <pc:sldMk cId="905642414" sldId="339"/>
        </pc:sldMkLst>
        <pc:spChg chg="mod">
          <ac:chgData name="Aubrey Weber" userId="c30da8df-bb46-4243-9495-6446d0253bd0" providerId="ADAL" clId="{0F8A8DE0-928F-4B02-A384-1E996B92F23D}" dt="2020-09-23T17:23:50.084" v="8364" actId="20577"/>
          <ac:spMkLst>
            <pc:docMk/>
            <pc:sldMk cId="905642414" sldId="339"/>
            <ac:spMk id="3" creationId="{00000000-0000-0000-0000-000000000000}"/>
          </ac:spMkLst>
        </pc:spChg>
      </pc:sldChg>
      <pc:sldChg chg="add del">
        <pc:chgData name="Aubrey Weber" userId="c30da8df-bb46-4243-9495-6446d0253bd0" providerId="ADAL" clId="{0F8A8DE0-928F-4B02-A384-1E996B92F23D}" dt="2020-09-23T16:28:33.059" v="7273"/>
        <pc:sldMkLst>
          <pc:docMk/>
          <pc:sldMk cId="996225670" sldId="339"/>
        </pc:sldMkLst>
      </pc:sldChg>
      <pc:sldChg chg="addSp modSp add">
        <pc:chgData name="Aubrey Weber" userId="c30da8df-bb46-4243-9495-6446d0253bd0" providerId="ADAL" clId="{0F8A8DE0-928F-4B02-A384-1E996B92F23D}" dt="2020-09-23T17:33:28.146" v="8519" actId="1076"/>
        <pc:sldMkLst>
          <pc:docMk/>
          <pc:sldMk cId="1652663647" sldId="340"/>
        </pc:sldMkLst>
        <pc:spChg chg="mod">
          <ac:chgData name="Aubrey Weber" userId="c30da8df-bb46-4243-9495-6446d0253bd0" providerId="ADAL" clId="{0F8A8DE0-928F-4B02-A384-1E996B92F23D}" dt="2020-09-23T17:29:24.191" v="8409" actId="20577"/>
          <ac:spMkLst>
            <pc:docMk/>
            <pc:sldMk cId="1652663647" sldId="340"/>
            <ac:spMk id="2" creationId="{00000000-0000-0000-0000-000000000000}"/>
          </ac:spMkLst>
        </pc:spChg>
        <pc:spChg chg="mod">
          <ac:chgData name="Aubrey Weber" userId="c30da8df-bb46-4243-9495-6446d0253bd0" providerId="ADAL" clId="{0F8A8DE0-928F-4B02-A384-1E996B92F23D}" dt="2020-09-23T17:33:06.233" v="8515" actId="1076"/>
          <ac:spMkLst>
            <pc:docMk/>
            <pc:sldMk cId="1652663647" sldId="340"/>
            <ac:spMk id="3" creationId="{00000000-0000-0000-0000-000000000000}"/>
          </ac:spMkLst>
        </pc:spChg>
        <pc:spChg chg="add mod">
          <ac:chgData name="Aubrey Weber" userId="c30da8df-bb46-4243-9495-6446d0253bd0" providerId="ADAL" clId="{0F8A8DE0-928F-4B02-A384-1E996B92F23D}" dt="2020-09-23T17:33:28.146" v="8519" actId="1076"/>
          <ac:spMkLst>
            <pc:docMk/>
            <pc:sldMk cId="1652663647" sldId="340"/>
            <ac:spMk id="6" creationId="{4D133E63-8006-472A-AC01-3908AC2B32B2}"/>
          </ac:spMkLst>
        </pc:spChg>
        <pc:picChg chg="add mod">
          <ac:chgData name="Aubrey Weber" userId="c30da8df-bb46-4243-9495-6446d0253bd0" providerId="ADAL" clId="{0F8A8DE0-928F-4B02-A384-1E996B92F23D}" dt="2020-09-23T17:33:28.146" v="8519" actId="1076"/>
          <ac:picMkLst>
            <pc:docMk/>
            <pc:sldMk cId="1652663647" sldId="340"/>
            <ac:picMk id="5" creationId="{0417DB35-37F2-4B15-B352-B0C1255A81A1}"/>
          </ac:picMkLst>
        </pc:picChg>
      </pc:sldChg>
      <pc:sldChg chg="addSp delSp modSp add delCm modCm">
        <pc:chgData name="Aubrey Weber" userId="c30da8df-bb46-4243-9495-6446d0253bd0" providerId="ADAL" clId="{0F8A8DE0-928F-4B02-A384-1E996B92F23D}" dt="2020-09-24T18:08:03.429" v="10096" actId="1592"/>
        <pc:sldMkLst>
          <pc:docMk/>
          <pc:sldMk cId="1455979745" sldId="341"/>
        </pc:sldMkLst>
        <pc:spChg chg="mod">
          <ac:chgData name="Aubrey Weber" userId="c30da8df-bb46-4243-9495-6446d0253bd0" providerId="ADAL" clId="{0F8A8DE0-928F-4B02-A384-1E996B92F23D}" dt="2020-09-23T17:33:58.607" v="8533" actId="20577"/>
          <ac:spMkLst>
            <pc:docMk/>
            <pc:sldMk cId="1455979745" sldId="341"/>
            <ac:spMk id="2" creationId="{00000000-0000-0000-0000-000000000000}"/>
          </ac:spMkLst>
        </pc:spChg>
        <pc:spChg chg="mod">
          <ac:chgData name="Aubrey Weber" userId="c30da8df-bb46-4243-9495-6446d0253bd0" providerId="ADAL" clId="{0F8A8DE0-928F-4B02-A384-1E996B92F23D}" dt="2020-09-23T17:38:41.577" v="8796" actId="14100"/>
          <ac:spMkLst>
            <pc:docMk/>
            <pc:sldMk cId="1455979745" sldId="341"/>
            <ac:spMk id="3" creationId="{00000000-0000-0000-0000-000000000000}"/>
          </ac:spMkLst>
        </pc:spChg>
        <pc:spChg chg="del">
          <ac:chgData name="Aubrey Weber" userId="c30da8df-bb46-4243-9495-6446d0253bd0" providerId="ADAL" clId="{0F8A8DE0-928F-4B02-A384-1E996B92F23D}" dt="2020-09-23T17:34:04.500" v="8535" actId="478"/>
          <ac:spMkLst>
            <pc:docMk/>
            <pc:sldMk cId="1455979745" sldId="341"/>
            <ac:spMk id="6" creationId="{4D133E63-8006-472A-AC01-3908AC2B32B2}"/>
          </ac:spMkLst>
        </pc:spChg>
        <pc:spChg chg="add del mod">
          <ac:chgData name="Aubrey Weber" userId="c30da8df-bb46-4243-9495-6446d0253bd0" providerId="ADAL" clId="{0F8A8DE0-928F-4B02-A384-1E996B92F23D}" dt="2020-09-23T17:34:53.093" v="8556"/>
          <ac:spMkLst>
            <pc:docMk/>
            <pc:sldMk cId="1455979745" sldId="341"/>
            <ac:spMk id="7" creationId="{2BEB4D3F-6E71-4E5D-A477-E2B1256DD301}"/>
          </ac:spMkLst>
        </pc:spChg>
        <pc:spChg chg="add del mod">
          <ac:chgData name="Aubrey Weber" userId="c30da8df-bb46-4243-9495-6446d0253bd0" providerId="ADAL" clId="{0F8A8DE0-928F-4B02-A384-1E996B92F23D}" dt="2020-09-23T17:34:53.093" v="8556"/>
          <ac:spMkLst>
            <pc:docMk/>
            <pc:sldMk cId="1455979745" sldId="341"/>
            <ac:spMk id="8" creationId="{5D12E894-71AD-49D2-8C82-551561413F90}"/>
          </ac:spMkLst>
        </pc:spChg>
        <pc:spChg chg="add del mod">
          <ac:chgData name="Aubrey Weber" userId="c30da8df-bb46-4243-9495-6446d0253bd0" providerId="ADAL" clId="{0F8A8DE0-928F-4B02-A384-1E996B92F23D}" dt="2020-09-23T17:38:18.512" v="8794" actId="478"/>
          <ac:spMkLst>
            <pc:docMk/>
            <pc:sldMk cId="1455979745" sldId="341"/>
            <ac:spMk id="9" creationId="{D255FD71-7D73-4AA0-A400-2609B99CFAFD}"/>
          </ac:spMkLst>
        </pc:spChg>
        <pc:spChg chg="add mod">
          <ac:chgData name="Aubrey Weber" userId="c30da8df-bb46-4243-9495-6446d0253bd0" providerId="ADAL" clId="{0F8A8DE0-928F-4B02-A384-1E996B92F23D}" dt="2020-09-23T17:41:00.725" v="8825" actId="14100"/>
          <ac:spMkLst>
            <pc:docMk/>
            <pc:sldMk cId="1455979745" sldId="341"/>
            <ac:spMk id="10" creationId="{789D79F4-9576-4C52-8394-2E4D270191F7}"/>
          </ac:spMkLst>
        </pc:spChg>
        <pc:spChg chg="add mod">
          <ac:chgData name="Aubrey Weber" userId="c30da8df-bb46-4243-9495-6446d0253bd0" providerId="ADAL" clId="{0F8A8DE0-928F-4B02-A384-1E996B92F23D}" dt="2020-09-23T17:41:04.138" v="8826" actId="255"/>
          <ac:spMkLst>
            <pc:docMk/>
            <pc:sldMk cId="1455979745" sldId="341"/>
            <ac:spMk id="11" creationId="{2D85DF37-B11C-456F-992F-3CD2C7FC769D}"/>
          </ac:spMkLst>
        </pc:spChg>
        <pc:spChg chg="add mod">
          <ac:chgData name="Aubrey Weber" userId="c30da8df-bb46-4243-9495-6446d0253bd0" providerId="ADAL" clId="{0F8A8DE0-928F-4B02-A384-1E996B92F23D}" dt="2020-09-23T17:41:10.057" v="8827" actId="255"/>
          <ac:spMkLst>
            <pc:docMk/>
            <pc:sldMk cId="1455979745" sldId="341"/>
            <ac:spMk id="12" creationId="{A7F0E00B-1C7B-47C0-AADC-F8C205A815A1}"/>
          </ac:spMkLst>
        </pc:spChg>
        <pc:spChg chg="add mod">
          <ac:chgData name="Aubrey Weber" userId="c30da8df-bb46-4243-9495-6446d0253bd0" providerId="ADAL" clId="{0F8A8DE0-928F-4B02-A384-1E996B92F23D}" dt="2020-09-23T17:41:42.639" v="8832" actId="207"/>
          <ac:spMkLst>
            <pc:docMk/>
            <pc:sldMk cId="1455979745" sldId="341"/>
            <ac:spMk id="13" creationId="{EC525C7B-8F24-4908-BB3E-9EA6EFF8E974}"/>
          </ac:spMkLst>
        </pc:spChg>
        <pc:spChg chg="add mod">
          <ac:chgData name="Aubrey Weber" userId="c30da8df-bb46-4243-9495-6446d0253bd0" providerId="ADAL" clId="{0F8A8DE0-928F-4B02-A384-1E996B92F23D}" dt="2020-09-23T17:41:18.016" v="8829" actId="255"/>
          <ac:spMkLst>
            <pc:docMk/>
            <pc:sldMk cId="1455979745" sldId="341"/>
            <ac:spMk id="14" creationId="{0F34FCE1-FEF7-4E54-8C60-8400C5189A29}"/>
          </ac:spMkLst>
        </pc:spChg>
        <pc:spChg chg="add mod">
          <ac:chgData name="Aubrey Weber" userId="c30da8df-bb46-4243-9495-6446d0253bd0" providerId="ADAL" clId="{0F8A8DE0-928F-4B02-A384-1E996B92F23D}" dt="2020-09-23T17:41:25.224" v="8831" actId="14100"/>
          <ac:spMkLst>
            <pc:docMk/>
            <pc:sldMk cId="1455979745" sldId="341"/>
            <ac:spMk id="15" creationId="{9923DF08-8971-469E-9D5F-0899C01B4E5B}"/>
          </ac:spMkLst>
        </pc:spChg>
        <pc:picChg chg="del">
          <ac:chgData name="Aubrey Weber" userId="c30da8df-bb46-4243-9495-6446d0253bd0" providerId="ADAL" clId="{0F8A8DE0-928F-4B02-A384-1E996B92F23D}" dt="2020-09-23T17:34:02.787" v="8534" actId="478"/>
          <ac:picMkLst>
            <pc:docMk/>
            <pc:sldMk cId="1455979745" sldId="341"/>
            <ac:picMk id="5" creationId="{0417DB35-37F2-4B15-B352-B0C1255A81A1}"/>
          </ac:picMkLst>
        </pc:picChg>
      </pc:sldChg>
      <pc:sldChg chg="addSp delSp modSp modNotesTx">
        <pc:chgData name="Aubrey Weber" userId="c30da8df-bb46-4243-9495-6446d0253bd0" providerId="ADAL" clId="{0F8A8DE0-928F-4B02-A384-1E996B92F23D}" dt="2020-09-28T09:22:26.275" v="10546" actId="20577"/>
        <pc:sldMkLst>
          <pc:docMk/>
          <pc:sldMk cId="1997417152" sldId="342"/>
        </pc:sldMkLst>
        <pc:spChg chg="add del mod">
          <ac:chgData name="Aubrey Weber" userId="c30da8df-bb46-4243-9495-6446d0253bd0" providerId="ADAL" clId="{0F8A8DE0-928F-4B02-A384-1E996B92F23D}" dt="2020-09-23T17:58:47.200" v="8868"/>
          <ac:spMkLst>
            <pc:docMk/>
            <pc:sldMk cId="1997417152" sldId="342"/>
            <ac:spMk id="2" creationId="{D2FE5CBC-0A48-4E34-B64B-8B1CD7479752}"/>
          </ac:spMkLst>
        </pc:spChg>
        <pc:spChg chg="add del mod">
          <ac:chgData name="Aubrey Weber" userId="c30da8df-bb46-4243-9495-6446d0253bd0" providerId="ADAL" clId="{0F8A8DE0-928F-4B02-A384-1E996B92F23D}" dt="2020-09-23T17:58:47.200" v="8868"/>
          <ac:spMkLst>
            <pc:docMk/>
            <pc:sldMk cId="1997417152" sldId="342"/>
            <ac:spMk id="3" creationId="{97E6CC14-BCE5-45B8-9A0B-6D9D0F911B82}"/>
          </ac:spMkLst>
        </pc:spChg>
        <pc:spChg chg="mod">
          <ac:chgData name="Aubrey Weber" userId="c30da8df-bb46-4243-9495-6446d0253bd0" providerId="ADAL" clId="{0F8A8DE0-928F-4B02-A384-1E996B92F23D}" dt="2020-09-23T18:03:34.784" v="8940" actId="27107"/>
          <ac:spMkLst>
            <pc:docMk/>
            <pc:sldMk cId="1997417152" sldId="342"/>
            <ac:spMk id="4" creationId="{38DD0843-D658-4A12-8CD6-0815F3E81A82}"/>
          </ac:spMkLst>
        </pc:spChg>
        <pc:spChg chg="mod">
          <ac:chgData name="Aubrey Weber" userId="c30da8df-bb46-4243-9495-6446d0253bd0" providerId="ADAL" clId="{0F8A8DE0-928F-4B02-A384-1E996B92F23D}" dt="2020-09-24T15:02:40.700" v="9582" actId="5793"/>
          <ac:spMkLst>
            <pc:docMk/>
            <pc:sldMk cId="1997417152" sldId="342"/>
            <ac:spMk id="5" creationId="{7EDE035B-176A-4ABF-82C5-3A054931C596}"/>
          </ac:spMkLst>
        </pc:spChg>
        <pc:spChg chg="add mod">
          <ac:chgData name="Aubrey Weber" userId="c30da8df-bb46-4243-9495-6446d0253bd0" providerId="ADAL" clId="{0F8A8DE0-928F-4B02-A384-1E996B92F23D}" dt="2020-09-25T12:38:47.372" v="10248" actId="6549"/>
          <ac:spMkLst>
            <pc:docMk/>
            <pc:sldMk cId="1997417152" sldId="342"/>
            <ac:spMk id="6" creationId="{B52727D0-1BB0-4260-B6D3-EA80D8308784}"/>
          </ac:spMkLst>
        </pc:spChg>
        <pc:spChg chg="add del mod">
          <ac:chgData name="Aubrey Weber" userId="c30da8df-bb46-4243-9495-6446d0253bd0" providerId="ADAL" clId="{0F8A8DE0-928F-4B02-A384-1E996B92F23D}" dt="2020-09-23T17:59:32.148" v="8899" actId="478"/>
          <ac:spMkLst>
            <pc:docMk/>
            <pc:sldMk cId="1997417152" sldId="342"/>
            <ac:spMk id="7" creationId="{DD0CBC64-B497-44C5-88A6-14153D696DA3}"/>
          </ac:spMkLst>
        </pc:spChg>
        <pc:spChg chg="add del mod">
          <ac:chgData name="Aubrey Weber" userId="c30da8df-bb46-4243-9495-6446d0253bd0" providerId="ADAL" clId="{0F8A8DE0-928F-4B02-A384-1E996B92F23D}" dt="2020-09-23T18:00:13.072" v="8914"/>
          <ac:spMkLst>
            <pc:docMk/>
            <pc:sldMk cId="1997417152" sldId="342"/>
            <ac:spMk id="8" creationId="{837F3D08-CBFA-4100-928F-2151FC52B07C}"/>
          </ac:spMkLst>
        </pc:spChg>
        <pc:spChg chg="add del mod">
          <ac:chgData name="Aubrey Weber" userId="c30da8df-bb46-4243-9495-6446d0253bd0" providerId="ADAL" clId="{0F8A8DE0-928F-4B02-A384-1E996B92F23D}" dt="2020-09-23T18:00:21.550" v="8917" actId="478"/>
          <ac:spMkLst>
            <pc:docMk/>
            <pc:sldMk cId="1997417152" sldId="342"/>
            <ac:spMk id="9" creationId="{D35EC6B7-DB2D-4CBE-9596-F276B5239865}"/>
          </ac:spMkLst>
        </pc:spChg>
        <pc:picChg chg="add mod">
          <ac:chgData name="Aubrey Weber" userId="c30da8df-bb46-4243-9495-6446d0253bd0" providerId="ADAL" clId="{0F8A8DE0-928F-4B02-A384-1E996B92F23D}" dt="2020-09-23T18:02:00.112" v="8926" actId="1076"/>
          <ac:picMkLst>
            <pc:docMk/>
            <pc:sldMk cId="1997417152" sldId="342"/>
            <ac:picMk id="10" creationId="{A03100F8-B7A8-4A9D-81BD-8ED0D75F6EEE}"/>
          </ac:picMkLst>
        </pc:picChg>
      </pc:sldChg>
      <pc:sldChg chg="addSp delSp modSp modNotesTx">
        <pc:chgData name="Aubrey Weber" userId="c30da8df-bb46-4243-9495-6446d0253bd0" providerId="ADAL" clId="{0F8A8DE0-928F-4B02-A384-1E996B92F23D}" dt="2020-09-28T09:21:58.662" v="10520" actId="20577"/>
        <pc:sldMkLst>
          <pc:docMk/>
          <pc:sldMk cId="118999785" sldId="343"/>
        </pc:sldMkLst>
        <pc:spChg chg="add mod">
          <ac:chgData name="Aubrey Weber" userId="c30da8df-bb46-4243-9495-6446d0253bd0" providerId="ADAL" clId="{0F8A8DE0-928F-4B02-A384-1E996B92F23D}" dt="2020-09-25T12:38:41.827" v="10232" actId="6549"/>
          <ac:spMkLst>
            <pc:docMk/>
            <pc:sldMk cId="118999785" sldId="343"/>
            <ac:spMk id="2" creationId="{C59944FD-AFA0-4218-8ED7-6F64FC8A60B6}"/>
          </ac:spMkLst>
        </pc:spChg>
        <pc:spChg chg="add del mod">
          <ac:chgData name="Aubrey Weber" userId="c30da8df-bb46-4243-9495-6446d0253bd0" providerId="ADAL" clId="{0F8A8DE0-928F-4B02-A384-1E996B92F23D}" dt="2020-09-23T18:06:10.202" v="9026" actId="478"/>
          <ac:spMkLst>
            <pc:docMk/>
            <pc:sldMk cId="118999785" sldId="343"/>
            <ac:spMk id="3" creationId="{6F5025C4-3C75-4ED2-837A-E09D79CFFDDA}"/>
          </ac:spMkLst>
        </pc:spChg>
        <pc:spChg chg="mod">
          <ac:chgData name="Aubrey Weber" userId="c30da8df-bb46-4243-9495-6446d0253bd0" providerId="ADAL" clId="{0F8A8DE0-928F-4B02-A384-1E996B92F23D}" dt="2020-09-25T12:37:48.882" v="10216" actId="20577"/>
          <ac:spMkLst>
            <pc:docMk/>
            <pc:sldMk cId="118999785" sldId="343"/>
            <ac:spMk id="4" creationId="{38DD0843-D658-4A12-8CD6-0815F3E81A82}"/>
          </ac:spMkLst>
        </pc:spChg>
        <pc:spChg chg="mod">
          <ac:chgData name="Aubrey Weber" userId="c30da8df-bb46-4243-9495-6446d0253bd0" providerId="ADAL" clId="{0F8A8DE0-928F-4B02-A384-1E996B92F23D}" dt="2020-09-24T18:09:30.442" v="10099" actId="1076"/>
          <ac:spMkLst>
            <pc:docMk/>
            <pc:sldMk cId="118999785" sldId="343"/>
            <ac:spMk id="5" creationId="{7EDE035B-176A-4ABF-82C5-3A054931C596}"/>
          </ac:spMkLst>
        </pc:spChg>
        <pc:spChg chg="add mod">
          <ac:chgData name="Aubrey Weber" userId="c30da8df-bb46-4243-9495-6446d0253bd0" providerId="ADAL" clId="{0F8A8DE0-928F-4B02-A384-1E996B92F23D}" dt="2020-09-23T18:05:55.355" v="9023" actId="6549"/>
          <ac:spMkLst>
            <pc:docMk/>
            <pc:sldMk cId="118999785" sldId="343"/>
            <ac:spMk id="6" creationId="{03998B0C-7028-4FE3-9D2A-2B87DA27ED37}"/>
          </ac:spMkLst>
        </pc:spChg>
        <pc:picChg chg="add">
          <ac:chgData name="Aubrey Weber" userId="c30da8df-bb46-4243-9495-6446d0253bd0" providerId="ADAL" clId="{0F8A8DE0-928F-4B02-A384-1E996B92F23D}" dt="2020-09-23T18:05:32.968" v="8962"/>
          <ac:picMkLst>
            <pc:docMk/>
            <pc:sldMk cId="118999785" sldId="343"/>
            <ac:picMk id="7" creationId="{32C902C0-CA74-4378-9940-E5A91D166DB3}"/>
          </ac:picMkLst>
        </pc:picChg>
      </pc:sldChg>
      <pc:sldChg chg="addSp delSp modSp add">
        <pc:chgData name="Aubrey Weber" userId="c30da8df-bb46-4243-9495-6446d0253bd0" providerId="ADAL" clId="{0F8A8DE0-928F-4B02-A384-1E996B92F23D}" dt="2020-09-24T19:15:49.673" v="10212" actId="1076"/>
        <pc:sldMkLst>
          <pc:docMk/>
          <pc:sldMk cId="1665154133" sldId="344"/>
        </pc:sldMkLst>
        <pc:spChg chg="del mod">
          <ac:chgData name="Aubrey Weber" userId="c30da8df-bb46-4243-9495-6446d0253bd0" providerId="ADAL" clId="{0F8A8DE0-928F-4B02-A384-1E996B92F23D}" dt="2020-09-24T19:13:51.149" v="10196" actId="478"/>
          <ac:spMkLst>
            <pc:docMk/>
            <pc:sldMk cId="1665154133" sldId="344"/>
            <ac:spMk id="5" creationId="{71F3B6DE-AB6E-4FEC-B9FD-2CB3472C7D9D}"/>
          </ac:spMkLst>
        </pc:spChg>
        <pc:spChg chg="mod ord">
          <ac:chgData name="Aubrey Weber" userId="c30da8df-bb46-4243-9495-6446d0253bd0" providerId="ADAL" clId="{0F8A8DE0-928F-4B02-A384-1E996B92F23D}" dt="2020-09-24T19:15:49.673" v="10212" actId="1076"/>
          <ac:spMkLst>
            <pc:docMk/>
            <pc:sldMk cId="1665154133" sldId="344"/>
            <ac:spMk id="6" creationId="{00DA49C7-3366-415D-A645-D02EBEC869E0}"/>
          </ac:spMkLst>
        </pc:spChg>
        <pc:spChg chg="add mod">
          <ac:chgData name="Aubrey Weber" userId="c30da8df-bb46-4243-9495-6446d0253bd0" providerId="ADAL" clId="{0F8A8DE0-928F-4B02-A384-1E996B92F23D}" dt="2020-09-24T19:15:49.673" v="10212" actId="1076"/>
          <ac:spMkLst>
            <pc:docMk/>
            <pc:sldMk cId="1665154133" sldId="344"/>
            <ac:spMk id="7" creationId="{5B3220F9-0930-43D2-8E8A-785B470B468E}"/>
          </ac:spMkLst>
        </pc:spChg>
        <pc:picChg chg="add mod ord modCrop">
          <ac:chgData name="Aubrey Weber" userId="c30da8df-bb46-4243-9495-6446d0253bd0" providerId="ADAL" clId="{0F8A8DE0-928F-4B02-A384-1E996B92F23D}" dt="2020-09-24T19:15:49.673" v="10212" actId="1076"/>
          <ac:picMkLst>
            <pc:docMk/>
            <pc:sldMk cId="1665154133" sldId="344"/>
            <ac:picMk id="3" creationId="{74E7AC2A-DFBD-4CE4-B21B-25DF0CB5F76E}"/>
          </ac:picMkLst>
        </pc:picChg>
      </pc:sldChg>
      <pc:sldChg chg="modSp add del addCm delCm modCm">
        <pc:chgData name="Aubrey Weber" userId="c30da8df-bb46-4243-9495-6446d0253bd0" providerId="ADAL" clId="{0F8A8DE0-928F-4B02-A384-1E996B92F23D}" dt="2020-09-24T15:15:18.896" v="9835" actId="2696"/>
        <pc:sldMkLst>
          <pc:docMk/>
          <pc:sldMk cId="2067443691" sldId="345"/>
        </pc:sldMkLst>
        <pc:spChg chg="mod">
          <ac:chgData name="Aubrey Weber" userId="c30da8df-bb46-4243-9495-6446d0253bd0" providerId="ADAL" clId="{0F8A8DE0-928F-4B02-A384-1E996B92F23D}" dt="2020-09-23T18:14:22.789" v="9256" actId="20577"/>
          <ac:spMkLst>
            <pc:docMk/>
            <pc:sldMk cId="2067443691" sldId="345"/>
            <ac:spMk id="2" creationId="{0C264CF2-7A69-4D40-8EF4-4F9AC592DE0E}"/>
          </ac:spMkLst>
        </pc:spChg>
        <pc:spChg chg="mod">
          <ac:chgData name="Aubrey Weber" userId="c30da8df-bb46-4243-9495-6446d0253bd0" providerId="ADAL" clId="{0F8A8DE0-928F-4B02-A384-1E996B92F23D}" dt="2020-09-24T15:14:29.190" v="9832"/>
          <ac:spMkLst>
            <pc:docMk/>
            <pc:sldMk cId="2067443691" sldId="345"/>
            <ac:spMk id="3" creationId="{723C96F0-2C2B-41FF-95AD-2E7F757D688F}"/>
          </ac:spMkLst>
        </pc:spChg>
      </pc:sldChg>
      <pc:sldChg chg="addSp delSp modSp add modAnim">
        <pc:chgData name="Aubrey Weber" userId="c30da8df-bb46-4243-9495-6446d0253bd0" providerId="ADAL" clId="{0F8A8DE0-928F-4B02-A384-1E996B92F23D}" dt="2020-09-28T09:21:05.049" v="10444" actId="1076"/>
        <pc:sldMkLst>
          <pc:docMk/>
          <pc:sldMk cId="3081210067" sldId="346"/>
        </pc:sldMkLst>
        <pc:spChg chg="mod ord">
          <ac:chgData name="Aubrey Weber" userId="c30da8df-bb46-4243-9495-6446d0253bd0" providerId="ADAL" clId="{0F8A8DE0-928F-4B02-A384-1E996B92F23D}" dt="2020-09-23T20:45:30.505" v="9543" actId="1076"/>
          <ac:spMkLst>
            <pc:docMk/>
            <pc:sldMk cId="3081210067" sldId="346"/>
            <ac:spMk id="2" creationId="{1CE05409-BB6E-4816-A3F6-CE964CA071C5}"/>
          </ac:spMkLst>
        </pc:spChg>
        <pc:spChg chg="del">
          <ac:chgData name="Aubrey Weber" userId="c30da8df-bb46-4243-9495-6446d0253bd0" providerId="ADAL" clId="{0F8A8DE0-928F-4B02-A384-1E996B92F23D}" dt="2020-09-23T20:36:49.441" v="9491" actId="478"/>
          <ac:spMkLst>
            <pc:docMk/>
            <pc:sldMk cId="3081210067" sldId="346"/>
            <ac:spMk id="3" creationId="{984F811C-5CB9-4D83-ACD2-6FB2D8C1BE6C}"/>
          </ac:spMkLst>
        </pc:spChg>
        <pc:spChg chg="add mod">
          <ac:chgData name="Aubrey Weber" userId="c30da8df-bb46-4243-9495-6446d0253bd0" providerId="ADAL" clId="{0F8A8DE0-928F-4B02-A384-1E996B92F23D}" dt="2020-09-23T20:42:53.888" v="9508" actId="14100"/>
          <ac:spMkLst>
            <pc:docMk/>
            <pc:sldMk cId="3081210067" sldId="346"/>
            <ac:spMk id="5" creationId="{3F972C0E-7D45-4F15-9DED-880235DC73C8}"/>
          </ac:spMkLst>
        </pc:spChg>
        <pc:spChg chg="add del mod">
          <ac:chgData name="Aubrey Weber" userId="c30da8df-bb46-4243-9495-6446d0253bd0" providerId="ADAL" clId="{0F8A8DE0-928F-4B02-A384-1E996B92F23D}" dt="2020-09-23T20:42:41.254" v="9504" actId="478"/>
          <ac:spMkLst>
            <pc:docMk/>
            <pc:sldMk cId="3081210067" sldId="346"/>
            <ac:spMk id="6" creationId="{EA7E8E02-51AA-431B-9194-FE8EC0C51BD4}"/>
          </ac:spMkLst>
        </pc:spChg>
        <pc:spChg chg="add del mod">
          <ac:chgData name="Aubrey Weber" userId="c30da8df-bb46-4243-9495-6446d0253bd0" providerId="ADAL" clId="{0F8A8DE0-928F-4B02-A384-1E996B92F23D}" dt="2020-09-23T20:42:41.883" v="9505" actId="478"/>
          <ac:spMkLst>
            <pc:docMk/>
            <pc:sldMk cId="3081210067" sldId="346"/>
            <ac:spMk id="7" creationId="{9B5CC325-815F-4260-85D5-4549F041A71A}"/>
          </ac:spMkLst>
        </pc:spChg>
        <pc:picChg chg="add mod">
          <ac:chgData name="Aubrey Weber" userId="c30da8df-bb46-4243-9495-6446d0253bd0" providerId="ADAL" clId="{0F8A8DE0-928F-4B02-A384-1E996B92F23D}" dt="2020-09-28T09:21:05.049" v="10444" actId="1076"/>
          <ac:picMkLst>
            <pc:docMk/>
            <pc:sldMk cId="3081210067" sldId="346"/>
            <ac:picMk id="3" creationId="{0FFB00A5-EAA5-436A-94AD-CAA33A264B92}"/>
          </ac:picMkLst>
        </pc:picChg>
      </pc:sldChg>
      <pc:sldChg chg="addSp delSp modSp add del modNotesTx">
        <pc:chgData name="Aubrey Weber" userId="c30da8df-bb46-4243-9495-6446d0253bd0" providerId="ADAL" clId="{0F8A8DE0-928F-4B02-A384-1E996B92F23D}" dt="2020-09-24T14:59:02.395" v="9573" actId="2696"/>
        <pc:sldMkLst>
          <pc:docMk/>
          <pc:sldMk cId="348704533" sldId="347"/>
        </pc:sldMkLst>
        <pc:spChg chg="del">
          <ac:chgData name="Aubrey Weber" userId="c30da8df-bb46-4243-9495-6446d0253bd0" providerId="ADAL" clId="{0F8A8DE0-928F-4B02-A384-1E996B92F23D}" dt="2020-09-24T14:57:51.647" v="9561" actId="478"/>
          <ac:spMkLst>
            <pc:docMk/>
            <pc:sldMk cId="348704533" sldId="347"/>
            <ac:spMk id="2" creationId="{00000000-0000-0000-0000-000000000000}"/>
          </ac:spMkLst>
        </pc:spChg>
        <pc:spChg chg="add del mod">
          <ac:chgData name="Aubrey Weber" userId="c30da8df-bb46-4243-9495-6446d0253bd0" providerId="ADAL" clId="{0F8A8DE0-928F-4B02-A384-1E996B92F23D}" dt="2020-09-24T14:57:53.858" v="9562" actId="478"/>
          <ac:spMkLst>
            <pc:docMk/>
            <pc:sldMk cId="348704533" sldId="347"/>
            <ac:spMk id="4" creationId="{67D5BF7D-7FB9-4441-A6C5-60AE30FBE4CD}"/>
          </ac:spMkLst>
        </pc:spChg>
        <pc:spChg chg="mod">
          <ac:chgData name="Aubrey Weber" userId="c30da8df-bb46-4243-9495-6446d0253bd0" providerId="ADAL" clId="{0F8A8DE0-928F-4B02-A384-1E996B92F23D}" dt="2020-09-24T14:58:03.537" v="9563" actId="1076"/>
          <ac:spMkLst>
            <pc:docMk/>
            <pc:sldMk cId="348704533" sldId="347"/>
            <ac:spMk id="7" creationId="{D96DA17D-4C82-4E82-A82A-1ADCF06F7EEA}"/>
          </ac:spMkLst>
        </pc:spChg>
        <pc:spChg chg="mod">
          <ac:chgData name="Aubrey Weber" userId="c30da8df-bb46-4243-9495-6446d0253bd0" providerId="ADAL" clId="{0F8A8DE0-928F-4B02-A384-1E996B92F23D}" dt="2020-09-24T14:58:42.956" v="9566"/>
          <ac:spMkLst>
            <pc:docMk/>
            <pc:sldMk cId="348704533" sldId="347"/>
            <ac:spMk id="8" creationId="{B145C72B-0F72-45DB-A85C-F735A31B2DF7}"/>
          </ac:spMkLst>
        </pc:spChg>
        <pc:picChg chg="mod">
          <ac:chgData name="Aubrey Weber" userId="c30da8df-bb46-4243-9495-6446d0253bd0" providerId="ADAL" clId="{0F8A8DE0-928F-4B02-A384-1E996B92F23D}" dt="2020-09-24T14:58:03.537" v="9563" actId="1076"/>
          <ac:picMkLst>
            <pc:docMk/>
            <pc:sldMk cId="348704533" sldId="347"/>
            <ac:picMk id="9" creationId="{40AD5EC4-B22E-4FD1-A65D-CA129290EB58}"/>
          </ac:picMkLst>
        </pc:picChg>
      </pc:sldChg>
      <pc:sldChg chg="modSp add modNotesTx">
        <pc:chgData name="Aubrey Weber" userId="c30da8df-bb46-4243-9495-6446d0253bd0" providerId="ADAL" clId="{0F8A8DE0-928F-4B02-A384-1E996B92F23D}" dt="2020-09-24T14:58:58.718" v="9572"/>
        <pc:sldMkLst>
          <pc:docMk/>
          <pc:sldMk cId="290154118" sldId="348"/>
        </pc:sldMkLst>
        <pc:spChg chg="mod">
          <ac:chgData name="Aubrey Weber" userId="c30da8df-bb46-4243-9495-6446d0253bd0" providerId="ADAL" clId="{0F8A8DE0-928F-4B02-A384-1E996B92F23D}" dt="2020-09-24T14:58:58.718" v="9572"/>
          <ac:spMkLst>
            <pc:docMk/>
            <pc:sldMk cId="290154118" sldId="348"/>
            <ac:spMk id="3" creationId="{00000000-0000-0000-0000-000000000000}"/>
          </ac:spMkLst>
        </pc:spChg>
      </pc:sldChg>
      <pc:sldChg chg="addSp delSp modSp add addCm delCm modCm modNotesTx">
        <pc:chgData name="Aubrey Weber" userId="c30da8df-bb46-4243-9495-6446d0253bd0" providerId="ADAL" clId="{0F8A8DE0-928F-4B02-A384-1E996B92F23D}" dt="2020-09-28T09:21:33.056" v="10494" actId="20577"/>
        <pc:sldMkLst>
          <pc:docMk/>
          <pc:sldMk cId="3183176514" sldId="349"/>
        </pc:sldMkLst>
        <pc:spChg chg="del mod">
          <ac:chgData name="Aubrey Weber" userId="c30da8df-bb46-4243-9495-6446d0253bd0" providerId="ADAL" clId="{0F8A8DE0-928F-4B02-A384-1E996B92F23D}" dt="2020-09-24T18:00:59.510" v="9977" actId="478"/>
          <ac:spMkLst>
            <pc:docMk/>
            <pc:sldMk cId="3183176514" sldId="349"/>
            <ac:spMk id="2" creationId="{00000000-0000-0000-0000-000000000000}"/>
          </ac:spMkLst>
        </pc:spChg>
        <pc:spChg chg="add del mod">
          <ac:chgData name="Aubrey Weber" userId="c30da8df-bb46-4243-9495-6446d0253bd0" providerId="ADAL" clId="{0F8A8DE0-928F-4B02-A384-1E996B92F23D}" dt="2020-09-24T17:54:12.338" v="9842"/>
          <ac:spMkLst>
            <pc:docMk/>
            <pc:sldMk cId="3183176514" sldId="349"/>
            <ac:spMk id="3" creationId="{7BC15F53-D428-4E86-AA89-ED5F9221C328}"/>
          </ac:spMkLst>
        </pc:spChg>
        <pc:spChg chg="del">
          <ac:chgData name="Aubrey Weber" userId="c30da8df-bb46-4243-9495-6446d0253bd0" providerId="ADAL" clId="{0F8A8DE0-928F-4B02-A384-1E996B92F23D}" dt="2020-09-24T17:54:21.814" v="9851" actId="478"/>
          <ac:spMkLst>
            <pc:docMk/>
            <pc:sldMk cId="3183176514" sldId="349"/>
            <ac:spMk id="5" creationId="{90972156-DB07-4597-93DA-C3DF61956103}"/>
          </ac:spMkLst>
        </pc:spChg>
        <pc:spChg chg="del">
          <ac:chgData name="Aubrey Weber" userId="c30da8df-bb46-4243-9495-6446d0253bd0" providerId="ADAL" clId="{0F8A8DE0-928F-4B02-A384-1E996B92F23D}" dt="2020-09-24T17:54:23.523" v="9852" actId="478"/>
          <ac:spMkLst>
            <pc:docMk/>
            <pc:sldMk cId="3183176514" sldId="349"/>
            <ac:spMk id="6" creationId="{4A210945-4503-4F0C-B604-5AE391E81DC8}"/>
          </ac:spMkLst>
        </pc:spChg>
        <pc:spChg chg="del">
          <ac:chgData name="Aubrey Weber" userId="c30da8df-bb46-4243-9495-6446d0253bd0" providerId="ADAL" clId="{0F8A8DE0-928F-4B02-A384-1E996B92F23D}" dt="2020-09-24T17:54:25.359" v="9853" actId="478"/>
          <ac:spMkLst>
            <pc:docMk/>
            <pc:sldMk cId="3183176514" sldId="349"/>
            <ac:spMk id="7" creationId="{C32684C7-9128-4260-AFD6-63D7BE5DA075}"/>
          </ac:spMkLst>
        </pc:spChg>
        <pc:spChg chg="add del mod">
          <ac:chgData name="Aubrey Weber" userId="c30da8df-bb46-4243-9495-6446d0253bd0" providerId="ADAL" clId="{0F8A8DE0-928F-4B02-A384-1E996B92F23D}" dt="2020-09-24T18:01:03.856" v="9979" actId="478"/>
          <ac:spMkLst>
            <pc:docMk/>
            <pc:sldMk cId="3183176514" sldId="349"/>
            <ac:spMk id="8" creationId="{27F92037-D080-495C-A234-112939A4C2FC}"/>
          </ac:spMkLst>
        </pc:spChg>
        <pc:spChg chg="add del mod">
          <ac:chgData name="Aubrey Weber" userId="c30da8df-bb46-4243-9495-6446d0253bd0" providerId="ADAL" clId="{0F8A8DE0-928F-4B02-A384-1E996B92F23D}" dt="2020-09-24T18:01:01.234" v="9978" actId="478"/>
          <ac:spMkLst>
            <pc:docMk/>
            <pc:sldMk cId="3183176514" sldId="349"/>
            <ac:spMk id="11" creationId="{21378DF1-CED7-454D-8455-19F56F852245}"/>
          </ac:spMkLst>
        </pc:spChg>
        <pc:picChg chg="del">
          <ac:chgData name="Aubrey Weber" userId="c30da8df-bb46-4243-9495-6446d0253bd0" providerId="ADAL" clId="{0F8A8DE0-928F-4B02-A384-1E996B92F23D}" dt="2020-09-24T18:01:14.527" v="9983" actId="478"/>
          <ac:picMkLst>
            <pc:docMk/>
            <pc:sldMk cId="3183176514" sldId="349"/>
            <ac:picMk id="4" creationId="{00000000-0000-0000-0000-000000000000}"/>
          </ac:picMkLst>
        </pc:picChg>
        <pc:picChg chg="add del mod">
          <ac:chgData name="Aubrey Weber" userId="c30da8df-bb46-4243-9495-6446d0253bd0" providerId="ADAL" clId="{0F8A8DE0-928F-4B02-A384-1E996B92F23D}" dt="2020-09-24T18:02:01.507" v="9986" actId="478"/>
          <ac:picMkLst>
            <pc:docMk/>
            <pc:sldMk cId="3183176514" sldId="349"/>
            <ac:picMk id="9" creationId="{098516CE-7B02-4E98-B3B9-07EF0A929685}"/>
          </ac:picMkLst>
        </pc:picChg>
        <pc:picChg chg="add mod">
          <ac:chgData name="Aubrey Weber" userId="c30da8df-bb46-4243-9495-6446d0253bd0" providerId="ADAL" clId="{0F8A8DE0-928F-4B02-A384-1E996B92F23D}" dt="2020-09-24T18:02:22.027" v="9989" actId="14100"/>
          <ac:picMkLst>
            <pc:docMk/>
            <pc:sldMk cId="3183176514" sldId="349"/>
            <ac:picMk id="12" creationId="{82162773-403C-4FC1-A428-C9A1AFF9C71C}"/>
          </ac:picMkLst>
        </pc:picChg>
      </pc:sldChg>
      <pc:sldChg chg="modSp add">
        <pc:chgData name="Aubrey Weber" userId="c30da8df-bb46-4243-9495-6446d0253bd0" providerId="ADAL" clId="{0F8A8DE0-928F-4B02-A384-1E996B92F23D}" dt="2020-09-24T17:57:06.139" v="9975" actId="1076"/>
        <pc:sldMkLst>
          <pc:docMk/>
          <pc:sldMk cId="1058113168" sldId="350"/>
        </pc:sldMkLst>
        <pc:spChg chg="mod">
          <ac:chgData name="Aubrey Weber" userId="c30da8df-bb46-4243-9495-6446d0253bd0" providerId="ADAL" clId="{0F8A8DE0-928F-4B02-A384-1E996B92F23D}" dt="2020-09-24T17:57:06.139" v="9975" actId="1076"/>
          <ac:spMkLst>
            <pc:docMk/>
            <pc:sldMk cId="1058113168" sldId="350"/>
            <ac:spMk id="7" creationId="{5BCEBD5B-1D7F-4DD9-AE10-502358DBB9E6}"/>
          </ac:spMkLst>
        </pc:spChg>
        <pc:spChg chg="mod">
          <ac:chgData name="Aubrey Weber" userId="c30da8df-bb46-4243-9495-6446d0253bd0" providerId="ADAL" clId="{0F8A8DE0-928F-4B02-A384-1E996B92F23D}" dt="2020-09-24T17:57:06.139" v="9975" actId="1076"/>
          <ac:spMkLst>
            <pc:docMk/>
            <pc:sldMk cId="1058113168" sldId="350"/>
            <ac:spMk id="8" creationId="{2EE9FFC3-91DD-4DCB-9AA1-1338E7C652A5}"/>
          </ac:spMkLst>
        </pc:spChg>
        <pc:picChg chg="mod">
          <ac:chgData name="Aubrey Weber" userId="c30da8df-bb46-4243-9495-6446d0253bd0" providerId="ADAL" clId="{0F8A8DE0-928F-4B02-A384-1E996B92F23D}" dt="2020-09-24T17:57:06.139" v="9975" actId="1076"/>
          <ac:picMkLst>
            <pc:docMk/>
            <pc:sldMk cId="1058113168" sldId="350"/>
            <ac:picMk id="9" creationId="{0154BC99-E935-445F-BEFB-2BEC789720C2}"/>
          </ac:picMkLst>
        </pc:picChg>
      </pc:sldChg>
      <pc:sldChg chg="modSp add">
        <pc:chgData name="Aubrey Weber" userId="c30da8df-bb46-4243-9495-6446d0253bd0" providerId="ADAL" clId="{0F8A8DE0-928F-4B02-A384-1E996B92F23D}" dt="2020-09-24T18:07:54.980" v="10095" actId="1076"/>
        <pc:sldMkLst>
          <pc:docMk/>
          <pc:sldMk cId="2710577147" sldId="351"/>
        </pc:sldMkLst>
        <pc:spChg chg="mod">
          <ac:chgData name="Aubrey Weber" userId="c30da8df-bb46-4243-9495-6446d0253bd0" providerId="ADAL" clId="{0F8A8DE0-928F-4B02-A384-1E996B92F23D}" dt="2020-09-24T18:07:54.980" v="10095" actId="1076"/>
          <ac:spMkLst>
            <pc:docMk/>
            <pc:sldMk cId="2710577147" sldId="351"/>
            <ac:spMk id="7" creationId="{5BCEBD5B-1D7F-4DD9-AE10-502358DBB9E6}"/>
          </ac:spMkLst>
        </pc:spChg>
        <pc:spChg chg="mod">
          <ac:chgData name="Aubrey Weber" userId="c30da8df-bb46-4243-9495-6446d0253bd0" providerId="ADAL" clId="{0F8A8DE0-928F-4B02-A384-1E996B92F23D}" dt="2020-09-24T18:07:54.980" v="10095" actId="1076"/>
          <ac:spMkLst>
            <pc:docMk/>
            <pc:sldMk cId="2710577147" sldId="351"/>
            <ac:spMk id="8" creationId="{2EE9FFC3-91DD-4DCB-9AA1-1338E7C652A5}"/>
          </ac:spMkLst>
        </pc:spChg>
        <pc:picChg chg="mod">
          <ac:chgData name="Aubrey Weber" userId="c30da8df-bb46-4243-9495-6446d0253bd0" providerId="ADAL" clId="{0F8A8DE0-928F-4B02-A384-1E996B92F23D}" dt="2020-09-24T18:07:54.980" v="10095" actId="1076"/>
          <ac:picMkLst>
            <pc:docMk/>
            <pc:sldMk cId="2710577147" sldId="351"/>
            <ac:picMk id="9" creationId="{0154BC99-E935-445F-BEFB-2BEC789720C2}"/>
          </ac:picMkLst>
        </pc:picChg>
      </pc:sldChg>
      <pc:sldChg chg="modSp add">
        <pc:chgData name="Aubrey Weber" userId="c30da8df-bb46-4243-9495-6446d0253bd0" providerId="ADAL" clId="{0F8A8DE0-928F-4B02-A384-1E996B92F23D}" dt="2020-09-25T14:51:39.046" v="10288" actId="255"/>
        <pc:sldMkLst>
          <pc:docMk/>
          <pc:sldMk cId="1419677631" sldId="352"/>
        </pc:sldMkLst>
        <pc:spChg chg="mod">
          <ac:chgData name="Aubrey Weber" userId="c30da8df-bb46-4243-9495-6446d0253bd0" providerId="ADAL" clId="{0F8A8DE0-928F-4B02-A384-1E996B92F23D}" dt="2020-09-25T14:49:56.167" v="10268" actId="20577"/>
          <ac:spMkLst>
            <pc:docMk/>
            <pc:sldMk cId="1419677631" sldId="352"/>
            <ac:spMk id="2" creationId="{A525F008-039C-41F2-B76F-DD5F132B22EE}"/>
          </ac:spMkLst>
        </pc:spChg>
        <pc:spChg chg="mod">
          <ac:chgData name="Aubrey Weber" userId="c30da8df-bb46-4243-9495-6446d0253bd0" providerId="ADAL" clId="{0F8A8DE0-928F-4B02-A384-1E996B92F23D}" dt="2020-09-25T14:51:39.046" v="10288" actId="255"/>
          <ac:spMkLst>
            <pc:docMk/>
            <pc:sldMk cId="1419677631" sldId="352"/>
            <ac:spMk id="3" creationId="{D422E55F-56CD-4E41-B1F4-F8D56B15A926}"/>
          </ac:spMkLst>
        </pc:spChg>
      </pc:sldChg>
      <pc:sldMasterChg chg="modSldLayout">
        <pc:chgData name="Aubrey Weber" userId="c30da8df-bb46-4243-9495-6446d0253bd0" providerId="ADAL" clId="{0F8A8DE0-928F-4B02-A384-1E996B92F23D}" dt="2020-09-18T18:22:22.648" v="1439" actId="1035"/>
        <pc:sldMasterMkLst>
          <pc:docMk/>
          <pc:sldMasterMk cId="0" sldId="2147484317"/>
        </pc:sldMasterMkLst>
        <pc:sldLayoutChg chg="addSp delSp modSp">
          <pc:chgData name="Aubrey Weber" userId="c30da8df-bb46-4243-9495-6446d0253bd0" providerId="ADAL" clId="{0F8A8DE0-928F-4B02-A384-1E996B92F23D}" dt="2020-09-18T18:22:22.648" v="1439" actId="1035"/>
          <pc:sldLayoutMkLst>
            <pc:docMk/>
            <pc:sldMasterMk cId="0" sldId="2147484317"/>
            <pc:sldLayoutMk cId="139527975" sldId="2147484301"/>
          </pc:sldLayoutMkLst>
          <pc:spChg chg="del mod">
            <ac:chgData name="Aubrey Weber" userId="c30da8df-bb46-4243-9495-6446d0253bd0" providerId="ADAL" clId="{0F8A8DE0-928F-4B02-A384-1E996B92F23D}" dt="2020-09-18T17:55:14.505" v="1420" actId="478"/>
            <ac:spMkLst>
              <pc:docMk/>
              <pc:sldMasterMk cId="0" sldId="2147484317"/>
              <pc:sldLayoutMk cId="139527975" sldId="2147484301"/>
              <ac:spMk id="3" creationId="{00000000-0000-0000-0000-000000000000}"/>
            </ac:spMkLst>
          </pc:spChg>
          <pc:spChg chg="del">
            <ac:chgData name="Aubrey Weber" userId="c30da8df-bb46-4243-9495-6446d0253bd0" providerId="ADAL" clId="{0F8A8DE0-928F-4B02-A384-1E996B92F23D}" dt="2020-09-16T18:13:54.092" v="50" actId="478"/>
            <ac:spMkLst>
              <pc:docMk/>
              <pc:sldMasterMk cId="0" sldId="2147484317"/>
              <pc:sldLayoutMk cId="139527975" sldId="2147484301"/>
              <ac:spMk id="4" creationId="{00000000-0000-0000-0000-000000000000}"/>
            </ac:spMkLst>
          </pc:spChg>
          <pc:spChg chg="add del mod">
            <ac:chgData name="Aubrey Weber" userId="c30da8df-bb46-4243-9495-6446d0253bd0" providerId="ADAL" clId="{0F8A8DE0-928F-4B02-A384-1E996B92F23D}" dt="2020-09-16T18:02:54.328" v="3" actId="478"/>
            <ac:spMkLst>
              <pc:docMk/>
              <pc:sldMasterMk cId="0" sldId="2147484317"/>
              <pc:sldLayoutMk cId="139527975" sldId="2147484301"/>
              <ac:spMk id="5" creationId="{D9734544-E9EC-4909-B542-2E366B8F5299}"/>
            </ac:spMkLst>
          </pc:spChg>
          <pc:spChg chg="add del mod">
            <ac:chgData name="Aubrey Weber" userId="c30da8df-bb46-4243-9495-6446d0253bd0" providerId="ADAL" clId="{0F8A8DE0-928F-4B02-A384-1E996B92F23D}" dt="2020-09-16T18:02:54.328" v="3" actId="478"/>
            <ac:spMkLst>
              <pc:docMk/>
              <pc:sldMasterMk cId="0" sldId="2147484317"/>
              <pc:sldLayoutMk cId="139527975" sldId="2147484301"/>
              <ac:spMk id="6" creationId="{F9EFB1DD-4907-4809-9EB5-9FBAAFF01314}"/>
            </ac:spMkLst>
          </pc:spChg>
          <pc:spChg chg="add del mod">
            <ac:chgData name="Aubrey Weber" userId="c30da8df-bb46-4243-9495-6446d0253bd0" providerId="ADAL" clId="{0F8A8DE0-928F-4B02-A384-1E996B92F23D}" dt="2020-09-16T18:02:54.328" v="3" actId="478"/>
            <ac:spMkLst>
              <pc:docMk/>
              <pc:sldMasterMk cId="0" sldId="2147484317"/>
              <pc:sldLayoutMk cId="139527975" sldId="2147484301"/>
              <ac:spMk id="7" creationId="{C95C65A5-955F-4377-9A73-E1309FDBDE9B}"/>
            </ac:spMkLst>
          </pc:spChg>
          <pc:spChg chg="add del mod">
            <ac:chgData name="Aubrey Weber" userId="c30da8df-bb46-4243-9495-6446d0253bd0" providerId="ADAL" clId="{0F8A8DE0-928F-4B02-A384-1E996B92F23D}" dt="2020-09-16T18:02:54.328" v="3" actId="478"/>
            <ac:spMkLst>
              <pc:docMk/>
              <pc:sldMasterMk cId="0" sldId="2147484317"/>
              <pc:sldLayoutMk cId="139527975" sldId="2147484301"/>
              <ac:spMk id="8" creationId="{DAC965DC-B6C3-40F6-BB9B-F6EDF771DBB1}"/>
            </ac:spMkLst>
          </pc:spChg>
          <pc:spChg chg="add del mod">
            <ac:chgData name="Aubrey Weber" userId="c30da8df-bb46-4243-9495-6446d0253bd0" providerId="ADAL" clId="{0F8A8DE0-928F-4B02-A384-1E996B92F23D}" dt="2020-09-16T18:02:54.328" v="3" actId="478"/>
            <ac:spMkLst>
              <pc:docMk/>
              <pc:sldMasterMk cId="0" sldId="2147484317"/>
              <pc:sldLayoutMk cId="139527975" sldId="2147484301"/>
              <ac:spMk id="9" creationId="{78DDF1E4-1AA4-4E43-9693-2165BD480AC3}"/>
            </ac:spMkLst>
          </pc:spChg>
          <pc:spChg chg="add del mod">
            <ac:chgData name="Aubrey Weber" userId="c30da8df-bb46-4243-9495-6446d0253bd0" providerId="ADAL" clId="{0F8A8DE0-928F-4B02-A384-1E996B92F23D}" dt="2020-09-16T18:02:54.328" v="3" actId="478"/>
            <ac:spMkLst>
              <pc:docMk/>
              <pc:sldMasterMk cId="0" sldId="2147484317"/>
              <pc:sldLayoutMk cId="139527975" sldId="2147484301"/>
              <ac:spMk id="10" creationId="{35BBDF9C-56BE-4A73-B5C9-C1BABEC475B7}"/>
            </ac:spMkLst>
          </pc:spChg>
          <pc:spChg chg="add del mod">
            <ac:chgData name="Aubrey Weber" userId="c30da8df-bb46-4243-9495-6446d0253bd0" providerId="ADAL" clId="{0F8A8DE0-928F-4B02-A384-1E996B92F23D}" dt="2020-09-16T18:02:54.328" v="3" actId="478"/>
            <ac:spMkLst>
              <pc:docMk/>
              <pc:sldMasterMk cId="0" sldId="2147484317"/>
              <pc:sldLayoutMk cId="139527975" sldId="2147484301"/>
              <ac:spMk id="11" creationId="{04D8B13E-80DC-4F6F-9837-2E4B78BEAD5D}"/>
            </ac:spMkLst>
          </pc:spChg>
          <pc:spChg chg="add del mod">
            <ac:chgData name="Aubrey Weber" userId="c30da8df-bb46-4243-9495-6446d0253bd0" providerId="ADAL" clId="{0F8A8DE0-928F-4B02-A384-1E996B92F23D}" dt="2020-09-16T18:02:54.328" v="3" actId="478"/>
            <ac:spMkLst>
              <pc:docMk/>
              <pc:sldMasterMk cId="0" sldId="2147484317"/>
              <pc:sldLayoutMk cId="139527975" sldId="2147484301"/>
              <ac:spMk id="12" creationId="{24A28E38-5B78-40B7-8D04-9E7489D98B0B}"/>
            </ac:spMkLst>
          </pc:spChg>
          <pc:spChg chg="add del mod">
            <ac:chgData name="Aubrey Weber" userId="c30da8df-bb46-4243-9495-6446d0253bd0" providerId="ADAL" clId="{0F8A8DE0-928F-4B02-A384-1E996B92F23D}" dt="2020-09-16T18:02:54.328" v="3" actId="478"/>
            <ac:spMkLst>
              <pc:docMk/>
              <pc:sldMasterMk cId="0" sldId="2147484317"/>
              <pc:sldLayoutMk cId="139527975" sldId="2147484301"/>
              <ac:spMk id="13" creationId="{3FB80A8E-6557-4C67-874A-030649572878}"/>
            </ac:spMkLst>
          </pc:spChg>
          <pc:spChg chg="add del mod">
            <ac:chgData name="Aubrey Weber" userId="c30da8df-bb46-4243-9495-6446d0253bd0" providerId="ADAL" clId="{0F8A8DE0-928F-4B02-A384-1E996B92F23D}" dt="2020-09-16T18:02:54.328" v="3" actId="478"/>
            <ac:spMkLst>
              <pc:docMk/>
              <pc:sldMasterMk cId="0" sldId="2147484317"/>
              <pc:sldLayoutMk cId="139527975" sldId="2147484301"/>
              <ac:spMk id="14" creationId="{0737ABBA-2DAC-421F-998B-C473858D733A}"/>
            </ac:spMkLst>
          </pc:spChg>
          <pc:spChg chg="add del mod ord">
            <ac:chgData name="Aubrey Weber" userId="c30da8df-bb46-4243-9495-6446d0253bd0" providerId="ADAL" clId="{0F8A8DE0-928F-4B02-A384-1E996B92F23D}" dt="2020-09-16T18:13:39.733" v="49" actId="478"/>
            <ac:spMkLst>
              <pc:docMk/>
              <pc:sldMasterMk cId="0" sldId="2147484317"/>
              <pc:sldLayoutMk cId="139527975" sldId="2147484301"/>
              <ac:spMk id="15" creationId="{071C840E-CB23-4424-91E6-17C2622D64DC}"/>
            </ac:spMkLst>
          </pc:spChg>
          <pc:spChg chg="add del mod ord">
            <ac:chgData name="Aubrey Weber" userId="c30da8df-bb46-4243-9495-6446d0253bd0" providerId="ADAL" clId="{0F8A8DE0-928F-4B02-A384-1E996B92F23D}" dt="2020-09-18T17:55:12.515" v="1418" actId="478"/>
            <ac:spMkLst>
              <pc:docMk/>
              <pc:sldMasterMk cId="0" sldId="2147484317"/>
              <pc:sldLayoutMk cId="139527975" sldId="2147484301"/>
              <ac:spMk id="16" creationId="{D2F55D1E-03E0-4027-8612-63114208CD0E}"/>
            </ac:spMkLst>
          </pc:spChg>
          <pc:spChg chg="add del mod ord">
            <ac:chgData name="Aubrey Weber" userId="c30da8df-bb46-4243-9495-6446d0253bd0" providerId="ADAL" clId="{0F8A8DE0-928F-4B02-A384-1E996B92F23D}" dt="2020-09-16T18:13:32.556" v="48" actId="478"/>
            <ac:spMkLst>
              <pc:docMk/>
              <pc:sldMasterMk cId="0" sldId="2147484317"/>
              <pc:sldLayoutMk cId="139527975" sldId="2147484301"/>
              <ac:spMk id="17" creationId="{FA464C70-8B43-4EFF-A6B6-2775720D5E72}"/>
            </ac:spMkLst>
          </pc:spChg>
          <pc:spChg chg="add del mod ord">
            <ac:chgData name="Aubrey Weber" userId="c30da8df-bb46-4243-9495-6446d0253bd0" providerId="ADAL" clId="{0F8A8DE0-928F-4B02-A384-1E996B92F23D}" dt="2020-09-18T17:55:13.460" v="1419" actId="478"/>
            <ac:spMkLst>
              <pc:docMk/>
              <pc:sldMasterMk cId="0" sldId="2147484317"/>
              <pc:sldLayoutMk cId="139527975" sldId="2147484301"/>
              <ac:spMk id="22" creationId="{AA23A8B6-B3B6-47E2-894B-84738DFB12D2}"/>
            </ac:spMkLst>
          </pc:spChg>
          <pc:picChg chg="del">
            <ac:chgData name="Aubrey Weber" userId="c30da8df-bb46-4243-9495-6446d0253bd0" providerId="ADAL" clId="{0F8A8DE0-928F-4B02-A384-1E996B92F23D}" dt="2020-09-16T17:55:44.389" v="0" actId="478"/>
            <ac:picMkLst>
              <pc:docMk/>
              <pc:sldMasterMk cId="0" sldId="2147484317"/>
              <pc:sldLayoutMk cId="139527975" sldId="2147484301"/>
              <ac:picMk id="2" creationId="{00000000-0000-0000-0000-000000000000}"/>
            </ac:picMkLst>
          </pc:picChg>
          <pc:picChg chg="add mod modCrop">
            <ac:chgData name="Aubrey Weber" userId="c30da8df-bb46-4243-9495-6446d0253bd0" providerId="ADAL" clId="{0F8A8DE0-928F-4B02-A384-1E996B92F23D}" dt="2020-09-18T18:22:22.648" v="1439" actId="1035"/>
            <ac:picMkLst>
              <pc:docMk/>
              <pc:sldMasterMk cId="0" sldId="2147484317"/>
              <pc:sldLayoutMk cId="139527975" sldId="2147484301"/>
              <ac:picMk id="18" creationId="{6F1154CE-9924-4CE3-9E8C-64BE781ED228}"/>
            </ac:picMkLst>
          </pc:picChg>
          <pc:picChg chg="add mod modCrop">
            <ac:chgData name="Aubrey Weber" userId="c30da8df-bb46-4243-9495-6446d0253bd0" providerId="ADAL" clId="{0F8A8DE0-928F-4B02-A384-1E996B92F23D}" dt="2020-09-18T18:22:22.648" v="1439" actId="1035"/>
            <ac:picMkLst>
              <pc:docMk/>
              <pc:sldMasterMk cId="0" sldId="2147484317"/>
              <pc:sldLayoutMk cId="139527975" sldId="2147484301"/>
              <ac:picMk id="19" creationId="{9BE6097E-5972-4CB4-AF1E-245591530F81}"/>
            </ac:picMkLst>
          </pc:picChg>
          <pc:picChg chg="add mod modCrop">
            <ac:chgData name="Aubrey Weber" userId="c30da8df-bb46-4243-9495-6446d0253bd0" providerId="ADAL" clId="{0F8A8DE0-928F-4B02-A384-1E996B92F23D}" dt="2020-09-18T18:22:22.648" v="1439" actId="1035"/>
            <ac:picMkLst>
              <pc:docMk/>
              <pc:sldMasterMk cId="0" sldId="2147484317"/>
              <pc:sldLayoutMk cId="139527975" sldId="2147484301"/>
              <ac:picMk id="20" creationId="{B7A7149D-19C1-4E6D-80C3-25DC7D91E6D0}"/>
            </ac:picMkLst>
          </pc:picChg>
          <pc:picChg chg="add mod modCrop">
            <ac:chgData name="Aubrey Weber" userId="c30da8df-bb46-4243-9495-6446d0253bd0" providerId="ADAL" clId="{0F8A8DE0-928F-4B02-A384-1E996B92F23D}" dt="2020-09-18T18:22:22.648" v="1439" actId="1035"/>
            <ac:picMkLst>
              <pc:docMk/>
              <pc:sldMasterMk cId="0" sldId="2147484317"/>
              <pc:sldLayoutMk cId="139527975" sldId="2147484301"/>
              <ac:picMk id="21" creationId="{2BC0B865-E181-43C0-94F7-54C8636506B7}"/>
            </ac:picMkLst>
          </pc:picChg>
          <pc:picChg chg="add mod modCrop">
            <ac:chgData name="Aubrey Weber" userId="c30da8df-bb46-4243-9495-6446d0253bd0" providerId="ADAL" clId="{0F8A8DE0-928F-4B02-A384-1E996B92F23D}" dt="2020-09-18T18:21:31.398" v="1438" actId="732"/>
            <ac:picMkLst>
              <pc:docMk/>
              <pc:sldMasterMk cId="0" sldId="2147484317"/>
              <pc:sldLayoutMk cId="139527975" sldId="2147484301"/>
              <ac:picMk id="24" creationId="{41D0D99C-5B4E-40A6-AFE0-0848DFA2B54F}"/>
            </ac:picMkLst>
          </pc:picChg>
        </pc:sldLayoutChg>
      </pc:sldMasterChg>
      <pc:sldMasterChg chg="delSp modSp modSldLayout">
        <pc:chgData name="Aubrey Weber" userId="c30da8df-bb46-4243-9495-6446d0253bd0" providerId="ADAL" clId="{0F8A8DE0-928F-4B02-A384-1E996B92F23D}" dt="2020-09-18T17:56:28.334" v="1435" actId="732"/>
        <pc:sldMasterMkLst>
          <pc:docMk/>
          <pc:sldMasterMk cId="0" sldId="2147484318"/>
        </pc:sldMasterMkLst>
        <pc:spChg chg="mod">
          <ac:chgData name="Aubrey Weber" userId="c30da8df-bb46-4243-9495-6446d0253bd0" providerId="ADAL" clId="{0F8A8DE0-928F-4B02-A384-1E996B92F23D}" dt="2020-09-16T19:16:27.580" v="140" actId="207"/>
          <ac:spMkLst>
            <pc:docMk/>
            <pc:sldMasterMk cId="0" sldId="2147484318"/>
            <ac:spMk id="8" creationId="{00000000-0000-0000-0000-000000000000}"/>
          </ac:spMkLst>
        </pc:spChg>
        <pc:spChg chg="mod">
          <ac:chgData name="Aubrey Weber" userId="c30da8df-bb46-4243-9495-6446d0253bd0" providerId="ADAL" clId="{0F8A8DE0-928F-4B02-A384-1E996B92F23D}" dt="2020-09-16T19:16:38.132" v="142" actId="207"/>
          <ac:spMkLst>
            <pc:docMk/>
            <pc:sldMasterMk cId="0" sldId="2147484318"/>
            <ac:spMk id="2050" creationId="{00000000-0000-0000-0000-000000000000}"/>
          </ac:spMkLst>
        </pc:spChg>
        <pc:spChg chg="mod">
          <ac:chgData name="Aubrey Weber" userId="c30da8df-bb46-4243-9495-6446d0253bd0" providerId="ADAL" clId="{0F8A8DE0-928F-4B02-A384-1E996B92F23D}" dt="2020-09-16T19:16:41.429" v="143" actId="207"/>
          <ac:spMkLst>
            <pc:docMk/>
            <pc:sldMasterMk cId="0" sldId="2147484318"/>
            <ac:spMk id="2051" creationId="{00000000-0000-0000-0000-000000000000}"/>
          </ac:spMkLst>
        </pc:spChg>
        <pc:picChg chg="del">
          <ac:chgData name="Aubrey Weber" userId="c30da8df-bb46-4243-9495-6446d0253bd0" providerId="ADAL" clId="{0F8A8DE0-928F-4B02-A384-1E996B92F23D}" dt="2020-09-16T18:26:36.187" v="126" actId="478"/>
          <ac:picMkLst>
            <pc:docMk/>
            <pc:sldMasterMk cId="0" sldId="2147484318"/>
            <ac:picMk id="7" creationId="{00000000-0000-0000-0000-000000000000}"/>
          </ac:picMkLst>
        </pc:picChg>
        <pc:sldLayoutChg chg="addSp delSp modSp">
          <pc:chgData name="Aubrey Weber" userId="c30da8df-bb46-4243-9495-6446d0253bd0" providerId="ADAL" clId="{0F8A8DE0-928F-4B02-A384-1E996B92F23D}" dt="2020-09-18T17:56:28.334" v="1435" actId="732"/>
          <pc:sldLayoutMkLst>
            <pc:docMk/>
            <pc:sldMasterMk cId="0" sldId="2147484318"/>
            <pc:sldLayoutMk cId="2621717480" sldId="2147484319"/>
          </pc:sldLayoutMkLst>
          <pc:spChg chg="add del mod">
            <ac:chgData name="Aubrey Weber" userId="c30da8df-bb46-4243-9495-6446d0253bd0" providerId="ADAL" clId="{0F8A8DE0-928F-4B02-A384-1E996B92F23D}" dt="2020-09-18T17:56:00.027" v="1428" actId="478"/>
            <ac:spMkLst>
              <pc:docMk/>
              <pc:sldMasterMk cId="0" sldId="2147484318"/>
              <pc:sldLayoutMk cId="2621717480" sldId="2147484319"/>
              <ac:spMk id="3" creationId="{04D36905-3186-4BE7-9B73-592E6D712EF4}"/>
            </ac:spMkLst>
          </pc:spChg>
          <pc:spChg chg="add del mod">
            <ac:chgData name="Aubrey Weber" userId="c30da8df-bb46-4243-9495-6446d0253bd0" providerId="ADAL" clId="{0F8A8DE0-928F-4B02-A384-1E996B92F23D}" dt="2020-09-18T17:55:57.840" v="1426" actId="478"/>
            <ac:spMkLst>
              <pc:docMk/>
              <pc:sldMasterMk cId="0" sldId="2147484318"/>
              <pc:sldLayoutMk cId="2621717480" sldId="2147484319"/>
              <ac:spMk id="4" creationId="{2C541AC6-B6D2-4C9A-9D7A-57D858754680}"/>
            </ac:spMkLst>
          </pc:spChg>
          <pc:spChg chg="add del mod">
            <ac:chgData name="Aubrey Weber" userId="c30da8df-bb46-4243-9495-6446d0253bd0" providerId="ADAL" clId="{0F8A8DE0-928F-4B02-A384-1E996B92F23D}" dt="2020-09-18T17:56:01.020" v="1429" actId="478"/>
            <ac:spMkLst>
              <pc:docMk/>
              <pc:sldMasterMk cId="0" sldId="2147484318"/>
              <pc:sldLayoutMk cId="2621717480" sldId="2147484319"/>
              <ac:spMk id="5" creationId="{E7F5B9E3-B259-4B9F-9886-E40DCEC84DBE}"/>
            </ac:spMkLst>
          </pc:spChg>
          <pc:spChg chg="add del mod">
            <ac:chgData name="Aubrey Weber" userId="c30da8df-bb46-4243-9495-6446d0253bd0" providerId="ADAL" clId="{0F8A8DE0-928F-4B02-A384-1E996B92F23D}" dt="2020-09-18T17:55:58.780" v="1427" actId="478"/>
            <ac:spMkLst>
              <pc:docMk/>
              <pc:sldMasterMk cId="0" sldId="2147484318"/>
              <pc:sldLayoutMk cId="2621717480" sldId="2147484319"/>
              <ac:spMk id="6" creationId="{EEDF39BF-4236-444D-8F7C-C34496203EB9}"/>
            </ac:spMkLst>
          </pc:spChg>
          <pc:picChg chg="add mod modCrop">
            <ac:chgData name="Aubrey Weber" userId="c30da8df-bb46-4243-9495-6446d0253bd0" providerId="ADAL" clId="{0F8A8DE0-928F-4B02-A384-1E996B92F23D}" dt="2020-09-18T17:56:28.334" v="1435" actId="732"/>
            <ac:picMkLst>
              <pc:docMk/>
              <pc:sldMasterMk cId="0" sldId="2147484318"/>
              <pc:sldLayoutMk cId="2621717480" sldId="2147484319"/>
              <ac:picMk id="8" creationId="{5F0C1CB9-418F-4855-9D84-AC425D50390B}"/>
            </ac:picMkLst>
          </pc:picChg>
        </pc:sldLayoutChg>
      </pc:sldMasterChg>
    </pc:docChg>
  </pc:docChgLst>
  <pc:docChgLst>
    <pc:chgData name="Aubrey Weber" userId="c30da8df-bb46-4243-9495-6446d0253bd0" providerId="ADAL" clId="{FD9D0B38-1824-4463-A1FE-469AEADF69B6}"/>
    <pc:docChg chg="custSel addSld modSld">
      <pc:chgData name="Aubrey Weber" userId="c30da8df-bb46-4243-9495-6446d0253bd0" providerId="ADAL" clId="{FD9D0B38-1824-4463-A1FE-469AEADF69B6}" dt="2021-04-02T12:03:21.303" v="110" actId="20577"/>
      <pc:docMkLst>
        <pc:docMk/>
      </pc:docMkLst>
      <pc:sldChg chg="modSp mod">
        <pc:chgData name="Aubrey Weber" userId="c30da8df-bb46-4243-9495-6446d0253bd0" providerId="ADAL" clId="{FD9D0B38-1824-4463-A1FE-469AEADF69B6}" dt="2021-04-02T12:00:42.796" v="78" actId="1076"/>
        <pc:sldMkLst>
          <pc:docMk/>
          <pc:sldMk cId="3148235744" sldId="269"/>
        </pc:sldMkLst>
        <pc:spChg chg="mod">
          <ac:chgData name="Aubrey Weber" userId="c30da8df-bb46-4243-9495-6446d0253bd0" providerId="ADAL" clId="{FD9D0B38-1824-4463-A1FE-469AEADF69B6}" dt="2021-04-02T12:00:42.796" v="78" actId="1076"/>
          <ac:spMkLst>
            <pc:docMk/>
            <pc:sldMk cId="3148235744" sldId="269"/>
            <ac:spMk id="6" creationId="{00DA49C7-3366-415D-A645-D02EBEC869E0}"/>
          </ac:spMkLst>
        </pc:spChg>
      </pc:sldChg>
      <pc:sldChg chg="addSp delSp modSp add mod">
        <pc:chgData name="Aubrey Weber" userId="c30da8df-bb46-4243-9495-6446d0253bd0" providerId="ADAL" clId="{FD9D0B38-1824-4463-A1FE-469AEADF69B6}" dt="2021-04-02T12:03:21.303" v="110" actId="20577"/>
        <pc:sldMkLst>
          <pc:docMk/>
          <pc:sldMk cId="1298934578" sldId="358"/>
        </pc:sldMkLst>
        <pc:spChg chg="mod">
          <ac:chgData name="Aubrey Weber" userId="c30da8df-bb46-4243-9495-6446d0253bd0" providerId="ADAL" clId="{FD9D0B38-1824-4463-A1FE-469AEADF69B6}" dt="2021-04-02T12:03:21.303" v="110" actId="20577"/>
          <ac:spMkLst>
            <pc:docMk/>
            <pc:sldMk cId="1298934578" sldId="358"/>
            <ac:spMk id="2" creationId="{4F21FC30-5961-478B-B70D-6C25D418D408}"/>
          </ac:spMkLst>
        </pc:spChg>
        <pc:picChg chg="add mod">
          <ac:chgData name="Aubrey Weber" userId="c30da8df-bb46-4243-9495-6446d0253bd0" providerId="ADAL" clId="{FD9D0B38-1824-4463-A1FE-469AEADF69B6}" dt="2021-04-02T12:03:06.883" v="80"/>
          <ac:picMkLst>
            <pc:docMk/>
            <pc:sldMk cId="1298934578" sldId="358"/>
            <ac:picMk id="8" creationId="{F2435845-9E1C-4894-A13F-D69DA81063B1}"/>
          </ac:picMkLst>
        </pc:picChg>
        <pc:picChg chg="del">
          <ac:chgData name="Aubrey Weber" userId="c30da8df-bb46-4243-9495-6446d0253bd0" providerId="ADAL" clId="{FD9D0B38-1824-4463-A1FE-469AEADF69B6}" dt="2021-04-02T12:03:10.426" v="81" actId="478"/>
          <ac:picMkLst>
            <pc:docMk/>
            <pc:sldMk cId="1298934578" sldId="358"/>
            <ac:picMk id="11" creationId="{99A200F1-1189-4EFB-B02E-608F4E19FA0A}"/>
          </ac:picMkLst>
        </pc:picChg>
      </pc:sldChg>
    </pc:docChg>
  </pc:docChgLst>
  <pc:docChgLst>
    <pc:chgData name="Katie Schwartz" userId="b4babe39-de04-4206-95b2-c6026c8fda13" providerId="ADAL" clId="{CFC9397D-96EE-4CAE-8754-DB6DB1DAB658}"/>
    <pc:docChg chg="custSel modSld">
      <pc:chgData name="Katie Schwartz" userId="b4babe39-de04-4206-95b2-c6026c8fda13" providerId="ADAL" clId="{CFC9397D-96EE-4CAE-8754-DB6DB1DAB658}" dt="2021-12-01T20:20:51.308" v="2"/>
      <pc:docMkLst>
        <pc:docMk/>
      </pc:docMkLst>
      <pc:sldChg chg="addCm modCm">
        <pc:chgData name="Katie Schwartz" userId="b4babe39-de04-4206-95b2-c6026c8fda13" providerId="ADAL" clId="{CFC9397D-96EE-4CAE-8754-DB6DB1DAB658}" dt="2021-12-01T20:20:51.308" v="2"/>
        <pc:sldMkLst>
          <pc:docMk/>
          <pc:sldMk cId="3930393351" sldId="282"/>
        </pc:sldMkLst>
      </pc:sldChg>
    </pc:docChg>
  </pc:docChgLst>
  <pc:docChgLst>
    <pc:chgData name="Kate Plourde" userId="b7b5b0a7-9765-4dd7-a7ea-d222b68c2620" providerId="ADAL" clId="{3A9DA649-2832-4DD1-A792-64B5C51A8CEF}"/>
    <pc:docChg chg="addSld modSld sldOrd">
      <pc:chgData name="Kate Plourde" userId="b7b5b0a7-9765-4dd7-a7ea-d222b68c2620" providerId="ADAL" clId="{3A9DA649-2832-4DD1-A792-64B5C51A8CEF}" dt="2020-09-23T17:48:36.707" v="1"/>
      <pc:docMkLst>
        <pc:docMk/>
      </pc:docMkLst>
      <pc:sldChg chg="add ord">
        <pc:chgData name="Kate Plourde" userId="b7b5b0a7-9765-4dd7-a7ea-d222b68c2620" providerId="ADAL" clId="{3A9DA649-2832-4DD1-A792-64B5C51A8CEF}" dt="2020-09-23T17:48:36.707" v="1"/>
        <pc:sldMkLst>
          <pc:docMk/>
          <pc:sldMk cId="1997417152" sldId="342"/>
        </pc:sldMkLst>
      </pc:sldChg>
      <pc:sldChg chg="add">
        <pc:chgData name="Kate Plourde" userId="b7b5b0a7-9765-4dd7-a7ea-d222b68c2620" providerId="ADAL" clId="{3A9DA649-2832-4DD1-A792-64B5C51A8CEF}" dt="2020-09-23T17:44:54.847" v="0"/>
        <pc:sldMkLst>
          <pc:docMk/>
          <pc:sldMk cId="118999785" sldId="34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A311B84-9A85-4A57-B1E4-2BDA318C7079}" type="datetimeFigureOut">
              <a:rPr lang="en-US"/>
              <a:pPr>
                <a:defRPr/>
              </a:pPr>
              <a:t>12/9/2021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4AB5EBA-6C52-4E51-A72A-9A6D6340E8A7}" type="slidenum">
              <a:rPr lang="en-US" altLang="en-US"/>
              <a:pPr>
                <a:defRPr/>
              </a:pPr>
              <a:t>‹#›</a:t>
            </a:fld>
            <a:endParaRPr lang="en-US" altLang="en-US"/>
          </a:p>
        </p:txBody>
      </p:sp>
    </p:spTree>
    <p:extLst>
      <p:ext uri="{BB962C8B-B14F-4D97-AF65-F5344CB8AC3E}">
        <p14:creationId xmlns:p14="http://schemas.microsoft.com/office/powerpoint/2010/main" val="3709995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650" tIns="45825" rIns="91650" bIns="45825"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5613"/>
          </a:xfrm>
          <a:prstGeom prst="rect">
            <a:avLst/>
          </a:prstGeom>
        </p:spPr>
        <p:txBody>
          <a:bodyPr vert="horz" lIns="91650" tIns="45825" rIns="91650" bIns="45825" rtlCol="0"/>
          <a:lstStyle>
            <a:lvl1pPr algn="r" eaLnBrk="1" hangingPunct="1">
              <a:defRPr sz="1200">
                <a:latin typeface="Arial" charset="0"/>
              </a:defRPr>
            </a:lvl1pPr>
          </a:lstStyle>
          <a:p>
            <a:pPr>
              <a:defRPr/>
            </a:pPr>
            <a:fld id="{F4E3EF2F-F2F2-42F7-BA71-99956CBEA696}" type="datetimeFigureOut">
              <a:rPr lang="en-US"/>
              <a:pPr>
                <a:defRPr/>
              </a:pPr>
              <a:t>12/9/2021</a:t>
            </a:fld>
            <a:endParaRPr lang="en-US"/>
          </a:p>
        </p:txBody>
      </p:sp>
      <p:sp>
        <p:nvSpPr>
          <p:cNvPr id="4" name="Slide Image Placeholder 3"/>
          <p:cNvSpPr>
            <a:spLocks noGrp="1" noRot="1" noChangeAspect="1"/>
          </p:cNvSpPr>
          <p:nvPr>
            <p:ph type="sldImg" idx="2"/>
          </p:nvPr>
        </p:nvSpPr>
        <p:spPr>
          <a:xfrm>
            <a:off x="382588" y="687388"/>
            <a:ext cx="6092825" cy="3429000"/>
          </a:xfrm>
          <a:prstGeom prst="rect">
            <a:avLst/>
          </a:prstGeom>
          <a:noFill/>
          <a:ln w="12700">
            <a:solidFill>
              <a:prstClr val="black"/>
            </a:solidFill>
          </a:ln>
        </p:spPr>
        <p:txBody>
          <a:bodyPr vert="horz" lIns="91650" tIns="45825" rIns="91650" bIns="45825" rtlCol="0" anchor="ctr"/>
          <a:lstStyle/>
          <a:p>
            <a:pPr lvl="0"/>
            <a:endParaRPr lang="en-US" noProof="0"/>
          </a:p>
        </p:txBody>
      </p:sp>
      <p:sp>
        <p:nvSpPr>
          <p:cNvPr id="5" name="Notes Placeholder 4"/>
          <p:cNvSpPr>
            <a:spLocks noGrp="1"/>
          </p:cNvSpPr>
          <p:nvPr>
            <p:ph type="body" sz="quarter" idx="3"/>
          </p:nvPr>
        </p:nvSpPr>
        <p:spPr>
          <a:xfrm>
            <a:off x="685800" y="4343400"/>
            <a:ext cx="5486400" cy="4113213"/>
          </a:xfrm>
          <a:prstGeom prst="rect">
            <a:avLst/>
          </a:prstGeom>
        </p:spPr>
        <p:txBody>
          <a:bodyPr vert="horz" lIns="91650" tIns="45825" rIns="91650" bIns="4582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6800"/>
            <a:ext cx="2971800" cy="455613"/>
          </a:xfrm>
          <a:prstGeom prst="rect">
            <a:avLst/>
          </a:prstGeom>
        </p:spPr>
        <p:txBody>
          <a:bodyPr vert="horz" lIns="91650" tIns="45825" rIns="91650" bIns="45825"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6800"/>
            <a:ext cx="2971800" cy="455613"/>
          </a:xfrm>
          <a:prstGeom prst="rect">
            <a:avLst/>
          </a:prstGeom>
        </p:spPr>
        <p:txBody>
          <a:bodyPr vert="horz" wrap="square" lIns="91650" tIns="45825" rIns="91650" bIns="45825" numCol="1" anchor="b" anchorCtr="0" compatLnSpc="1">
            <a:prstTxWarp prst="textNoShape">
              <a:avLst/>
            </a:prstTxWarp>
          </a:bodyPr>
          <a:lstStyle>
            <a:lvl1pPr algn="r" eaLnBrk="1" hangingPunct="1">
              <a:defRPr sz="1200"/>
            </a:lvl1pPr>
          </a:lstStyle>
          <a:p>
            <a:pPr>
              <a:defRPr/>
            </a:pPr>
            <a:fld id="{653F0982-9D86-4896-BB41-D7AE5000ADE6}" type="slidenum">
              <a:rPr lang="en-US" altLang="en-US"/>
              <a:pPr>
                <a:defRPr/>
              </a:pPr>
              <a:t>‹#›</a:t>
            </a:fld>
            <a:endParaRPr lang="en-US" altLang="en-US"/>
          </a:p>
        </p:txBody>
      </p:sp>
    </p:spTree>
    <p:extLst>
      <p:ext uri="{BB962C8B-B14F-4D97-AF65-F5344CB8AC3E}">
        <p14:creationId xmlns:p14="http://schemas.microsoft.com/office/powerpoint/2010/main" val="1652635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382588" y="687388"/>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Notes Placeholder 2"/>
          <p:cNvSpPr>
            <a:spLocks noGrp="1"/>
          </p:cNvSpPr>
          <p:nvPr>
            <p:ph type="body" idx="1"/>
          </p:nvPr>
        </p:nvSpPr>
        <p:spPr bwMode="auto">
          <a:xfrm>
            <a:off x="1588" y="4343400"/>
            <a:ext cx="6854825"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4EF03B2-CCA3-4398-9B9E-63862EBFEAC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114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3F0982-9D86-4896-BB41-D7AE5000ADE6}" type="slidenum">
              <a:rPr lang="en-US" altLang="en-US" smtClean="0"/>
              <a:pPr>
                <a:defRPr/>
              </a:pPr>
              <a:t>2</a:t>
            </a:fld>
            <a:endParaRPr lang="en-US" altLang="en-US"/>
          </a:p>
        </p:txBody>
      </p:sp>
    </p:spTree>
    <p:extLst>
      <p:ext uri="{BB962C8B-B14F-4D97-AF65-F5344CB8AC3E}">
        <p14:creationId xmlns:p14="http://schemas.microsoft.com/office/powerpoint/2010/main" val="325562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3F0982-9D86-4896-BB41-D7AE5000ADE6}" type="slidenum">
              <a:rPr lang="en-US" altLang="en-US" smtClean="0"/>
              <a:pPr>
                <a:defRPr/>
              </a:pPr>
              <a:t>4</a:t>
            </a:fld>
            <a:endParaRPr lang="en-US" altLang="en-US"/>
          </a:p>
        </p:txBody>
      </p:sp>
    </p:spTree>
    <p:extLst>
      <p:ext uri="{BB962C8B-B14F-4D97-AF65-F5344CB8AC3E}">
        <p14:creationId xmlns:p14="http://schemas.microsoft.com/office/powerpoint/2010/main" val="303427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653F0982-9D86-4896-BB41-D7AE5000ADE6}" type="slidenum">
              <a:rPr lang="en-US" altLang="en-US"/>
              <a:pPr>
                <a:defRPr/>
              </a:pPr>
              <a:t>5</a:t>
            </a:fld>
            <a:endParaRPr lang="en-US" altLang="en-US"/>
          </a:p>
        </p:txBody>
      </p:sp>
    </p:spTree>
    <p:extLst>
      <p:ext uri="{BB962C8B-B14F-4D97-AF65-F5344CB8AC3E}">
        <p14:creationId xmlns:p14="http://schemas.microsoft.com/office/powerpoint/2010/main" val="203529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3F0982-9D86-4896-BB41-D7AE5000ADE6}" type="slidenum">
              <a:rPr lang="en-US" altLang="en-US" smtClean="0"/>
              <a:pPr>
                <a:defRPr/>
              </a:pPr>
              <a:t>7</a:t>
            </a:fld>
            <a:endParaRPr lang="en-US" altLang="en-US"/>
          </a:p>
        </p:txBody>
      </p:sp>
    </p:spTree>
    <p:extLst>
      <p:ext uri="{BB962C8B-B14F-4D97-AF65-F5344CB8AC3E}">
        <p14:creationId xmlns:p14="http://schemas.microsoft.com/office/powerpoint/2010/main" val="775713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3F0982-9D86-4896-BB41-D7AE5000ADE6}" type="slidenum">
              <a:rPr lang="en-US" altLang="en-US" smtClean="0"/>
              <a:pPr>
                <a:defRPr/>
              </a:pPr>
              <a:t>9</a:t>
            </a:fld>
            <a:endParaRPr lang="en-US" altLang="en-US"/>
          </a:p>
        </p:txBody>
      </p:sp>
    </p:spTree>
    <p:extLst>
      <p:ext uri="{BB962C8B-B14F-4D97-AF65-F5344CB8AC3E}">
        <p14:creationId xmlns:p14="http://schemas.microsoft.com/office/powerpoint/2010/main" val="1487728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3F0982-9D86-4896-BB41-D7AE5000ADE6}" type="slidenum">
              <a:rPr lang="en-US" altLang="en-US" smtClean="0"/>
              <a:pPr>
                <a:defRPr/>
              </a:pPr>
              <a:t>12</a:t>
            </a:fld>
            <a:endParaRPr lang="en-US" altLang="en-US"/>
          </a:p>
        </p:txBody>
      </p:sp>
    </p:spTree>
    <p:extLst>
      <p:ext uri="{BB962C8B-B14F-4D97-AF65-F5344CB8AC3E}">
        <p14:creationId xmlns:p14="http://schemas.microsoft.com/office/powerpoint/2010/main" val="1025514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3F0982-9D86-4896-BB41-D7AE5000ADE6}" type="slidenum">
              <a:rPr lang="en-US" altLang="en-US" smtClean="0"/>
              <a:pPr>
                <a:defRPr/>
              </a:pPr>
              <a:t>14</a:t>
            </a:fld>
            <a:endParaRPr lang="en-US" altLang="en-US"/>
          </a:p>
        </p:txBody>
      </p:sp>
    </p:spTree>
    <p:extLst>
      <p:ext uri="{BB962C8B-B14F-4D97-AF65-F5344CB8AC3E}">
        <p14:creationId xmlns:p14="http://schemas.microsoft.com/office/powerpoint/2010/main" val="4262910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11259852" y="6646863"/>
            <a:ext cx="6369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fld id="{EEC855B7-2DD7-49F1-982D-EE9E3A688679}" type="slidenum">
              <a:rPr lang="en-US" altLang="en-US" sz="1200" smtClean="0">
                <a:solidFill>
                  <a:schemeClr val="bg1"/>
                </a:solidFill>
                <a:latin typeface="Calibri" panose="020F0502020204030204" pitchFamily="34" charset="0"/>
              </a:rPr>
              <a:pPr>
                <a:defRPr/>
              </a:pPr>
              <a:t>‹#›</a:t>
            </a:fld>
            <a:endParaRPr lang="en-US" altLang="en-US" sz="1200">
              <a:solidFill>
                <a:schemeClr val="bg1"/>
              </a:solidFill>
              <a:latin typeface="Calibri" panose="020F0502020204030204" pitchFamily="34" charset="0"/>
            </a:endParaRPr>
          </a:p>
        </p:txBody>
      </p:sp>
      <p:pic>
        <p:nvPicPr>
          <p:cNvPr id="8" name="Picture 7" descr="A picture containing fish&#10;&#10;Description automatically generated">
            <a:extLst>
              <a:ext uri="{FF2B5EF4-FFF2-40B4-BE49-F238E27FC236}">
                <a16:creationId xmlns:a16="http://schemas.microsoft.com/office/drawing/2014/main" id="{5F0C1CB9-418F-4855-9D84-AC425D50390B}"/>
              </a:ext>
            </a:extLst>
          </p:cNvPr>
          <p:cNvPicPr>
            <a:picLocks noChangeAspect="1"/>
          </p:cNvPicPr>
          <p:nvPr userDrawn="1"/>
        </p:nvPicPr>
        <p:blipFill rotWithShape="1">
          <a:blip r:embed="rId2"/>
          <a:srcRect l="6297" t="1" b="-110"/>
          <a:stretch/>
        </p:blipFill>
        <p:spPr>
          <a:xfrm>
            <a:off x="0" y="0"/>
            <a:ext cx="12188825" cy="6924675"/>
          </a:xfrm>
          <a:prstGeom prst="rect">
            <a:avLst/>
          </a:prstGeom>
        </p:spPr>
      </p:pic>
    </p:spTree>
    <p:extLst>
      <p:ext uri="{BB962C8B-B14F-4D97-AF65-F5344CB8AC3E}">
        <p14:creationId xmlns:p14="http://schemas.microsoft.com/office/powerpoint/2010/main" val="26217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17F1F82B-EACD-44DD-B37E-7A7D49CC393D}" type="slidenum">
              <a:rPr lang="en-US"/>
              <a:pPr>
                <a:defRPr/>
              </a:pPr>
              <a:t>‹#›</a:t>
            </a:fld>
            <a:endParaRPr lang="en-US"/>
          </a:p>
        </p:txBody>
      </p:sp>
    </p:spTree>
    <p:extLst>
      <p:ext uri="{BB962C8B-B14F-4D97-AF65-F5344CB8AC3E}">
        <p14:creationId xmlns:p14="http://schemas.microsoft.com/office/powerpoint/2010/main" val="24081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od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bwMode="auto">
          <a:xfrm>
            <a:off x="1539302" y="1519588"/>
            <a:ext cx="9536448" cy="4445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Slide Number Placeholder 2"/>
          <p:cNvSpPr>
            <a:spLocks noGrp="1"/>
          </p:cNvSpPr>
          <p:nvPr>
            <p:ph type="sldNum" sz="quarter" idx="10"/>
          </p:nvPr>
        </p:nvSpPr>
        <p:spPr/>
        <p:txBody>
          <a:bodyPr/>
          <a:lstStyle>
            <a:lvl1pPr>
              <a:defRPr/>
            </a:lvl1pPr>
          </a:lstStyle>
          <a:p>
            <a:pPr>
              <a:defRPr/>
            </a:pPr>
            <a:fld id="{4C0A3798-3E55-40AD-888C-464D28038119}" type="slidenum">
              <a:rPr lang="en-US"/>
              <a:pPr>
                <a:defRPr/>
              </a:pPr>
              <a:t>‹#›</a:t>
            </a:fld>
            <a:endParaRPr lang="en-US"/>
          </a:p>
        </p:txBody>
      </p:sp>
    </p:spTree>
    <p:extLst>
      <p:ext uri="{BB962C8B-B14F-4D97-AF65-F5344CB8AC3E}">
        <p14:creationId xmlns:p14="http://schemas.microsoft.com/office/powerpoint/2010/main" val="67048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301" y="1532161"/>
            <a:ext cx="44535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532161"/>
            <a:ext cx="48797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10"/>
          </p:nvPr>
        </p:nvSpPr>
        <p:spPr/>
        <p:txBody>
          <a:bodyPr/>
          <a:lstStyle>
            <a:lvl1pPr>
              <a:defRPr/>
            </a:lvl1pPr>
          </a:lstStyle>
          <a:p>
            <a:pPr>
              <a:defRPr/>
            </a:pPr>
            <a:fld id="{FEF22BF4-E4CF-45A2-8CAB-2CEA7D4850F7}" type="slidenum">
              <a:rPr lang="en-US"/>
              <a:pPr>
                <a:defRPr/>
              </a:pPr>
              <a:t>‹#›</a:t>
            </a:fld>
            <a:endParaRPr lang="en-US"/>
          </a:p>
        </p:txBody>
      </p:sp>
    </p:spTree>
    <p:extLst>
      <p:ext uri="{BB962C8B-B14F-4D97-AF65-F5344CB8AC3E}">
        <p14:creationId xmlns:p14="http://schemas.microsoft.com/office/powerpoint/2010/main" val="303109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929898"/>
            <a:ext cx="7313295" cy="379767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2"/>
          <p:cNvSpPr>
            <a:spLocks noGrp="1"/>
          </p:cNvSpPr>
          <p:nvPr>
            <p:ph type="sldNum" sz="quarter" idx="10"/>
          </p:nvPr>
        </p:nvSpPr>
        <p:spPr/>
        <p:txBody>
          <a:bodyPr/>
          <a:lstStyle>
            <a:lvl1pPr>
              <a:defRPr/>
            </a:lvl1pPr>
          </a:lstStyle>
          <a:p>
            <a:pPr>
              <a:defRPr/>
            </a:pPr>
            <a:fld id="{498FE2AC-756B-4028-B152-B8873C9E91D4}" type="slidenum">
              <a:rPr lang="en-US"/>
              <a:pPr>
                <a:defRPr/>
              </a:pPr>
              <a:t>‹#›</a:t>
            </a:fld>
            <a:endParaRPr lang="en-US"/>
          </a:p>
        </p:txBody>
      </p:sp>
    </p:spTree>
    <p:extLst>
      <p:ext uri="{BB962C8B-B14F-4D97-AF65-F5344CB8AC3E}">
        <p14:creationId xmlns:p14="http://schemas.microsoft.com/office/powerpoint/2010/main" val="131046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4" name="Picture 23" descr="A close up of a logo&#10;&#10;Description automatically generated">
            <a:extLst>
              <a:ext uri="{FF2B5EF4-FFF2-40B4-BE49-F238E27FC236}">
                <a16:creationId xmlns:a16="http://schemas.microsoft.com/office/drawing/2014/main" id="{41D0D99C-5B4E-40A6-AFE0-0848DFA2B54F}"/>
              </a:ext>
            </a:extLst>
          </p:cNvPr>
          <p:cNvPicPr>
            <a:picLocks noChangeAspect="1"/>
          </p:cNvPicPr>
          <p:nvPr userDrawn="1"/>
        </p:nvPicPr>
        <p:blipFill rotWithShape="1">
          <a:blip r:embed="rId2"/>
          <a:srcRect l="-1" r="-155"/>
          <a:stretch/>
        </p:blipFill>
        <p:spPr>
          <a:xfrm>
            <a:off x="-19050" y="-65644"/>
            <a:ext cx="12344400" cy="5926348"/>
          </a:xfrm>
          <a:prstGeom prst="rect">
            <a:avLst/>
          </a:prstGeom>
        </p:spPr>
      </p:pic>
      <p:pic>
        <p:nvPicPr>
          <p:cNvPr id="5" name="Picture 4">
            <a:extLst>
              <a:ext uri="{FF2B5EF4-FFF2-40B4-BE49-F238E27FC236}">
                <a16:creationId xmlns:a16="http://schemas.microsoft.com/office/drawing/2014/main" id="{63F2DACA-137E-4C57-9F10-1FB615B77E3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30" r="1690"/>
          <a:stretch/>
        </p:blipFill>
        <p:spPr>
          <a:xfrm>
            <a:off x="4084644" y="6084732"/>
            <a:ext cx="1718533" cy="548640"/>
          </a:xfrm>
          <a:prstGeom prst="rect">
            <a:avLst/>
          </a:prstGeom>
        </p:spPr>
      </p:pic>
      <p:pic>
        <p:nvPicPr>
          <p:cNvPr id="6" name="Picture 5" descr="A close up of a sign&#10;&#10;Description generated with very high confidence">
            <a:extLst>
              <a:ext uri="{FF2B5EF4-FFF2-40B4-BE49-F238E27FC236}">
                <a16:creationId xmlns:a16="http://schemas.microsoft.com/office/drawing/2014/main" id="{0A303D03-A352-48C7-B50B-359FF206503C}"/>
              </a:ext>
            </a:extLst>
          </p:cNvPr>
          <p:cNvPicPr>
            <a:picLocks noChangeAspect="1"/>
          </p:cNvPicPr>
          <p:nvPr userDrawn="1"/>
        </p:nvPicPr>
        <p:blipFill rotWithShape="1">
          <a:blip r:embed="rId4"/>
          <a:srcRect l="6761" t="9252" r="13484" b="6098"/>
          <a:stretch/>
        </p:blipFill>
        <p:spPr>
          <a:xfrm>
            <a:off x="1653231" y="6084732"/>
            <a:ext cx="878754" cy="548640"/>
          </a:xfrm>
          <a:prstGeom prst="rect">
            <a:avLst/>
          </a:prstGeom>
        </p:spPr>
      </p:pic>
      <p:pic>
        <p:nvPicPr>
          <p:cNvPr id="9" name="Picture 2">
            <a:extLst>
              <a:ext uri="{FF2B5EF4-FFF2-40B4-BE49-F238E27FC236}">
                <a16:creationId xmlns:a16="http://schemas.microsoft.com/office/drawing/2014/main" id="{C79E2598-2D98-403F-84B5-0AAB07E8FD7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90823" y="6148282"/>
            <a:ext cx="777559" cy="4427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F26CEB3C-CFA1-4B82-8E72-20F223872562}"/>
              </a:ext>
            </a:extLst>
          </p:cNvPr>
          <p:cNvPicPr>
            <a:picLocks noChangeAspect="1"/>
          </p:cNvPicPr>
          <p:nvPr userDrawn="1"/>
        </p:nvPicPr>
        <p:blipFill rotWithShape="1">
          <a:blip r:embed="rId6"/>
          <a:srcRect l="7518" t="6707" r="6880" b="8005"/>
          <a:stretch/>
        </p:blipFill>
        <p:spPr>
          <a:xfrm>
            <a:off x="7355836" y="6098587"/>
            <a:ext cx="782328" cy="520930"/>
          </a:xfrm>
          <a:prstGeom prst="rect">
            <a:avLst/>
          </a:prstGeom>
        </p:spPr>
      </p:pic>
    </p:spTree>
    <p:extLst>
      <p:ext uri="{BB962C8B-B14F-4D97-AF65-F5344CB8AC3E}">
        <p14:creationId xmlns:p14="http://schemas.microsoft.com/office/powerpoint/2010/main" val="164422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11259852" y="6646863"/>
            <a:ext cx="63695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fld id="{EEC855B7-2DD7-49F1-982D-EE9E3A688679}" type="slidenum">
              <a:rPr lang="en-US" altLang="en-US" sz="1200" smtClean="0">
                <a:solidFill>
                  <a:schemeClr val="bg1"/>
                </a:solidFill>
                <a:latin typeface="Calibri" panose="020F0502020204030204" pitchFamily="34" charset="0"/>
              </a:rPr>
              <a:pPr>
                <a:defRPr/>
              </a:pPr>
              <a:t>‹#›</a:t>
            </a:fld>
            <a:endParaRPr lang="en-US" altLang="en-US" sz="1200">
              <a:solidFill>
                <a:schemeClr val="bg1"/>
              </a:solidFill>
              <a:latin typeface="Calibri" panose="020F0502020204030204" pitchFamily="34" charset="0"/>
            </a:endParaRPr>
          </a:p>
        </p:txBody>
      </p:sp>
      <p:pic>
        <p:nvPicPr>
          <p:cNvPr id="8" name="Picture 7" descr="A picture containing fish&#10;&#10;Description automatically generated">
            <a:extLst>
              <a:ext uri="{FF2B5EF4-FFF2-40B4-BE49-F238E27FC236}">
                <a16:creationId xmlns:a16="http://schemas.microsoft.com/office/drawing/2014/main" id="{5F0C1CB9-418F-4855-9D84-AC425D50390B}"/>
              </a:ext>
            </a:extLst>
          </p:cNvPr>
          <p:cNvPicPr>
            <a:picLocks noChangeAspect="1"/>
          </p:cNvPicPr>
          <p:nvPr userDrawn="1"/>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Lst>
          </a:blip>
          <a:srcRect l="6297" t="1" b="-110"/>
          <a:stretch/>
        </p:blipFill>
        <p:spPr>
          <a:xfrm>
            <a:off x="0" y="0"/>
            <a:ext cx="12188825" cy="6924675"/>
          </a:xfrm>
          <a:prstGeom prst="rect">
            <a:avLst/>
          </a:prstGeom>
        </p:spPr>
      </p:pic>
    </p:spTree>
    <p:extLst>
      <p:ext uri="{BB962C8B-B14F-4D97-AF65-F5344CB8AC3E}">
        <p14:creationId xmlns:p14="http://schemas.microsoft.com/office/powerpoint/2010/main" val="3346134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39301" y="362886"/>
            <a:ext cx="6639486" cy="1077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1539301" y="1519589"/>
            <a:ext cx="9358209" cy="4445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flipV="1">
            <a:off x="0" y="6691313"/>
            <a:ext cx="12250193" cy="1952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 name="Slide Number Placeholder 2"/>
          <p:cNvSpPr>
            <a:spLocks noGrp="1"/>
          </p:cNvSpPr>
          <p:nvPr>
            <p:ph type="sldNum" sz="quarter" idx="4"/>
          </p:nvPr>
        </p:nvSpPr>
        <p:spPr>
          <a:xfrm>
            <a:off x="11075749" y="6689725"/>
            <a:ext cx="655996" cy="179388"/>
          </a:xfrm>
          <a:prstGeom prst="rect">
            <a:avLst/>
          </a:prstGeom>
        </p:spPr>
        <p:txBody>
          <a:bodyPr vert="horz" lIns="91440" tIns="0" rIns="91440" bIns="0" rtlCol="0" anchor="t" anchorCtr="0"/>
          <a:lstStyle>
            <a:lvl1pPr algn="r">
              <a:defRPr sz="1200" b="1">
                <a:solidFill>
                  <a:schemeClr val="bg1"/>
                </a:solidFill>
                <a:latin typeface="Calibri" panose="020F0502020204030204" pitchFamily="34" charset="0"/>
              </a:defRPr>
            </a:lvl1pPr>
          </a:lstStyle>
          <a:p>
            <a:pPr>
              <a:defRPr/>
            </a:pPr>
            <a:fld id="{3EE23A90-A035-47CE-A24B-D9E0E97B7F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2" r:id="rId1"/>
    <p:sldLayoutId id="2147484297" r:id="rId2"/>
    <p:sldLayoutId id="2147484298" r:id="rId3"/>
    <p:sldLayoutId id="2147484299" r:id="rId4"/>
    <p:sldLayoutId id="2147484300" r:id="rId5"/>
  </p:sldLayoutIdLst>
  <p:hf hdr="0" ftr="0" dt="0"/>
  <p:txStyles>
    <p:title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p:titleStyle>
    <p:bodyStyle>
      <a:lvl1pPr marL="342900" indent="-342900" algn="l" defTabSz="457200" rtl="0" eaLnBrk="0" fontAlgn="base" hangingPunct="0">
        <a:spcBef>
          <a:spcPct val="20000"/>
        </a:spcBef>
        <a:spcAft>
          <a:spcPct val="0"/>
        </a:spcAft>
        <a:buClr>
          <a:srgbClr val="309FCD"/>
        </a:buClr>
        <a:buFont typeface="Arial" panose="020B0604020202020204" pitchFamily="34" charset="0"/>
        <a:buChar char="•"/>
        <a:defRPr sz="2800" kern="1200">
          <a:solidFill>
            <a:schemeClr val="tx2"/>
          </a:solidFill>
          <a:latin typeface="Century Gothic" panose="020B0502020202020204" pitchFamily="34" charset="0"/>
          <a:ea typeface="+mn-ea"/>
          <a:cs typeface="+mn-cs"/>
        </a:defRPr>
      </a:lvl1pPr>
      <a:lvl2pPr marL="742950" indent="-285750" algn="l" defTabSz="457200" rtl="0" eaLnBrk="0" fontAlgn="base" hangingPunct="0">
        <a:spcBef>
          <a:spcPct val="20000"/>
        </a:spcBef>
        <a:spcAft>
          <a:spcPct val="0"/>
        </a:spcAft>
        <a:buClr>
          <a:srgbClr val="309FCD"/>
        </a:buClr>
        <a:buFont typeface="Arial" panose="020B0604020202020204" pitchFamily="34" charset="0"/>
        <a:buChar char="–"/>
        <a:defRPr sz="2600" kern="1200">
          <a:solidFill>
            <a:schemeClr val="tx2"/>
          </a:solidFill>
          <a:latin typeface="Century Gothic" panose="020B0502020202020204" pitchFamily="34" charset="0"/>
          <a:ea typeface="+mn-ea"/>
          <a:cs typeface="+mn-cs"/>
        </a:defRPr>
      </a:lvl2pPr>
      <a:lvl3pPr marL="1143000" indent="-228600" algn="l" defTabSz="457200" rtl="0" eaLnBrk="0" fontAlgn="base" hangingPunct="0">
        <a:spcBef>
          <a:spcPct val="20000"/>
        </a:spcBef>
        <a:spcAft>
          <a:spcPct val="0"/>
        </a:spcAft>
        <a:buClr>
          <a:srgbClr val="309FCD"/>
        </a:buClr>
        <a:buFont typeface="Arial" panose="020B0604020202020204" pitchFamily="34" charset="0"/>
        <a:buChar char="•"/>
        <a:defRPr sz="2400" kern="1200">
          <a:solidFill>
            <a:schemeClr val="tx2"/>
          </a:solidFill>
          <a:latin typeface="Century Gothic" panose="020B0502020202020204" pitchFamily="34" charset="0"/>
          <a:ea typeface="+mn-ea"/>
          <a:cs typeface="+mn-cs"/>
        </a:defRPr>
      </a:lvl3pPr>
      <a:lvl4pPr marL="1600200" indent="-228600" algn="l" defTabSz="457200" rtl="0" eaLnBrk="0" fontAlgn="base" hangingPunct="0">
        <a:spcBef>
          <a:spcPct val="20000"/>
        </a:spcBef>
        <a:spcAft>
          <a:spcPct val="0"/>
        </a:spcAft>
        <a:buClr>
          <a:srgbClr val="309FCD"/>
        </a:buClr>
        <a:buFont typeface="Arial" panose="020B0604020202020204" pitchFamily="34" charset="0"/>
        <a:buChar char="–"/>
        <a:defRPr sz="2200" kern="1200">
          <a:solidFill>
            <a:schemeClr val="tx2"/>
          </a:solidFill>
          <a:latin typeface="Century Gothic" panose="020B0502020202020204" pitchFamily="34" charset="0"/>
          <a:ea typeface="+mn-ea"/>
          <a:cs typeface="+mn-cs"/>
        </a:defRPr>
      </a:lvl4pPr>
      <a:lvl5pPr marL="2057400" indent="-228600" algn="l" defTabSz="457200" rtl="0" eaLnBrk="0" fontAlgn="base" hangingPunct="0">
        <a:spcBef>
          <a:spcPct val="20000"/>
        </a:spcBef>
        <a:spcAft>
          <a:spcPct val="0"/>
        </a:spcAft>
        <a:buClr>
          <a:srgbClr val="309FCD"/>
        </a:buClr>
        <a:buFont typeface="Arial" panose="020B0604020202020204" pitchFamily="34" charset="0"/>
        <a:buChar char="•"/>
        <a:defRPr kern="1200">
          <a:solidFill>
            <a:schemeClr val="tx2"/>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2" y="1"/>
            <a:ext cx="7546068" cy="97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441" y="1090613"/>
            <a:ext cx="10969943" cy="503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11579384" y="6356350"/>
            <a:ext cx="609441" cy="50165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latin typeface="Calibri" panose="020F0502020204030204" pitchFamily="34" charset="0"/>
              </a:defRPr>
            </a:lvl1pPr>
          </a:lstStyle>
          <a:p>
            <a:pPr>
              <a:defRPr/>
            </a:pPr>
            <a:fld id="{91E40723-709F-4EA6-A582-CD5310569A36}" type="slidenum">
              <a:rPr lang="en-US" altLang="en-US"/>
              <a:pPr>
                <a:defRPr/>
              </a:pPr>
              <a:t>‹#›</a:t>
            </a:fld>
            <a:endParaRPr lang="en-US" altLang="en-US"/>
          </a:p>
        </p:txBody>
      </p:sp>
    </p:spTree>
    <p:extLst>
      <p:ext uri="{BB962C8B-B14F-4D97-AF65-F5344CB8AC3E}">
        <p14:creationId xmlns:p14="http://schemas.microsoft.com/office/powerpoint/2010/main" val="4245889272"/>
      </p:ext>
    </p:extLst>
  </p:cSld>
  <p:clrMap bg1="lt1" tx1="dk1" bg2="lt2" tx2="dk2" accent1="accent1" accent2="accent2" accent3="accent3" accent4="accent4" accent5="accent5" accent6="accent6" hlink="hlink" folHlink="folHlink"/>
  <p:sldLayoutIdLst>
    <p:sldLayoutId id="2147484305" r:id="rId1"/>
    <p:sldLayoutId id="2147484306" r:id="rId2"/>
  </p:sldLayoutIdLst>
  <p:hf hdr="0" ftr="0" dt="0"/>
  <p:txStyles>
    <p:titleStyle>
      <a:lvl1pPr algn="l" defTabSz="457200" rtl="0" eaLnBrk="0" fontAlgn="base" hangingPunct="0">
        <a:spcBef>
          <a:spcPct val="0"/>
        </a:spcBef>
        <a:spcAft>
          <a:spcPct val="0"/>
        </a:spcAft>
        <a:defRPr sz="2800" b="1" kern="1200">
          <a:solidFill>
            <a:schemeClr val="bg1"/>
          </a:solidFill>
          <a:latin typeface="+mj-lt"/>
          <a:ea typeface="+mj-ea"/>
          <a:cs typeface="+mj-cs"/>
        </a:defRPr>
      </a:lvl1pPr>
      <a:lvl2pPr algn="l" defTabSz="457200" rtl="0" eaLnBrk="0" fontAlgn="base" hangingPunct="0">
        <a:spcBef>
          <a:spcPct val="0"/>
        </a:spcBef>
        <a:spcAft>
          <a:spcPct val="0"/>
        </a:spcAft>
        <a:defRPr sz="2800" b="1">
          <a:solidFill>
            <a:schemeClr val="bg1"/>
          </a:solidFill>
          <a:latin typeface="Calibri" pitchFamily="34" charset="0"/>
        </a:defRPr>
      </a:lvl2pPr>
      <a:lvl3pPr algn="l" defTabSz="457200" rtl="0" eaLnBrk="0" fontAlgn="base" hangingPunct="0">
        <a:spcBef>
          <a:spcPct val="0"/>
        </a:spcBef>
        <a:spcAft>
          <a:spcPct val="0"/>
        </a:spcAft>
        <a:defRPr sz="2800" b="1">
          <a:solidFill>
            <a:schemeClr val="bg1"/>
          </a:solidFill>
          <a:latin typeface="Calibri" pitchFamily="34" charset="0"/>
        </a:defRPr>
      </a:lvl3pPr>
      <a:lvl4pPr algn="l" defTabSz="457200" rtl="0" eaLnBrk="0" fontAlgn="base" hangingPunct="0">
        <a:spcBef>
          <a:spcPct val="0"/>
        </a:spcBef>
        <a:spcAft>
          <a:spcPct val="0"/>
        </a:spcAft>
        <a:defRPr sz="2800" b="1">
          <a:solidFill>
            <a:schemeClr val="bg1"/>
          </a:solidFill>
          <a:latin typeface="Calibri" pitchFamily="34" charset="0"/>
        </a:defRPr>
      </a:lvl4pPr>
      <a:lvl5pPr algn="l" defTabSz="457200" rtl="0" eaLnBrk="0" fontAlgn="base" hangingPunct="0">
        <a:spcBef>
          <a:spcPct val="0"/>
        </a:spcBef>
        <a:spcAft>
          <a:spcPct val="0"/>
        </a:spcAft>
        <a:defRPr sz="2800" b="1">
          <a:solidFill>
            <a:schemeClr val="bg1"/>
          </a:solidFill>
          <a:latin typeface="Calibri" pitchFamily="34" charset="0"/>
        </a:defRPr>
      </a:lvl5pPr>
      <a:lvl6pPr marL="457200" algn="l" defTabSz="457200" rtl="0" fontAlgn="base">
        <a:spcBef>
          <a:spcPct val="0"/>
        </a:spcBef>
        <a:spcAft>
          <a:spcPct val="0"/>
        </a:spcAft>
        <a:defRPr sz="2800" b="1">
          <a:solidFill>
            <a:schemeClr val="bg1"/>
          </a:solidFill>
          <a:latin typeface="Calibri" pitchFamily="34" charset="0"/>
        </a:defRPr>
      </a:lvl6pPr>
      <a:lvl7pPr marL="914400" algn="l" defTabSz="457200" rtl="0" fontAlgn="base">
        <a:spcBef>
          <a:spcPct val="0"/>
        </a:spcBef>
        <a:spcAft>
          <a:spcPct val="0"/>
        </a:spcAft>
        <a:defRPr sz="2800" b="1">
          <a:solidFill>
            <a:schemeClr val="bg1"/>
          </a:solidFill>
          <a:latin typeface="Calibri" pitchFamily="34" charset="0"/>
        </a:defRPr>
      </a:lvl7pPr>
      <a:lvl8pPr marL="1371600" algn="l" defTabSz="457200" rtl="0" fontAlgn="base">
        <a:spcBef>
          <a:spcPct val="0"/>
        </a:spcBef>
        <a:spcAft>
          <a:spcPct val="0"/>
        </a:spcAft>
        <a:defRPr sz="2800" b="1">
          <a:solidFill>
            <a:schemeClr val="bg1"/>
          </a:solidFill>
          <a:latin typeface="Calibri" pitchFamily="34" charset="0"/>
        </a:defRPr>
      </a:lvl8pPr>
      <a:lvl9pPr marL="1828800" algn="l" defTabSz="457200" rtl="0" fontAlgn="base">
        <a:spcBef>
          <a:spcPct val="0"/>
        </a:spcBef>
        <a:spcAft>
          <a:spcPct val="0"/>
        </a:spcAft>
        <a:defRPr sz="2800" b="1">
          <a:solidFill>
            <a:schemeClr val="bg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chemeClr val="bg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200" kern="1200">
          <a:solidFill>
            <a:schemeClr val="bg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1620944" y="2584450"/>
            <a:ext cx="10193329" cy="1468438"/>
          </a:xfrm>
          <a:prstGeom prst="rect">
            <a:avLst/>
          </a:prstGeom>
        </p:spPr>
        <p:txBody>
          <a:bodyPr anchor="b"/>
          <a:lstStyle>
            <a:lvl1pPr algn="l" defTabSz="457200" rtl="0" eaLnBrk="1" latinLnBrk="0" hangingPunct="1">
              <a:spcBef>
                <a:spcPct val="0"/>
              </a:spcBef>
              <a:buNone/>
              <a:defRPr sz="3200" b="1" kern="1200" cap="none">
                <a:solidFill>
                  <a:schemeClr val="accent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900" b="1" i="0" u="none" strike="noStrike" kern="1200" cap="all" spc="0" normalizeH="0" baseline="0" noProof="0" dirty="0">
              <a:ln>
                <a:noFill/>
              </a:ln>
              <a:solidFill>
                <a:srgbClr val="FFFFFF"/>
              </a:solidFill>
              <a:effectLst/>
              <a:uLnTx/>
              <a:uFillTx/>
              <a:latin typeface="Calibri"/>
              <a:ea typeface="+mj-ea"/>
              <a:cs typeface="Calibri"/>
            </a:endParaRPr>
          </a:p>
        </p:txBody>
      </p:sp>
      <p:sp>
        <p:nvSpPr>
          <p:cNvPr id="14" name="TextBox 9">
            <a:extLst>
              <a:ext uri="{FF2B5EF4-FFF2-40B4-BE49-F238E27FC236}">
                <a16:creationId xmlns:a16="http://schemas.microsoft.com/office/drawing/2014/main" id="{6350E0B6-FBB9-4591-852F-6F5C37352F1C}"/>
              </a:ext>
            </a:extLst>
          </p:cNvPr>
          <p:cNvSpPr txBox="1">
            <a:spLocks noChangeArrowheads="1"/>
          </p:cNvSpPr>
          <p:nvPr/>
        </p:nvSpPr>
        <p:spPr bwMode="auto">
          <a:xfrm>
            <a:off x="859454" y="847183"/>
            <a:ext cx="1064771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bg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bg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bg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bg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bg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14375A"/>
                </a:solidFill>
                <a:effectLst/>
                <a:uLnTx/>
                <a:uFillTx/>
                <a:latin typeface="Century Gothic" panose="020B0502020202020204" pitchFamily="34" charset="0"/>
                <a:ea typeface="Calibri" panose="020F0502020204030204" pitchFamily="34" charset="0"/>
                <a:cs typeface="Calibri" panose="020F0502020204030204" pitchFamily="34" charset="0"/>
              </a:rPr>
              <a:t>HIV Prevention Ambassador Trainers’ Workshop:</a:t>
            </a:r>
          </a:p>
        </p:txBody>
      </p:sp>
      <p:pic>
        <p:nvPicPr>
          <p:cNvPr id="20" name="Picture 19" descr="A group of people posing for the camera&#10;&#10;Description automatically generated">
            <a:extLst>
              <a:ext uri="{FF2B5EF4-FFF2-40B4-BE49-F238E27FC236}">
                <a16:creationId xmlns:a16="http://schemas.microsoft.com/office/drawing/2014/main" id="{D3A9789F-FAFB-447D-88A1-FC2C91D0265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02" b="89872" l="6600" r="91400">
                        <a14:foregroundMark x1="6600" y1="33908" x2="6600" y2="33908"/>
                        <a14:foregroundMark x1="91400" y1="71868" x2="91400" y2="71868"/>
                      </a14:backgroundRemoval>
                    </a14:imgEffect>
                  </a14:imgLayer>
                </a14:imgProps>
              </a:ext>
            </a:extLst>
          </a:blip>
          <a:srcRect t="11781" b="10154"/>
          <a:stretch/>
        </p:blipFill>
        <p:spPr>
          <a:xfrm>
            <a:off x="3904858" y="3318669"/>
            <a:ext cx="4379104" cy="2278447"/>
          </a:xfrm>
          <a:prstGeom prst="rect">
            <a:avLst/>
          </a:prstGeom>
        </p:spPr>
      </p:pic>
      <p:sp>
        <p:nvSpPr>
          <p:cNvPr id="4" name="Rectangle 3">
            <a:extLst>
              <a:ext uri="{FF2B5EF4-FFF2-40B4-BE49-F238E27FC236}">
                <a16:creationId xmlns:a16="http://schemas.microsoft.com/office/drawing/2014/main" id="{9B15ACA9-AA8B-4E44-8A80-BC93FB898B15}"/>
              </a:ext>
            </a:extLst>
          </p:cNvPr>
          <p:cNvSpPr/>
          <p:nvPr/>
        </p:nvSpPr>
        <p:spPr>
          <a:xfrm>
            <a:off x="2061253" y="1830143"/>
            <a:ext cx="8066314" cy="896891"/>
          </a:xfrm>
          <a:prstGeom prst="rect">
            <a:avLst/>
          </a:prstGeom>
          <a:solidFill>
            <a:schemeClr val="bg1"/>
          </a:solidFill>
          <a:ln w="76200">
            <a:solidFill>
              <a:srgbClr val="309FC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150" normalizeH="0" baseline="0" noProof="0" dirty="0">
                <a:ln>
                  <a:noFill/>
                </a:ln>
                <a:solidFill>
                  <a:srgbClr val="F37421"/>
                </a:solidFill>
                <a:effectLst/>
                <a:uLnTx/>
                <a:uFillTx/>
                <a:latin typeface="Arial Black" panose="020B0A04020102020204" pitchFamily="34" charset="0"/>
                <a:ea typeface="+mn-ea"/>
                <a:cs typeface="Arial" panose="020B0604020202020204" pitchFamily="34" charset="0"/>
              </a:rPr>
              <a:t>CHALLENGING SITUATIONS ACTIVITY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FC30-5961-478B-B70D-6C25D418D408}"/>
              </a:ext>
            </a:extLst>
          </p:cNvPr>
          <p:cNvSpPr>
            <a:spLocks noGrp="1"/>
          </p:cNvSpPr>
          <p:nvPr>
            <p:ph type="title"/>
          </p:nvPr>
        </p:nvSpPr>
        <p:spPr>
          <a:xfrm>
            <a:off x="1539300" y="362886"/>
            <a:ext cx="8564819" cy="1077322"/>
          </a:xfrm>
        </p:spPr>
        <p:txBody>
          <a:bodyPr/>
          <a:lstStyle/>
          <a:p>
            <a:r>
              <a:rPr lang="en-US" dirty="0"/>
              <a:t>Group Dynamics: Challenge 1</a:t>
            </a:r>
          </a:p>
        </p:txBody>
      </p:sp>
      <p:sp>
        <p:nvSpPr>
          <p:cNvPr id="4" name="Content Placeholder 3">
            <a:extLst>
              <a:ext uri="{FF2B5EF4-FFF2-40B4-BE49-F238E27FC236}">
                <a16:creationId xmlns:a16="http://schemas.microsoft.com/office/drawing/2014/main" id="{8E5CB017-93F4-48E2-B0AC-3A612B752D3E}"/>
              </a:ext>
            </a:extLst>
          </p:cNvPr>
          <p:cNvSpPr>
            <a:spLocks noGrp="1"/>
          </p:cNvSpPr>
          <p:nvPr>
            <p:ph idx="1"/>
          </p:nvPr>
        </p:nvSpPr>
        <p:spPr>
          <a:xfrm>
            <a:off x="1539302" y="1519588"/>
            <a:ext cx="9536448" cy="4445370"/>
          </a:xfrm>
        </p:spPr>
        <p:txBody>
          <a:bodyPr/>
          <a:lstStyle/>
          <a:p>
            <a:pPr marL="0" indent="0">
              <a:buNone/>
            </a:pPr>
            <a:r>
              <a:rPr lang="en-US" b="1" i="1" dirty="0"/>
              <a:t>Your group of training participants </a:t>
            </a:r>
            <a:br>
              <a:rPr lang="en-US" b="1" i="1" dirty="0"/>
            </a:br>
            <a:r>
              <a:rPr lang="en-US" b="1" i="1" dirty="0"/>
              <a:t>includes AGYW that are in school and out of school. You notice that those who are out of school are hesitant to contribute to discussion.</a:t>
            </a:r>
          </a:p>
          <a:p>
            <a:pPr marL="0" indent="0">
              <a:buNone/>
            </a:pPr>
            <a:endParaRPr lang="en-US" b="1" i="1" dirty="0"/>
          </a:p>
          <a:p>
            <a:pPr marL="457200" marR="0" lvl="0" indent="-457200" algn="l" defTabSz="457200" rtl="0" eaLnBrk="0" fontAlgn="base" latinLnBrk="0" hangingPunct="0">
              <a:lnSpc>
                <a:spcPct val="100000"/>
              </a:lnSpc>
              <a:spcBef>
                <a:spcPct val="20000"/>
              </a:spcBef>
              <a:spcAft>
                <a:spcPct val="0"/>
              </a:spcAft>
              <a:buClr>
                <a:srgbClr val="309FCD"/>
              </a:buClr>
              <a:buSzTx/>
              <a:buFont typeface="+mj-lt"/>
              <a:buAutoNum type="arabicPeriod"/>
              <a:tabLst/>
              <a:defRPr/>
            </a:pP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How might you have </a:t>
            </a:r>
            <a:r>
              <a:rPr kumimoji="0" lang="en-US" sz="2400" b="1"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prevented</a:t>
            </a: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 this from becoming a challenge?</a:t>
            </a:r>
          </a:p>
          <a:p>
            <a:pPr marL="457200" marR="0" lvl="0" indent="-457200" algn="l" defTabSz="457200" rtl="0" eaLnBrk="0" fontAlgn="base" latinLnBrk="0" hangingPunct="0">
              <a:lnSpc>
                <a:spcPct val="100000"/>
              </a:lnSpc>
              <a:spcBef>
                <a:spcPct val="20000"/>
              </a:spcBef>
              <a:spcAft>
                <a:spcPct val="0"/>
              </a:spcAft>
              <a:buClr>
                <a:srgbClr val="309FCD"/>
              </a:buClr>
              <a:buSzTx/>
              <a:buFont typeface="+mj-lt"/>
              <a:buAutoNum type="arabicPeriod"/>
              <a:tabLst/>
              <a:defRPr/>
            </a:pP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What strategies might you use to </a:t>
            </a:r>
            <a:r>
              <a:rPr kumimoji="0" lang="en-US" sz="2400" b="1"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respond</a:t>
            </a: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 </a:t>
            </a:r>
            <a:b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b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to this challenge?</a:t>
            </a:r>
          </a:p>
          <a:p>
            <a:pPr marL="0" indent="0">
              <a:buNone/>
            </a:pPr>
            <a:endParaRPr lang="en-US" b="1" i="1" dirty="0"/>
          </a:p>
        </p:txBody>
      </p:sp>
      <p:sp>
        <p:nvSpPr>
          <p:cNvPr id="3" name="Slide Number Placeholder 2">
            <a:extLst>
              <a:ext uri="{FF2B5EF4-FFF2-40B4-BE49-F238E27FC236}">
                <a16:creationId xmlns:a16="http://schemas.microsoft.com/office/drawing/2014/main" id="{51F8C502-1B99-4B62-BA09-56C7BDFD02B3}"/>
              </a:ext>
            </a:extLst>
          </p:cNvPr>
          <p:cNvSpPr>
            <a:spLocks noGrp="1"/>
          </p:cNvSpPr>
          <p:nvPr>
            <p:ph type="sldNum" sz="quarter" idx="10"/>
          </p:nvPr>
        </p:nvSpPr>
        <p:spPr>
          <a:xfrm>
            <a:off x="11075749" y="6689725"/>
            <a:ext cx="655996" cy="179388"/>
          </a:xfrm>
        </p:spPr>
        <p:txBody>
          <a:bodyPr/>
          <a:lstStyle/>
          <a:p>
            <a:fld id="{17F1F82B-EACD-44DD-B37E-7A7D49CC393D}" type="slidenum">
              <a:rPr lang="en-US" smtClean="0"/>
              <a:pPr/>
              <a:t>10</a:t>
            </a:fld>
            <a:endParaRPr lang="en-US"/>
          </a:p>
        </p:txBody>
      </p:sp>
      <p:pic>
        <p:nvPicPr>
          <p:cNvPr id="6" name="Picture 5">
            <a:extLst>
              <a:ext uri="{FF2B5EF4-FFF2-40B4-BE49-F238E27FC236}">
                <a16:creationId xmlns:a16="http://schemas.microsoft.com/office/drawing/2014/main" id="{E5F64001-87D0-428C-9500-7C6A2A1588EB}"/>
              </a:ext>
            </a:extLst>
          </p:cNvPr>
          <p:cNvPicPr>
            <a:picLocks noChangeAspect="1"/>
          </p:cNvPicPr>
          <p:nvPr/>
        </p:nvPicPr>
        <p:blipFill>
          <a:blip r:embed="rId2"/>
          <a:stretch>
            <a:fillRect/>
          </a:stretch>
        </p:blipFill>
        <p:spPr>
          <a:xfrm>
            <a:off x="9019427" y="4697730"/>
            <a:ext cx="3169938" cy="1980565"/>
          </a:xfrm>
          <a:prstGeom prst="rect">
            <a:avLst/>
          </a:prstGeom>
        </p:spPr>
      </p:pic>
      <p:sp>
        <p:nvSpPr>
          <p:cNvPr id="9" name="Rectangle 8">
            <a:extLst>
              <a:ext uri="{FF2B5EF4-FFF2-40B4-BE49-F238E27FC236}">
                <a16:creationId xmlns:a16="http://schemas.microsoft.com/office/drawing/2014/main" id="{EFCE687E-A976-4914-AB65-32ED23FC0288}"/>
              </a:ext>
            </a:extLst>
          </p:cNvPr>
          <p:cNvSpPr/>
          <p:nvPr/>
        </p:nvSpPr>
        <p:spPr>
          <a:xfrm>
            <a:off x="9377916" y="362886"/>
            <a:ext cx="2353829" cy="1219690"/>
          </a:xfrm>
          <a:prstGeom prst="rect">
            <a:avLst/>
          </a:prstGeom>
          <a:solidFill>
            <a:schemeClr val="bg1">
              <a:lumMod val="95000"/>
            </a:schemeClr>
          </a:solidFill>
          <a:ln w="1270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F44C13C-EA27-4733-B935-7DD4D5EDD656}"/>
              </a:ext>
            </a:extLst>
          </p:cNvPr>
          <p:cNvSpPr txBox="1">
            <a:spLocks/>
          </p:cNvSpPr>
          <p:nvPr/>
        </p:nvSpPr>
        <p:spPr>
          <a:xfrm>
            <a:off x="9300262" y="609769"/>
            <a:ext cx="2509136" cy="725923"/>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sz="2000" b="0" dirty="0">
                <a:solidFill>
                  <a:schemeClr val="accent6"/>
                </a:solidFill>
                <a:latin typeface="Arial Rounded MT Bold" panose="020F0704030504030204" pitchFamily="34" charset="0"/>
              </a:rPr>
              <a:t>Power</a:t>
            </a:r>
          </a:p>
          <a:p>
            <a:pPr algn="ctr"/>
            <a:r>
              <a:rPr lang="en-US" sz="2000" b="0" dirty="0">
                <a:solidFill>
                  <a:schemeClr val="accent6"/>
                </a:solidFill>
                <a:latin typeface="Arial Rounded MT Bold" panose="020F0704030504030204" pitchFamily="34" charset="0"/>
              </a:rPr>
              <a:t>Dynamics</a:t>
            </a:r>
          </a:p>
        </p:txBody>
      </p:sp>
    </p:spTree>
    <p:extLst>
      <p:ext uri="{BB962C8B-B14F-4D97-AF65-F5344CB8AC3E}">
        <p14:creationId xmlns:p14="http://schemas.microsoft.com/office/powerpoint/2010/main" val="2308115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FC30-5961-478B-B70D-6C25D418D408}"/>
              </a:ext>
            </a:extLst>
          </p:cNvPr>
          <p:cNvSpPr>
            <a:spLocks noGrp="1"/>
          </p:cNvSpPr>
          <p:nvPr>
            <p:ph type="title"/>
          </p:nvPr>
        </p:nvSpPr>
        <p:spPr>
          <a:xfrm>
            <a:off x="1539300" y="362886"/>
            <a:ext cx="8564819" cy="1077322"/>
          </a:xfrm>
        </p:spPr>
        <p:txBody>
          <a:bodyPr/>
          <a:lstStyle/>
          <a:p>
            <a:r>
              <a:rPr lang="en-US" dirty="0"/>
              <a:t>Group Dynamics: Challenge 2</a:t>
            </a:r>
          </a:p>
        </p:txBody>
      </p:sp>
      <p:sp>
        <p:nvSpPr>
          <p:cNvPr id="4" name="Content Placeholder 3">
            <a:extLst>
              <a:ext uri="{FF2B5EF4-FFF2-40B4-BE49-F238E27FC236}">
                <a16:creationId xmlns:a16="http://schemas.microsoft.com/office/drawing/2014/main" id="{8E5CB017-93F4-48E2-B0AC-3A612B752D3E}"/>
              </a:ext>
            </a:extLst>
          </p:cNvPr>
          <p:cNvSpPr>
            <a:spLocks noGrp="1"/>
          </p:cNvSpPr>
          <p:nvPr>
            <p:ph idx="1"/>
          </p:nvPr>
        </p:nvSpPr>
        <p:spPr>
          <a:xfrm>
            <a:off x="1539302" y="1519588"/>
            <a:ext cx="9536448" cy="4445370"/>
          </a:xfrm>
        </p:spPr>
        <p:txBody>
          <a:bodyPr/>
          <a:lstStyle/>
          <a:p>
            <a:pPr marL="0" indent="0">
              <a:buNone/>
            </a:pPr>
            <a:r>
              <a:rPr lang="en-US" b="1" i="1" dirty="0"/>
              <a:t>Two participants have a prior personal </a:t>
            </a:r>
            <a:br>
              <a:rPr lang="en-US" b="1" i="1" dirty="0"/>
            </a:br>
            <a:r>
              <a:rPr lang="en-US" b="1" i="1" dirty="0"/>
              <a:t>conflict that they bring into the training. Their personal conflict interferes with their ability to focus on the material and it negatively impacts group learning.</a:t>
            </a:r>
          </a:p>
          <a:p>
            <a:pPr marL="0" indent="0">
              <a:buNone/>
            </a:pPr>
            <a:endParaRPr lang="en-US" b="1" i="1" dirty="0"/>
          </a:p>
          <a:p>
            <a:pPr marL="457200" marR="0" lvl="0" indent="-457200" algn="l" defTabSz="457200" rtl="0" eaLnBrk="0" fontAlgn="base" latinLnBrk="0" hangingPunct="0">
              <a:lnSpc>
                <a:spcPct val="100000"/>
              </a:lnSpc>
              <a:spcBef>
                <a:spcPct val="20000"/>
              </a:spcBef>
              <a:spcAft>
                <a:spcPct val="0"/>
              </a:spcAft>
              <a:buClr>
                <a:srgbClr val="309FCD"/>
              </a:buClr>
              <a:buSzTx/>
              <a:buFont typeface="+mj-lt"/>
              <a:buAutoNum type="arabicPeriod"/>
              <a:tabLst/>
              <a:defRPr/>
            </a:pP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How might you have </a:t>
            </a:r>
            <a:r>
              <a:rPr kumimoji="0" lang="en-US" sz="2400" b="1"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prevented</a:t>
            </a: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 this from becoming a challenge?</a:t>
            </a:r>
          </a:p>
          <a:p>
            <a:pPr marL="457200" marR="0" lvl="0" indent="-457200" algn="l" defTabSz="457200" rtl="0" eaLnBrk="0" fontAlgn="base" latinLnBrk="0" hangingPunct="0">
              <a:lnSpc>
                <a:spcPct val="100000"/>
              </a:lnSpc>
              <a:spcBef>
                <a:spcPct val="20000"/>
              </a:spcBef>
              <a:spcAft>
                <a:spcPct val="0"/>
              </a:spcAft>
              <a:buClr>
                <a:srgbClr val="309FCD"/>
              </a:buClr>
              <a:buSzTx/>
              <a:buFont typeface="+mj-lt"/>
              <a:buAutoNum type="arabicPeriod"/>
              <a:tabLst/>
              <a:defRPr/>
            </a:pP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What strategies might you use to </a:t>
            </a:r>
            <a:r>
              <a:rPr kumimoji="0" lang="en-US" sz="2400" b="1"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respond</a:t>
            </a: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 </a:t>
            </a:r>
            <a:b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b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to this challenge?</a:t>
            </a:r>
          </a:p>
          <a:p>
            <a:pPr marL="0" indent="0">
              <a:buNone/>
            </a:pPr>
            <a:endParaRPr lang="en-US" b="1" i="1" dirty="0"/>
          </a:p>
        </p:txBody>
      </p:sp>
      <p:sp>
        <p:nvSpPr>
          <p:cNvPr id="3" name="Slide Number Placeholder 2">
            <a:extLst>
              <a:ext uri="{FF2B5EF4-FFF2-40B4-BE49-F238E27FC236}">
                <a16:creationId xmlns:a16="http://schemas.microsoft.com/office/drawing/2014/main" id="{51F8C502-1B99-4B62-BA09-56C7BDFD02B3}"/>
              </a:ext>
            </a:extLst>
          </p:cNvPr>
          <p:cNvSpPr>
            <a:spLocks noGrp="1"/>
          </p:cNvSpPr>
          <p:nvPr>
            <p:ph type="sldNum" sz="quarter" idx="10"/>
          </p:nvPr>
        </p:nvSpPr>
        <p:spPr>
          <a:xfrm>
            <a:off x="11075749" y="6689725"/>
            <a:ext cx="655996" cy="179388"/>
          </a:xfrm>
        </p:spPr>
        <p:txBody>
          <a:bodyPr/>
          <a:lstStyle/>
          <a:p>
            <a:fld id="{17F1F82B-EACD-44DD-B37E-7A7D49CC393D}" type="slidenum">
              <a:rPr lang="en-US" smtClean="0"/>
              <a:pPr/>
              <a:t>11</a:t>
            </a:fld>
            <a:endParaRPr lang="en-US"/>
          </a:p>
        </p:txBody>
      </p:sp>
      <p:pic>
        <p:nvPicPr>
          <p:cNvPr id="6" name="Picture 5">
            <a:extLst>
              <a:ext uri="{FF2B5EF4-FFF2-40B4-BE49-F238E27FC236}">
                <a16:creationId xmlns:a16="http://schemas.microsoft.com/office/drawing/2014/main" id="{7D3AEF98-F2B8-4CB8-89FB-7D1C85A3B9F6}"/>
              </a:ext>
            </a:extLst>
          </p:cNvPr>
          <p:cNvPicPr>
            <a:picLocks noChangeAspect="1"/>
          </p:cNvPicPr>
          <p:nvPr/>
        </p:nvPicPr>
        <p:blipFill>
          <a:blip r:embed="rId2"/>
          <a:stretch>
            <a:fillRect/>
          </a:stretch>
        </p:blipFill>
        <p:spPr>
          <a:xfrm>
            <a:off x="9019427" y="4697730"/>
            <a:ext cx="3169938" cy="1980565"/>
          </a:xfrm>
          <a:prstGeom prst="rect">
            <a:avLst/>
          </a:prstGeom>
        </p:spPr>
      </p:pic>
      <p:sp>
        <p:nvSpPr>
          <p:cNvPr id="9" name="Rectangle 8">
            <a:extLst>
              <a:ext uri="{FF2B5EF4-FFF2-40B4-BE49-F238E27FC236}">
                <a16:creationId xmlns:a16="http://schemas.microsoft.com/office/drawing/2014/main" id="{8DFD8E32-D3F8-41E7-8165-D90196AE2D83}"/>
              </a:ext>
            </a:extLst>
          </p:cNvPr>
          <p:cNvSpPr/>
          <p:nvPr/>
        </p:nvSpPr>
        <p:spPr>
          <a:xfrm>
            <a:off x="9377916" y="362886"/>
            <a:ext cx="2353829" cy="1219690"/>
          </a:xfrm>
          <a:prstGeom prst="rect">
            <a:avLst/>
          </a:prstGeom>
          <a:solidFill>
            <a:schemeClr val="bg1">
              <a:lumMod val="95000"/>
            </a:schemeClr>
          </a:solidFill>
          <a:ln w="1270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D8BE078-4707-4380-B584-71940208E554}"/>
              </a:ext>
            </a:extLst>
          </p:cNvPr>
          <p:cNvSpPr txBox="1">
            <a:spLocks/>
          </p:cNvSpPr>
          <p:nvPr/>
        </p:nvSpPr>
        <p:spPr>
          <a:xfrm>
            <a:off x="9300262" y="609769"/>
            <a:ext cx="2509136" cy="725923"/>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sz="2000" b="0" dirty="0">
                <a:solidFill>
                  <a:schemeClr val="accent6"/>
                </a:solidFill>
                <a:latin typeface="Arial Rounded MT Bold" panose="020F0704030504030204" pitchFamily="34" charset="0"/>
              </a:rPr>
              <a:t>Personal</a:t>
            </a:r>
          </a:p>
          <a:p>
            <a:pPr algn="ctr"/>
            <a:r>
              <a:rPr lang="en-US" sz="2000" b="0" dirty="0">
                <a:solidFill>
                  <a:schemeClr val="accent6"/>
                </a:solidFill>
                <a:latin typeface="Arial Rounded MT Bold" panose="020F0704030504030204" pitchFamily="34" charset="0"/>
              </a:rPr>
              <a:t>Conflicts</a:t>
            </a:r>
          </a:p>
        </p:txBody>
      </p:sp>
    </p:spTree>
    <p:extLst>
      <p:ext uri="{BB962C8B-B14F-4D97-AF65-F5344CB8AC3E}">
        <p14:creationId xmlns:p14="http://schemas.microsoft.com/office/powerpoint/2010/main" val="2579107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FC30-5961-478B-B70D-6C25D418D408}"/>
              </a:ext>
            </a:extLst>
          </p:cNvPr>
          <p:cNvSpPr>
            <a:spLocks noGrp="1"/>
          </p:cNvSpPr>
          <p:nvPr>
            <p:ph type="title"/>
          </p:nvPr>
        </p:nvSpPr>
        <p:spPr>
          <a:xfrm>
            <a:off x="1539300" y="362886"/>
            <a:ext cx="8564819" cy="1077322"/>
          </a:xfrm>
        </p:spPr>
        <p:txBody>
          <a:bodyPr/>
          <a:lstStyle/>
          <a:p>
            <a:r>
              <a:rPr lang="en-US" dirty="0"/>
              <a:t>Group Dynamics: Challenge 3</a:t>
            </a:r>
          </a:p>
        </p:txBody>
      </p:sp>
      <p:sp>
        <p:nvSpPr>
          <p:cNvPr id="4" name="Content Placeholder 3">
            <a:extLst>
              <a:ext uri="{FF2B5EF4-FFF2-40B4-BE49-F238E27FC236}">
                <a16:creationId xmlns:a16="http://schemas.microsoft.com/office/drawing/2014/main" id="{8E5CB017-93F4-48E2-B0AC-3A612B752D3E}"/>
              </a:ext>
            </a:extLst>
          </p:cNvPr>
          <p:cNvSpPr>
            <a:spLocks noGrp="1"/>
          </p:cNvSpPr>
          <p:nvPr>
            <p:ph idx="1"/>
          </p:nvPr>
        </p:nvSpPr>
        <p:spPr>
          <a:xfrm>
            <a:off x="1539302" y="1519588"/>
            <a:ext cx="9536448" cy="4445370"/>
          </a:xfrm>
        </p:spPr>
        <p:txBody>
          <a:bodyPr/>
          <a:lstStyle/>
          <a:p>
            <a:pPr marL="0" indent="0">
              <a:buNone/>
            </a:pPr>
            <a:r>
              <a:rPr lang="en-US" b="1" i="1" dirty="0"/>
              <a:t>A participant disagrees with the </a:t>
            </a:r>
            <a:br>
              <a:rPr lang="en-US" b="1" i="1" dirty="0"/>
            </a:br>
            <a:r>
              <a:rPr lang="en-US" b="1" i="1" dirty="0"/>
              <a:t>material or instruction presented during your </a:t>
            </a:r>
            <a:br>
              <a:rPr lang="en-US" b="1" i="1" dirty="0"/>
            </a:br>
            <a:r>
              <a:rPr lang="en-US" b="1" i="1" dirty="0"/>
              <a:t>training due to personal beliefs.</a:t>
            </a:r>
          </a:p>
          <a:p>
            <a:pPr marL="0" indent="0">
              <a:buNone/>
            </a:pPr>
            <a:endParaRPr lang="en-US" dirty="0"/>
          </a:p>
          <a:p>
            <a:pPr marL="457200" marR="0" lvl="0" indent="-457200" algn="l" defTabSz="457200" rtl="0" eaLnBrk="0" fontAlgn="base" latinLnBrk="0" hangingPunct="0">
              <a:lnSpc>
                <a:spcPct val="100000"/>
              </a:lnSpc>
              <a:spcBef>
                <a:spcPct val="20000"/>
              </a:spcBef>
              <a:spcAft>
                <a:spcPct val="0"/>
              </a:spcAft>
              <a:buClr>
                <a:srgbClr val="309FCD"/>
              </a:buClr>
              <a:buSzTx/>
              <a:buFont typeface="+mj-lt"/>
              <a:buAutoNum type="arabicPeriod"/>
              <a:tabLst/>
              <a:defRPr/>
            </a:pP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How might you have </a:t>
            </a:r>
            <a:r>
              <a:rPr kumimoji="0" lang="en-US" sz="2400" b="1"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prevented</a:t>
            </a: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 this from becoming a challenge?</a:t>
            </a:r>
          </a:p>
          <a:p>
            <a:pPr marL="457200" marR="0" lvl="0" indent="-457200" algn="l" defTabSz="457200" rtl="0" eaLnBrk="0" fontAlgn="base" latinLnBrk="0" hangingPunct="0">
              <a:lnSpc>
                <a:spcPct val="100000"/>
              </a:lnSpc>
              <a:spcBef>
                <a:spcPct val="20000"/>
              </a:spcBef>
              <a:spcAft>
                <a:spcPct val="0"/>
              </a:spcAft>
              <a:buClr>
                <a:srgbClr val="309FCD"/>
              </a:buClr>
              <a:buSzTx/>
              <a:buFont typeface="+mj-lt"/>
              <a:buAutoNum type="arabicPeriod"/>
              <a:tabLst/>
              <a:defRPr/>
            </a:pP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What strategies might you use to </a:t>
            </a:r>
            <a:r>
              <a:rPr kumimoji="0" lang="en-US" sz="2400" b="1"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respond</a:t>
            </a: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 </a:t>
            </a:r>
            <a:b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b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to this challenge?</a:t>
            </a:r>
          </a:p>
        </p:txBody>
      </p:sp>
      <p:sp>
        <p:nvSpPr>
          <p:cNvPr id="3" name="Slide Number Placeholder 2">
            <a:extLst>
              <a:ext uri="{FF2B5EF4-FFF2-40B4-BE49-F238E27FC236}">
                <a16:creationId xmlns:a16="http://schemas.microsoft.com/office/drawing/2014/main" id="{51F8C502-1B99-4B62-BA09-56C7BDFD02B3}"/>
              </a:ext>
            </a:extLst>
          </p:cNvPr>
          <p:cNvSpPr>
            <a:spLocks noGrp="1"/>
          </p:cNvSpPr>
          <p:nvPr>
            <p:ph type="sldNum" sz="quarter" idx="10"/>
          </p:nvPr>
        </p:nvSpPr>
        <p:spPr>
          <a:xfrm>
            <a:off x="11075749" y="6689725"/>
            <a:ext cx="655996" cy="179388"/>
          </a:xfrm>
        </p:spPr>
        <p:txBody>
          <a:bodyPr/>
          <a:lstStyle/>
          <a:p>
            <a:fld id="{17F1F82B-EACD-44DD-B37E-7A7D49CC393D}" type="slidenum">
              <a:rPr lang="en-US" smtClean="0"/>
              <a:pPr/>
              <a:t>12</a:t>
            </a:fld>
            <a:endParaRPr lang="en-US"/>
          </a:p>
        </p:txBody>
      </p:sp>
      <p:pic>
        <p:nvPicPr>
          <p:cNvPr id="6" name="Picture 5">
            <a:extLst>
              <a:ext uri="{FF2B5EF4-FFF2-40B4-BE49-F238E27FC236}">
                <a16:creationId xmlns:a16="http://schemas.microsoft.com/office/drawing/2014/main" id="{90035A27-CA51-46CE-B6CB-242570CED051}"/>
              </a:ext>
            </a:extLst>
          </p:cNvPr>
          <p:cNvPicPr>
            <a:picLocks noChangeAspect="1"/>
          </p:cNvPicPr>
          <p:nvPr/>
        </p:nvPicPr>
        <p:blipFill>
          <a:blip r:embed="rId3"/>
          <a:stretch>
            <a:fillRect/>
          </a:stretch>
        </p:blipFill>
        <p:spPr>
          <a:xfrm>
            <a:off x="9019427" y="4697730"/>
            <a:ext cx="3169938" cy="1980565"/>
          </a:xfrm>
          <a:prstGeom prst="rect">
            <a:avLst/>
          </a:prstGeom>
        </p:spPr>
      </p:pic>
      <p:sp>
        <p:nvSpPr>
          <p:cNvPr id="9" name="Rectangle 8">
            <a:extLst>
              <a:ext uri="{FF2B5EF4-FFF2-40B4-BE49-F238E27FC236}">
                <a16:creationId xmlns:a16="http://schemas.microsoft.com/office/drawing/2014/main" id="{FC0E639A-505B-4DE1-AC3F-CFD1C7CB3979}"/>
              </a:ext>
            </a:extLst>
          </p:cNvPr>
          <p:cNvSpPr/>
          <p:nvPr/>
        </p:nvSpPr>
        <p:spPr>
          <a:xfrm>
            <a:off x="9377916" y="362886"/>
            <a:ext cx="2353829" cy="1219690"/>
          </a:xfrm>
          <a:prstGeom prst="rect">
            <a:avLst/>
          </a:prstGeom>
          <a:solidFill>
            <a:schemeClr val="bg1">
              <a:lumMod val="95000"/>
            </a:schemeClr>
          </a:solidFill>
          <a:ln w="1270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1C34C9F-650B-421C-820A-FF9C16BDDFB8}"/>
              </a:ext>
            </a:extLst>
          </p:cNvPr>
          <p:cNvSpPr txBox="1">
            <a:spLocks/>
          </p:cNvSpPr>
          <p:nvPr/>
        </p:nvSpPr>
        <p:spPr>
          <a:xfrm>
            <a:off x="9300262" y="609769"/>
            <a:ext cx="2509136" cy="725923"/>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sz="2000" b="0" dirty="0">
                <a:solidFill>
                  <a:schemeClr val="accent6"/>
                </a:solidFill>
                <a:latin typeface="Arial Rounded MT Bold" panose="020F0704030504030204" pitchFamily="34" charset="0"/>
              </a:rPr>
              <a:t>Personal</a:t>
            </a:r>
          </a:p>
          <a:p>
            <a:pPr algn="ctr"/>
            <a:r>
              <a:rPr lang="en-US" sz="2000" b="0" dirty="0">
                <a:solidFill>
                  <a:schemeClr val="accent6"/>
                </a:solidFill>
                <a:latin typeface="Arial Rounded MT Bold" panose="020F0704030504030204" pitchFamily="34" charset="0"/>
              </a:rPr>
              <a:t>Beliefs</a:t>
            </a:r>
          </a:p>
        </p:txBody>
      </p:sp>
    </p:spTree>
    <p:extLst>
      <p:ext uri="{BB962C8B-B14F-4D97-AF65-F5344CB8AC3E}">
        <p14:creationId xmlns:p14="http://schemas.microsoft.com/office/powerpoint/2010/main" val="1253748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FC30-5961-478B-B70D-6C25D418D408}"/>
              </a:ext>
            </a:extLst>
          </p:cNvPr>
          <p:cNvSpPr>
            <a:spLocks noGrp="1"/>
          </p:cNvSpPr>
          <p:nvPr>
            <p:ph type="title"/>
          </p:nvPr>
        </p:nvSpPr>
        <p:spPr>
          <a:xfrm>
            <a:off x="1539301" y="362886"/>
            <a:ext cx="9536448" cy="1077322"/>
          </a:xfrm>
        </p:spPr>
        <p:txBody>
          <a:bodyPr/>
          <a:lstStyle/>
          <a:p>
            <a:r>
              <a:rPr lang="en-US" dirty="0"/>
              <a:t>Group Dynamics: Challenge 4</a:t>
            </a:r>
          </a:p>
        </p:txBody>
      </p:sp>
      <p:sp>
        <p:nvSpPr>
          <p:cNvPr id="4" name="Content Placeholder 3">
            <a:extLst>
              <a:ext uri="{FF2B5EF4-FFF2-40B4-BE49-F238E27FC236}">
                <a16:creationId xmlns:a16="http://schemas.microsoft.com/office/drawing/2014/main" id="{8E5CB017-93F4-48E2-B0AC-3A612B752D3E}"/>
              </a:ext>
            </a:extLst>
          </p:cNvPr>
          <p:cNvSpPr>
            <a:spLocks noGrp="1"/>
          </p:cNvSpPr>
          <p:nvPr>
            <p:ph idx="1"/>
          </p:nvPr>
        </p:nvSpPr>
        <p:spPr>
          <a:xfrm>
            <a:off x="1539302" y="1519588"/>
            <a:ext cx="9536448" cy="4445370"/>
          </a:xfrm>
        </p:spPr>
        <p:txBody>
          <a:bodyPr/>
          <a:lstStyle/>
          <a:p>
            <a:pPr marL="0" indent="0">
              <a:buNone/>
            </a:pPr>
            <a:r>
              <a:rPr lang="en-US" b="1" i="1" dirty="0"/>
              <a:t>Several of your participants have</a:t>
            </a:r>
            <a:br>
              <a:rPr lang="en-US" b="1" i="1" dirty="0"/>
            </a:br>
            <a:r>
              <a:rPr lang="en-US" b="1" i="1" dirty="0"/>
              <a:t>childcare responsibilities and need to bring their babies and young children with them to the training. During a session, several babies start to cry.</a:t>
            </a:r>
            <a:endParaRPr lang="en-US" sz="2400" dirty="0">
              <a:solidFill>
                <a:srgbClr val="13717C"/>
              </a:solidFill>
            </a:endParaRPr>
          </a:p>
          <a:p>
            <a:pPr marL="0" indent="0">
              <a:buNone/>
            </a:pPr>
            <a:endParaRPr lang="en-US" sz="2400" b="1" i="1" dirty="0">
              <a:solidFill>
                <a:srgbClr val="13717C"/>
              </a:solidFill>
            </a:endParaRPr>
          </a:p>
          <a:p>
            <a:pPr marL="457200" marR="0" lvl="0" indent="-457200" algn="l" defTabSz="457200" rtl="0" eaLnBrk="0" fontAlgn="base" latinLnBrk="0" hangingPunct="0">
              <a:lnSpc>
                <a:spcPct val="100000"/>
              </a:lnSpc>
              <a:spcBef>
                <a:spcPct val="20000"/>
              </a:spcBef>
              <a:spcAft>
                <a:spcPct val="0"/>
              </a:spcAft>
              <a:buClr>
                <a:srgbClr val="309FCD"/>
              </a:buClr>
              <a:buSzTx/>
              <a:buFont typeface="+mj-lt"/>
              <a:buAutoNum type="arabicPeriod"/>
              <a:tabLst/>
              <a:defRPr/>
            </a:pP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How might you have </a:t>
            </a:r>
            <a:r>
              <a:rPr kumimoji="0" lang="en-US" sz="2400" b="1"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prevented</a:t>
            </a: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 this from </a:t>
            </a:r>
            <a:b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b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becoming a challenge?</a:t>
            </a:r>
          </a:p>
          <a:p>
            <a:pPr marL="457200" marR="0" lvl="0" indent="-457200" algn="l" defTabSz="457200" rtl="0" eaLnBrk="0" fontAlgn="base" latinLnBrk="0" hangingPunct="0">
              <a:lnSpc>
                <a:spcPct val="100000"/>
              </a:lnSpc>
              <a:spcBef>
                <a:spcPct val="20000"/>
              </a:spcBef>
              <a:spcAft>
                <a:spcPct val="0"/>
              </a:spcAft>
              <a:buClr>
                <a:srgbClr val="309FCD"/>
              </a:buClr>
              <a:buSzTx/>
              <a:buFont typeface="+mj-lt"/>
              <a:buAutoNum type="arabicPeriod"/>
              <a:tabLst/>
              <a:defRPr/>
            </a:pP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What strategies might you use to </a:t>
            </a:r>
            <a:r>
              <a:rPr kumimoji="0" lang="en-US" sz="2400" b="1"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respond</a:t>
            </a: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 </a:t>
            </a:r>
            <a:b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b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to this challenge?</a:t>
            </a:r>
          </a:p>
          <a:p>
            <a:pPr marL="0" indent="0">
              <a:buNone/>
            </a:pPr>
            <a:endParaRPr lang="en-US" b="1" i="1" dirty="0"/>
          </a:p>
        </p:txBody>
      </p:sp>
      <p:sp>
        <p:nvSpPr>
          <p:cNvPr id="3" name="Slide Number Placeholder 2">
            <a:extLst>
              <a:ext uri="{FF2B5EF4-FFF2-40B4-BE49-F238E27FC236}">
                <a16:creationId xmlns:a16="http://schemas.microsoft.com/office/drawing/2014/main" id="{51F8C502-1B99-4B62-BA09-56C7BDFD02B3}"/>
              </a:ext>
            </a:extLst>
          </p:cNvPr>
          <p:cNvSpPr>
            <a:spLocks noGrp="1"/>
          </p:cNvSpPr>
          <p:nvPr>
            <p:ph type="sldNum" sz="quarter" idx="10"/>
          </p:nvPr>
        </p:nvSpPr>
        <p:spPr>
          <a:xfrm>
            <a:off x="11075749" y="6689725"/>
            <a:ext cx="655996" cy="179388"/>
          </a:xfrm>
        </p:spPr>
        <p:txBody>
          <a:bodyPr/>
          <a:lstStyle/>
          <a:p>
            <a:fld id="{17F1F82B-EACD-44DD-B37E-7A7D49CC393D}" type="slidenum">
              <a:rPr lang="en-US" smtClean="0"/>
              <a:pPr/>
              <a:t>13</a:t>
            </a:fld>
            <a:endParaRPr lang="en-US"/>
          </a:p>
        </p:txBody>
      </p:sp>
      <p:sp>
        <p:nvSpPr>
          <p:cNvPr id="8" name="Rectangle 7">
            <a:extLst>
              <a:ext uri="{FF2B5EF4-FFF2-40B4-BE49-F238E27FC236}">
                <a16:creationId xmlns:a16="http://schemas.microsoft.com/office/drawing/2014/main" id="{9EC701DC-8904-4DDE-8C49-31B7129199B2}"/>
              </a:ext>
            </a:extLst>
          </p:cNvPr>
          <p:cNvSpPr/>
          <p:nvPr/>
        </p:nvSpPr>
        <p:spPr>
          <a:xfrm>
            <a:off x="9377916" y="362886"/>
            <a:ext cx="2353829" cy="1219690"/>
          </a:xfrm>
          <a:prstGeom prst="rect">
            <a:avLst/>
          </a:prstGeom>
          <a:solidFill>
            <a:schemeClr val="bg1">
              <a:lumMod val="95000"/>
            </a:schemeClr>
          </a:solidFill>
          <a:ln w="1270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90FED6B-EF32-41ED-A073-2A34F37E2135}"/>
              </a:ext>
            </a:extLst>
          </p:cNvPr>
          <p:cNvSpPr txBox="1">
            <a:spLocks/>
          </p:cNvSpPr>
          <p:nvPr/>
        </p:nvSpPr>
        <p:spPr>
          <a:xfrm>
            <a:off x="9300262" y="609769"/>
            <a:ext cx="2509136" cy="725923"/>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sz="2000" b="0" dirty="0">
                <a:solidFill>
                  <a:schemeClr val="accent6"/>
                </a:solidFill>
                <a:latin typeface="Arial Rounded MT Bold" panose="020F0704030504030204" pitchFamily="34" charset="0"/>
              </a:rPr>
              <a:t>Competing</a:t>
            </a:r>
          </a:p>
          <a:p>
            <a:pPr algn="ctr"/>
            <a:r>
              <a:rPr lang="en-US" sz="2000" b="0" dirty="0">
                <a:solidFill>
                  <a:schemeClr val="accent6"/>
                </a:solidFill>
                <a:latin typeface="Arial Rounded MT Bold" panose="020F0704030504030204" pitchFamily="34" charset="0"/>
              </a:rPr>
              <a:t>Priorities</a:t>
            </a:r>
          </a:p>
        </p:txBody>
      </p:sp>
      <p:pic>
        <p:nvPicPr>
          <p:cNvPr id="10" name="Picture 9">
            <a:extLst>
              <a:ext uri="{FF2B5EF4-FFF2-40B4-BE49-F238E27FC236}">
                <a16:creationId xmlns:a16="http://schemas.microsoft.com/office/drawing/2014/main" id="{F948A4ED-7B2E-43F4-97D7-F85F41B0D46B}"/>
              </a:ext>
            </a:extLst>
          </p:cNvPr>
          <p:cNvPicPr>
            <a:picLocks noChangeAspect="1"/>
          </p:cNvPicPr>
          <p:nvPr/>
        </p:nvPicPr>
        <p:blipFill>
          <a:blip r:embed="rId2"/>
          <a:stretch>
            <a:fillRect/>
          </a:stretch>
        </p:blipFill>
        <p:spPr>
          <a:xfrm>
            <a:off x="9019427" y="4697730"/>
            <a:ext cx="3169938" cy="1980565"/>
          </a:xfrm>
          <a:prstGeom prst="rect">
            <a:avLst/>
          </a:prstGeom>
        </p:spPr>
      </p:pic>
    </p:spTree>
    <p:extLst>
      <p:ext uri="{BB962C8B-B14F-4D97-AF65-F5344CB8AC3E}">
        <p14:creationId xmlns:p14="http://schemas.microsoft.com/office/powerpoint/2010/main" val="1826724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423A-B917-49B5-B529-B93630AF7CDA}"/>
              </a:ext>
            </a:extLst>
          </p:cNvPr>
          <p:cNvSpPr>
            <a:spLocks noGrp="1"/>
          </p:cNvSpPr>
          <p:nvPr>
            <p:ph type="title"/>
          </p:nvPr>
        </p:nvSpPr>
        <p:spPr>
          <a:xfrm>
            <a:off x="1539301" y="362886"/>
            <a:ext cx="6639486" cy="1077322"/>
          </a:xfrm>
        </p:spPr>
        <p:txBody>
          <a:bodyPr/>
          <a:lstStyle/>
          <a:p>
            <a:r>
              <a:rPr lang="en-US" dirty="0"/>
              <a:t>Acknowledgments</a:t>
            </a:r>
          </a:p>
        </p:txBody>
      </p:sp>
      <p:sp>
        <p:nvSpPr>
          <p:cNvPr id="7" name="Content Placeholder 6">
            <a:extLst>
              <a:ext uri="{FF2B5EF4-FFF2-40B4-BE49-F238E27FC236}">
                <a16:creationId xmlns:a16="http://schemas.microsoft.com/office/drawing/2014/main" id="{C8A8504A-0C3D-4CE2-AB9C-CA25F3FFCCFE}"/>
              </a:ext>
            </a:extLst>
          </p:cNvPr>
          <p:cNvSpPr>
            <a:spLocks noGrp="1"/>
          </p:cNvSpPr>
          <p:nvPr>
            <p:ph idx="1"/>
          </p:nvPr>
        </p:nvSpPr>
        <p:spPr/>
        <p:txBody>
          <a:bodyPr/>
          <a:lstStyle/>
          <a:p>
            <a:pPr marL="0" indent="0">
              <a:buNone/>
            </a:pPr>
            <a:r>
              <a:rPr lang="en-US" sz="1800" i="1" dirty="0"/>
              <a:t>This resource is made possible by the generous support of the American people through the U.S. President's Emergency Plan for AIDS Relief (PEPFAR) and the U.S. Agency for International Development (USAID) and through the terms of cooperative agreements 7200AA19CA00002 and 7200AA19CA00003. The contents are the responsibility of the EpiC project and the RISE project and do not necessarily reflect the views of PEPFAR, USAID, or the U.S. Government.</a:t>
            </a:r>
          </a:p>
          <a:p>
            <a:pPr marL="0" indent="0">
              <a:buNone/>
            </a:pPr>
            <a:endParaRPr lang="en-US" sz="1800" dirty="0"/>
          </a:p>
          <a:p>
            <a:pPr marL="0" indent="0">
              <a:buNone/>
            </a:pPr>
            <a:r>
              <a:rPr lang="en-US" sz="1800" b="1" dirty="0"/>
              <a:t>Suggested Citation:</a:t>
            </a:r>
          </a:p>
          <a:p>
            <a:pPr marL="0" indent="0">
              <a:buNone/>
            </a:pPr>
            <a:endParaRPr lang="en-US" sz="1800" dirty="0"/>
          </a:p>
          <a:p>
            <a:pPr marL="0" indent="0">
              <a:buNone/>
            </a:pPr>
            <a:r>
              <a:rPr lang="en-US" sz="1800" dirty="0"/>
              <a:t>Weber A, Mamvuto T, Nhamo D, Regeru RN, Jeckonia P, Kiruki M, Mireku M, Bishopp C, Moreau L, Tutegyereize L, Makufa C, Plourde K, Shilomboleni M, Neliwa P, Murungu J. HIV prevention ambassador trainers’ workshop: Challenging situations activity. Washington, DC: Collaboration for HIV Prevention Options to Control the Epidemic (CHOICE); 2021.</a:t>
            </a:r>
          </a:p>
        </p:txBody>
      </p:sp>
      <p:sp>
        <p:nvSpPr>
          <p:cNvPr id="4" name="Slide Number Placeholder 3">
            <a:extLst>
              <a:ext uri="{FF2B5EF4-FFF2-40B4-BE49-F238E27FC236}">
                <a16:creationId xmlns:a16="http://schemas.microsoft.com/office/drawing/2014/main" id="{DAA57120-BC35-4195-88AB-DA24254967A4}"/>
              </a:ext>
            </a:extLst>
          </p:cNvPr>
          <p:cNvSpPr>
            <a:spLocks noGrp="1"/>
          </p:cNvSpPr>
          <p:nvPr>
            <p:ph type="sldNum" sz="quarter" idx="10"/>
          </p:nvPr>
        </p:nvSpPr>
        <p:spPr>
          <a:xfrm>
            <a:off x="11075749" y="6689725"/>
            <a:ext cx="655996" cy="179388"/>
          </a:xfrm>
        </p:spPr>
        <p:txBody>
          <a:bodyPr/>
          <a:lstStyle/>
          <a:p>
            <a:fld id="{4C0A3798-3E55-40AD-888C-464D28038119}" type="slidenum">
              <a:rPr lang="en-US" smtClean="0"/>
              <a:pPr/>
              <a:t>14</a:t>
            </a:fld>
            <a:endParaRPr lang="en-US"/>
          </a:p>
        </p:txBody>
      </p:sp>
    </p:spTree>
    <p:extLst>
      <p:ext uri="{BB962C8B-B14F-4D97-AF65-F5344CB8AC3E}">
        <p14:creationId xmlns:p14="http://schemas.microsoft.com/office/powerpoint/2010/main" val="1945381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2BA4E-C14C-4B4D-A41D-D23829397402}"/>
              </a:ext>
            </a:extLst>
          </p:cNvPr>
          <p:cNvSpPr>
            <a:spLocks noGrp="1"/>
          </p:cNvSpPr>
          <p:nvPr>
            <p:ph type="sldNum" sz="quarter" idx="4294967295"/>
          </p:nvPr>
        </p:nvSpPr>
        <p:spPr>
          <a:xfrm>
            <a:off x="11533188" y="6689725"/>
            <a:ext cx="655637" cy="179388"/>
          </a:xfrm>
        </p:spPr>
        <p:txBody>
          <a:bodyPr/>
          <a:lstStyle/>
          <a:p>
            <a:pPr>
              <a:defRPr/>
            </a:pPr>
            <a:fld id="{4C0A3798-3E55-40AD-888C-464D28038119}" type="slidenum">
              <a:rPr lang="en-US" smtClean="0"/>
              <a:pPr>
                <a:defRPr/>
              </a:pPr>
              <a:t>15</a:t>
            </a:fld>
            <a:endParaRPr lang="en-US"/>
          </a:p>
        </p:txBody>
      </p:sp>
      <p:sp>
        <p:nvSpPr>
          <p:cNvPr id="7" name="Rectangle 6">
            <a:extLst>
              <a:ext uri="{FF2B5EF4-FFF2-40B4-BE49-F238E27FC236}">
                <a16:creationId xmlns:a16="http://schemas.microsoft.com/office/drawing/2014/main" id="{5B3220F9-0930-43D2-8E8A-785B470B468E}"/>
              </a:ext>
            </a:extLst>
          </p:cNvPr>
          <p:cNvSpPr/>
          <p:nvPr/>
        </p:nvSpPr>
        <p:spPr>
          <a:xfrm>
            <a:off x="3730920" y="1304144"/>
            <a:ext cx="4726983" cy="1713893"/>
          </a:xfrm>
          <a:prstGeom prst="rect">
            <a:avLst/>
          </a:prstGeom>
          <a:solidFill>
            <a:schemeClr val="bg1"/>
          </a:solidFill>
          <a:ln w="1270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0DA49C7-3366-415D-A645-D02EBEC869E0}"/>
              </a:ext>
            </a:extLst>
          </p:cNvPr>
          <p:cNvSpPr txBox="1">
            <a:spLocks/>
          </p:cNvSpPr>
          <p:nvPr/>
        </p:nvSpPr>
        <p:spPr>
          <a:xfrm>
            <a:off x="4094161" y="1843338"/>
            <a:ext cx="4000500" cy="635504"/>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a:latin typeface="Arial Rounded MT Bold" panose="020F0704030504030204" pitchFamily="34" charset="0"/>
              </a:rPr>
              <a:t>Thank You</a:t>
            </a:r>
          </a:p>
        </p:txBody>
      </p:sp>
      <p:pic>
        <p:nvPicPr>
          <p:cNvPr id="3" name="Picture 2" descr="A group of people posing for the camera&#10;&#10;Description automatically generated">
            <a:extLst>
              <a:ext uri="{FF2B5EF4-FFF2-40B4-BE49-F238E27FC236}">
                <a16:creationId xmlns:a16="http://schemas.microsoft.com/office/drawing/2014/main" id="{74E7AC2A-DFBD-4CE4-B21B-25DF0CB5F76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02" b="89872" l="6600" r="91400">
                        <a14:foregroundMark x1="6600" y1="33908" x2="6600" y2="33908"/>
                        <a14:foregroundMark x1="91400" y1="71868" x2="91400" y2="71868"/>
                      </a14:backgroundRemoval>
                    </a14:imgEffect>
                  </a14:imgLayer>
                </a14:imgProps>
              </a:ext>
            </a:extLst>
          </a:blip>
          <a:srcRect t="11781" b="10154"/>
          <a:stretch/>
        </p:blipFill>
        <p:spPr>
          <a:xfrm>
            <a:off x="2521893" y="2488367"/>
            <a:ext cx="7145036" cy="3717561"/>
          </a:xfrm>
          <a:prstGeom prst="rect">
            <a:avLst/>
          </a:prstGeom>
        </p:spPr>
      </p:pic>
    </p:spTree>
    <p:extLst>
      <p:ext uri="{BB962C8B-B14F-4D97-AF65-F5344CB8AC3E}">
        <p14:creationId xmlns:p14="http://schemas.microsoft.com/office/powerpoint/2010/main" val="3809343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2BA4E-C14C-4B4D-A41D-D23829397402}"/>
              </a:ext>
            </a:extLst>
          </p:cNvPr>
          <p:cNvSpPr>
            <a:spLocks noGrp="1"/>
          </p:cNvSpPr>
          <p:nvPr>
            <p:ph type="sldNum" sz="quarter" idx="4294967295"/>
          </p:nvPr>
        </p:nvSpPr>
        <p:spPr>
          <a:xfrm>
            <a:off x="11533188" y="6689725"/>
            <a:ext cx="655637" cy="179388"/>
          </a:xfrm>
        </p:spPr>
        <p:txBody>
          <a:bodyPr/>
          <a:lstStyle/>
          <a:p>
            <a:pPr>
              <a:defRPr/>
            </a:pPr>
            <a:fld id="{4C0A3798-3E55-40AD-888C-464D28038119}" type="slidenum">
              <a:rPr lang="en-US" smtClean="0"/>
              <a:pPr>
                <a:defRPr/>
              </a:pPr>
              <a:t>2</a:t>
            </a:fld>
            <a:endParaRPr lang="en-US"/>
          </a:p>
        </p:txBody>
      </p:sp>
      <p:sp>
        <p:nvSpPr>
          <p:cNvPr id="5" name="Flowchart: Connector 4">
            <a:extLst>
              <a:ext uri="{FF2B5EF4-FFF2-40B4-BE49-F238E27FC236}">
                <a16:creationId xmlns:a16="http://schemas.microsoft.com/office/drawing/2014/main" id="{71F3B6DE-AB6E-4FEC-B9FD-2CB3472C7D9D}"/>
              </a:ext>
            </a:extLst>
          </p:cNvPr>
          <p:cNvSpPr/>
          <p:nvPr/>
        </p:nvSpPr>
        <p:spPr>
          <a:xfrm>
            <a:off x="4094162" y="1428750"/>
            <a:ext cx="4000500" cy="4000500"/>
          </a:xfrm>
          <a:prstGeom prst="flowChartConnector">
            <a:avLst/>
          </a:prstGeom>
          <a:solidFill>
            <a:schemeClr val="bg1"/>
          </a:solidFill>
          <a:ln w="127000">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0DA49C7-3366-415D-A645-D02EBEC869E0}"/>
              </a:ext>
            </a:extLst>
          </p:cNvPr>
          <p:cNvSpPr txBox="1">
            <a:spLocks/>
          </p:cNvSpPr>
          <p:nvPr/>
        </p:nvSpPr>
        <p:spPr>
          <a:xfrm>
            <a:off x="4094162" y="2558764"/>
            <a:ext cx="4000500" cy="1740472"/>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latin typeface="Arial Rounded MT Bold" panose="020F0704030504030204" pitchFamily="34" charset="0"/>
              </a:rPr>
              <a:t>Challenging</a:t>
            </a:r>
          </a:p>
          <a:p>
            <a:pPr algn="ctr"/>
            <a:r>
              <a:rPr lang="en-US" dirty="0">
                <a:latin typeface="Arial Rounded MT Bold" panose="020F0704030504030204" pitchFamily="34" charset="0"/>
              </a:rPr>
              <a:t>Situations</a:t>
            </a:r>
          </a:p>
          <a:p>
            <a:pPr algn="ctr"/>
            <a:r>
              <a:rPr lang="en-US" dirty="0">
                <a:latin typeface="Arial Rounded MT Bold" panose="020F0704030504030204" pitchFamily="34" charset="0"/>
              </a:rPr>
              <a:t>Overview</a:t>
            </a:r>
          </a:p>
        </p:txBody>
      </p:sp>
    </p:spTree>
    <p:extLst>
      <p:ext uri="{BB962C8B-B14F-4D97-AF65-F5344CB8AC3E}">
        <p14:creationId xmlns:p14="http://schemas.microsoft.com/office/powerpoint/2010/main" val="3148235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5A240-5FD9-4662-A378-B60CE41AD8AF}"/>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3756260-A480-4223-8B52-BE871E2CAA09}"/>
              </a:ext>
            </a:extLst>
          </p:cNvPr>
          <p:cNvSpPr>
            <a:spLocks noGrp="1"/>
          </p:cNvSpPr>
          <p:nvPr>
            <p:ph idx="1"/>
          </p:nvPr>
        </p:nvSpPr>
        <p:spPr/>
        <p:txBody>
          <a:bodyPr/>
          <a:lstStyle/>
          <a:p>
            <a:r>
              <a:rPr lang="en-US" dirty="0"/>
              <a:t>This slide deck is a supplemental resource for the challenging situations activity. It is meant to be used during the mentorship team session on Day 3. </a:t>
            </a:r>
            <a:r>
              <a:rPr lang="en-US" b="1" dirty="0"/>
              <a:t>In this slide deck, you will find:</a:t>
            </a:r>
          </a:p>
        </p:txBody>
      </p:sp>
      <p:graphicFrame>
        <p:nvGraphicFramePr>
          <p:cNvPr id="4" name="Table 5">
            <a:extLst>
              <a:ext uri="{FF2B5EF4-FFF2-40B4-BE49-F238E27FC236}">
                <a16:creationId xmlns:a16="http://schemas.microsoft.com/office/drawing/2014/main" id="{05C39C79-9C83-4C59-98A4-407E49EA73C5}"/>
              </a:ext>
            </a:extLst>
          </p:cNvPr>
          <p:cNvGraphicFramePr>
            <a:graphicFrameLocks noGrp="1"/>
          </p:cNvGraphicFramePr>
          <p:nvPr>
            <p:extLst>
              <p:ext uri="{D42A27DB-BD31-4B8C-83A1-F6EECF244321}">
                <p14:modId xmlns:p14="http://schemas.microsoft.com/office/powerpoint/2010/main" val="1678186062"/>
              </p:ext>
            </p:extLst>
          </p:nvPr>
        </p:nvGraphicFramePr>
        <p:xfrm>
          <a:off x="2048928" y="3742273"/>
          <a:ext cx="8517196" cy="741680"/>
        </p:xfrm>
        <a:graphic>
          <a:graphicData uri="http://schemas.openxmlformats.org/drawingml/2006/table">
            <a:tbl>
              <a:tblPr firstRow="1" bandRow="1">
                <a:tableStyleId>{0505E3EF-67EA-436B-97B2-0124C06EBD24}</a:tableStyleId>
              </a:tblPr>
              <a:tblGrid>
                <a:gridCol w="859096">
                  <a:extLst>
                    <a:ext uri="{9D8B030D-6E8A-4147-A177-3AD203B41FA5}">
                      <a16:colId xmlns:a16="http://schemas.microsoft.com/office/drawing/2014/main" val="1590205580"/>
                    </a:ext>
                  </a:extLst>
                </a:gridCol>
                <a:gridCol w="7658100">
                  <a:extLst>
                    <a:ext uri="{9D8B030D-6E8A-4147-A177-3AD203B41FA5}">
                      <a16:colId xmlns:a16="http://schemas.microsoft.com/office/drawing/2014/main" val="2386909296"/>
                    </a:ext>
                  </a:extLst>
                </a:gridCol>
              </a:tblGrid>
              <a:tr h="370840">
                <a:tc>
                  <a:txBody>
                    <a:bodyPr/>
                    <a:lstStyle/>
                    <a:p>
                      <a:pPr algn="ctr"/>
                      <a:r>
                        <a:rPr lang="en-US" b="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Four mini case studies/challenges related to participant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021629"/>
                  </a:ext>
                </a:extLst>
              </a:tr>
              <a:tr h="370840">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Four mini case studies/challenges related to social and group dynamics.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372835"/>
                  </a:ext>
                </a:extLst>
              </a:tr>
            </a:tbl>
          </a:graphicData>
        </a:graphic>
      </p:graphicFrame>
    </p:spTree>
    <p:extLst>
      <p:ext uri="{BB962C8B-B14F-4D97-AF65-F5344CB8AC3E}">
        <p14:creationId xmlns:p14="http://schemas.microsoft.com/office/powerpoint/2010/main" val="1121807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2BA4E-C14C-4B4D-A41D-D23829397402}"/>
              </a:ext>
            </a:extLst>
          </p:cNvPr>
          <p:cNvSpPr>
            <a:spLocks noGrp="1"/>
          </p:cNvSpPr>
          <p:nvPr>
            <p:ph type="sldNum" sz="quarter" idx="4294967295"/>
          </p:nvPr>
        </p:nvSpPr>
        <p:spPr>
          <a:xfrm>
            <a:off x="11533188" y="6689725"/>
            <a:ext cx="655637" cy="179388"/>
          </a:xfrm>
        </p:spPr>
        <p:txBody>
          <a:bodyPr/>
          <a:lstStyle/>
          <a:p>
            <a:pPr>
              <a:defRPr/>
            </a:pPr>
            <a:fld id="{4C0A3798-3E55-40AD-888C-464D28038119}" type="slidenum">
              <a:rPr lang="en-US" smtClean="0"/>
              <a:pPr>
                <a:defRPr/>
              </a:pPr>
              <a:t>4</a:t>
            </a:fld>
            <a:endParaRPr lang="en-US"/>
          </a:p>
        </p:txBody>
      </p:sp>
      <p:sp>
        <p:nvSpPr>
          <p:cNvPr id="5" name="Flowchart: Connector 4">
            <a:extLst>
              <a:ext uri="{FF2B5EF4-FFF2-40B4-BE49-F238E27FC236}">
                <a16:creationId xmlns:a16="http://schemas.microsoft.com/office/drawing/2014/main" id="{71F3B6DE-AB6E-4FEC-B9FD-2CB3472C7D9D}"/>
              </a:ext>
            </a:extLst>
          </p:cNvPr>
          <p:cNvSpPr/>
          <p:nvPr/>
        </p:nvSpPr>
        <p:spPr>
          <a:xfrm>
            <a:off x="4094162" y="1428750"/>
            <a:ext cx="4000500" cy="4000500"/>
          </a:xfrm>
          <a:prstGeom prst="flowChartConnector">
            <a:avLst/>
          </a:prstGeom>
          <a:solidFill>
            <a:schemeClr val="bg1"/>
          </a:solidFill>
          <a:ln w="127000">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0DA49C7-3366-415D-A645-D02EBEC869E0}"/>
              </a:ext>
            </a:extLst>
          </p:cNvPr>
          <p:cNvSpPr txBox="1">
            <a:spLocks/>
          </p:cNvSpPr>
          <p:nvPr/>
        </p:nvSpPr>
        <p:spPr>
          <a:xfrm>
            <a:off x="4094162" y="2798074"/>
            <a:ext cx="4000500" cy="1261851"/>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latin typeface="Arial Rounded MT Bold" panose="020F0704030504030204" pitchFamily="34" charset="0"/>
              </a:rPr>
              <a:t>Participant</a:t>
            </a:r>
          </a:p>
          <a:p>
            <a:pPr algn="ctr"/>
            <a:r>
              <a:rPr lang="en-US" dirty="0">
                <a:latin typeface="Arial Rounded MT Bold" panose="020F0704030504030204" pitchFamily="34" charset="0"/>
              </a:rPr>
              <a:t>Support</a:t>
            </a:r>
          </a:p>
        </p:txBody>
      </p:sp>
    </p:spTree>
    <p:extLst>
      <p:ext uri="{BB962C8B-B14F-4D97-AF65-F5344CB8AC3E}">
        <p14:creationId xmlns:p14="http://schemas.microsoft.com/office/powerpoint/2010/main" val="139571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FC30-5961-478B-B70D-6C25D418D408}"/>
              </a:ext>
            </a:extLst>
          </p:cNvPr>
          <p:cNvSpPr>
            <a:spLocks noGrp="1"/>
          </p:cNvSpPr>
          <p:nvPr>
            <p:ph type="title"/>
          </p:nvPr>
        </p:nvSpPr>
        <p:spPr>
          <a:xfrm>
            <a:off x="1539300" y="362886"/>
            <a:ext cx="8199059" cy="1077322"/>
          </a:xfrm>
        </p:spPr>
        <p:txBody>
          <a:bodyPr/>
          <a:lstStyle/>
          <a:p>
            <a:r>
              <a:rPr lang="en-US" dirty="0"/>
              <a:t>Participant Support: Challenge 1</a:t>
            </a:r>
          </a:p>
        </p:txBody>
      </p:sp>
      <p:sp>
        <p:nvSpPr>
          <p:cNvPr id="4" name="Content Placeholder 3">
            <a:extLst>
              <a:ext uri="{FF2B5EF4-FFF2-40B4-BE49-F238E27FC236}">
                <a16:creationId xmlns:a16="http://schemas.microsoft.com/office/drawing/2014/main" id="{8E5CB017-93F4-48E2-B0AC-3A612B752D3E}"/>
              </a:ext>
            </a:extLst>
          </p:cNvPr>
          <p:cNvSpPr>
            <a:spLocks noGrp="1"/>
          </p:cNvSpPr>
          <p:nvPr>
            <p:ph idx="1"/>
          </p:nvPr>
        </p:nvSpPr>
        <p:spPr>
          <a:xfrm>
            <a:off x="1539302" y="1519588"/>
            <a:ext cx="9536448" cy="4445370"/>
          </a:xfrm>
        </p:spPr>
        <p:txBody>
          <a:bodyPr/>
          <a:lstStyle/>
          <a:p>
            <a:pPr marL="0" indent="0">
              <a:buNone/>
            </a:pPr>
            <a:r>
              <a:rPr lang="en-US" b="1" i="1" dirty="0"/>
              <a:t>One of your training participants was </a:t>
            </a:r>
            <a:br>
              <a:rPr lang="en-US" b="1" i="1" dirty="0"/>
            </a:br>
            <a:r>
              <a:rPr lang="en-US" b="1" i="1" dirty="0"/>
              <a:t>recently diagnosed with HIV. You notice that she becomes visibly upset during training sessions.</a:t>
            </a:r>
          </a:p>
          <a:p>
            <a:pPr marL="0" indent="0">
              <a:buNone/>
            </a:pPr>
            <a:endParaRPr lang="en-US" dirty="0"/>
          </a:p>
          <a:p>
            <a:pPr marL="457200" marR="0" lvl="0" indent="-457200" algn="l" defTabSz="457200" rtl="0" eaLnBrk="0" fontAlgn="base" latinLnBrk="0" hangingPunct="0">
              <a:lnSpc>
                <a:spcPct val="100000"/>
              </a:lnSpc>
              <a:spcBef>
                <a:spcPct val="20000"/>
              </a:spcBef>
              <a:spcAft>
                <a:spcPct val="0"/>
              </a:spcAft>
              <a:buClr>
                <a:srgbClr val="309FCD"/>
              </a:buClr>
              <a:buSzTx/>
              <a:buFont typeface="+mj-lt"/>
              <a:buAutoNum type="arabicPeriod"/>
              <a:tabLst/>
              <a:defRPr/>
            </a:pP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How might you have </a:t>
            </a:r>
            <a:r>
              <a:rPr kumimoji="0" lang="en-US" sz="2400" b="1"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prevented</a:t>
            </a: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 this from </a:t>
            </a:r>
            <a:b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b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becoming a challenge?</a:t>
            </a:r>
          </a:p>
          <a:p>
            <a:pPr marL="457200" marR="0" lvl="0" indent="-457200" algn="l" defTabSz="457200" rtl="0" eaLnBrk="0" fontAlgn="base" latinLnBrk="0" hangingPunct="0">
              <a:lnSpc>
                <a:spcPct val="100000"/>
              </a:lnSpc>
              <a:spcBef>
                <a:spcPct val="20000"/>
              </a:spcBef>
              <a:spcAft>
                <a:spcPct val="0"/>
              </a:spcAft>
              <a:buClr>
                <a:srgbClr val="309FCD"/>
              </a:buClr>
              <a:buSzTx/>
              <a:buFont typeface="+mj-lt"/>
              <a:buAutoNum type="arabicPeriod"/>
              <a:tabLst/>
              <a:defRPr/>
            </a:pP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What strategies might you use to </a:t>
            </a:r>
            <a:r>
              <a:rPr kumimoji="0" lang="en-US" sz="2400" b="1"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respond</a:t>
            </a: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 </a:t>
            </a:r>
            <a:b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b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to this challenge?</a:t>
            </a:r>
          </a:p>
        </p:txBody>
      </p:sp>
      <p:sp>
        <p:nvSpPr>
          <p:cNvPr id="3" name="Slide Number Placeholder 2">
            <a:extLst>
              <a:ext uri="{FF2B5EF4-FFF2-40B4-BE49-F238E27FC236}">
                <a16:creationId xmlns:a16="http://schemas.microsoft.com/office/drawing/2014/main" id="{51F8C502-1B99-4B62-BA09-56C7BDFD02B3}"/>
              </a:ext>
            </a:extLst>
          </p:cNvPr>
          <p:cNvSpPr>
            <a:spLocks noGrp="1"/>
          </p:cNvSpPr>
          <p:nvPr>
            <p:ph type="sldNum" sz="quarter" idx="10"/>
          </p:nvPr>
        </p:nvSpPr>
        <p:spPr>
          <a:xfrm>
            <a:off x="11075749" y="6689725"/>
            <a:ext cx="655996" cy="179388"/>
          </a:xfrm>
        </p:spPr>
        <p:txBody>
          <a:bodyPr/>
          <a:lstStyle/>
          <a:p>
            <a:fld id="{17F1F82B-EACD-44DD-B37E-7A7D49CC393D}" type="slidenum">
              <a:rPr lang="en-US" smtClean="0"/>
              <a:pPr/>
              <a:t>5</a:t>
            </a:fld>
            <a:endParaRPr lang="en-US"/>
          </a:p>
        </p:txBody>
      </p:sp>
      <p:pic>
        <p:nvPicPr>
          <p:cNvPr id="6" name="Picture 5">
            <a:extLst>
              <a:ext uri="{FF2B5EF4-FFF2-40B4-BE49-F238E27FC236}">
                <a16:creationId xmlns:a16="http://schemas.microsoft.com/office/drawing/2014/main" id="{88835C78-7088-4559-9A1D-1A91A21FBD18}"/>
              </a:ext>
            </a:extLst>
          </p:cNvPr>
          <p:cNvPicPr>
            <a:picLocks noChangeAspect="1"/>
          </p:cNvPicPr>
          <p:nvPr/>
        </p:nvPicPr>
        <p:blipFill>
          <a:blip r:embed="rId3"/>
          <a:stretch>
            <a:fillRect/>
          </a:stretch>
        </p:blipFill>
        <p:spPr>
          <a:xfrm>
            <a:off x="9132570" y="4000854"/>
            <a:ext cx="2271177" cy="2191347"/>
          </a:xfrm>
          <a:prstGeom prst="rect">
            <a:avLst/>
          </a:prstGeom>
        </p:spPr>
      </p:pic>
      <p:sp>
        <p:nvSpPr>
          <p:cNvPr id="7" name="Rectangle 6">
            <a:extLst>
              <a:ext uri="{FF2B5EF4-FFF2-40B4-BE49-F238E27FC236}">
                <a16:creationId xmlns:a16="http://schemas.microsoft.com/office/drawing/2014/main" id="{6FE653FF-3650-4612-A2E0-68F14E6B6DBF}"/>
              </a:ext>
            </a:extLst>
          </p:cNvPr>
          <p:cNvSpPr/>
          <p:nvPr/>
        </p:nvSpPr>
        <p:spPr>
          <a:xfrm>
            <a:off x="9377916" y="362886"/>
            <a:ext cx="2353829" cy="1219690"/>
          </a:xfrm>
          <a:prstGeom prst="rect">
            <a:avLst/>
          </a:prstGeom>
          <a:solidFill>
            <a:schemeClr val="bg1">
              <a:lumMod val="95000"/>
            </a:schemeClr>
          </a:solidFill>
          <a:ln w="1270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1AD6E6D-661E-4AAF-BE37-D963AE5A6A81}"/>
              </a:ext>
            </a:extLst>
          </p:cNvPr>
          <p:cNvSpPr txBox="1">
            <a:spLocks/>
          </p:cNvSpPr>
          <p:nvPr/>
        </p:nvSpPr>
        <p:spPr>
          <a:xfrm>
            <a:off x="9300262" y="609769"/>
            <a:ext cx="2509136" cy="725923"/>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sz="2000" b="0" dirty="0">
                <a:solidFill>
                  <a:schemeClr val="accent6"/>
                </a:solidFill>
                <a:latin typeface="Arial Rounded MT Bold" panose="020F0704030504030204" pitchFamily="34" charset="0"/>
              </a:rPr>
              <a:t>HIV+</a:t>
            </a:r>
          </a:p>
          <a:p>
            <a:pPr algn="ctr"/>
            <a:r>
              <a:rPr lang="en-US" sz="2000" b="0" dirty="0">
                <a:solidFill>
                  <a:schemeClr val="accent6"/>
                </a:solidFill>
                <a:latin typeface="Arial Rounded MT Bold" panose="020F0704030504030204" pitchFamily="34" charset="0"/>
              </a:rPr>
              <a:t>Diagnoses</a:t>
            </a:r>
          </a:p>
        </p:txBody>
      </p:sp>
    </p:spTree>
    <p:extLst>
      <p:ext uri="{BB962C8B-B14F-4D97-AF65-F5344CB8AC3E}">
        <p14:creationId xmlns:p14="http://schemas.microsoft.com/office/powerpoint/2010/main" val="3930393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FC30-5961-478B-B70D-6C25D418D408}"/>
              </a:ext>
            </a:extLst>
          </p:cNvPr>
          <p:cNvSpPr>
            <a:spLocks noGrp="1"/>
          </p:cNvSpPr>
          <p:nvPr>
            <p:ph type="title"/>
          </p:nvPr>
        </p:nvSpPr>
        <p:spPr>
          <a:xfrm>
            <a:off x="1539300" y="362886"/>
            <a:ext cx="8199059" cy="1077322"/>
          </a:xfrm>
        </p:spPr>
        <p:txBody>
          <a:bodyPr/>
          <a:lstStyle/>
          <a:p>
            <a:r>
              <a:rPr lang="en-US" dirty="0"/>
              <a:t>Participant Support: Challenge 2</a:t>
            </a:r>
          </a:p>
        </p:txBody>
      </p:sp>
      <p:sp>
        <p:nvSpPr>
          <p:cNvPr id="4" name="Content Placeholder 3">
            <a:extLst>
              <a:ext uri="{FF2B5EF4-FFF2-40B4-BE49-F238E27FC236}">
                <a16:creationId xmlns:a16="http://schemas.microsoft.com/office/drawing/2014/main" id="{8E5CB017-93F4-48E2-B0AC-3A612B752D3E}"/>
              </a:ext>
            </a:extLst>
          </p:cNvPr>
          <p:cNvSpPr>
            <a:spLocks noGrp="1"/>
          </p:cNvSpPr>
          <p:nvPr>
            <p:ph idx="1"/>
          </p:nvPr>
        </p:nvSpPr>
        <p:spPr>
          <a:xfrm>
            <a:off x="1539302" y="1519588"/>
            <a:ext cx="9536448" cy="4445370"/>
          </a:xfrm>
        </p:spPr>
        <p:txBody>
          <a:bodyPr/>
          <a:lstStyle/>
          <a:p>
            <a:pPr marL="0" indent="0">
              <a:buNone/>
            </a:pPr>
            <a:r>
              <a:rPr lang="en-US" b="1" i="1" dirty="0"/>
              <a:t>During your training, a participant </a:t>
            </a:r>
            <a:br>
              <a:rPr lang="en-US" b="1" i="1" dirty="0"/>
            </a:br>
            <a:r>
              <a:rPr lang="en-US" b="1" i="1" dirty="0"/>
              <a:t>discloses that they have experienced or are currently experiencing gender-based violence at home.</a:t>
            </a:r>
          </a:p>
          <a:p>
            <a:endParaRPr lang="en-US" dirty="0"/>
          </a:p>
          <a:p>
            <a:pPr marL="457200" marR="0" lvl="0" indent="-457200" algn="l" defTabSz="457200" rtl="0" eaLnBrk="0" fontAlgn="base" latinLnBrk="0" hangingPunct="0">
              <a:lnSpc>
                <a:spcPct val="100000"/>
              </a:lnSpc>
              <a:spcBef>
                <a:spcPct val="20000"/>
              </a:spcBef>
              <a:spcAft>
                <a:spcPct val="0"/>
              </a:spcAft>
              <a:buClr>
                <a:srgbClr val="309FCD"/>
              </a:buClr>
              <a:buSzTx/>
              <a:buFont typeface="+mj-lt"/>
              <a:buAutoNum type="arabicPeriod"/>
              <a:tabLst/>
              <a:defRPr/>
            </a:pP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How might you have </a:t>
            </a:r>
            <a:r>
              <a:rPr kumimoji="0" lang="en-US" sz="2400" b="1"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prevented</a:t>
            </a: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 this from </a:t>
            </a:r>
            <a:b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b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becoming a challenge?</a:t>
            </a:r>
          </a:p>
          <a:p>
            <a:pPr marL="457200" marR="0" lvl="0" indent="-457200" algn="l" defTabSz="457200" rtl="0" eaLnBrk="0" fontAlgn="base" latinLnBrk="0" hangingPunct="0">
              <a:lnSpc>
                <a:spcPct val="100000"/>
              </a:lnSpc>
              <a:spcBef>
                <a:spcPct val="20000"/>
              </a:spcBef>
              <a:spcAft>
                <a:spcPct val="0"/>
              </a:spcAft>
              <a:buClr>
                <a:srgbClr val="309FCD"/>
              </a:buClr>
              <a:buSzTx/>
              <a:buFont typeface="+mj-lt"/>
              <a:buAutoNum type="arabicPeriod"/>
              <a:tabLst/>
              <a:defRPr/>
            </a:pP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What strategies might you use to </a:t>
            </a:r>
            <a:r>
              <a:rPr kumimoji="0" lang="en-US" sz="2400" b="1"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respond</a:t>
            </a: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 </a:t>
            </a:r>
            <a:b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b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to this challenge?</a:t>
            </a:r>
          </a:p>
        </p:txBody>
      </p:sp>
      <p:sp>
        <p:nvSpPr>
          <p:cNvPr id="3" name="Slide Number Placeholder 2">
            <a:extLst>
              <a:ext uri="{FF2B5EF4-FFF2-40B4-BE49-F238E27FC236}">
                <a16:creationId xmlns:a16="http://schemas.microsoft.com/office/drawing/2014/main" id="{51F8C502-1B99-4B62-BA09-56C7BDFD02B3}"/>
              </a:ext>
            </a:extLst>
          </p:cNvPr>
          <p:cNvSpPr>
            <a:spLocks noGrp="1"/>
          </p:cNvSpPr>
          <p:nvPr>
            <p:ph type="sldNum" sz="quarter" idx="10"/>
          </p:nvPr>
        </p:nvSpPr>
        <p:spPr>
          <a:xfrm>
            <a:off x="11075749" y="6689725"/>
            <a:ext cx="655996" cy="179388"/>
          </a:xfrm>
        </p:spPr>
        <p:txBody>
          <a:bodyPr/>
          <a:lstStyle/>
          <a:p>
            <a:fld id="{17F1F82B-EACD-44DD-B37E-7A7D49CC393D}" type="slidenum">
              <a:rPr lang="en-US" smtClean="0"/>
              <a:pPr/>
              <a:t>6</a:t>
            </a:fld>
            <a:endParaRPr lang="en-US"/>
          </a:p>
        </p:txBody>
      </p:sp>
      <p:pic>
        <p:nvPicPr>
          <p:cNvPr id="6" name="Picture 5">
            <a:extLst>
              <a:ext uri="{FF2B5EF4-FFF2-40B4-BE49-F238E27FC236}">
                <a16:creationId xmlns:a16="http://schemas.microsoft.com/office/drawing/2014/main" id="{996D1748-4E8A-462C-A5AA-A1FA592BE245}"/>
              </a:ext>
            </a:extLst>
          </p:cNvPr>
          <p:cNvPicPr>
            <a:picLocks noChangeAspect="1"/>
          </p:cNvPicPr>
          <p:nvPr/>
        </p:nvPicPr>
        <p:blipFill>
          <a:blip r:embed="rId2"/>
          <a:stretch>
            <a:fillRect/>
          </a:stretch>
        </p:blipFill>
        <p:spPr>
          <a:xfrm>
            <a:off x="9132570" y="4000854"/>
            <a:ext cx="2271177" cy="2191347"/>
          </a:xfrm>
          <a:prstGeom prst="rect">
            <a:avLst/>
          </a:prstGeom>
        </p:spPr>
      </p:pic>
      <p:sp>
        <p:nvSpPr>
          <p:cNvPr id="9" name="Rectangle 8">
            <a:extLst>
              <a:ext uri="{FF2B5EF4-FFF2-40B4-BE49-F238E27FC236}">
                <a16:creationId xmlns:a16="http://schemas.microsoft.com/office/drawing/2014/main" id="{70BB6409-CEDC-4096-90E4-3CF6A9EA83B9}"/>
              </a:ext>
            </a:extLst>
          </p:cNvPr>
          <p:cNvSpPr/>
          <p:nvPr/>
        </p:nvSpPr>
        <p:spPr>
          <a:xfrm>
            <a:off x="9377916" y="362886"/>
            <a:ext cx="2353829" cy="1219690"/>
          </a:xfrm>
          <a:prstGeom prst="rect">
            <a:avLst/>
          </a:prstGeom>
          <a:solidFill>
            <a:schemeClr val="bg1">
              <a:lumMod val="95000"/>
            </a:schemeClr>
          </a:solidFill>
          <a:ln w="1270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00D15C3-F88F-49CF-87C0-D63A72F38B52}"/>
              </a:ext>
            </a:extLst>
          </p:cNvPr>
          <p:cNvSpPr txBox="1">
            <a:spLocks/>
          </p:cNvSpPr>
          <p:nvPr/>
        </p:nvSpPr>
        <p:spPr>
          <a:xfrm>
            <a:off x="9300262" y="609769"/>
            <a:ext cx="2509136" cy="725923"/>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sz="2000" b="0" dirty="0">
                <a:solidFill>
                  <a:schemeClr val="accent6"/>
                </a:solidFill>
                <a:latin typeface="Arial Rounded MT Bold" panose="020F0704030504030204" pitchFamily="34" charset="0"/>
              </a:rPr>
              <a:t>Gender-Based</a:t>
            </a:r>
          </a:p>
          <a:p>
            <a:pPr algn="ctr"/>
            <a:r>
              <a:rPr lang="en-US" sz="2000" b="0" dirty="0">
                <a:solidFill>
                  <a:schemeClr val="accent6"/>
                </a:solidFill>
                <a:latin typeface="Arial Rounded MT Bold" panose="020F0704030504030204" pitchFamily="34" charset="0"/>
              </a:rPr>
              <a:t>Violence</a:t>
            </a:r>
          </a:p>
        </p:txBody>
      </p:sp>
    </p:spTree>
    <p:extLst>
      <p:ext uri="{BB962C8B-B14F-4D97-AF65-F5344CB8AC3E}">
        <p14:creationId xmlns:p14="http://schemas.microsoft.com/office/powerpoint/2010/main" val="95459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FC30-5961-478B-B70D-6C25D418D408}"/>
              </a:ext>
            </a:extLst>
          </p:cNvPr>
          <p:cNvSpPr>
            <a:spLocks noGrp="1"/>
          </p:cNvSpPr>
          <p:nvPr>
            <p:ph type="title"/>
          </p:nvPr>
        </p:nvSpPr>
        <p:spPr>
          <a:xfrm>
            <a:off x="1539300" y="362886"/>
            <a:ext cx="8199059" cy="1077322"/>
          </a:xfrm>
        </p:spPr>
        <p:txBody>
          <a:bodyPr/>
          <a:lstStyle/>
          <a:p>
            <a:r>
              <a:rPr lang="en-US" dirty="0"/>
              <a:t>Participant Support: Challenge 3</a:t>
            </a:r>
          </a:p>
        </p:txBody>
      </p:sp>
      <p:sp>
        <p:nvSpPr>
          <p:cNvPr id="4" name="Content Placeholder 3">
            <a:extLst>
              <a:ext uri="{FF2B5EF4-FFF2-40B4-BE49-F238E27FC236}">
                <a16:creationId xmlns:a16="http://schemas.microsoft.com/office/drawing/2014/main" id="{8E5CB017-93F4-48E2-B0AC-3A612B752D3E}"/>
              </a:ext>
            </a:extLst>
          </p:cNvPr>
          <p:cNvSpPr>
            <a:spLocks noGrp="1"/>
          </p:cNvSpPr>
          <p:nvPr>
            <p:ph idx="1"/>
          </p:nvPr>
        </p:nvSpPr>
        <p:spPr>
          <a:xfrm>
            <a:off x="1539302" y="1519588"/>
            <a:ext cx="9536448" cy="4445370"/>
          </a:xfrm>
        </p:spPr>
        <p:txBody>
          <a:bodyPr/>
          <a:lstStyle/>
          <a:p>
            <a:pPr marL="0" indent="0">
              <a:buNone/>
            </a:pPr>
            <a:r>
              <a:rPr lang="en-US" b="1" i="1" dirty="0"/>
              <a:t>A participant becomes noticeably </a:t>
            </a:r>
            <a:br>
              <a:rPr lang="en-US" b="1" i="1" dirty="0"/>
            </a:br>
            <a:r>
              <a:rPr lang="en-US" b="1" i="1" dirty="0"/>
              <a:t>defensive or angry during a session.</a:t>
            </a:r>
          </a:p>
          <a:p>
            <a:pPr marL="0" indent="0">
              <a:buNone/>
            </a:pPr>
            <a:endParaRPr lang="en-US" dirty="0"/>
          </a:p>
          <a:p>
            <a:pPr marL="457200" marR="0" lvl="0" indent="-457200" algn="l" defTabSz="457200" rtl="0" eaLnBrk="0" fontAlgn="base" latinLnBrk="0" hangingPunct="0">
              <a:lnSpc>
                <a:spcPct val="100000"/>
              </a:lnSpc>
              <a:spcBef>
                <a:spcPct val="20000"/>
              </a:spcBef>
              <a:spcAft>
                <a:spcPct val="0"/>
              </a:spcAft>
              <a:buClr>
                <a:srgbClr val="309FCD"/>
              </a:buClr>
              <a:buSzTx/>
              <a:buFont typeface="+mj-lt"/>
              <a:buAutoNum type="arabicPeriod"/>
              <a:tabLst/>
              <a:defRPr/>
            </a:pP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How might you have </a:t>
            </a:r>
            <a:r>
              <a:rPr kumimoji="0" lang="en-US" sz="2400" b="1"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prevented</a:t>
            </a: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 this from </a:t>
            </a:r>
            <a:b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b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becoming a challenge?</a:t>
            </a:r>
          </a:p>
          <a:p>
            <a:pPr marL="457200" marR="0" lvl="0" indent="-457200" algn="l" defTabSz="457200" rtl="0" eaLnBrk="0" fontAlgn="base" latinLnBrk="0" hangingPunct="0">
              <a:lnSpc>
                <a:spcPct val="100000"/>
              </a:lnSpc>
              <a:spcBef>
                <a:spcPct val="20000"/>
              </a:spcBef>
              <a:spcAft>
                <a:spcPct val="0"/>
              </a:spcAft>
              <a:buClr>
                <a:srgbClr val="309FCD"/>
              </a:buClr>
              <a:buSzTx/>
              <a:buFont typeface="+mj-lt"/>
              <a:buAutoNum type="arabicPeriod"/>
              <a:tabLst/>
              <a:defRPr/>
            </a:pP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What strategies might you use to </a:t>
            </a:r>
            <a:r>
              <a:rPr kumimoji="0" lang="en-US" sz="2400" b="1"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respond</a:t>
            </a: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 </a:t>
            </a:r>
            <a:b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br>
            <a:r>
              <a:rPr kumimoji="0" lang="en-US" sz="2400" b="0" i="0" u="none" strike="noStrike" kern="1200" cap="none" spc="0" normalizeH="0" baseline="0" noProof="0" dirty="0">
                <a:ln>
                  <a:noFill/>
                </a:ln>
                <a:solidFill>
                  <a:srgbClr val="13717C"/>
                </a:solidFill>
                <a:effectLst/>
                <a:uLnTx/>
                <a:uFillTx/>
                <a:latin typeface="Century Gothic" panose="020B0502020202020204" pitchFamily="34" charset="0"/>
                <a:ea typeface="+mn-ea"/>
                <a:cs typeface="+mn-cs"/>
              </a:rPr>
              <a:t>to this challenge?</a:t>
            </a:r>
          </a:p>
          <a:p>
            <a:pPr marL="0" indent="0">
              <a:buNone/>
            </a:pPr>
            <a:endParaRPr lang="en-US" dirty="0"/>
          </a:p>
        </p:txBody>
      </p:sp>
      <p:sp>
        <p:nvSpPr>
          <p:cNvPr id="3" name="Slide Number Placeholder 2">
            <a:extLst>
              <a:ext uri="{FF2B5EF4-FFF2-40B4-BE49-F238E27FC236}">
                <a16:creationId xmlns:a16="http://schemas.microsoft.com/office/drawing/2014/main" id="{51F8C502-1B99-4B62-BA09-56C7BDFD02B3}"/>
              </a:ext>
            </a:extLst>
          </p:cNvPr>
          <p:cNvSpPr>
            <a:spLocks noGrp="1"/>
          </p:cNvSpPr>
          <p:nvPr>
            <p:ph type="sldNum" sz="quarter" idx="10"/>
          </p:nvPr>
        </p:nvSpPr>
        <p:spPr>
          <a:xfrm>
            <a:off x="11075749" y="6689725"/>
            <a:ext cx="655996" cy="179388"/>
          </a:xfrm>
        </p:spPr>
        <p:txBody>
          <a:bodyPr/>
          <a:lstStyle/>
          <a:p>
            <a:fld id="{17F1F82B-EACD-44DD-B37E-7A7D49CC393D}" type="slidenum">
              <a:rPr lang="en-US" smtClean="0"/>
              <a:pPr/>
              <a:t>7</a:t>
            </a:fld>
            <a:endParaRPr lang="en-US"/>
          </a:p>
        </p:txBody>
      </p:sp>
      <p:pic>
        <p:nvPicPr>
          <p:cNvPr id="6" name="Picture 5">
            <a:extLst>
              <a:ext uri="{FF2B5EF4-FFF2-40B4-BE49-F238E27FC236}">
                <a16:creationId xmlns:a16="http://schemas.microsoft.com/office/drawing/2014/main" id="{01889886-D869-4A90-AD58-EDD9BB1F1D20}"/>
              </a:ext>
            </a:extLst>
          </p:cNvPr>
          <p:cNvPicPr>
            <a:picLocks noChangeAspect="1"/>
          </p:cNvPicPr>
          <p:nvPr/>
        </p:nvPicPr>
        <p:blipFill>
          <a:blip r:embed="rId3"/>
          <a:stretch>
            <a:fillRect/>
          </a:stretch>
        </p:blipFill>
        <p:spPr>
          <a:xfrm>
            <a:off x="9132570" y="4000854"/>
            <a:ext cx="2271177" cy="2191347"/>
          </a:xfrm>
          <a:prstGeom prst="rect">
            <a:avLst/>
          </a:prstGeom>
        </p:spPr>
      </p:pic>
      <p:sp>
        <p:nvSpPr>
          <p:cNvPr id="7" name="Rectangle 6">
            <a:extLst>
              <a:ext uri="{FF2B5EF4-FFF2-40B4-BE49-F238E27FC236}">
                <a16:creationId xmlns:a16="http://schemas.microsoft.com/office/drawing/2014/main" id="{9BC5D99C-32DC-450F-8756-773F61640E46}"/>
              </a:ext>
            </a:extLst>
          </p:cNvPr>
          <p:cNvSpPr/>
          <p:nvPr/>
        </p:nvSpPr>
        <p:spPr>
          <a:xfrm>
            <a:off x="9377916" y="362886"/>
            <a:ext cx="2353829" cy="1219690"/>
          </a:xfrm>
          <a:prstGeom prst="rect">
            <a:avLst/>
          </a:prstGeom>
          <a:solidFill>
            <a:schemeClr val="bg1">
              <a:lumMod val="95000"/>
            </a:schemeClr>
          </a:solidFill>
          <a:ln w="1270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420FC43-CBD7-4B59-8238-F555D93941F9}"/>
              </a:ext>
            </a:extLst>
          </p:cNvPr>
          <p:cNvSpPr txBox="1">
            <a:spLocks/>
          </p:cNvSpPr>
          <p:nvPr/>
        </p:nvSpPr>
        <p:spPr>
          <a:xfrm>
            <a:off x="9300262" y="609769"/>
            <a:ext cx="2509136" cy="725923"/>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sz="2000" b="0" dirty="0">
                <a:solidFill>
                  <a:schemeClr val="accent6"/>
                </a:solidFill>
                <a:latin typeface="Arial Rounded MT Bold" panose="020F0704030504030204" pitchFamily="34" charset="0"/>
              </a:rPr>
              <a:t>Trigger</a:t>
            </a:r>
          </a:p>
          <a:p>
            <a:pPr algn="ctr"/>
            <a:r>
              <a:rPr lang="en-US" sz="2000" b="0" dirty="0">
                <a:solidFill>
                  <a:schemeClr val="accent6"/>
                </a:solidFill>
                <a:latin typeface="Arial Rounded MT Bold" panose="020F0704030504030204" pitchFamily="34" charset="0"/>
              </a:rPr>
              <a:t>Warnings</a:t>
            </a:r>
          </a:p>
        </p:txBody>
      </p:sp>
    </p:spTree>
    <p:extLst>
      <p:ext uri="{BB962C8B-B14F-4D97-AF65-F5344CB8AC3E}">
        <p14:creationId xmlns:p14="http://schemas.microsoft.com/office/powerpoint/2010/main" val="192089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FC30-5961-478B-B70D-6C25D418D408}"/>
              </a:ext>
            </a:extLst>
          </p:cNvPr>
          <p:cNvSpPr>
            <a:spLocks noGrp="1"/>
          </p:cNvSpPr>
          <p:nvPr>
            <p:ph type="title"/>
          </p:nvPr>
        </p:nvSpPr>
        <p:spPr>
          <a:xfrm>
            <a:off x="1539300" y="362886"/>
            <a:ext cx="8901871" cy="1077322"/>
          </a:xfrm>
        </p:spPr>
        <p:txBody>
          <a:bodyPr/>
          <a:lstStyle/>
          <a:p>
            <a:r>
              <a:rPr lang="en-US" dirty="0"/>
              <a:t>Participant Support: Challenge 4</a:t>
            </a:r>
            <a:endParaRPr lang="en-US" i="1" dirty="0"/>
          </a:p>
        </p:txBody>
      </p:sp>
      <p:sp>
        <p:nvSpPr>
          <p:cNvPr id="4" name="Content Placeholder 3">
            <a:extLst>
              <a:ext uri="{FF2B5EF4-FFF2-40B4-BE49-F238E27FC236}">
                <a16:creationId xmlns:a16="http://schemas.microsoft.com/office/drawing/2014/main" id="{8E5CB017-93F4-48E2-B0AC-3A612B752D3E}"/>
              </a:ext>
            </a:extLst>
          </p:cNvPr>
          <p:cNvSpPr>
            <a:spLocks noGrp="1"/>
          </p:cNvSpPr>
          <p:nvPr>
            <p:ph idx="1"/>
          </p:nvPr>
        </p:nvSpPr>
        <p:spPr>
          <a:xfrm>
            <a:off x="1539302" y="1519588"/>
            <a:ext cx="9536448" cy="4445370"/>
          </a:xfrm>
        </p:spPr>
        <p:txBody>
          <a:bodyPr/>
          <a:lstStyle/>
          <a:p>
            <a:pPr marL="0" indent="0">
              <a:buNone/>
            </a:pPr>
            <a:r>
              <a:rPr lang="en-US" b="1" i="1" dirty="0"/>
              <a:t>Several hours into your training, you are </a:t>
            </a:r>
            <a:br>
              <a:rPr lang="en-US" b="1" i="1" dirty="0"/>
            </a:br>
            <a:r>
              <a:rPr lang="en-US" b="1" i="1" dirty="0"/>
              <a:t>informed that three of your participants </a:t>
            </a:r>
            <a:br>
              <a:rPr lang="en-US" b="1" i="1" dirty="0"/>
            </a:br>
            <a:r>
              <a:rPr lang="en-US" b="1" i="1" dirty="0"/>
              <a:t>have tested positive for COVID-19.</a:t>
            </a:r>
          </a:p>
          <a:p>
            <a:pPr marL="457200" indent="-457200">
              <a:buFont typeface="+mj-lt"/>
              <a:buAutoNum type="arabicPeriod"/>
            </a:pPr>
            <a:endParaRPr lang="en-US" sz="2400" dirty="0"/>
          </a:p>
          <a:p>
            <a:pPr marL="457200" indent="-457200">
              <a:buFont typeface="+mj-lt"/>
              <a:buAutoNum type="arabicPeriod"/>
            </a:pPr>
            <a:r>
              <a:rPr lang="en-US" sz="2400" dirty="0"/>
              <a:t>How might you have </a:t>
            </a:r>
            <a:r>
              <a:rPr lang="en-US" sz="2400" b="1" dirty="0"/>
              <a:t>prevented</a:t>
            </a:r>
            <a:r>
              <a:rPr lang="en-US" sz="2400" dirty="0"/>
              <a:t> this from </a:t>
            </a:r>
            <a:br>
              <a:rPr lang="en-US" sz="2400" dirty="0"/>
            </a:br>
            <a:r>
              <a:rPr lang="en-US" sz="2400" dirty="0"/>
              <a:t>becoming a challenge?</a:t>
            </a:r>
          </a:p>
          <a:p>
            <a:pPr marL="457200" indent="-457200">
              <a:buFont typeface="+mj-lt"/>
              <a:buAutoNum type="arabicPeriod"/>
            </a:pPr>
            <a:r>
              <a:rPr lang="en-US" sz="2400" dirty="0"/>
              <a:t>What strategies might you use to </a:t>
            </a:r>
            <a:r>
              <a:rPr lang="en-US" sz="2400" b="1" dirty="0"/>
              <a:t>respond</a:t>
            </a:r>
            <a:r>
              <a:rPr lang="en-US" sz="2400" dirty="0"/>
              <a:t> </a:t>
            </a:r>
            <a:br>
              <a:rPr lang="en-US" sz="2400" dirty="0"/>
            </a:br>
            <a:r>
              <a:rPr lang="en-US" sz="2400" dirty="0"/>
              <a:t>to this challenge?</a:t>
            </a:r>
          </a:p>
        </p:txBody>
      </p:sp>
      <p:sp>
        <p:nvSpPr>
          <p:cNvPr id="3" name="Slide Number Placeholder 2">
            <a:extLst>
              <a:ext uri="{FF2B5EF4-FFF2-40B4-BE49-F238E27FC236}">
                <a16:creationId xmlns:a16="http://schemas.microsoft.com/office/drawing/2014/main" id="{51F8C502-1B99-4B62-BA09-56C7BDFD02B3}"/>
              </a:ext>
            </a:extLst>
          </p:cNvPr>
          <p:cNvSpPr>
            <a:spLocks noGrp="1"/>
          </p:cNvSpPr>
          <p:nvPr>
            <p:ph type="sldNum" sz="quarter" idx="10"/>
          </p:nvPr>
        </p:nvSpPr>
        <p:spPr>
          <a:xfrm>
            <a:off x="11075749" y="6689725"/>
            <a:ext cx="655996" cy="179388"/>
          </a:xfrm>
        </p:spPr>
        <p:txBody>
          <a:bodyPr/>
          <a:lstStyle/>
          <a:p>
            <a:fld id="{17F1F82B-EACD-44DD-B37E-7A7D49CC393D}" type="slidenum">
              <a:rPr lang="en-US" smtClean="0"/>
              <a:pPr/>
              <a:t>8</a:t>
            </a:fld>
            <a:endParaRPr lang="en-US"/>
          </a:p>
        </p:txBody>
      </p:sp>
      <p:sp>
        <p:nvSpPr>
          <p:cNvPr id="6" name="Rectangle 5">
            <a:extLst>
              <a:ext uri="{FF2B5EF4-FFF2-40B4-BE49-F238E27FC236}">
                <a16:creationId xmlns:a16="http://schemas.microsoft.com/office/drawing/2014/main" id="{7ED2E58E-28E7-422A-95C9-89A0D7AF4734}"/>
              </a:ext>
            </a:extLst>
          </p:cNvPr>
          <p:cNvSpPr/>
          <p:nvPr/>
        </p:nvSpPr>
        <p:spPr>
          <a:xfrm>
            <a:off x="9377916" y="362886"/>
            <a:ext cx="2353829" cy="1219690"/>
          </a:xfrm>
          <a:prstGeom prst="rect">
            <a:avLst/>
          </a:prstGeom>
          <a:solidFill>
            <a:schemeClr val="bg1">
              <a:lumMod val="95000"/>
            </a:schemeClr>
          </a:solidFill>
          <a:ln w="1270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EBD9A5F-1B5B-41C8-8A25-0555CE7DC77A}"/>
              </a:ext>
            </a:extLst>
          </p:cNvPr>
          <p:cNvSpPr txBox="1">
            <a:spLocks/>
          </p:cNvSpPr>
          <p:nvPr/>
        </p:nvSpPr>
        <p:spPr>
          <a:xfrm>
            <a:off x="9300262" y="609769"/>
            <a:ext cx="2509136" cy="725923"/>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sz="2000" b="0" dirty="0">
                <a:solidFill>
                  <a:schemeClr val="accent6"/>
                </a:solidFill>
                <a:latin typeface="Arial Rounded MT Bold" panose="020F0704030504030204" pitchFamily="34" charset="0"/>
              </a:rPr>
              <a:t>COVID-19</a:t>
            </a:r>
          </a:p>
          <a:p>
            <a:pPr algn="ctr"/>
            <a:r>
              <a:rPr lang="en-US" sz="2000" b="0" dirty="0">
                <a:solidFill>
                  <a:schemeClr val="accent6"/>
                </a:solidFill>
                <a:latin typeface="Arial Rounded MT Bold" panose="020F0704030504030204" pitchFamily="34" charset="0"/>
              </a:rPr>
              <a:t>Outbreaks</a:t>
            </a:r>
          </a:p>
        </p:txBody>
      </p:sp>
      <p:pic>
        <p:nvPicPr>
          <p:cNvPr id="8" name="Picture 7">
            <a:extLst>
              <a:ext uri="{FF2B5EF4-FFF2-40B4-BE49-F238E27FC236}">
                <a16:creationId xmlns:a16="http://schemas.microsoft.com/office/drawing/2014/main" id="{F2435845-9E1C-4894-A13F-D69DA81063B1}"/>
              </a:ext>
            </a:extLst>
          </p:cNvPr>
          <p:cNvPicPr>
            <a:picLocks noChangeAspect="1"/>
          </p:cNvPicPr>
          <p:nvPr/>
        </p:nvPicPr>
        <p:blipFill>
          <a:blip r:embed="rId2"/>
          <a:stretch>
            <a:fillRect/>
          </a:stretch>
        </p:blipFill>
        <p:spPr>
          <a:xfrm>
            <a:off x="9132570" y="4000854"/>
            <a:ext cx="2271177" cy="2191347"/>
          </a:xfrm>
          <a:prstGeom prst="rect">
            <a:avLst/>
          </a:prstGeom>
        </p:spPr>
      </p:pic>
    </p:spTree>
    <p:extLst>
      <p:ext uri="{BB962C8B-B14F-4D97-AF65-F5344CB8AC3E}">
        <p14:creationId xmlns:p14="http://schemas.microsoft.com/office/powerpoint/2010/main" val="129893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2BA4E-C14C-4B4D-A41D-D23829397402}"/>
              </a:ext>
            </a:extLst>
          </p:cNvPr>
          <p:cNvSpPr>
            <a:spLocks noGrp="1"/>
          </p:cNvSpPr>
          <p:nvPr>
            <p:ph type="sldNum" sz="quarter" idx="4294967295"/>
          </p:nvPr>
        </p:nvSpPr>
        <p:spPr>
          <a:xfrm>
            <a:off x="11533188" y="6689725"/>
            <a:ext cx="655637" cy="179388"/>
          </a:xfrm>
        </p:spPr>
        <p:txBody>
          <a:bodyPr/>
          <a:lstStyle/>
          <a:p>
            <a:pPr>
              <a:defRPr/>
            </a:pPr>
            <a:fld id="{4C0A3798-3E55-40AD-888C-464D28038119}" type="slidenum">
              <a:rPr lang="en-US" smtClean="0"/>
              <a:pPr>
                <a:defRPr/>
              </a:pPr>
              <a:t>9</a:t>
            </a:fld>
            <a:endParaRPr lang="en-US"/>
          </a:p>
        </p:txBody>
      </p:sp>
      <p:sp>
        <p:nvSpPr>
          <p:cNvPr id="5" name="Flowchart: Connector 4">
            <a:extLst>
              <a:ext uri="{FF2B5EF4-FFF2-40B4-BE49-F238E27FC236}">
                <a16:creationId xmlns:a16="http://schemas.microsoft.com/office/drawing/2014/main" id="{71F3B6DE-AB6E-4FEC-B9FD-2CB3472C7D9D}"/>
              </a:ext>
            </a:extLst>
          </p:cNvPr>
          <p:cNvSpPr/>
          <p:nvPr/>
        </p:nvSpPr>
        <p:spPr>
          <a:xfrm>
            <a:off x="4094162" y="1428750"/>
            <a:ext cx="4000500" cy="4000500"/>
          </a:xfrm>
          <a:prstGeom prst="flowChartConnector">
            <a:avLst/>
          </a:prstGeom>
          <a:solidFill>
            <a:schemeClr val="bg1"/>
          </a:solidFill>
          <a:ln w="127000">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0DA49C7-3366-415D-A645-D02EBEC869E0}"/>
              </a:ext>
            </a:extLst>
          </p:cNvPr>
          <p:cNvSpPr txBox="1">
            <a:spLocks/>
          </p:cNvSpPr>
          <p:nvPr/>
        </p:nvSpPr>
        <p:spPr>
          <a:xfrm>
            <a:off x="4094162" y="2805720"/>
            <a:ext cx="4000500" cy="1246560"/>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latin typeface="Arial Rounded MT Bold" panose="020F0704030504030204" pitchFamily="34" charset="0"/>
              </a:rPr>
              <a:t>Social/Group</a:t>
            </a:r>
          </a:p>
          <a:p>
            <a:pPr algn="ctr"/>
            <a:r>
              <a:rPr lang="en-US" dirty="0">
                <a:latin typeface="Arial Rounded MT Bold" panose="020F0704030504030204" pitchFamily="34" charset="0"/>
              </a:rPr>
              <a:t>Dynamics</a:t>
            </a:r>
          </a:p>
        </p:txBody>
      </p:sp>
    </p:spTree>
    <p:extLst>
      <p:ext uri="{BB962C8B-B14F-4D97-AF65-F5344CB8AC3E}">
        <p14:creationId xmlns:p14="http://schemas.microsoft.com/office/powerpoint/2010/main" val="522337319"/>
      </p:ext>
    </p:extLst>
  </p:cSld>
  <p:clrMapOvr>
    <a:masterClrMapping/>
  </p:clrMapOvr>
</p:sld>
</file>

<file path=ppt/theme/theme1.xml><?xml version="1.0" encoding="utf-8"?>
<a:theme xmlns:a="http://schemas.openxmlformats.org/drawingml/2006/main" name="FHI 360 Theme">
  <a:themeElements>
    <a:clrScheme name="CHOICE VTOT">
      <a:dk1>
        <a:srgbClr val="14375A"/>
      </a:dk1>
      <a:lt1>
        <a:srgbClr val="FFFFFF"/>
      </a:lt1>
      <a:dk2>
        <a:srgbClr val="13717C"/>
      </a:dk2>
      <a:lt2>
        <a:srgbClr val="FFFFFF"/>
      </a:lt2>
      <a:accent1>
        <a:srgbClr val="87C781"/>
      </a:accent1>
      <a:accent2>
        <a:srgbClr val="C4DA66"/>
      </a:accent2>
      <a:accent3>
        <a:srgbClr val="D8D348"/>
      </a:accent3>
      <a:accent4>
        <a:srgbClr val="C1C73E"/>
      </a:accent4>
      <a:accent5>
        <a:srgbClr val="BD3093"/>
      </a:accent5>
      <a:accent6>
        <a:srgbClr val="00B0D4"/>
      </a:accent6>
      <a:hlink>
        <a:srgbClr val="F36421"/>
      </a:hlink>
      <a:folHlink>
        <a:srgbClr val="FAC60F"/>
      </a:folHlink>
    </a:clrScheme>
    <a:fontScheme name="FHI 360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HI 360 Theme Title">
  <a:themeElements>
    <a:clrScheme name="CHOICE VTOT">
      <a:dk1>
        <a:srgbClr val="14375A"/>
      </a:dk1>
      <a:lt1>
        <a:srgbClr val="FFFFFF"/>
      </a:lt1>
      <a:dk2>
        <a:srgbClr val="13717C"/>
      </a:dk2>
      <a:lt2>
        <a:srgbClr val="FFFFFF"/>
      </a:lt2>
      <a:accent1>
        <a:srgbClr val="87C781"/>
      </a:accent1>
      <a:accent2>
        <a:srgbClr val="C4DA66"/>
      </a:accent2>
      <a:accent3>
        <a:srgbClr val="D8D348"/>
      </a:accent3>
      <a:accent4>
        <a:srgbClr val="C1C73E"/>
      </a:accent4>
      <a:accent5>
        <a:srgbClr val="BD3093"/>
      </a:accent5>
      <a:accent6>
        <a:srgbClr val="00B0D4"/>
      </a:accent6>
      <a:hlink>
        <a:srgbClr val="F36421"/>
      </a:hlink>
      <a:folHlink>
        <a:srgbClr val="FAC60F"/>
      </a:folHlink>
    </a:clrScheme>
    <a:fontScheme name="FHI 360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cc924ab-3496-4f1d-b287-b458aff32560">
      <UserInfo>
        <DisplayName>Kate Plourde</DisplayName>
        <AccountId>101</AccountId>
        <AccountType/>
      </UserInfo>
      <UserInfo>
        <DisplayName>Casey Bishopp</DisplayName>
        <AccountId>560</AccountId>
        <AccountType/>
      </UserInfo>
      <UserInfo>
        <DisplayName>Tutegyereize Lilian</DisplayName>
        <AccountId>581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9D4687743EB04580D9BB8359D99C20" ma:contentTypeVersion="13" ma:contentTypeDescription="Create a new document." ma:contentTypeScope="" ma:versionID="7ed861b74c3fe7091fb40b423c5b51f7">
  <xsd:schema xmlns:xsd="http://www.w3.org/2001/XMLSchema" xmlns:xs="http://www.w3.org/2001/XMLSchema" xmlns:p="http://schemas.microsoft.com/office/2006/metadata/properties" xmlns:ns2="9118aac3-5381-49e4-a919-47355212438f" xmlns:ns3="fcc924ab-3496-4f1d-b287-b458aff32560" targetNamespace="http://schemas.microsoft.com/office/2006/metadata/properties" ma:root="true" ma:fieldsID="ae18d02b14ddd9b13639f76240cf6d70" ns2:_="" ns3:_="">
    <xsd:import namespace="9118aac3-5381-49e4-a919-47355212438f"/>
    <xsd:import namespace="fcc924ab-3496-4f1d-b287-b458aff325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18aac3-5381-49e4-a919-4735521243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c924ab-3496-4f1d-b287-b458aff3256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0A97154-8B1A-48FA-BED1-D0A33EC550D1}">
  <ds:schemaRefs>
    <ds:schemaRef ds:uri="fcc924ab-3496-4f1d-b287-b458aff3256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5C4FCC1-CF9F-4087-B7DA-F27A067A75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18aac3-5381-49e4-a919-47355212438f"/>
    <ds:schemaRef ds:uri="fcc924ab-3496-4f1d-b287-b458aff32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94E5AA-CD4E-4A28-AC8E-13C3D129EAF9}">
  <ds:schemaRefs>
    <ds:schemaRef ds:uri="http://schemas.microsoft.com/sharepoint/v3/contenttype/forms"/>
  </ds:schemaRefs>
</ds:datastoreItem>
</file>

<file path=customXml/itemProps4.xml><?xml version="1.0" encoding="utf-8"?>
<ds:datastoreItem xmlns:ds="http://schemas.openxmlformats.org/officeDocument/2006/customXml" ds:itemID="{27D45129-5F72-4791-900B-5B8FED38499D}">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240</TotalTime>
  <Words>712</Words>
  <Application>Microsoft Office PowerPoint</Application>
  <PresentationFormat>Custom</PresentationFormat>
  <Paragraphs>100</Paragraphs>
  <Slides>15</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Black</vt:lpstr>
      <vt:lpstr>Arial Rounded MT Bold</vt:lpstr>
      <vt:lpstr>Calibri</vt:lpstr>
      <vt:lpstr>Century Gothic</vt:lpstr>
      <vt:lpstr>FHI 360 Theme</vt:lpstr>
      <vt:lpstr>FHI 360 Theme Title</vt:lpstr>
      <vt:lpstr>PowerPoint Presentation</vt:lpstr>
      <vt:lpstr>PowerPoint Presentation</vt:lpstr>
      <vt:lpstr>Overview</vt:lpstr>
      <vt:lpstr>PowerPoint Presentation</vt:lpstr>
      <vt:lpstr>Participant Support: Challenge 1</vt:lpstr>
      <vt:lpstr>Participant Support: Challenge 2</vt:lpstr>
      <vt:lpstr>Participant Support: Challenge 3</vt:lpstr>
      <vt:lpstr>Participant Support: Challenge 4</vt:lpstr>
      <vt:lpstr>PowerPoint Presentation</vt:lpstr>
      <vt:lpstr>Group Dynamics: Challenge 1</vt:lpstr>
      <vt:lpstr>Group Dynamics: Challenge 2</vt:lpstr>
      <vt:lpstr>Group Dynamics: Challenge 3</vt:lpstr>
      <vt:lpstr>Group Dynamics: Challenge 4</vt:lpstr>
      <vt:lpstr>Acknowledgments</vt:lpstr>
      <vt:lpstr>PowerPoint Presentation</vt:lpstr>
    </vt:vector>
  </TitlesOfParts>
  <Company>Fathom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light colors, internal and external use</dc:title>
  <dc:creator>Efrat Levush</dc:creator>
  <cp:lastModifiedBy>Aubrey Weber</cp:lastModifiedBy>
  <cp:revision>4</cp:revision>
  <cp:lastPrinted>2014-06-11T16:50:59Z</cp:lastPrinted>
  <dcterms:created xsi:type="dcterms:W3CDTF">2011-07-01T12:16:51Z</dcterms:created>
  <dcterms:modified xsi:type="dcterms:W3CDTF">2021-12-09T16:47:45Z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der">
    <vt:lpwstr>6500.00000000000</vt:lpwstr>
  </property>
  <property fmtid="{D5CDD505-2E9C-101B-9397-08002B2CF9AE}" pid="4" name="ContentTypeId">
    <vt:lpwstr>0x010100939D4687743EB04580D9BB8359D99C20</vt:lpwstr>
  </property>
  <property fmtid="{D5CDD505-2E9C-101B-9397-08002B2CF9AE}" pid="5" name="_AdHocReviewCycleID">
    <vt:i4>-205191293</vt:i4>
  </property>
  <property fmtid="{D5CDD505-2E9C-101B-9397-08002B2CF9AE}" pid="6" name="_NewReviewCycle">
    <vt:lpwstr/>
  </property>
  <property fmtid="{D5CDD505-2E9C-101B-9397-08002B2CF9AE}" pid="7" name="_EmailSubject">
    <vt:lpwstr>Revised FHI 360 Powerpoint Template</vt:lpwstr>
  </property>
  <property fmtid="{D5CDD505-2E9C-101B-9397-08002B2CF9AE}" pid="8" name="_AuthorEmail">
    <vt:lpwstr>bcampbell@fhi360.org</vt:lpwstr>
  </property>
  <property fmtid="{D5CDD505-2E9C-101B-9397-08002B2CF9AE}" pid="9" name="_AuthorEmailDisplayName">
    <vt:lpwstr>Brian Campbell</vt:lpwstr>
  </property>
</Properties>
</file>