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sldIdLst>
    <p:sldId id="256" r:id="rId5"/>
    <p:sldId id="303" r:id="rId6"/>
    <p:sldId id="336" r:id="rId7"/>
    <p:sldId id="257" r:id="rId8"/>
    <p:sldId id="332" r:id="rId9"/>
    <p:sldId id="305" r:id="rId10"/>
    <p:sldId id="309" r:id="rId11"/>
    <p:sldId id="337" r:id="rId12"/>
    <p:sldId id="260" r:id="rId13"/>
    <p:sldId id="333" r:id="rId14"/>
    <p:sldId id="273" r:id="rId15"/>
    <p:sldId id="334" r:id="rId16"/>
    <p:sldId id="335" r:id="rId17"/>
    <p:sldId id="288" r:id="rId18"/>
    <p:sldId id="326" r:id="rId19"/>
    <p:sldId id="338" r:id="rId20"/>
    <p:sldId id="327" r:id="rId21"/>
    <p:sldId id="293" r:id="rId22"/>
    <p:sldId id="328" r:id="rId23"/>
    <p:sldId id="298" r:id="rId24"/>
    <p:sldId id="301" r:id="rId25"/>
    <p:sldId id="33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1FA104-F1DA-B60D-75E9-15AE16BF4D19}" name="bpedersen@fhi360.org" initials="bp" userId="S::urn:spo:guest#bpedersen@fhi360.org::" providerId="AD"/>
  <p188:author id="{3D7DB98F-C6C7-4565-4E81-8D11B6CCEC10}" name="Samiha Sherif" initials="SS" userId="S::ssherif@jhpiego.org::6ba61008-3493-489b-9f05-f6aa2cc0192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2194FF-1D2D-D86F-1E83-B0B74D497073}" v="1" dt="2022-05-13T11:56:07.388"/>
    <p1510:client id="{BDBBA173-04FC-8421-7AEC-ADCBFC5FDD44}" v="59" dt="2022-02-03T22:43:02.3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Brickson" userId="S::kbrickson@jhpiego.org::433ac5e7-e7b7-490b-8a44-601ba6d33589" providerId="AD" clId="Web-{74A7EA9E-B1C3-5F3D-1C2C-CAB29FFD1A43}"/>
    <pc:docChg chg="modSld">
      <pc:chgData name="Kate Brickson" userId="S::kbrickson@jhpiego.org::433ac5e7-e7b7-490b-8a44-601ba6d33589" providerId="AD" clId="Web-{74A7EA9E-B1C3-5F3D-1C2C-CAB29FFD1A43}" dt="2021-11-23T22:53:05.676" v="5" actId="14100"/>
      <pc:docMkLst>
        <pc:docMk/>
      </pc:docMkLst>
      <pc:sldChg chg="delSp">
        <pc:chgData name="Kate Brickson" userId="S::kbrickson@jhpiego.org::433ac5e7-e7b7-490b-8a44-601ba6d33589" providerId="AD" clId="Web-{74A7EA9E-B1C3-5F3D-1C2C-CAB29FFD1A43}" dt="2021-11-23T22:49:00.176" v="1"/>
        <pc:sldMkLst>
          <pc:docMk/>
          <pc:sldMk cId="296657001" sldId="256"/>
        </pc:sldMkLst>
        <pc:spChg chg="del">
          <ac:chgData name="Kate Brickson" userId="S::kbrickson@jhpiego.org::433ac5e7-e7b7-490b-8a44-601ba6d33589" providerId="AD" clId="Web-{74A7EA9E-B1C3-5F3D-1C2C-CAB29FFD1A43}" dt="2021-11-23T22:48:58.551" v="0"/>
          <ac:spMkLst>
            <pc:docMk/>
            <pc:sldMk cId="296657001" sldId="256"/>
            <ac:spMk id="4" creationId="{5B9F0664-CD94-4160-9775-22C77133B75B}"/>
          </ac:spMkLst>
        </pc:spChg>
        <pc:spChg chg="del">
          <ac:chgData name="Kate Brickson" userId="S::kbrickson@jhpiego.org::433ac5e7-e7b7-490b-8a44-601ba6d33589" providerId="AD" clId="Web-{74A7EA9E-B1C3-5F3D-1C2C-CAB29FFD1A43}" dt="2021-11-23T22:49:00.176" v="1"/>
          <ac:spMkLst>
            <pc:docMk/>
            <pc:sldMk cId="296657001" sldId="256"/>
            <ac:spMk id="5" creationId="{0C8C615D-D944-471A-B6D8-260F24143BD7}"/>
          </ac:spMkLst>
        </pc:spChg>
      </pc:sldChg>
      <pc:sldChg chg="modSp">
        <pc:chgData name="Kate Brickson" userId="S::kbrickson@jhpiego.org::433ac5e7-e7b7-490b-8a44-601ba6d33589" providerId="AD" clId="Web-{74A7EA9E-B1C3-5F3D-1C2C-CAB29FFD1A43}" dt="2021-11-23T22:53:05.676" v="5" actId="14100"/>
        <pc:sldMkLst>
          <pc:docMk/>
          <pc:sldMk cId="552809907" sldId="331"/>
        </pc:sldMkLst>
        <pc:spChg chg="mod">
          <ac:chgData name="Kate Brickson" userId="S::kbrickson@jhpiego.org::433ac5e7-e7b7-490b-8a44-601ba6d33589" providerId="AD" clId="Web-{74A7EA9E-B1C3-5F3D-1C2C-CAB29FFD1A43}" dt="2021-11-23T22:53:05.676" v="5" actId="14100"/>
          <ac:spMkLst>
            <pc:docMk/>
            <pc:sldMk cId="552809907" sldId="331"/>
            <ac:spMk id="3" creationId="{86BFFA1A-E6BA-4BF5-9599-E5B0C09908F3}"/>
          </ac:spMkLst>
        </pc:spChg>
      </pc:sldChg>
    </pc:docChg>
  </pc:docChgLst>
  <pc:docChgLst>
    <pc:chgData name="Samiha Sherif" userId="6ba61008-3493-489b-9f05-f6aa2cc01923" providerId="ADAL" clId="{D025F958-DFA8-4F71-A88B-7AF9A116776F}"/>
    <pc:docChg chg="custSel modSld">
      <pc:chgData name="Samiha Sherif" userId="6ba61008-3493-489b-9f05-f6aa2cc01923" providerId="ADAL" clId="{D025F958-DFA8-4F71-A88B-7AF9A116776F}" dt="2022-02-03T22:49:12.667" v="29" actId="20577"/>
      <pc:docMkLst>
        <pc:docMk/>
      </pc:docMkLst>
      <pc:sldChg chg="modSp">
        <pc:chgData name="Samiha Sherif" userId="6ba61008-3493-489b-9f05-f6aa2cc01923" providerId="ADAL" clId="{D025F958-DFA8-4F71-A88B-7AF9A116776F}" dt="2022-02-03T22:46:43.649" v="15" actId="27636"/>
        <pc:sldMkLst>
          <pc:docMk/>
          <pc:sldMk cId="1027086278" sldId="326"/>
        </pc:sldMkLst>
        <pc:spChg chg="mod">
          <ac:chgData name="Samiha Sherif" userId="6ba61008-3493-489b-9f05-f6aa2cc01923" providerId="ADAL" clId="{D025F958-DFA8-4F71-A88B-7AF9A116776F}" dt="2022-02-03T22:46:43.649" v="15" actId="27636"/>
          <ac:spMkLst>
            <pc:docMk/>
            <pc:sldMk cId="1027086278" sldId="326"/>
            <ac:spMk id="3" creationId="{1C37A38C-A61F-4B5B-815F-3B4D3C31FDC6}"/>
          </ac:spMkLst>
        </pc:spChg>
      </pc:sldChg>
      <pc:sldChg chg="modSp">
        <pc:chgData name="Samiha Sherif" userId="6ba61008-3493-489b-9f05-f6aa2cc01923" providerId="ADAL" clId="{D025F958-DFA8-4F71-A88B-7AF9A116776F}" dt="2022-02-03T22:49:12.667" v="29" actId="20577"/>
        <pc:sldMkLst>
          <pc:docMk/>
          <pc:sldMk cId="2204480923" sldId="327"/>
        </pc:sldMkLst>
        <pc:spChg chg="mod">
          <ac:chgData name="Samiha Sherif" userId="6ba61008-3493-489b-9f05-f6aa2cc01923" providerId="ADAL" clId="{D025F958-DFA8-4F71-A88B-7AF9A116776F}" dt="2022-02-03T22:49:12.667" v="29" actId="20577"/>
          <ac:spMkLst>
            <pc:docMk/>
            <pc:sldMk cId="2204480923" sldId="327"/>
            <ac:spMk id="3" creationId="{ABB8048A-71D8-4AA7-A78B-ED1DDC4178EC}"/>
          </ac:spMkLst>
        </pc:spChg>
      </pc:sldChg>
      <pc:sldChg chg="modSp">
        <pc:chgData name="Samiha Sherif" userId="6ba61008-3493-489b-9f05-f6aa2cc01923" providerId="ADAL" clId="{D025F958-DFA8-4F71-A88B-7AF9A116776F}" dt="2022-02-03T22:48:22.785" v="23" actId="27636"/>
        <pc:sldMkLst>
          <pc:docMk/>
          <pc:sldMk cId="2795311552" sldId="338"/>
        </pc:sldMkLst>
        <pc:spChg chg="mod">
          <ac:chgData name="Samiha Sherif" userId="6ba61008-3493-489b-9f05-f6aa2cc01923" providerId="ADAL" clId="{D025F958-DFA8-4F71-A88B-7AF9A116776F}" dt="2022-02-03T22:48:22.785" v="23" actId="27636"/>
          <ac:spMkLst>
            <pc:docMk/>
            <pc:sldMk cId="2795311552" sldId="338"/>
            <ac:spMk id="3" creationId="{1C37A38C-A61F-4B5B-815F-3B4D3C31FDC6}"/>
          </ac:spMkLst>
        </pc:spChg>
      </pc:sldChg>
    </pc:docChg>
  </pc:docChgLst>
  <pc:docChgLst>
    <pc:chgData name="bpedersen@fhi360.org" userId="S::urn:spo:guest#bpedersen@fhi360.org::" providerId="AD" clId="Web-{BD9EF810-6805-48D3-9670-AA6C005E7DE6}"/>
    <pc:docChg chg="mod modSld">
      <pc:chgData name="bpedersen@fhi360.org" userId="S::urn:spo:guest#bpedersen@fhi360.org::" providerId="AD" clId="Web-{BD9EF810-6805-48D3-9670-AA6C005E7DE6}" dt="2021-11-19T17:03:22.437" v="9" actId="20577"/>
      <pc:docMkLst>
        <pc:docMk/>
      </pc:docMkLst>
      <pc:sldChg chg="addCm">
        <pc:chgData name="bpedersen@fhi360.org" userId="S::urn:spo:guest#bpedersen@fhi360.org::" providerId="AD" clId="Web-{BD9EF810-6805-48D3-9670-AA6C005E7DE6}" dt="2021-11-19T17:01:56.262" v="6"/>
        <pc:sldMkLst>
          <pc:docMk/>
          <pc:sldMk cId="296657001" sldId="256"/>
        </pc:sldMkLst>
      </pc:sldChg>
      <pc:sldChg chg="modSp">
        <pc:chgData name="bpedersen@fhi360.org" userId="S::urn:spo:guest#bpedersen@fhi360.org::" providerId="AD" clId="Web-{BD9EF810-6805-48D3-9670-AA6C005E7DE6}" dt="2021-11-19T16:57:56.272" v="2" actId="20577"/>
        <pc:sldMkLst>
          <pc:docMk/>
          <pc:sldMk cId="1098959610" sldId="257"/>
        </pc:sldMkLst>
        <pc:spChg chg="mod">
          <ac:chgData name="bpedersen@fhi360.org" userId="S::urn:spo:guest#bpedersen@fhi360.org::" providerId="AD" clId="Web-{BD9EF810-6805-48D3-9670-AA6C005E7DE6}" dt="2021-11-19T16:57:56.272" v="2" actId="20577"/>
          <ac:spMkLst>
            <pc:docMk/>
            <pc:sldMk cId="1098959610" sldId="257"/>
            <ac:spMk id="3" creationId="{D2024C31-5DC1-415B-9D5E-944E917CA2ED}"/>
          </ac:spMkLst>
        </pc:spChg>
      </pc:sldChg>
      <pc:sldChg chg="modSp">
        <pc:chgData name="bpedersen@fhi360.org" userId="S::urn:spo:guest#bpedersen@fhi360.org::" providerId="AD" clId="Web-{BD9EF810-6805-48D3-9670-AA6C005E7DE6}" dt="2021-11-19T17:02:58.514" v="7" actId="20577"/>
        <pc:sldMkLst>
          <pc:docMk/>
          <pc:sldMk cId="2766057695" sldId="273"/>
        </pc:sldMkLst>
        <pc:spChg chg="mod">
          <ac:chgData name="bpedersen@fhi360.org" userId="S::urn:spo:guest#bpedersen@fhi360.org::" providerId="AD" clId="Web-{BD9EF810-6805-48D3-9670-AA6C005E7DE6}" dt="2021-11-19T17:02:58.514" v="7" actId="20577"/>
          <ac:spMkLst>
            <pc:docMk/>
            <pc:sldMk cId="2766057695" sldId="273"/>
            <ac:spMk id="3" creationId="{03D64C7D-EE68-4DC2-8C0C-E2228A1F3F1F}"/>
          </ac:spMkLst>
        </pc:spChg>
      </pc:sldChg>
      <pc:sldChg chg="modSp">
        <pc:chgData name="bpedersen@fhi360.org" userId="S::urn:spo:guest#bpedersen@fhi360.org::" providerId="AD" clId="Web-{BD9EF810-6805-48D3-9670-AA6C005E7DE6}" dt="2021-11-19T17:03:16.874" v="8" actId="20577"/>
        <pc:sldMkLst>
          <pc:docMk/>
          <pc:sldMk cId="1310727781" sldId="288"/>
        </pc:sldMkLst>
        <pc:spChg chg="mod">
          <ac:chgData name="bpedersen@fhi360.org" userId="S::urn:spo:guest#bpedersen@fhi360.org::" providerId="AD" clId="Web-{BD9EF810-6805-48D3-9670-AA6C005E7DE6}" dt="2021-11-19T17:03:16.874" v="8" actId="20577"/>
          <ac:spMkLst>
            <pc:docMk/>
            <pc:sldMk cId="1310727781" sldId="288"/>
            <ac:spMk id="2" creationId="{177564D9-830E-4370-885C-885CE4A1707C}"/>
          </ac:spMkLst>
        </pc:spChg>
      </pc:sldChg>
    </pc:docChg>
  </pc:docChgLst>
  <pc:docChgLst>
    <pc:chgData name="Samiha Sherif" userId="S::ssherif@jhpiego.org::6ba61008-3493-489b-9f05-f6aa2cc01923" providerId="AD" clId="Web-{C3711C7E-B390-6F1C-A599-A726EDE37B17}"/>
    <pc:docChg chg="mod addSld modSld">
      <pc:chgData name="Samiha Sherif" userId="S::ssherif@jhpiego.org::6ba61008-3493-489b-9f05-f6aa2cc01923" providerId="AD" clId="Web-{C3711C7E-B390-6F1C-A599-A726EDE37B17}" dt="2022-01-06T18:44:29.824" v="161" actId="20577"/>
      <pc:docMkLst>
        <pc:docMk/>
      </pc:docMkLst>
      <pc:sldChg chg="modSp">
        <pc:chgData name="Samiha Sherif" userId="S::ssherif@jhpiego.org::6ba61008-3493-489b-9f05-f6aa2cc01923" providerId="AD" clId="Web-{C3711C7E-B390-6F1C-A599-A726EDE37B17}" dt="2022-01-06T18:44:29.824" v="161" actId="20577"/>
        <pc:sldMkLst>
          <pc:docMk/>
          <pc:sldMk cId="1027086278" sldId="326"/>
        </pc:sldMkLst>
        <pc:spChg chg="mod">
          <ac:chgData name="Samiha Sherif" userId="S::ssherif@jhpiego.org::6ba61008-3493-489b-9f05-f6aa2cc01923" providerId="AD" clId="Web-{C3711C7E-B390-6F1C-A599-A726EDE37B17}" dt="2022-01-06T18:44:29.824" v="161" actId="20577"/>
          <ac:spMkLst>
            <pc:docMk/>
            <pc:sldMk cId="1027086278" sldId="326"/>
            <ac:spMk id="3" creationId="{1C37A38C-A61F-4B5B-815F-3B4D3C31FDC6}"/>
          </ac:spMkLst>
        </pc:spChg>
      </pc:sldChg>
    </pc:docChg>
  </pc:docChgLst>
  <pc:docChgLst>
    <pc:chgData name="Samiha Sherif" userId="S::ssherif@jhpiego.org::6ba61008-3493-489b-9f05-f6aa2cc01923" providerId="AD" clId="Web-{03143EC4-02B5-C932-E2DE-3A613505EB0A}"/>
    <pc:docChg chg="modSld">
      <pc:chgData name="Samiha Sherif" userId="S::ssherif@jhpiego.org::6ba61008-3493-489b-9f05-f6aa2cc01923" providerId="AD" clId="Web-{03143EC4-02B5-C932-E2DE-3A613505EB0A}" dt="2021-11-23T18:04:26.866" v="43" actId="14100"/>
      <pc:docMkLst>
        <pc:docMk/>
      </pc:docMkLst>
      <pc:sldChg chg="addSp delSp modSp">
        <pc:chgData name="Samiha Sherif" userId="S::ssherif@jhpiego.org::6ba61008-3493-489b-9f05-f6aa2cc01923" providerId="AD" clId="Web-{03143EC4-02B5-C932-E2DE-3A613505EB0A}" dt="2021-11-23T16:00:14.728" v="28" actId="14100"/>
        <pc:sldMkLst>
          <pc:docMk/>
          <pc:sldMk cId="1464346395" sldId="260"/>
        </pc:sldMkLst>
        <pc:spChg chg="del">
          <ac:chgData name="Samiha Sherif" userId="S::ssherif@jhpiego.org::6ba61008-3493-489b-9f05-f6aa2cc01923" providerId="AD" clId="Web-{03143EC4-02B5-C932-E2DE-3A613505EB0A}" dt="2021-11-23T15:56:57.628" v="2"/>
          <ac:spMkLst>
            <pc:docMk/>
            <pc:sldMk cId="1464346395" sldId="260"/>
            <ac:spMk id="4" creationId="{3AFDAAC0-0B7B-46CC-B65F-5A97990CF1AC}"/>
          </ac:spMkLst>
        </pc:spChg>
        <pc:spChg chg="add del mod">
          <ac:chgData name="Samiha Sherif" userId="S::ssherif@jhpiego.org::6ba61008-3493-489b-9f05-f6aa2cc01923" providerId="AD" clId="Web-{03143EC4-02B5-C932-E2DE-3A613505EB0A}" dt="2021-11-23T15:57:14.223" v="7"/>
          <ac:spMkLst>
            <pc:docMk/>
            <pc:sldMk cId="1464346395" sldId="260"/>
            <ac:spMk id="8" creationId="{87C706D6-AF70-4848-9A35-68D896A5FFC2}"/>
          </ac:spMkLst>
        </pc:spChg>
        <pc:spChg chg="add del mod">
          <ac:chgData name="Samiha Sherif" userId="S::ssherif@jhpiego.org::6ba61008-3493-489b-9f05-f6aa2cc01923" providerId="AD" clId="Web-{03143EC4-02B5-C932-E2DE-3A613505EB0A}" dt="2021-11-23T15:57:45.255" v="10"/>
          <ac:spMkLst>
            <pc:docMk/>
            <pc:sldMk cId="1464346395" sldId="260"/>
            <ac:spMk id="10" creationId="{ABC24BCB-60FD-44CE-BBD9-E2480CCA6F50}"/>
          </ac:spMkLst>
        </pc:spChg>
        <pc:spChg chg="add del mod">
          <ac:chgData name="Samiha Sherif" userId="S::ssherif@jhpiego.org::6ba61008-3493-489b-9f05-f6aa2cc01923" providerId="AD" clId="Web-{03143EC4-02B5-C932-E2DE-3A613505EB0A}" dt="2021-11-23T15:58:46.272" v="14"/>
          <ac:spMkLst>
            <pc:docMk/>
            <pc:sldMk cId="1464346395" sldId="260"/>
            <ac:spMk id="13" creationId="{D2BCEF9E-D180-4621-BB02-40F6CB1BC0E6}"/>
          </ac:spMkLst>
        </pc:spChg>
        <pc:spChg chg="add del mod">
          <ac:chgData name="Samiha Sherif" userId="S::ssherif@jhpiego.org::6ba61008-3493-489b-9f05-f6aa2cc01923" providerId="AD" clId="Web-{03143EC4-02B5-C932-E2DE-3A613505EB0A}" dt="2021-11-23T15:59:27.977" v="16"/>
          <ac:spMkLst>
            <pc:docMk/>
            <pc:sldMk cId="1464346395" sldId="260"/>
            <ac:spMk id="16" creationId="{8C251E43-3982-4277-B9F8-2E5EE4739948}"/>
          </ac:spMkLst>
        </pc:spChg>
        <pc:spChg chg="add del mod">
          <ac:chgData name="Samiha Sherif" userId="S::ssherif@jhpiego.org::6ba61008-3493-489b-9f05-f6aa2cc01923" providerId="AD" clId="Web-{03143EC4-02B5-C932-E2DE-3A613505EB0A}" dt="2021-11-23T15:59:49.149" v="21"/>
          <ac:spMkLst>
            <pc:docMk/>
            <pc:sldMk cId="1464346395" sldId="260"/>
            <ac:spMk id="19" creationId="{332BD0DA-9236-421A-8618-DD4EA27C28C9}"/>
          </ac:spMkLst>
        </pc:spChg>
        <pc:picChg chg="del">
          <ac:chgData name="Samiha Sherif" userId="S::ssherif@jhpiego.org::6ba61008-3493-489b-9f05-f6aa2cc01923" providerId="AD" clId="Web-{03143EC4-02B5-C932-E2DE-3A613505EB0A}" dt="2021-11-23T15:59:51.008" v="22"/>
          <ac:picMkLst>
            <pc:docMk/>
            <pc:sldMk cId="1464346395" sldId="260"/>
            <ac:picMk id="5" creationId="{F4891476-BE90-49D9-9186-907F8864B05F}"/>
          </ac:picMkLst>
        </pc:picChg>
        <pc:picChg chg="add del mod ord modCrop">
          <ac:chgData name="Samiha Sherif" userId="S::ssherif@jhpiego.org::6ba61008-3493-489b-9f05-f6aa2cc01923" providerId="AD" clId="Web-{03143EC4-02B5-C932-E2DE-3A613505EB0A}" dt="2021-11-23T15:57:22.332" v="9"/>
          <ac:picMkLst>
            <pc:docMk/>
            <pc:sldMk cId="1464346395" sldId="260"/>
            <ac:picMk id="6" creationId="{E8D0C06A-77F0-4249-81A1-65F0AFC7841F}"/>
          </ac:picMkLst>
        </pc:picChg>
        <pc:picChg chg="add del mod ord modCrop">
          <ac:chgData name="Samiha Sherif" userId="S::ssherif@jhpiego.org::6ba61008-3493-489b-9f05-f6aa2cc01923" providerId="AD" clId="Web-{03143EC4-02B5-C932-E2DE-3A613505EB0A}" dt="2021-11-23T15:57:57.896" v="13"/>
          <ac:picMkLst>
            <pc:docMk/>
            <pc:sldMk cId="1464346395" sldId="260"/>
            <ac:picMk id="11" creationId="{71CA507E-F4AA-497B-BA95-B4010DE05AE0}"/>
          </ac:picMkLst>
        </pc:picChg>
        <pc:picChg chg="add del mod ord modCrop">
          <ac:chgData name="Samiha Sherif" userId="S::ssherif@jhpiego.org::6ba61008-3493-489b-9f05-f6aa2cc01923" providerId="AD" clId="Web-{03143EC4-02B5-C932-E2DE-3A613505EB0A}" dt="2021-11-23T15:58:52.335" v="15"/>
          <ac:picMkLst>
            <pc:docMk/>
            <pc:sldMk cId="1464346395" sldId="260"/>
            <ac:picMk id="14" creationId="{46BB19F2-436E-49F4-B1E6-5739FE6AC887}"/>
          </ac:picMkLst>
        </pc:picChg>
        <pc:picChg chg="add del mod ord modCrop">
          <ac:chgData name="Samiha Sherif" userId="S::ssherif@jhpiego.org::6ba61008-3493-489b-9f05-f6aa2cc01923" providerId="AD" clId="Web-{03143EC4-02B5-C932-E2DE-3A613505EB0A}" dt="2021-11-23T15:59:45.524" v="20"/>
          <ac:picMkLst>
            <pc:docMk/>
            <pc:sldMk cId="1464346395" sldId="260"/>
            <ac:picMk id="17" creationId="{70CC7227-A707-415F-8650-60CE1C861E98}"/>
          </ac:picMkLst>
        </pc:picChg>
        <pc:picChg chg="add mod">
          <ac:chgData name="Samiha Sherif" userId="S::ssherif@jhpiego.org::6ba61008-3493-489b-9f05-f6aa2cc01923" providerId="AD" clId="Web-{03143EC4-02B5-C932-E2DE-3A613505EB0A}" dt="2021-11-23T16:00:14.728" v="28" actId="14100"/>
          <ac:picMkLst>
            <pc:docMk/>
            <pc:sldMk cId="1464346395" sldId="260"/>
            <ac:picMk id="20" creationId="{594F5A9B-0660-4579-88A6-30871D5AE4D2}"/>
          </ac:picMkLst>
        </pc:picChg>
      </pc:sldChg>
      <pc:sldChg chg="modNotes">
        <pc:chgData name="Samiha Sherif" userId="S::ssherif@jhpiego.org::6ba61008-3493-489b-9f05-f6aa2cc01923" providerId="AD" clId="Web-{03143EC4-02B5-C932-E2DE-3A613505EB0A}" dt="2021-11-23T15:49:44.865" v="1"/>
        <pc:sldMkLst>
          <pc:docMk/>
          <pc:sldMk cId="3681362626" sldId="309"/>
        </pc:sldMkLst>
      </pc:sldChg>
      <pc:sldChg chg="addSp modSp">
        <pc:chgData name="Samiha Sherif" userId="S::ssherif@jhpiego.org::6ba61008-3493-489b-9f05-f6aa2cc01923" providerId="AD" clId="Web-{03143EC4-02B5-C932-E2DE-3A613505EB0A}" dt="2021-11-23T18:04:26.866" v="43" actId="14100"/>
        <pc:sldMkLst>
          <pc:docMk/>
          <pc:sldMk cId="552809907" sldId="331"/>
        </pc:sldMkLst>
        <pc:spChg chg="mod">
          <ac:chgData name="Samiha Sherif" userId="S::ssherif@jhpiego.org::6ba61008-3493-489b-9f05-f6aa2cc01923" providerId="AD" clId="Web-{03143EC4-02B5-C932-E2DE-3A613505EB0A}" dt="2021-11-23T18:03:39.301" v="38" actId="20577"/>
          <ac:spMkLst>
            <pc:docMk/>
            <pc:sldMk cId="552809907" sldId="331"/>
            <ac:spMk id="3" creationId="{86BFFA1A-E6BA-4BF5-9599-E5B0C09908F3}"/>
          </ac:spMkLst>
        </pc:spChg>
        <pc:picChg chg="add mod">
          <ac:chgData name="Samiha Sherif" userId="S::ssherif@jhpiego.org::6ba61008-3493-489b-9f05-f6aa2cc01923" providerId="AD" clId="Web-{03143EC4-02B5-C932-E2DE-3A613505EB0A}" dt="2021-11-23T18:04:26.866" v="43" actId="14100"/>
          <ac:picMkLst>
            <pc:docMk/>
            <pc:sldMk cId="552809907" sldId="331"/>
            <ac:picMk id="4" creationId="{46533291-F2EA-4D8B-B855-927DF66E7872}"/>
          </ac:picMkLst>
        </pc:picChg>
      </pc:sldChg>
    </pc:docChg>
  </pc:docChgLst>
  <pc:docChgLst>
    <pc:chgData name="Samiha Sherif" userId="S::ssherif@jhpiego.org::6ba61008-3493-489b-9f05-f6aa2cc01923" providerId="AD" clId="Web-{E4E4D18E-4E10-3D89-694B-F0125329375B}"/>
    <pc:docChg chg="addSld delSld modSld">
      <pc:chgData name="Samiha Sherif" userId="S::ssherif@jhpiego.org::6ba61008-3493-489b-9f05-f6aa2cc01923" providerId="AD" clId="Web-{E4E4D18E-4E10-3D89-694B-F0125329375B}" dt="2022-01-10T18:12:13.756" v="849" actId="20577"/>
      <pc:docMkLst>
        <pc:docMk/>
      </pc:docMkLst>
      <pc:sldChg chg="modSp">
        <pc:chgData name="Samiha Sherif" userId="S::ssherif@jhpiego.org::6ba61008-3493-489b-9f05-f6aa2cc01923" providerId="AD" clId="Web-{E4E4D18E-4E10-3D89-694B-F0125329375B}" dt="2022-01-10T16:11:17.749" v="2" actId="20577"/>
        <pc:sldMkLst>
          <pc:docMk/>
          <pc:sldMk cId="1098959610" sldId="257"/>
        </pc:sldMkLst>
        <pc:spChg chg="mod">
          <ac:chgData name="Samiha Sherif" userId="S::ssherif@jhpiego.org::6ba61008-3493-489b-9f05-f6aa2cc01923" providerId="AD" clId="Web-{E4E4D18E-4E10-3D89-694B-F0125329375B}" dt="2022-01-10T16:11:17.749" v="2" actId="20577"/>
          <ac:spMkLst>
            <pc:docMk/>
            <pc:sldMk cId="1098959610" sldId="257"/>
            <ac:spMk id="3" creationId="{D2024C31-5DC1-415B-9D5E-944E917CA2ED}"/>
          </ac:spMkLst>
        </pc:spChg>
      </pc:sldChg>
      <pc:sldChg chg="modSp">
        <pc:chgData name="Samiha Sherif" userId="S::ssherif@jhpiego.org::6ba61008-3493-489b-9f05-f6aa2cc01923" providerId="AD" clId="Web-{E4E4D18E-4E10-3D89-694B-F0125329375B}" dt="2022-01-10T18:10:47.317" v="844" actId="20577"/>
        <pc:sldMkLst>
          <pc:docMk/>
          <pc:sldMk cId="1027086278" sldId="326"/>
        </pc:sldMkLst>
        <pc:spChg chg="mod">
          <ac:chgData name="Samiha Sherif" userId="S::ssherif@jhpiego.org::6ba61008-3493-489b-9f05-f6aa2cc01923" providerId="AD" clId="Web-{E4E4D18E-4E10-3D89-694B-F0125329375B}" dt="2022-01-10T18:10:47.317" v="844" actId="20577"/>
          <ac:spMkLst>
            <pc:docMk/>
            <pc:sldMk cId="1027086278" sldId="326"/>
            <ac:spMk id="3" creationId="{1C37A38C-A61F-4B5B-815F-3B4D3C31FDC6}"/>
          </ac:spMkLst>
        </pc:spChg>
      </pc:sldChg>
      <pc:sldChg chg="modSp">
        <pc:chgData name="Samiha Sherif" userId="S::ssherif@jhpiego.org::6ba61008-3493-489b-9f05-f6aa2cc01923" providerId="AD" clId="Web-{E4E4D18E-4E10-3D89-694B-F0125329375B}" dt="2022-01-10T17:58:30.662" v="450" actId="20577"/>
        <pc:sldMkLst>
          <pc:docMk/>
          <pc:sldMk cId="2204480923" sldId="327"/>
        </pc:sldMkLst>
        <pc:spChg chg="mod">
          <ac:chgData name="Samiha Sherif" userId="S::ssherif@jhpiego.org::6ba61008-3493-489b-9f05-f6aa2cc01923" providerId="AD" clId="Web-{E4E4D18E-4E10-3D89-694B-F0125329375B}" dt="2022-01-10T17:58:30.662" v="450" actId="20577"/>
          <ac:spMkLst>
            <pc:docMk/>
            <pc:sldMk cId="2204480923" sldId="327"/>
            <ac:spMk id="3" creationId="{ABB8048A-71D8-4AA7-A78B-ED1DDC4178EC}"/>
          </ac:spMkLst>
        </pc:spChg>
      </pc:sldChg>
    </pc:docChg>
  </pc:docChgLst>
  <pc:docChgLst>
    <pc:chgData name="Sarah Fisher" userId="S::sfisher@jhpiego.org::04c265d1-1d5d-4731-a437-3b144772a8ab" providerId="AD" clId="Web-{0F2194FF-1D2D-D86F-1E83-B0B74D497073}"/>
    <pc:docChg chg="">
      <pc:chgData name="Sarah Fisher" userId="S::sfisher@jhpiego.org::04c265d1-1d5d-4731-a437-3b144772a8ab" providerId="AD" clId="Web-{0F2194FF-1D2D-D86F-1E83-B0B74D497073}" dt="2022-05-13T11:56:07.388" v="0"/>
      <pc:docMkLst>
        <pc:docMk/>
      </pc:docMkLst>
      <pc:sldChg chg="delCm">
        <pc:chgData name="Sarah Fisher" userId="S::sfisher@jhpiego.org::04c265d1-1d5d-4731-a437-3b144772a8ab" providerId="AD" clId="Web-{0F2194FF-1D2D-D86F-1E83-B0B74D497073}" dt="2022-05-13T11:56:07.388" v="0"/>
        <pc:sldMkLst>
          <pc:docMk/>
          <pc:sldMk cId="296657001" sldId="256"/>
        </pc:sldMkLst>
      </pc:sldChg>
    </pc:docChg>
  </pc:docChgLst>
  <pc:docChgLst>
    <pc:chgData name="Manya Dotson" userId="S::mdotson@jhpiego.org::f4d44d99-f22f-4cb1-873d-0632ea624526" providerId="AD" clId="Web-{882D40CA-BE36-4AB5-BA31-C8DA1AC808B9}"/>
    <pc:docChg chg="addSld delSld modSld">
      <pc:chgData name="Manya Dotson" userId="S::mdotson@jhpiego.org::f4d44d99-f22f-4cb1-873d-0632ea624526" providerId="AD" clId="Web-{882D40CA-BE36-4AB5-BA31-C8DA1AC808B9}" dt="2021-11-23T16:09:44.127" v="1879" actId="20577"/>
      <pc:docMkLst>
        <pc:docMk/>
      </pc:docMkLst>
      <pc:sldChg chg="modSp modNotes">
        <pc:chgData name="Manya Dotson" userId="S::mdotson@jhpiego.org::f4d44d99-f22f-4cb1-873d-0632ea624526" providerId="AD" clId="Web-{882D40CA-BE36-4AB5-BA31-C8DA1AC808B9}" dt="2021-11-23T16:06:26.576" v="1815" actId="20577"/>
        <pc:sldMkLst>
          <pc:docMk/>
          <pc:sldMk cId="1098959610" sldId="257"/>
        </pc:sldMkLst>
        <pc:spChg chg="mod">
          <ac:chgData name="Manya Dotson" userId="S::mdotson@jhpiego.org::f4d44d99-f22f-4cb1-873d-0632ea624526" providerId="AD" clId="Web-{882D40CA-BE36-4AB5-BA31-C8DA1AC808B9}" dt="2021-11-23T16:06:26.576" v="1815" actId="20577"/>
          <ac:spMkLst>
            <pc:docMk/>
            <pc:sldMk cId="1098959610" sldId="257"/>
            <ac:spMk id="3" creationId="{D2024C31-5DC1-415B-9D5E-944E917CA2ED}"/>
          </ac:spMkLst>
        </pc:spChg>
      </pc:sldChg>
      <pc:sldChg chg="modSp">
        <pc:chgData name="Manya Dotson" userId="S::mdotson@jhpiego.org::f4d44d99-f22f-4cb1-873d-0632ea624526" providerId="AD" clId="Web-{882D40CA-BE36-4AB5-BA31-C8DA1AC808B9}" dt="2021-11-23T15:55:52.767" v="1430" actId="20577"/>
        <pc:sldMkLst>
          <pc:docMk/>
          <pc:sldMk cId="1464346395" sldId="260"/>
        </pc:sldMkLst>
        <pc:spChg chg="mod">
          <ac:chgData name="Manya Dotson" userId="S::mdotson@jhpiego.org::f4d44d99-f22f-4cb1-873d-0632ea624526" providerId="AD" clId="Web-{882D40CA-BE36-4AB5-BA31-C8DA1AC808B9}" dt="2021-11-23T15:55:52.767" v="1430" actId="20577"/>
          <ac:spMkLst>
            <pc:docMk/>
            <pc:sldMk cId="1464346395" sldId="260"/>
            <ac:spMk id="3" creationId="{B2F2A43F-FC0F-44C9-8621-7B679F822B35}"/>
          </ac:spMkLst>
        </pc:spChg>
        <pc:picChg chg="mod">
          <ac:chgData name="Manya Dotson" userId="S::mdotson@jhpiego.org::f4d44d99-f22f-4cb1-873d-0632ea624526" providerId="AD" clId="Web-{882D40CA-BE36-4AB5-BA31-C8DA1AC808B9}" dt="2021-11-23T15:55:05.407" v="1375" actId="14100"/>
          <ac:picMkLst>
            <pc:docMk/>
            <pc:sldMk cId="1464346395" sldId="260"/>
            <ac:picMk id="5" creationId="{F4891476-BE90-49D9-9186-907F8864B05F}"/>
          </ac:picMkLst>
        </pc:picChg>
      </pc:sldChg>
      <pc:sldChg chg="modSp modNotes">
        <pc:chgData name="Manya Dotson" userId="S::mdotson@jhpiego.org::f4d44d99-f22f-4cb1-873d-0632ea624526" providerId="AD" clId="Web-{882D40CA-BE36-4AB5-BA31-C8DA1AC808B9}" dt="2021-11-23T15:58:21.973" v="1549"/>
        <pc:sldMkLst>
          <pc:docMk/>
          <pc:sldMk cId="2766057695" sldId="273"/>
        </pc:sldMkLst>
        <pc:spChg chg="mod">
          <ac:chgData name="Manya Dotson" userId="S::mdotson@jhpiego.org::f4d44d99-f22f-4cb1-873d-0632ea624526" providerId="AD" clId="Web-{882D40CA-BE36-4AB5-BA31-C8DA1AC808B9}" dt="2021-11-23T15:57:30.347" v="1533" actId="20577"/>
          <ac:spMkLst>
            <pc:docMk/>
            <pc:sldMk cId="2766057695" sldId="273"/>
            <ac:spMk id="3" creationId="{03D64C7D-EE68-4DC2-8C0C-E2228A1F3F1F}"/>
          </ac:spMkLst>
        </pc:spChg>
      </pc:sldChg>
      <pc:sldChg chg="modSp">
        <pc:chgData name="Manya Dotson" userId="S::mdotson@jhpiego.org::f4d44d99-f22f-4cb1-873d-0632ea624526" providerId="AD" clId="Web-{882D40CA-BE36-4AB5-BA31-C8DA1AC808B9}" dt="2021-11-23T15:59:25.334" v="1565" actId="20577"/>
        <pc:sldMkLst>
          <pc:docMk/>
          <pc:sldMk cId="1310727781" sldId="288"/>
        </pc:sldMkLst>
        <pc:spChg chg="mod">
          <ac:chgData name="Manya Dotson" userId="S::mdotson@jhpiego.org::f4d44d99-f22f-4cb1-873d-0632ea624526" providerId="AD" clId="Web-{882D40CA-BE36-4AB5-BA31-C8DA1AC808B9}" dt="2021-11-23T15:59:25.334" v="1565" actId="20577"/>
          <ac:spMkLst>
            <pc:docMk/>
            <pc:sldMk cId="1310727781" sldId="288"/>
            <ac:spMk id="3" creationId="{1DC142C2-30F0-4C9E-81B6-3D652B1CAB79}"/>
          </ac:spMkLst>
        </pc:spChg>
      </pc:sldChg>
      <pc:sldChg chg="modSp">
        <pc:chgData name="Manya Dotson" userId="S::mdotson@jhpiego.org::f4d44d99-f22f-4cb1-873d-0632ea624526" providerId="AD" clId="Web-{882D40CA-BE36-4AB5-BA31-C8DA1AC808B9}" dt="2021-11-23T16:01:12.289" v="1586" actId="1076"/>
        <pc:sldMkLst>
          <pc:docMk/>
          <pc:sldMk cId="683618943" sldId="298"/>
        </pc:sldMkLst>
        <pc:picChg chg="mod">
          <ac:chgData name="Manya Dotson" userId="S::mdotson@jhpiego.org::f4d44d99-f22f-4cb1-873d-0632ea624526" providerId="AD" clId="Web-{882D40CA-BE36-4AB5-BA31-C8DA1AC808B9}" dt="2021-11-23T16:01:12.289" v="1586" actId="1076"/>
          <ac:picMkLst>
            <pc:docMk/>
            <pc:sldMk cId="683618943" sldId="298"/>
            <ac:picMk id="4" creationId="{514CE457-4723-42A3-9C2B-B7DCBE985CDC}"/>
          </ac:picMkLst>
        </pc:picChg>
        <pc:picChg chg="mod">
          <ac:chgData name="Manya Dotson" userId="S::mdotson@jhpiego.org::f4d44d99-f22f-4cb1-873d-0632ea624526" providerId="AD" clId="Web-{882D40CA-BE36-4AB5-BA31-C8DA1AC808B9}" dt="2021-11-23T16:01:07.132" v="1583" actId="1076"/>
          <ac:picMkLst>
            <pc:docMk/>
            <pc:sldMk cId="683618943" sldId="298"/>
            <ac:picMk id="5" creationId="{8BFC7A3D-E349-41D0-9368-0632882EC374}"/>
          </ac:picMkLst>
        </pc:picChg>
        <pc:picChg chg="mod">
          <ac:chgData name="Manya Dotson" userId="S::mdotson@jhpiego.org::f4d44d99-f22f-4cb1-873d-0632ea624526" providerId="AD" clId="Web-{882D40CA-BE36-4AB5-BA31-C8DA1AC808B9}" dt="2021-11-23T16:01:10.585" v="1585" actId="1076"/>
          <ac:picMkLst>
            <pc:docMk/>
            <pc:sldMk cId="683618943" sldId="298"/>
            <ac:picMk id="6" creationId="{A30C59A3-8F53-499A-830D-89FB17EACA39}"/>
          </ac:picMkLst>
        </pc:picChg>
      </pc:sldChg>
      <pc:sldChg chg="modSp">
        <pc:chgData name="Manya Dotson" userId="S::mdotson@jhpiego.org::f4d44d99-f22f-4cb1-873d-0632ea624526" providerId="AD" clId="Web-{882D40CA-BE36-4AB5-BA31-C8DA1AC808B9}" dt="2021-11-23T16:05:57.091" v="1810" actId="20577"/>
        <pc:sldMkLst>
          <pc:docMk/>
          <pc:sldMk cId="2857829484" sldId="303"/>
        </pc:sldMkLst>
        <pc:spChg chg="mod">
          <ac:chgData name="Manya Dotson" userId="S::mdotson@jhpiego.org::f4d44d99-f22f-4cb1-873d-0632ea624526" providerId="AD" clId="Web-{882D40CA-BE36-4AB5-BA31-C8DA1AC808B9}" dt="2021-11-23T15:45:51.662" v="830" actId="20577"/>
          <ac:spMkLst>
            <pc:docMk/>
            <pc:sldMk cId="2857829484" sldId="303"/>
            <ac:spMk id="2" creationId="{FA14C69B-F902-4E28-BB54-3CF40A82754D}"/>
          </ac:spMkLst>
        </pc:spChg>
        <pc:spChg chg="mod">
          <ac:chgData name="Manya Dotson" userId="S::mdotson@jhpiego.org::f4d44d99-f22f-4cb1-873d-0632ea624526" providerId="AD" clId="Web-{882D40CA-BE36-4AB5-BA31-C8DA1AC808B9}" dt="2021-11-23T16:05:57.091" v="1810" actId="20577"/>
          <ac:spMkLst>
            <pc:docMk/>
            <pc:sldMk cId="2857829484" sldId="303"/>
            <ac:spMk id="3" creationId="{3935FA7F-5311-482A-AC02-0EE4C7957102}"/>
          </ac:spMkLst>
        </pc:spChg>
      </pc:sldChg>
      <pc:sldChg chg="modSp modNotes">
        <pc:chgData name="Manya Dotson" userId="S::mdotson@jhpiego.org::f4d44d99-f22f-4cb1-873d-0632ea624526" providerId="AD" clId="Web-{882D40CA-BE36-4AB5-BA31-C8DA1AC808B9}" dt="2021-11-23T16:07:24.593" v="1830" actId="20577"/>
        <pc:sldMkLst>
          <pc:docMk/>
          <pc:sldMk cId="3559670506" sldId="305"/>
        </pc:sldMkLst>
        <pc:spChg chg="mod">
          <ac:chgData name="Manya Dotson" userId="S::mdotson@jhpiego.org::f4d44d99-f22f-4cb1-873d-0632ea624526" providerId="AD" clId="Web-{882D40CA-BE36-4AB5-BA31-C8DA1AC808B9}" dt="2021-11-23T16:07:24.593" v="1830" actId="20577"/>
          <ac:spMkLst>
            <pc:docMk/>
            <pc:sldMk cId="3559670506" sldId="305"/>
            <ac:spMk id="3" creationId="{1B10A990-1078-49C2-90BC-27F710D7DA82}"/>
          </ac:spMkLst>
        </pc:spChg>
      </pc:sldChg>
      <pc:sldChg chg="modSp modNotes">
        <pc:chgData name="Manya Dotson" userId="S::mdotson@jhpiego.org::f4d44d99-f22f-4cb1-873d-0632ea624526" providerId="AD" clId="Web-{882D40CA-BE36-4AB5-BA31-C8DA1AC808B9}" dt="2021-11-23T16:07:57.765" v="1859" actId="20577"/>
        <pc:sldMkLst>
          <pc:docMk/>
          <pc:sldMk cId="3681362626" sldId="309"/>
        </pc:sldMkLst>
        <pc:spChg chg="mod">
          <ac:chgData name="Manya Dotson" userId="S::mdotson@jhpiego.org::f4d44d99-f22f-4cb1-873d-0632ea624526" providerId="AD" clId="Web-{882D40CA-BE36-4AB5-BA31-C8DA1AC808B9}" dt="2021-11-23T16:07:57.765" v="1859" actId="20577"/>
          <ac:spMkLst>
            <pc:docMk/>
            <pc:sldMk cId="3681362626" sldId="309"/>
            <ac:spMk id="3" creationId="{851FEADD-C3A0-495C-8403-BF7403DC3535}"/>
          </ac:spMkLst>
        </pc:spChg>
      </pc:sldChg>
      <pc:sldChg chg="modSp">
        <pc:chgData name="Manya Dotson" userId="S::mdotson@jhpiego.org::f4d44d99-f22f-4cb1-873d-0632ea624526" providerId="AD" clId="Web-{882D40CA-BE36-4AB5-BA31-C8DA1AC808B9}" dt="2021-11-23T16:08:21.453" v="1862" actId="20577"/>
        <pc:sldMkLst>
          <pc:docMk/>
          <pc:sldMk cId="2204480923" sldId="327"/>
        </pc:sldMkLst>
        <pc:spChg chg="mod">
          <ac:chgData name="Manya Dotson" userId="S::mdotson@jhpiego.org::f4d44d99-f22f-4cb1-873d-0632ea624526" providerId="AD" clId="Web-{882D40CA-BE36-4AB5-BA31-C8DA1AC808B9}" dt="2021-11-23T16:08:21.453" v="1862" actId="20577"/>
          <ac:spMkLst>
            <pc:docMk/>
            <pc:sldMk cId="2204480923" sldId="327"/>
            <ac:spMk id="3" creationId="{ABB8048A-71D8-4AA7-A78B-ED1DDC4178EC}"/>
          </ac:spMkLst>
        </pc:spChg>
      </pc:sldChg>
      <pc:sldChg chg="modSp">
        <pc:chgData name="Manya Dotson" userId="S::mdotson@jhpiego.org::f4d44d99-f22f-4cb1-873d-0632ea624526" providerId="AD" clId="Web-{882D40CA-BE36-4AB5-BA31-C8DA1AC808B9}" dt="2021-11-23T16:01:02.367" v="1582" actId="20577"/>
        <pc:sldMkLst>
          <pc:docMk/>
          <pc:sldMk cId="2931283699" sldId="328"/>
        </pc:sldMkLst>
        <pc:spChg chg="mod">
          <ac:chgData name="Manya Dotson" userId="S::mdotson@jhpiego.org::f4d44d99-f22f-4cb1-873d-0632ea624526" providerId="AD" clId="Web-{882D40CA-BE36-4AB5-BA31-C8DA1AC808B9}" dt="2021-11-23T16:01:02.367" v="1582" actId="20577"/>
          <ac:spMkLst>
            <pc:docMk/>
            <pc:sldMk cId="2931283699" sldId="328"/>
            <ac:spMk id="3" creationId="{7244C9BE-4B80-41EE-8549-77293820293B}"/>
          </ac:spMkLst>
        </pc:spChg>
      </pc:sldChg>
      <pc:sldChg chg="modSp">
        <pc:chgData name="Manya Dotson" userId="S::mdotson@jhpiego.org::f4d44d99-f22f-4cb1-873d-0632ea624526" providerId="AD" clId="Web-{882D40CA-BE36-4AB5-BA31-C8DA1AC808B9}" dt="2021-11-23T16:09:44.127" v="1879" actId="20577"/>
        <pc:sldMkLst>
          <pc:docMk/>
          <pc:sldMk cId="552809907" sldId="331"/>
        </pc:sldMkLst>
        <pc:spChg chg="mod">
          <ac:chgData name="Manya Dotson" userId="S::mdotson@jhpiego.org::f4d44d99-f22f-4cb1-873d-0632ea624526" providerId="AD" clId="Web-{882D40CA-BE36-4AB5-BA31-C8DA1AC808B9}" dt="2021-11-23T16:08:39.610" v="1870" actId="20577"/>
          <ac:spMkLst>
            <pc:docMk/>
            <pc:sldMk cId="552809907" sldId="331"/>
            <ac:spMk id="2" creationId="{064C94D0-5109-4C42-A3E8-68935836817A}"/>
          </ac:spMkLst>
        </pc:spChg>
        <pc:spChg chg="mod">
          <ac:chgData name="Manya Dotson" userId="S::mdotson@jhpiego.org::f4d44d99-f22f-4cb1-873d-0632ea624526" providerId="AD" clId="Web-{882D40CA-BE36-4AB5-BA31-C8DA1AC808B9}" dt="2021-11-23T16:09:44.127" v="1879" actId="20577"/>
          <ac:spMkLst>
            <pc:docMk/>
            <pc:sldMk cId="552809907" sldId="331"/>
            <ac:spMk id="3" creationId="{86BFFA1A-E6BA-4BF5-9599-E5B0C09908F3}"/>
          </ac:spMkLst>
        </pc:spChg>
      </pc:sldChg>
      <pc:sldChg chg="modNotes">
        <pc:chgData name="Manya Dotson" userId="S::mdotson@jhpiego.org::f4d44d99-f22f-4cb1-873d-0632ea624526" providerId="AD" clId="Web-{882D40CA-BE36-4AB5-BA31-C8DA1AC808B9}" dt="2021-11-23T15:47:32.835" v="983"/>
        <pc:sldMkLst>
          <pc:docMk/>
          <pc:sldMk cId="1282072611" sldId="332"/>
        </pc:sldMkLst>
      </pc:sldChg>
      <pc:sldChg chg="modNotes">
        <pc:chgData name="Manya Dotson" userId="S::mdotson@jhpiego.org::f4d44d99-f22f-4cb1-873d-0632ea624526" providerId="AD" clId="Web-{882D40CA-BE36-4AB5-BA31-C8DA1AC808B9}" dt="2021-11-23T15:56:58.221" v="1530"/>
        <pc:sldMkLst>
          <pc:docMk/>
          <pc:sldMk cId="346619093" sldId="333"/>
        </pc:sldMkLst>
      </pc:sldChg>
      <pc:sldChg chg="modSp new">
        <pc:chgData name="Manya Dotson" userId="S::mdotson@jhpiego.org::f4d44d99-f22f-4cb1-873d-0632ea624526" providerId="AD" clId="Web-{882D40CA-BE36-4AB5-BA31-C8DA1AC808B9}" dt="2021-11-23T16:06:18.123" v="1814" actId="20577"/>
        <pc:sldMkLst>
          <pc:docMk/>
          <pc:sldMk cId="3530869387" sldId="336"/>
        </pc:sldMkLst>
        <pc:spChg chg="mod">
          <ac:chgData name="Manya Dotson" userId="S::mdotson@jhpiego.org::f4d44d99-f22f-4cb1-873d-0632ea624526" providerId="AD" clId="Web-{882D40CA-BE36-4AB5-BA31-C8DA1AC808B9}" dt="2021-11-23T15:46:10.366" v="850" actId="20577"/>
          <ac:spMkLst>
            <pc:docMk/>
            <pc:sldMk cId="3530869387" sldId="336"/>
            <ac:spMk id="2" creationId="{963D5C7A-3A4C-47C5-BFC3-2D1CFFCC5554}"/>
          </ac:spMkLst>
        </pc:spChg>
        <pc:spChg chg="mod">
          <ac:chgData name="Manya Dotson" userId="S::mdotson@jhpiego.org::f4d44d99-f22f-4cb1-873d-0632ea624526" providerId="AD" clId="Web-{882D40CA-BE36-4AB5-BA31-C8DA1AC808B9}" dt="2021-11-23T16:06:18.123" v="1814" actId="20577"/>
          <ac:spMkLst>
            <pc:docMk/>
            <pc:sldMk cId="3530869387" sldId="336"/>
            <ac:spMk id="3" creationId="{9CD32922-F0AE-4B63-BB84-87D7E47D569D}"/>
          </ac:spMkLst>
        </pc:spChg>
      </pc:sldChg>
      <pc:sldChg chg="modSp new modNotes">
        <pc:chgData name="Manya Dotson" userId="S::mdotson@jhpiego.org::f4d44d99-f22f-4cb1-873d-0632ea624526" providerId="AD" clId="Web-{882D40CA-BE36-4AB5-BA31-C8DA1AC808B9}" dt="2021-11-23T16:08:03.718" v="1860" actId="20577"/>
        <pc:sldMkLst>
          <pc:docMk/>
          <pc:sldMk cId="434015240" sldId="337"/>
        </pc:sldMkLst>
        <pc:spChg chg="mod">
          <ac:chgData name="Manya Dotson" userId="S::mdotson@jhpiego.org::f4d44d99-f22f-4cb1-873d-0632ea624526" providerId="AD" clId="Web-{882D40CA-BE36-4AB5-BA31-C8DA1AC808B9}" dt="2021-11-23T15:52:14.810" v="1229" actId="1076"/>
          <ac:spMkLst>
            <pc:docMk/>
            <pc:sldMk cId="434015240" sldId="337"/>
            <ac:spMk id="2" creationId="{6BACD0C2-66B4-4B6C-9D6B-78BA54C02DFC}"/>
          </ac:spMkLst>
        </pc:spChg>
        <pc:spChg chg="mod">
          <ac:chgData name="Manya Dotson" userId="S::mdotson@jhpiego.org::f4d44d99-f22f-4cb1-873d-0632ea624526" providerId="AD" clId="Web-{882D40CA-BE36-4AB5-BA31-C8DA1AC808B9}" dt="2021-11-23T16:08:03.718" v="1860" actId="20577"/>
          <ac:spMkLst>
            <pc:docMk/>
            <pc:sldMk cId="434015240" sldId="337"/>
            <ac:spMk id="3" creationId="{FFDF6593-9F9C-48EC-9921-4167741F9CA9}"/>
          </ac:spMkLst>
        </pc:spChg>
      </pc:sldChg>
    </pc:docChg>
  </pc:docChgLst>
  <pc:docChgLst>
    <pc:chgData name="Samiha Sherif" userId="6ba61008-3493-489b-9f05-f6aa2cc01923" providerId="ADAL" clId="{86546443-2871-4051-BC25-C4281514320D}"/>
    <pc:docChg chg="undo custSel addSld modSld">
      <pc:chgData name="Samiha Sherif" userId="6ba61008-3493-489b-9f05-f6aa2cc01923" providerId="ADAL" clId="{86546443-2871-4051-BC25-C4281514320D}" dt="2021-11-17T19:16:10.563" v="502" actId="20577"/>
      <pc:docMkLst>
        <pc:docMk/>
      </pc:docMkLst>
      <pc:sldChg chg="addSp modSp">
        <pc:chgData name="Samiha Sherif" userId="6ba61008-3493-489b-9f05-f6aa2cc01923" providerId="ADAL" clId="{86546443-2871-4051-BC25-C4281514320D}" dt="2021-11-17T14:43:38.455" v="78" actId="20577"/>
        <pc:sldMkLst>
          <pc:docMk/>
          <pc:sldMk cId="296657001" sldId="256"/>
        </pc:sldMkLst>
        <pc:spChg chg="mod">
          <ac:chgData name="Samiha Sherif" userId="6ba61008-3493-489b-9f05-f6aa2cc01923" providerId="ADAL" clId="{86546443-2871-4051-BC25-C4281514320D}" dt="2021-11-17T14:43:38.455" v="78" actId="20577"/>
          <ac:spMkLst>
            <pc:docMk/>
            <pc:sldMk cId="296657001" sldId="256"/>
            <ac:spMk id="3" creationId="{E30594C6-90DC-4B05-8B8D-F8FD76532999}"/>
          </ac:spMkLst>
        </pc:spChg>
        <pc:spChg chg="add mod">
          <ac:chgData name="Samiha Sherif" userId="6ba61008-3493-489b-9f05-f6aa2cc01923" providerId="ADAL" clId="{86546443-2871-4051-BC25-C4281514320D}" dt="2021-11-17T14:41:35.650" v="3" actId="27636"/>
          <ac:spMkLst>
            <pc:docMk/>
            <pc:sldMk cId="296657001" sldId="256"/>
            <ac:spMk id="4" creationId="{5B9F0664-CD94-4160-9775-22C77133B75B}"/>
          </ac:spMkLst>
        </pc:spChg>
        <pc:spChg chg="add mod">
          <ac:chgData name="Samiha Sherif" userId="6ba61008-3493-489b-9f05-f6aa2cc01923" providerId="ADAL" clId="{86546443-2871-4051-BC25-C4281514320D}" dt="2021-11-17T14:41:35.649" v="2" actId="27636"/>
          <ac:spMkLst>
            <pc:docMk/>
            <pc:sldMk cId="296657001" sldId="256"/>
            <ac:spMk id="5" creationId="{0C8C615D-D944-471A-B6D8-260F24143BD7}"/>
          </ac:spMkLst>
        </pc:spChg>
      </pc:sldChg>
      <pc:sldChg chg="modSp">
        <pc:chgData name="Samiha Sherif" userId="6ba61008-3493-489b-9f05-f6aa2cc01923" providerId="ADAL" clId="{86546443-2871-4051-BC25-C4281514320D}" dt="2021-11-17T14:44:43.690" v="81" actId="20577"/>
        <pc:sldMkLst>
          <pc:docMk/>
          <pc:sldMk cId="1098959610" sldId="257"/>
        </pc:sldMkLst>
        <pc:spChg chg="mod">
          <ac:chgData name="Samiha Sherif" userId="6ba61008-3493-489b-9f05-f6aa2cc01923" providerId="ADAL" clId="{86546443-2871-4051-BC25-C4281514320D}" dt="2021-11-17T14:42:07.080" v="4" actId="27636"/>
          <ac:spMkLst>
            <pc:docMk/>
            <pc:sldMk cId="1098959610" sldId="257"/>
            <ac:spMk id="2" creationId="{A155654A-98C9-4DA0-94E6-B91C83185AFE}"/>
          </ac:spMkLst>
        </pc:spChg>
        <pc:spChg chg="mod">
          <ac:chgData name="Samiha Sherif" userId="6ba61008-3493-489b-9f05-f6aa2cc01923" providerId="ADAL" clId="{86546443-2871-4051-BC25-C4281514320D}" dt="2021-11-17T14:44:43.690" v="81" actId="20577"/>
          <ac:spMkLst>
            <pc:docMk/>
            <pc:sldMk cId="1098959610" sldId="257"/>
            <ac:spMk id="3" creationId="{D2024C31-5DC1-415B-9D5E-944E917CA2ED}"/>
          </ac:spMkLst>
        </pc:spChg>
      </pc:sldChg>
      <pc:sldChg chg="addSp modSp">
        <pc:chgData name="Samiha Sherif" userId="6ba61008-3493-489b-9f05-f6aa2cc01923" providerId="ADAL" clId="{86546443-2871-4051-BC25-C4281514320D}" dt="2021-11-17T15:53:44.638" v="145" actId="1036"/>
        <pc:sldMkLst>
          <pc:docMk/>
          <pc:sldMk cId="1464346395" sldId="260"/>
        </pc:sldMkLst>
        <pc:spChg chg="mod">
          <ac:chgData name="Samiha Sherif" userId="6ba61008-3493-489b-9f05-f6aa2cc01923" providerId="ADAL" clId="{86546443-2871-4051-BC25-C4281514320D}" dt="2021-11-17T15:53:24.664" v="127" actId="20577"/>
          <ac:spMkLst>
            <pc:docMk/>
            <pc:sldMk cId="1464346395" sldId="260"/>
            <ac:spMk id="3" creationId="{B2F2A43F-FC0F-44C9-8621-7B679F822B35}"/>
          </ac:spMkLst>
        </pc:spChg>
        <pc:spChg chg="add mod">
          <ac:chgData name="Samiha Sherif" userId="6ba61008-3493-489b-9f05-f6aa2cc01923" providerId="ADAL" clId="{86546443-2871-4051-BC25-C4281514320D}" dt="2021-11-17T15:52:56.101" v="119"/>
          <ac:spMkLst>
            <pc:docMk/>
            <pc:sldMk cId="1464346395" sldId="260"/>
            <ac:spMk id="4" creationId="{3AFDAAC0-0B7B-46CC-B65F-5A97990CF1AC}"/>
          </ac:spMkLst>
        </pc:spChg>
        <pc:picChg chg="mod">
          <ac:chgData name="Samiha Sherif" userId="6ba61008-3493-489b-9f05-f6aa2cc01923" providerId="ADAL" clId="{86546443-2871-4051-BC25-C4281514320D}" dt="2021-11-17T15:53:44.638" v="145" actId="1036"/>
          <ac:picMkLst>
            <pc:docMk/>
            <pc:sldMk cId="1464346395" sldId="260"/>
            <ac:picMk id="5" creationId="{F4891476-BE90-49D9-9186-907F8864B05F}"/>
          </ac:picMkLst>
        </pc:picChg>
      </pc:sldChg>
      <pc:sldChg chg="modSp">
        <pc:chgData name="Samiha Sherif" userId="6ba61008-3493-489b-9f05-f6aa2cc01923" providerId="ADAL" clId="{86546443-2871-4051-BC25-C4281514320D}" dt="2021-11-17T19:14:59.730" v="467" actId="20577"/>
        <pc:sldMkLst>
          <pc:docMk/>
          <pc:sldMk cId="2766057695" sldId="273"/>
        </pc:sldMkLst>
        <pc:spChg chg="mod">
          <ac:chgData name="Samiha Sherif" userId="6ba61008-3493-489b-9f05-f6aa2cc01923" providerId="ADAL" clId="{86546443-2871-4051-BC25-C4281514320D}" dt="2021-11-17T14:42:18.789" v="12" actId="27636"/>
          <ac:spMkLst>
            <pc:docMk/>
            <pc:sldMk cId="2766057695" sldId="273"/>
            <ac:spMk id="2" creationId="{17F4D08E-A81E-49C2-BD49-F3DB7444FD38}"/>
          </ac:spMkLst>
        </pc:spChg>
        <pc:spChg chg="mod">
          <ac:chgData name="Samiha Sherif" userId="6ba61008-3493-489b-9f05-f6aa2cc01923" providerId="ADAL" clId="{86546443-2871-4051-BC25-C4281514320D}" dt="2021-11-17T19:14:59.730" v="467" actId="20577"/>
          <ac:spMkLst>
            <pc:docMk/>
            <pc:sldMk cId="2766057695" sldId="273"/>
            <ac:spMk id="3" creationId="{03D64C7D-EE68-4DC2-8C0C-E2228A1F3F1F}"/>
          </ac:spMkLst>
        </pc:spChg>
      </pc:sldChg>
      <pc:sldChg chg="modSp">
        <pc:chgData name="Samiha Sherif" userId="6ba61008-3493-489b-9f05-f6aa2cc01923" providerId="ADAL" clId="{86546443-2871-4051-BC25-C4281514320D}" dt="2021-11-17T16:26:25.370" v="458" actId="20577"/>
        <pc:sldMkLst>
          <pc:docMk/>
          <pc:sldMk cId="1310727781" sldId="288"/>
        </pc:sldMkLst>
        <pc:spChg chg="mod">
          <ac:chgData name="Samiha Sherif" userId="6ba61008-3493-489b-9f05-f6aa2cc01923" providerId="ADAL" clId="{86546443-2871-4051-BC25-C4281514320D}" dt="2021-11-17T16:26:25.370" v="458" actId="20577"/>
          <ac:spMkLst>
            <pc:docMk/>
            <pc:sldMk cId="1310727781" sldId="288"/>
            <ac:spMk id="3" creationId="{1DC142C2-30F0-4C9E-81B6-3D652B1CAB79}"/>
          </ac:spMkLst>
        </pc:spChg>
      </pc:sldChg>
      <pc:sldChg chg="modSp">
        <pc:chgData name="Samiha Sherif" userId="6ba61008-3493-489b-9f05-f6aa2cc01923" providerId="ADAL" clId="{86546443-2871-4051-BC25-C4281514320D}" dt="2021-11-17T14:42:18.826" v="19" actId="27636"/>
        <pc:sldMkLst>
          <pc:docMk/>
          <pc:sldMk cId="4277042453" sldId="301"/>
        </pc:sldMkLst>
        <pc:spChg chg="mod">
          <ac:chgData name="Samiha Sherif" userId="6ba61008-3493-489b-9f05-f6aa2cc01923" providerId="ADAL" clId="{86546443-2871-4051-BC25-C4281514320D}" dt="2021-11-17T14:42:18.826" v="19" actId="27636"/>
          <ac:spMkLst>
            <pc:docMk/>
            <pc:sldMk cId="4277042453" sldId="301"/>
            <ac:spMk id="2" creationId="{6E766475-9407-4F60-B9F0-C2A119D45436}"/>
          </ac:spMkLst>
        </pc:spChg>
      </pc:sldChg>
      <pc:sldChg chg="modSp">
        <pc:chgData name="Samiha Sherif" userId="6ba61008-3493-489b-9f05-f6aa2cc01923" providerId="ADAL" clId="{86546443-2871-4051-BC25-C4281514320D}" dt="2021-11-17T15:50:46.616" v="85" actId="20577"/>
        <pc:sldMkLst>
          <pc:docMk/>
          <pc:sldMk cId="3559670506" sldId="305"/>
        </pc:sldMkLst>
        <pc:spChg chg="mod">
          <ac:chgData name="Samiha Sherif" userId="6ba61008-3493-489b-9f05-f6aa2cc01923" providerId="ADAL" clId="{86546443-2871-4051-BC25-C4281514320D}" dt="2021-11-17T15:50:46.616" v="85" actId="20577"/>
          <ac:spMkLst>
            <pc:docMk/>
            <pc:sldMk cId="3559670506" sldId="305"/>
            <ac:spMk id="3" creationId="{1B10A990-1078-49C2-90BC-27F710D7DA82}"/>
          </ac:spMkLst>
        </pc:spChg>
      </pc:sldChg>
      <pc:sldChg chg="modSp">
        <pc:chgData name="Samiha Sherif" userId="6ba61008-3493-489b-9f05-f6aa2cc01923" providerId="ADAL" clId="{86546443-2871-4051-BC25-C4281514320D}" dt="2021-11-17T15:50:54.096" v="86" actId="20577"/>
        <pc:sldMkLst>
          <pc:docMk/>
          <pc:sldMk cId="3681362626" sldId="309"/>
        </pc:sldMkLst>
        <pc:spChg chg="mod">
          <ac:chgData name="Samiha Sherif" userId="6ba61008-3493-489b-9f05-f6aa2cc01923" providerId="ADAL" clId="{86546443-2871-4051-BC25-C4281514320D}" dt="2021-11-17T15:50:54.096" v="86" actId="20577"/>
          <ac:spMkLst>
            <pc:docMk/>
            <pc:sldMk cId="3681362626" sldId="309"/>
            <ac:spMk id="3" creationId="{851FEADD-C3A0-495C-8403-BF7403DC3535}"/>
          </ac:spMkLst>
        </pc:spChg>
      </pc:sldChg>
      <pc:sldChg chg="modSp">
        <pc:chgData name="Samiha Sherif" userId="6ba61008-3493-489b-9f05-f6aa2cc01923" providerId="ADAL" clId="{86546443-2871-4051-BC25-C4281514320D}" dt="2021-11-17T19:15:39.768" v="470" actId="403"/>
        <pc:sldMkLst>
          <pc:docMk/>
          <pc:sldMk cId="1027086278" sldId="326"/>
        </pc:sldMkLst>
        <pc:spChg chg="mod">
          <ac:chgData name="Samiha Sherif" userId="6ba61008-3493-489b-9f05-f6aa2cc01923" providerId="ADAL" clId="{86546443-2871-4051-BC25-C4281514320D}" dt="2021-11-17T19:15:39.768" v="470" actId="403"/>
          <ac:spMkLst>
            <pc:docMk/>
            <pc:sldMk cId="1027086278" sldId="326"/>
            <ac:spMk id="3" creationId="{1C37A38C-A61F-4B5B-815F-3B4D3C31FDC6}"/>
          </ac:spMkLst>
        </pc:spChg>
      </pc:sldChg>
      <pc:sldChg chg="modSp">
        <pc:chgData name="Samiha Sherif" userId="6ba61008-3493-489b-9f05-f6aa2cc01923" providerId="ADAL" clId="{86546443-2871-4051-BC25-C4281514320D}" dt="2021-11-17T18:06:30.046" v="461" actId="20577"/>
        <pc:sldMkLst>
          <pc:docMk/>
          <pc:sldMk cId="2204480923" sldId="327"/>
        </pc:sldMkLst>
        <pc:spChg chg="mod">
          <ac:chgData name="Samiha Sherif" userId="6ba61008-3493-489b-9f05-f6aa2cc01923" providerId="ADAL" clId="{86546443-2871-4051-BC25-C4281514320D}" dt="2021-11-17T18:06:30.046" v="461" actId="20577"/>
          <ac:spMkLst>
            <pc:docMk/>
            <pc:sldMk cId="2204480923" sldId="327"/>
            <ac:spMk id="3" creationId="{ABB8048A-71D8-4AA7-A78B-ED1DDC4178EC}"/>
          </ac:spMkLst>
        </pc:spChg>
      </pc:sldChg>
      <pc:sldChg chg="modSp">
        <pc:chgData name="Samiha Sherif" userId="6ba61008-3493-489b-9f05-f6aa2cc01923" providerId="ADAL" clId="{86546443-2871-4051-BC25-C4281514320D}" dt="2021-11-17T19:16:10.563" v="502" actId="20577"/>
        <pc:sldMkLst>
          <pc:docMk/>
          <pc:sldMk cId="2931283699" sldId="328"/>
        </pc:sldMkLst>
        <pc:spChg chg="mod">
          <ac:chgData name="Samiha Sherif" userId="6ba61008-3493-489b-9f05-f6aa2cc01923" providerId="ADAL" clId="{86546443-2871-4051-BC25-C4281514320D}" dt="2021-11-17T19:15:54.857" v="494" actId="20577"/>
          <ac:spMkLst>
            <pc:docMk/>
            <pc:sldMk cId="2931283699" sldId="328"/>
            <ac:spMk id="2" creationId="{600CD706-01C5-499A-A3AE-7D56C4350861}"/>
          </ac:spMkLst>
        </pc:spChg>
        <pc:spChg chg="mod">
          <ac:chgData name="Samiha Sherif" userId="6ba61008-3493-489b-9f05-f6aa2cc01923" providerId="ADAL" clId="{86546443-2871-4051-BC25-C4281514320D}" dt="2021-11-17T19:16:10.563" v="502" actId="20577"/>
          <ac:spMkLst>
            <pc:docMk/>
            <pc:sldMk cId="2931283699" sldId="328"/>
            <ac:spMk id="3" creationId="{7244C9BE-4B80-41EE-8549-77293820293B}"/>
          </ac:spMkLst>
        </pc:spChg>
      </pc:sldChg>
      <pc:sldChg chg="modSp">
        <pc:chgData name="Samiha Sherif" userId="6ba61008-3493-489b-9f05-f6aa2cc01923" providerId="ADAL" clId="{86546443-2871-4051-BC25-C4281514320D}" dt="2021-11-17T14:42:27.137" v="20" actId="27636"/>
        <pc:sldMkLst>
          <pc:docMk/>
          <pc:sldMk cId="552809907" sldId="331"/>
        </pc:sldMkLst>
        <pc:spChg chg="mod">
          <ac:chgData name="Samiha Sherif" userId="6ba61008-3493-489b-9f05-f6aa2cc01923" providerId="ADAL" clId="{86546443-2871-4051-BC25-C4281514320D}" dt="2021-11-17T14:42:27.137" v="20" actId="27636"/>
          <ac:spMkLst>
            <pc:docMk/>
            <pc:sldMk cId="552809907" sldId="331"/>
            <ac:spMk id="3" creationId="{86BFFA1A-E6BA-4BF5-9599-E5B0C09908F3}"/>
          </ac:spMkLst>
        </pc:spChg>
      </pc:sldChg>
      <pc:sldChg chg="modSp">
        <pc:chgData name="Samiha Sherif" userId="6ba61008-3493-489b-9f05-f6aa2cc01923" providerId="ADAL" clId="{86546443-2871-4051-BC25-C4281514320D}" dt="2021-11-17T15:50:13.995" v="84" actId="20577"/>
        <pc:sldMkLst>
          <pc:docMk/>
          <pc:sldMk cId="1282072611" sldId="332"/>
        </pc:sldMkLst>
        <pc:spChg chg="mod">
          <ac:chgData name="Samiha Sherif" userId="6ba61008-3493-489b-9f05-f6aa2cc01923" providerId="ADAL" clId="{86546443-2871-4051-BC25-C4281514320D}" dt="2021-11-17T15:50:13.995" v="84" actId="20577"/>
          <ac:spMkLst>
            <pc:docMk/>
            <pc:sldMk cId="1282072611" sldId="332"/>
            <ac:spMk id="3" creationId="{088F03E4-56F4-4CB5-999C-CEAF0186ECAC}"/>
          </ac:spMkLst>
        </pc:spChg>
      </pc:sldChg>
      <pc:sldChg chg="addSp delSp modSp">
        <pc:chgData name="Samiha Sherif" userId="6ba61008-3493-489b-9f05-f6aa2cc01923" providerId="ADAL" clId="{86546443-2871-4051-BC25-C4281514320D}" dt="2021-11-17T16:05:13.565" v="281" actId="465"/>
        <pc:sldMkLst>
          <pc:docMk/>
          <pc:sldMk cId="346619093" sldId="333"/>
        </pc:sldMkLst>
        <pc:spChg chg="del mod">
          <ac:chgData name="Samiha Sherif" userId="6ba61008-3493-489b-9f05-f6aa2cc01923" providerId="ADAL" clId="{86546443-2871-4051-BC25-C4281514320D}" dt="2021-11-17T15:56:40.492" v="168" actId="478"/>
          <ac:spMkLst>
            <pc:docMk/>
            <pc:sldMk cId="346619093" sldId="333"/>
            <ac:spMk id="2" creationId="{29C856AE-C2B6-4B09-A903-DCFB5D66C66A}"/>
          </ac:spMkLst>
        </pc:spChg>
        <pc:spChg chg="del">
          <ac:chgData name="Samiha Sherif" userId="6ba61008-3493-489b-9f05-f6aa2cc01923" providerId="ADAL" clId="{86546443-2871-4051-BC25-C4281514320D}" dt="2021-11-17T14:42:18.754" v="10"/>
          <ac:spMkLst>
            <pc:docMk/>
            <pc:sldMk cId="346619093" sldId="333"/>
            <ac:spMk id="3" creationId="{5452C0FB-C1AD-427E-BB45-80EB6B9F7B3B}"/>
          </ac:spMkLst>
        </pc:spChg>
        <pc:spChg chg="add del mod">
          <ac:chgData name="Samiha Sherif" userId="6ba61008-3493-489b-9f05-f6aa2cc01923" providerId="ADAL" clId="{86546443-2871-4051-BC25-C4281514320D}" dt="2021-11-17T15:55:06.271" v="146"/>
          <ac:spMkLst>
            <pc:docMk/>
            <pc:sldMk cId="346619093" sldId="333"/>
            <ac:spMk id="4" creationId="{4F1CAD59-D310-452F-B70F-346B9ABCBD6A}"/>
          </ac:spMkLst>
        </pc:spChg>
        <pc:spChg chg="add del mod">
          <ac:chgData name="Samiha Sherif" userId="6ba61008-3493-489b-9f05-f6aa2cc01923" providerId="ADAL" clId="{86546443-2871-4051-BC25-C4281514320D}" dt="2021-11-17T15:55:34.095" v="152"/>
          <ac:spMkLst>
            <pc:docMk/>
            <pc:sldMk cId="346619093" sldId="333"/>
            <ac:spMk id="9" creationId="{9DCA2160-4F8A-40CC-9DA7-DB4DA74DD9AC}"/>
          </ac:spMkLst>
        </pc:spChg>
        <pc:spChg chg="add del mod">
          <ac:chgData name="Samiha Sherif" userId="6ba61008-3493-489b-9f05-f6aa2cc01923" providerId="ADAL" clId="{86546443-2871-4051-BC25-C4281514320D}" dt="2021-11-17T15:56:44.661" v="169" actId="478"/>
          <ac:spMkLst>
            <pc:docMk/>
            <pc:sldMk cId="346619093" sldId="333"/>
            <ac:spMk id="11" creationId="{CB9251A0-4170-4389-87C7-ED42B3EE4853}"/>
          </ac:spMkLst>
        </pc:spChg>
        <pc:spChg chg="add del mod">
          <ac:chgData name="Samiha Sherif" userId="6ba61008-3493-489b-9f05-f6aa2cc01923" providerId="ADAL" clId="{86546443-2871-4051-BC25-C4281514320D}" dt="2021-11-17T15:56:46.859" v="170" actId="478"/>
          <ac:spMkLst>
            <pc:docMk/>
            <pc:sldMk cId="346619093" sldId="333"/>
            <ac:spMk id="13" creationId="{430259F7-32EA-4A53-8ADD-871071DA6925}"/>
          </ac:spMkLst>
        </pc:spChg>
        <pc:picChg chg="add del mod">
          <ac:chgData name="Samiha Sherif" userId="6ba61008-3493-489b-9f05-f6aa2cc01923" providerId="ADAL" clId="{86546443-2871-4051-BC25-C4281514320D}" dt="2021-11-17T15:55:26.889" v="151" actId="478"/>
          <ac:picMkLst>
            <pc:docMk/>
            <pc:sldMk cId="346619093" sldId="333"/>
            <ac:picMk id="5" creationId="{5DC3132C-ED69-4CD3-9CC6-98BE5458A5DD}"/>
          </ac:picMkLst>
        </pc:picChg>
        <pc:picChg chg="add mod">
          <ac:chgData name="Samiha Sherif" userId="6ba61008-3493-489b-9f05-f6aa2cc01923" providerId="ADAL" clId="{86546443-2871-4051-BC25-C4281514320D}" dt="2021-11-17T16:05:06.349" v="280" actId="465"/>
          <ac:picMkLst>
            <pc:docMk/>
            <pc:sldMk cId="346619093" sldId="333"/>
            <ac:picMk id="6" creationId="{CFC6A4DC-A926-4F67-B7BB-9CBC79D16BA5}"/>
          </ac:picMkLst>
        </pc:picChg>
        <pc:picChg chg="add mod">
          <ac:chgData name="Samiha Sherif" userId="6ba61008-3493-489b-9f05-f6aa2cc01923" providerId="ADAL" clId="{86546443-2871-4051-BC25-C4281514320D}" dt="2021-11-17T16:05:13.565" v="281" actId="465"/>
          <ac:picMkLst>
            <pc:docMk/>
            <pc:sldMk cId="346619093" sldId="333"/>
            <ac:picMk id="7" creationId="{BF46B741-3E7E-4226-A62A-C2FE1595EF47}"/>
          </ac:picMkLst>
        </pc:picChg>
        <pc:picChg chg="add del mod">
          <ac:chgData name="Samiha Sherif" userId="6ba61008-3493-489b-9f05-f6aa2cc01923" providerId="ADAL" clId="{86546443-2871-4051-BC25-C4281514320D}" dt="2021-11-17T16:04:18.780" v="273" actId="478"/>
          <ac:picMkLst>
            <pc:docMk/>
            <pc:sldMk cId="346619093" sldId="333"/>
            <ac:picMk id="10" creationId="{AE7324AB-7CF8-4B48-BEAB-D59F4970850E}"/>
          </ac:picMkLst>
        </pc:picChg>
        <pc:picChg chg="add mod">
          <ac:chgData name="Samiha Sherif" userId="6ba61008-3493-489b-9f05-f6aa2cc01923" providerId="ADAL" clId="{86546443-2871-4051-BC25-C4281514320D}" dt="2021-11-17T16:04:58.880" v="279" actId="465"/>
          <ac:picMkLst>
            <pc:docMk/>
            <pc:sldMk cId="346619093" sldId="333"/>
            <ac:picMk id="14" creationId="{B3F86879-478E-4ADC-B8CD-7874B0D99399}"/>
          </ac:picMkLst>
        </pc:picChg>
        <pc:picChg chg="add mod">
          <ac:chgData name="Samiha Sherif" userId="6ba61008-3493-489b-9f05-f6aa2cc01923" providerId="ADAL" clId="{86546443-2871-4051-BC25-C4281514320D}" dt="2021-11-17T16:05:06.349" v="280" actId="465"/>
          <ac:picMkLst>
            <pc:docMk/>
            <pc:sldMk cId="346619093" sldId="333"/>
            <ac:picMk id="15" creationId="{270D05AB-DDF4-412B-B641-4F382F9C6625}"/>
          </ac:picMkLst>
        </pc:picChg>
        <pc:picChg chg="add mod">
          <ac:chgData name="Samiha Sherif" userId="6ba61008-3493-489b-9f05-f6aa2cc01923" providerId="ADAL" clId="{86546443-2871-4051-BC25-C4281514320D}" dt="2021-11-17T16:05:13.565" v="281" actId="465"/>
          <ac:picMkLst>
            <pc:docMk/>
            <pc:sldMk cId="346619093" sldId="333"/>
            <ac:picMk id="16" creationId="{20A25310-914B-4C58-B8E7-664CC3D9DA1F}"/>
          </ac:picMkLst>
        </pc:picChg>
        <pc:picChg chg="add del">
          <ac:chgData name="Samiha Sherif" userId="6ba61008-3493-489b-9f05-f6aa2cc01923" providerId="ADAL" clId="{86546443-2871-4051-BC25-C4281514320D}" dt="2021-11-17T16:00:08.831" v="242" actId="478"/>
          <ac:picMkLst>
            <pc:docMk/>
            <pc:sldMk cId="346619093" sldId="333"/>
            <ac:picMk id="17" creationId="{E2D2CF2D-1A00-4BAF-BA76-1A814D1091E7}"/>
          </ac:picMkLst>
        </pc:picChg>
        <pc:picChg chg="add mod">
          <ac:chgData name="Samiha Sherif" userId="6ba61008-3493-489b-9f05-f6aa2cc01923" providerId="ADAL" clId="{86546443-2871-4051-BC25-C4281514320D}" dt="2021-11-17T16:04:58.880" v="279" actId="465"/>
          <ac:picMkLst>
            <pc:docMk/>
            <pc:sldMk cId="346619093" sldId="333"/>
            <ac:picMk id="18" creationId="{4DE56C91-030A-48A8-B547-C587C74AACF2}"/>
          </ac:picMkLst>
        </pc:picChg>
        <pc:picChg chg="add mod">
          <ac:chgData name="Samiha Sherif" userId="6ba61008-3493-489b-9f05-f6aa2cc01923" providerId="ADAL" clId="{86546443-2871-4051-BC25-C4281514320D}" dt="2021-11-17T16:05:06.349" v="280" actId="465"/>
          <ac:picMkLst>
            <pc:docMk/>
            <pc:sldMk cId="346619093" sldId="333"/>
            <ac:picMk id="19" creationId="{741DB6D2-A384-4989-8DC6-3B2A365E1547}"/>
          </ac:picMkLst>
        </pc:picChg>
        <pc:picChg chg="add mod">
          <ac:chgData name="Samiha Sherif" userId="6ba61008-3493-489b-9f05-f6aa2cc01923" providerId="ADAL" clId="{86546443-2871-4051-BC25-C4281514320D}" dt="2021-11-17T16:05:13.565" v="281" actId="465"/>
          <ac:picMkLst>
            <pc:docMk/>
            <pc:sldMk cId="346619093" sldId="333"/>
            <ac:picMk id="20" creationId="{046F2715-AFA0-4D7D-9724-F5B60A6D00F2}"/>
          </ac:picMkLst>
        </pc:picChg>
        <pc:picChg chg="add mod">
          <ac:chgData name="Samiha Sherif" userId="6ba61008-3493-489b-9f05-f6aa2cc01923" providerId="ADAL" clId="{86546443-2871-4051-BC25-C4281514320D}" dt="2021-11-17T16:04:58.880" v="279" actId="465"/>
          <ac:picMkLst>
            <pc:docMk/>
            <pc:sldMk cId="346619093" sldId="333"/>
            <ac:picMk id="21" creationId="{67804C57-8E67-4734-ACA8-484017BBC423}"/>
          </ac:picMkLst>
        </pc:picChg>
      </pc:sldChg>
      <pc:sldChg chg="addSp delSp modSp">
        <pc:chgData name="Samiha Sherif" userId="6ba61008-3493-489b-9f05-f6aa2cc01923" providerId="ADAL" clId="{86546443-2871-4051-BC25-C4281514320D}" dt="2021-11-17T16:22:16.336" v="381" actId="1037"/>
        <pc:sldMkLst>
          <pc:docMk/>
          <pc:sldMk cId="3222484333" sldId="334"/>
        </pc:sldMkLst>
        <pc:spChg chg="del mod">
          <ac:chgData name="Samiha Sherif" userId="6ba61008-3493-489b-9f05-f6aa2cc01923" providerId="ADAL" clId="{86546443-2871-4051-BC25-C4281514320D}" dt="2021-11-17T16:06:44.026" v="287" actId="478"/>
          <ac:spMkLst>
            <pc:docMk/>
            <pc:sldMk cId="3222484333" sldId="334"/>
            <ac:spMk id="2" creationId="{29C856AE-C2B6-4B09-A903-DCFB5D66C66A}"/>
          </ac:spMkLst>
        </pc:spChg>
        <pc:spChg chg="del">
          <ac:chgData name="Samiha Sherif" userId="6ba61008-3493-489b-9f05-f6aa2cc01923" providerId="ADAL" clId="{86546443-2871-4051-BC25-C4281514320D}" dt="2021-11-17T14:42:18.754" v="10"/>
          <ac:spMkLst>
            <pc:docMk/>
            <pc:sldMk cId="3222484333" sldId="334"/>
            <ac:spMk id="3" creationId="{5452C0FB-C1AD-427E-BB45-80EB6B9F7B3B}"/>
          </ac:spMkLst>
        </pc:spChg>
        <pc:spChg chg="add del mod">
          <ac:chgData name="Samiha Sherif" userId="6ba61008-3493-489b-9f05-f6aa2cc01923" providerId="ADAL" clId="{86546443-2871-4051-BC25-C4281514320D}" dt="2021-11-17T16:06:39.226" v="284"/>
          <ac:spMkLst>
            <pc:docMk/>
            <pc:sldMk cId="3222484333" sldId="334"/>
            <ac:spMk id="4" creationId="{402CE4F9-5C47-4183-A266-DBB4E1E138F1}"/>
          </ac:spMkLst>
        </pc:spChg>
        <pc:spChg chg="add del mod">
          <ac:chgData name="Samiha Sherif" userId="6ba61008-3493-489b-9f05-f6aa2cc01923" providerId="ADAL" clId="{86546443-2871-4051-BC25-C4281514320D}" dt="2021-11-17T16:06:41.475" v="286" actId="478"/>
          <ac:spMkLst>
            <pc:docMk/>
            <pc:sldMk cId="3222484333" sldId="334"/>
            <ac:spMk id="5" creationId="{42C456F3-F24B-4E49-80A9-F9025E3CBEDA}"/>
          </ac:spMkLst>
        </pc:spChg>
        <pc:spChg chg="add del mod">
          <ac:chgData name="Samiha Sherif" userId="6ba61008-3493-489b-9f05-f6aa2cc01923" providerId="ADAL" clId="{86546443-2871-4051-BC25-C4281514320D}" dt="2021-11-17T16:07:06.213" v="288" actId="478"/>
          <ac:spMkLst>
            <pc:docMk/>
            <pc:sldMk cId="3222484333" sldId="334"/>
            <ac:spMk id="7" creationId="{31F9A3BF-DE1E-46D3-9C8D-894B7E23A9E8}"/>
          </ac:spMkLst>
        </pc:spChg>
        <pc:picChg chg="add del mod">
          <ac:chgData name="Samiha Sherif" userId="6ba61008-3493-489b-9f05-f6aa2cc01923" providerId="ADAL" clId="{86546443-2871-4051-BC25-C4281514320D}" dt="2021-11-17T16:09:56.643" v="318" actId="478"/>
          <ac:picMkLst>
            <pc:docMk/>
            <pc:sldMk cId="3222484333" sldId="334"/>
            <ac:picMk id="8" creationId="{49B5B9B2-B3B7-4A15-95EB-406D402615B9}"/>
          </ac:picMkLst>
        </pc:picChg>
        <pc:picChg chg="add del mod">
          <ac:chgData name="Samiha Sherif" userId="6ba61008-3493-489b-9f05-f6aa2cc01923" providerId="ADAL" clId="{86546443-2871-4051-BC25-C4281514320D}" dt="2021-11-17T16:09:56.643" v="318" actId="478"/>
          <ac:picMkLst>
            <pc:docMk/>
            <pc:sldMk cId="3222484333" sldId="334"/>
            <ac:picMk id="9" creationId="{650895B8-D06F-41DC-81D9-A54C4A5C9FC4}"/>
          </ac:picMkLst>
        </pc:picChg>
        <pc:picChg chg="add del mod">
          <ac:chgData name="Samiha Sherif" userId="6ba61008-3493-489b-9f05-f6aa2cc01923" providerId="ADAL" clId="{86546443-2871-4051-BC25-C4281514320D}" dt="2021-11-17T16:09:56.643" v="318" actId="478"/>
          <ac:picMkLst>
            <pc:docMk/>
            <pc:sldMk cId="3222484333" sldId="334"/>
            <ac:picMk id="10" creationId="{5DDA3515-D7C8-48CF-A7B2-81AD3CEE2DAF}"/>
          </ac:picMkLst>
        </pc:picChg>
        <pc:picChg chg="add del mod">
          <ac:chgData name="Samiha Sherif" userId="6ba61008-3493-489b-9f05-f6aa2cc01923" providerId="ADAL" clId="{86546443-2871-4051-BC25-C4281514320D}" dt="2021-11-17T16:09:56.643" v="318" actId="478"/>
          <ac:picMkLst>
            <pc:docMk/>
            <pc:sldMk cId="3222484333" sldId="334"/>
            <ac:picMk id="11" creationId="{259222CB-039D-44EE-9B9B-09E7FE280F4B}"/>
          </ac:picMkLst>
        </pc:picChg>
        <pc:picChg chg="add del mod">
          <ac:chgData name="Samiha Sherif" userId="6ba61008-3493-489b-9f05-f6aa2cc01923" providerId="ADAL" clId="{86546443-2871-4051-BC25-C4281514320D}" dt="2021-11-17T16:09:56.643" v="318" actId="478"/>
          <ac:picMkLst>
            <pc:docMk/>
            <pc:sldMk cId="3222484333" sldId="334"/>
            <ac:picMk id="12" creationId="{AB53F440-9E22-445C-A07C-E8579725515C}"/>
          </ac:picMkLst>
        </pc:picChg>
        <pc:picChg chg="add del mod">
          <ac:chgData name="Samiha Sherif" userId="6ba61008-3493-489b-9f05-f6aa2cc01923" providerId="ADAL" clId="{86546443-2871-4051-BC25-C4281514320D}" dt="2021-11-17T16:09:56.643" v="318" actId="478"/>
          <ac:picMkLst>
            <pc:docMk/>
            <pc:sldMk cId="3222484333" sldId="334"/>
            <ac:picMk id="13" creationId="{7A82DDA4-21B3-472C-983E-AF282A50BE1E}"/>
          </ac:picMkLst>
        </pc:picChg>
        <pc:picChg chg="add mod">
          <ac:chgData name="Samiha Sherif" userId="6ba61008-3493-489b-9f05-f6aa2cc01923" providerId="ADAL" clId="{86546443-2871-4051-BC25-C4281514320D}" dt="2021-11-17T16:22:12.996" v="380" actId="1037"/>
          <ac:picMkLst>
            <pc:docMk/>
            <pc:sldMk cId="3222484333" sldId="334"/>
            <ac:picMk id="14" creationId="{2B61E756-5157-44CD-A517-C309716880DC}"/>
          </ac:picMkLst>
        </pc:picChg>
        <pc:picChg chg="add mod">
          <ac:chgData name="Samiha Sherif" userId="6ba61008-3493-489b-9f05-f6aa2cc01923" providerId="ADAL" clId="{86546443-2871-4051-BC25-C4281514320D}" dt="2021-11-17T16:22:16.336" v="381" actId="1037"/>
          <ac:picMkLst>
            <pc:docMk/>
            <pc:sldMk cId="3222484333" sldId="334"/>
            <ac:picMk id="15" creationId="{7C02BF01-AC2B-453D-B55B-982F7124E593}"/>
          </ac:picMkLst>
        </pc:picChg>
        <pc:picChg chg="add mod">
          <ac:chgData name="Samiha Sherif" userId="6ba61008-3493-489b-9f05-f6aa2cc01923" providerId="ADAL" clId="{86546443-2871-4051-BC25-C4281514320D}" dt="2021-11-17T16:21:06.349" v="370" actId="1076"/>
          <ac:picMkLst>
            <pc:docMk/>
            <pc:sldMk cId="3222484333" sldId="334"/>
            <ac:picMk id="16" creationId="{2184399A-616D-4743-8515-696ED7F1CD25}"/>
          </ac:picMkLst>
        </pc:picChg>
        <pc:picChg chg="add mod">
          <ac:chgData name="Samiha Sherif" userId="6ba61008-3493-489b-9f05-f6aa2cc01923" providerId="ADAL" clId="{86546443-2871-4051-BC25-C4281514320D}" dt="2021-11-17T16:21:23.809" v="375" actId="1037"/>
          <ac:picMkLst>
            <pc:docMk/>
            <pc:sldMk cId="3222484333" sldId="334"/>
            <ac:picMk id="17" creationId="{F9BDDF54-C125-4F30-BC08-97B9C52C490B}"/>
          </ac:picMkLst>
        </pc:picChg>
        <pc:picChg chg="add mod">
          <ac:chgData name="Samiha Sherif" userId="6ba61008-3493-489b-9f05-f6aa2cc01923" providerId="ADAL" clId="{86546443-2871-4051-BC25-C4281514320D}" dt="2021-11-17T16:21:20.573" v="374" actId="1037"/>
          <ac:picMkLst>
            <pc:docMk/>
            <pc:sldMk cId="3222484333" sldId="334"/>
            <ac:picMk id="18" creationId="{30D1D247-319A-43B8-836B-349AC585B1C9}"/>
          </ac:picMkLst>
        </pc:picChg>
        <pc:picChg chg="add mod">
          <ac:chgData name="Samiha Sherif" userId="6ba61008-3493-489b-9f05-f6aa2cc01923" providerId="ADAL" clId="{86546443-2871-4051-BC25-C4281514320D}" dt="2021-11-17T16:21:13.596" v="372" actId="1037"/>
          <ac:picMkLst>
            <pc:docMk/>
            <pc:sldMk cId="3222484333" sldId="334"/>
            <ac:picMk id="19" creationId="{389F24D3-9B34-4873-9745-492523D41F88}"/>
          </ac:picMkLst>
        </pc:picChg>
      </pc:sldChg>
      <pc:sldChg chg="addSp delSp modSp add">
        <pc:chgData name="Samiha Sherif" userId="6ba61008-3493-489b-9f05-f6aa2cc01923" providerId="ADAL" clId="{86546443-2871-4051-BC25-C4281514320D}" dt="2021-11-17T16:25:08.196" v="457" actId="1036"/>
        <pc:sldMkLst>
          <pc:docMk/>
          <pc:sldMk cId="576894349" sldId="335"/>
        </pc:sldMkLst>
        <pc:picChg chg="add mod">
          <ac:chgData name="Samiha Sherif" userId="6ba61008-3493-489b-9f05-f6aa2cc01923" providerId="ADAL" clId="{86546443-2871-4051-BC25-C4281514320D}" dt="2021-11-17T16:25:02.963" v="438" actId="1035"/>
          <ac:picMkLst>
            <pc:docMk/>
            <pc:sldMk cId="576894349" sldId="335"/>
            <ac:picMk id="8" creationId="{DE138F05-094B-4F1C-A3E3-178916E49555}"/>
          </ac:picMkLst>
        </pc:picChg>
        <pc:picChg chg="add mod">
          <ac:chgData name="Samiha Sherif" userId="6ba61008-3493-489b-9f05-f6aa2cc01923" providerId="ADAL" clId="{86546443-2871-4051-BC25-C4281514320D}" dt="2021-11-17T16:25:02.963" v="438" actId="1035"/>
          <ac:picMkLst>
            <pc:docMk/>
            <pc:sldMk cId="576894349" sldId="335"/>
            <ac:picMk id="9" creationId="{B98A085D-8ECE-4CFD-B74F-5B10D89EDBC1}"/>
          </ac:picMkLst>
        </pc:picChg>
        <pc:picChg chg="add mod">
          <ac:chgData name="Samiha Sherif" userId="6ba61008-3493-489b-9f05-f6aa2cc01923" providerId="ADAL" clId="{86546443-2871-4051-BC25-C4281514320D}" dt="2021-11-17T16:25:02.963" v="438" actId="1035"/>
          <ac:picMkLst>
            <pc:docMk/>
            <pc:sldMk cId="576894349" sldId="335"/>
            <ac:picMk id="10" creationId="{887E2F98-221B-4E75-9B4F-20699E83DB7B}"/>
          </ac:picMkLst>
        </pc:picChg>
        <pc:picChg chg="add mod">
          <ac:chgData name="Samiha Sherif" userId="6ba61008-3493-489b-9f05-f6aa2cc01923" providerId="ADAL" clId="{86546443-2871-4051-BC25-C4281514320D}" dt="2021-11-17T16:25:08.196" v="457" actId="1036"/>
          <ac:picMkLst>
            <pc:docMk/>
            <pc:sldMk cId="576894349" sldId="335"/>
            <ac:picMk id="11" creationId="{20E12B3D-841C-4BF3-B1AC-2B02B00680F0}"/>
          </ac:picMkLst>
        </pc:picChg>
        <pc:picChg chg="add mod">
          <ac:chgData name="Samiha Sherif" userId="6ba61008-3493-489b-9f05-f6aa2cc01923" providerId="ADAL" clId="{86546443-2871-4051-BC25-C4281514320D}" dt="2021-11-17T16:25:08.196" v="457" actId="1036"/>
          <ac:picMkLst>
            <pc:docMk/>
            <pc:sldMk cId="576894349" sldId="335"/>
            <ac:picMk id="12" creationId="{E64DB51D-DA46-4083-A7B6-55446044530C}"/>
          </ac:picMkLst>
        </pc:picChg>
        <pc:picChg chg="del">
          <ac:chgData name="Samiha Sherif" userId="6ba61008-3493-489b-9f05-f6aa2cc01923" providerId="ADAL" clId="{86546443-2871-4051-BC25-C4281514320D}" dt="2021-11-17T16:22:31.371" v="383" actId="478"/>
          <ac:picMkLst>
            <pc:docMk/>
            <pc:sldMk cId="576894349" sldId="335"/>
            <ac:picMk id="14" creationId="{2B61E756-5157-44CD-A517-C309716880DC}"/>
          </ac:picMkLst>
        </pc:picChg>
        <pc:picChg chg="del">
          <ac:chgData name="Samiha Sherif" userId="6ba61008-3493-489b-9f05-f6aa2cc01923" providerId="ADAL" clId="{86546443-2871-4051-BC25-C4281514320D}" dt="2021-11-17T16:22:31.371" v="383" actId="478"/>
          <ac:picMkLst>
            <pc:docMk/>
            <pc:sldMk cId="576894349" sldId="335"/>
            <ac:picMk id="15" creationId="{7C02BF01-AC2B-453D-B55B-982F7124E593}"/>
          </ac:picMkLst>
        </pc:picChg>
        <pc:picChg chg="del">
          <ac:chgData name="Samiha Sherif" userId="6ba61008-3493-489b-9f05-f6aa2cc01923" providerId="ADAL" clId="{86546443-2871-4051-BC25-C4281514320D}" dt="2021-11-17T16:22:31.371" v="383" actId="478"/>
          <ac:picMkLst>
            <pc:docMk/>
            <pc:sldMk cId="576894349" sldId="335"/>
            <ac:picMk id="16" creationId="{2184399A-616D-4743-8515-696ED7F1CD25}"/>
          </ac:picMkLst>
        </pc:picChg>
        <pc:picChg chg="del">
          <ac:chgData name="Samiha Sherif" userId="6ba61008-3493-489b-9f05-f6aa2cc01923" providerId="ADAL" clId="{86546443-2871-4051-BC25-C4281514320D}" dt="2021-11-17T16:22:31.371" v="383" actId="478"/>
          <ac:picMkLst>
            <pc:docMk/>
            <pc:sldMk cId="576894349" sldId="335"/>
            <ac:picMk id="17" creationId="{F9BDDF54-C125-4F30-BC08-97B9C52C490B}"/>
          </ac:picMkLst>
        </pc:picChg>
        <pc:picChg chg="del">
          <ac:chgData name="Samiha Sherif" userId="6ba61008-3493-489b-9f05-f6aa2cc01923" providerId="ADAL" clId="{86546443-2871-4051-BC25-C4281514320D}" dt="2021-11-17T16:22:31.371" v="383" actId="478"/>
          <ac:picMkLst>
            <pc:docMk/>
            <pc:sldMk cId="576894349" sldId="335"/>
            <ac:picMk id="18" creationId="{30D1D247-319A-43B8-836B-349AC585B1C9}"/>
          </ac:picMkLst>
        </pc:picChg>
        <pc:picChg chg="del">
          <ac:chgData name="Samiha Sherif" userId="6ba61008-3493-489b-9f05-f6aa2cc01923" providerId="ADAL" clId="{86546443-2871-4051-BC25-C4281514320D}" dt="2021-11-17T16:22:31.371" v="383" actId="478"/>
          <ac:picMkLst>
            <pc:docMk/>
            <pc:sldMk cId="576894349" sldId="335"/>
            <ac:picMk id="19" creationId="{389F24D3-9B34-4873-9745-492523D41F88}"/>
          </ac:picMkLst>
        </pc:picChg>
      </pc:sldChg>
    </pc:docChg>
  </pc:docChgLst>
  <pc:docChgLst>
    <pc:chgData name="Samiha Sherif" userId="S::ssherif@jhpiego.org::6ba61008-3493-489b-9f05-f6aa2cc01923" providerId="AD" clId="Web-{BDBBA173-04FC-8421-7AEC-ADCBFC5FDD44}"/>
    <pc:docChg chg="addSld delSld modSld">
      <pc:chgData name="Samiha Sherif" userId="S::ssherif@jhpiego.org::6ba61008-3493-489b-9f05-f6aa2cc01923" providerId="AD" clId="Web-{BDBBA173-04FC-8421-7AEC-ADCBFC5FDD44}" dt="2022-02-03T22:43:02.332" v="66" actId="20577"/>
      <pc:docMkLst>
        <pc:docMk/>
      </pc:docMkLst>
      <pc:sldChg chg="modSp del">
        <pc:chgData name="Samiha Sherif" userId="S::ssherif@jhpiego.org::6ba61008-3493-489b-9f05-f6aa2cc01923" providerId="AD" clId="Web-{BDBBA173-04FC-8421-7AEC-ADCBFC5FDD44}" dt="2022-02-03T22:42:21.128" v="15"/>
        <pc:sldMkLst>
          <pc:docMk/>
          <pc:sldMk cId="3761763432" sldId="325"/>
        </pc:sldMkLst>
        <pc:spChg chg="mod">
          <ac:chgData name="Samiha Sherif" userId="S::ssherif@jhpiego.org::6ba61008-3493-489b-9f05-f6aa2cc01923" providerId="AD" clId="Web-{BDBBA173-04FC-8421-7AEC-ADCBFC5FDD44}" dt="2022-02-03T22:42:07.143" v="13" actId="20577"/>
          <ac:spMkLst>
            <pc:docMk/>
            <pc:sldMk cId="3761763432" sldId="325"/>
            <ac:spMk id="3" creationId="{2F626A0F-90B4-476D-9E09-BA9588724147}"/>
          </ac:spMkLst>
        </pc:spChg>
      </pc:sldChg>
      <pc:sldChg chg="modSp">
        <pc:chgData name="Samiha Sherif" userId="S::ssherif@jhpiego.org::6ba61008-3493-489b-9f05-f6aa2cc01923" providerId="AD" clId="Web-{BDBBA173-04FC-8421-7AEC-ADCBFC5FDD44}" dt="2022-02-03T22:43:02.332" v="66" actId="20577"/>
        <pc:sldMkLst>
          <pc:docMk/>
          <pc:sldMk cId="1027086278" sldId="326"/>
        </pc:sldMkLst>
        <pc:spChg chg="mod">
          <ac:chgData name="Samiha Sherif" userId="S::ssherif@jhpiego.org::6ba61008-3493-489b-9f05-f6aa2cc01923" providerId="AD" clId="Web-{BDBBA173-04FC-8421-7AEC-ADCBFC5FDD44}" dt="2022-02-03T22:42:23.722" v="17" actId="20577"/>
          <ac:spMkLst>
            <pc:docMk/>
            <pc:sldMk cId="1027086278" sldId="326"/>
            <ac:spMk id="2" creationId="{0B9F4DD7-05F3-44E1-8FA0-9604F92E8757}"/>
          </ac:spMkLst>
        </pc:spChg>
        <pc:spChg chg="mod">
          <ac:chgData name="Samiha Sherif" userId="S::ssherif@jhpiego.org::6ba61008-3493-489b-9f05-f6aa2cc01923" providerId="AD" clId="Web-{BDBBA173-04FC-8421-7AEC-ADCBFC5FDD44}" dt="2022-02-03T22:43:02.332" v="66" actId="20577"/>
          <ac:spMkLst>
            <pc:docMk/>
            <pc:sldMk cId="1027086278" sldId="326"/>
            <ac:spMk id="3" creationId="{1C37A38C-A61F-4B5B-815F-3B4D3C31FDC6}"/>
          </ac:spMkLst>
        </pc:spChg>
      </pc:sldChg>
      <pc:sldChg chg="add replId">
        <pc:chgData name="Samiha Sherif" userId="S::ssherif@jhpiego.org::6ba61008-3493-489b-9f05-f6aa2cc01923" providerId="AD" clId="Web-{BDBBA173-04FC-8421-7AEC-ADCBFC5FDD44}" dt="2022-02-03T22:42:17.159" v="14"/>
        <pc:sldMkLst>
          <pc:docMk/>
          <pc:sldMk cId="2795311552" sldId="338"/>
        </pc:sldMkLst>
      </pc:sldChg>
    </pc:docChg>
  </pc:docChgLst>
  <pc:docChgLst>
    <pc:chgData name="Samiha Sherif" userId="S::ssherif@jhpiego.org::6ba61008-3493-489b-9f05-f6aa2cc01923" providerId="AD" clId="Web-{3CCFD5B1-5927-5764-535D-D5FCD7191E2A}"/>
    <pc:docChg chg="modSld">
      <pc:chgData name="Samiha Sherif" userId="S::ssherif@jhpiego.org::6ba61008-3493-489b-9f05-f6aa2cc01923" providerId="AD" clId="Web-{3CCFD5B1-5927-5764-535D-D5FCD7191E2A}" dt="2021-11-23T21:36:36.742" v="300" actId="20577"/>
      <pc:docMkLst>
        <pc:docMk/>
      </pc:docMkLst>
      <pc:sldChg chg="addSp modSp modCm">
        <pc:chgData name="Samiha Sherif" userId="S::ssherif@jhpiego.org::6ba61008-3493-489b-9f05-f6aa2cc01923" providerId="AD" clId="Web-{3CCFD5B1-5927-5764-535D-D5FCD7191E2A}" dt="2021-11-23T21:06:26.324" v="7" actId="20577"/>
        <pc:sldMkLst>
          <pc:docMk/>
          <pc:sldMk cId="296657001" sldId="256"/>
        </pc:sldMkLst>
        <pc:spChg chg="mod">
          <ac:chgData name="Samiha Sherif" userId="S::ssherif@jhpiego.org::6ba61008-3493-489b-9f05-f6aa2cc01923" providerId="AD" clId="Web-{3CCFD5B1-5927-5764-535D-D5FCD7191E2A}" dt="2021-11-23T21:06:26.324" v="7" actId="20577"/>
          <ac:spMkLst>
            <pc:docMk/>
            <pc:sldMk cId="296657001" sldId="256"/>
            <ac:spMk id="3" creationId="{E30594C6-90DC-4B05-8B8D-F8FD76532999}"/>
          </ac:spMkLst>
        </pc:spChg>
        <pc:spChg chg="add">
          <ac:chgData name="Samiha Sherif" userId="S::ssherif@jhpiego.org::6ba61008-3493-489b-9f05-f6aa2cc01923" providerId="AD" clId="Web-{3CCFD5B1-5927-5764-535D-D5FCD7191E2A}" dt="2021-11-23T21:05:22.461" v="0"/>
          <ac:spMkLst>
            <pc:docMk/>
            <pc:sldMk cId="296657001" sldId="256"/>
            <ac:spMk id="6" creationId="{90BCA51C-6146-4FC8-B401-AACA8C0850CE}"/>
          </ac:spMkLst>
        </pc:spChg>
      </pc:sldChg>
      <pc:sldChg chg="modSp">
        <pc:chgData name="Samiha Sherif" userId="S::ssherif@jhpiego.org::6ba61008-3493-489b-9f05-f6aa2cc01923" providerId="AD" clId="Web-{3CCFD5B1-5927-5764-535D-D5FCD7191E2A}" dt="2021-11-23T21:09:17.820" v="17" actId="20577"/>
        <pc:sldMkLst>
          <pc:docMk/>
          <pc:sldMk cId="1098959610" sldId="257"/>
        </pc:sldMkLst>
        <pc:spChg chg="mod">
          <ac:chgData name="Samiha Sherif" userId="S::ssherif@jhpiego.org::6ba61008-3493-489b-9f05-f6aa2cc01923" providerId="AD" clId="Web-{3CCFD5B1-5927-5764-535D-D5FCD7191E2A}" dt="2021-11-23T21:09:17.820" v="17" actId="20577"/>
          <ac:spMkLst>
            <pc:docMk/>
            <pc:sldMk cId="1098959610" sldId="257"/>
            <ac:spMk id="2" creationId="{A155654A-98C9-4DA0-94E6-B91C83185AFE}"/>
          </ac:spMkLst>
        </pc:spChg>
        <pc:spChg chg="mod">
          <ac:chgData name="Samiha Sherif" userId="S::ssherif@jhpiego.org::6ba61008-3493-489b-9f05-f6aa2cc01923" providerId="AD" clId="Web-{3CCFD5B1-5927-5764-535D-D5FCD7191E2A}" dt="2021-11-23T21:09:02.662" v="15" actId="20577"/>
          <ac:spMkLst>
            <pc:docMk/>
            <pc:sldMk cId="1098959610" sldId="257"/>
            <ac:spMk id="3" creationId="{D2024C31-5DC1-415B-9D5E-944E917CA2ED}"/>
          </ac:spMkLst>
        </pc:spChg>
      </pc:sldChg>
      <pc:sldChg chg="modSp">
        <pc:chgData name="Samiha Sherif" userId="S::ssherif@jhpiego.org::6ba61008-3493-489b-9f05-f6aa2cc01923" providerId="AD" clId="Web-{3CCFD5B1-5927-5764-535D-D5FCD7191E2A}" dt="2021-11-23T21:15:26.906" v="63" actId="1076"/>
        <pc:sldMkLst>
          <pc:docMk/>
          <pc:sldMk cId="1464346395" sldId="260"/>
        </pc:sldMkLst>
        <pc:spChg chg="mod">
          <ac:chgData name="Samiha Sherif" userId="S::ssherif@jhpiego.org::6ba61008-3493-489b-9f05-f6aa2cc01923" providerId="AD" clId="Web-{3CCFD5B1-5927-5764-535D-D5FCD7191E2A}" dt="2021-11-23T21:15:16.593" v="61" actId="20577"/>
          <ac:spMkLst>
            <pc:docMk/>
            <pc:sldMk cId="1464346395" sldId="260"/>
            <ac:spMk id="3" creationId="{B2F2A43F-FC0F-44C9-8621-7B679F822B35}"/>
          </ac:spMkLst>
        </pc:spChg>
        <pc:picChg chg="mod">
          <ac:chgData name="Samiha Sherif" userId="S::ssherif@jhpiego.org::6ba61008-3493-489b-9f05-f6aa2cc01923" providerId="AD" clId="Web-{3CCFD5B1-5927-5764-535D-D5FCD7191E2A}" dt="2021-11-23T21:15:26.906" v="63" actId="1076"/>
          <ac:picMkLst>
            <pc:docMk/>
            <pc:sldMk cId="1464346395" sldId="260"/>
            <ac:picMk id="20" creationId="{594F5A9B-0660-4579-88A6-30871D5AE4D2}"/>
          </ac:picMkLst>
        </pc:picChg>
      </pc:sldChg>
      <pc:sldChg chg="modSp modNotes">
        <pc:chgData name="Samiha Sherif" userId="S::ssherif@jhpiego.org::6ba61008-3493-489b-9f05-f6aa2cc01923" providerId="AD" clId="Web-{3CCFD5B1-5927-5764-535D-D5FCD7191E2A}" dt="2021-11-23T21:35:44.645" v="291" actId="20577"/>
        <pc:sldMkLst>
          <pc:docMk/>
          <pc:sldMk cId="2766057695" sldId="273"/>
        </pc:sldMkLst>
        <pc:spChg chg="mod">
          <ac:chgData name="Samiha Sherif" userId="S::ssherif@jhpiego.org::6ba61008-3493-489b-9f05-f6aa2cc01923" providerId="AD" clId="Web-{3CCFD5B1-5927-5764-535D-D5FCD7191E2A}" dt="2021-11-23T21:35:44.645" v="291" actId="20577"/>
          <ac:spMkLst>
            <pc:docMk/>
            <pc:sldMk cId="2766057695" sldId="273"/>
            <ac:spMk id="2" creationId="{17F4D08E-A81E-49C2-BD49-F3DB7444FD38}"/>
          </ac:spMkLst>
        </pc:spChg>
        <pc:spChg chg="mod">
          <ac:chgData name="Samiha Sherif" userId="S::ssherif@jhpiego.org::6ba61008-3493-489b-9f05-f6aa2cc01923" providerId="AD" clId="Web-{3CCFD5B1-5927-5764-535D-D5FCD7191E2A}" dt="2021-11-23T21:24:10.628" v="137" actId="20577"/>
          <ac:spMkLst>
            <pc:docMk/>
            <pc:sldMk cId="2766057695" sldId="273"/>
            <ac:spMk id="3" creationId="{03D64C7D-EE68-4DC2-8C0C-E2228A1F3F1F}"/>
          </ac:spMkLst>
        </pc:spChg>
      </pc:sldChg>
      <pc:sldChg chg="modSp">
        <pc:chgData name="Samiha Sherif" userId="S::ssherif@jhpiego.org::6ba61008-3493-489b-9f05-f6aa2cc01923" providerId="AD" clId="Web-{3CCFD5B1-5927-5764-535D-D5FCD7191E2A}" dt="2021-11-23T21:36:02.958" v="293" actId="20577"/>
        <pc:sldMkLst>
          <pc:docMk/>
          <pc:sldMk cId="1310727781" sldId="288"/>
        </pc:sldMkLst>
        <pc:spChg chg="mod">
          <ac:chgData name="Samiha Sherif" userId="S::ssherif@jhpiego.org::6ba61008-3493-489b-9f05-f6aa2cc01923" providerId="AD" clId="Web-{3CCFD5B1-5927-5764-535D-D5FCD7191E2A}" dt="2021-11-23T21:36:02.958" v="293" actId="20577"/>
          <ac:spMkLst>
            <pc:docMk/>
            <pc:sldMk cId="1310727781" sldId="288"/>
            <ac:spMk id="2" creationId="{177564D9-830E-4370-885C-885CE4A1707C}"/>
          </ac:spMkLst>
        </pc:spChg>
        <pc:spChg chg="mod">
          <ac:chgData name="Samiha Sherif" userId="S::ssherif@jhpiego.org::6ba61008-3493-489b-9f05-f6aa2cc01923" providerId="AD" clId="Web-{3CCFD5B1-5927-5764-535D-D5FCD7191E2A}" dt="2021-11-23T21:31:26.753" v="238" actId="20577"/>
          <ac:spMkLst>
            <pc:docMk/>
            <pc:sldMk cId="1310727781" sldId="288"/>
            <ac:spMk id="3" creationId="{1DC142C2-30F0-4C9E-81B6-3D652B1CAB79}"/>
          </ac:spMkLst>
        </pc:spChg>
      </pc:sldChg>
      <pc:sldChg chg="modSp">
        <pc:chgData name="Samiha Sherif" userId="S::ssherif@jhpiego.org::6ba61008-3493-489b-9f05-f6aa2cc01923" providerId="AD" clId="Web-{3CCFD5B1-5927-5764-535D-D5FCD7191E2A}" dt="2021-11-23T21:36:36.742" v="300" actId="20577"/>
        <pc:sldMkLst>
          <pc:docMk/>
          <pc:sldMk cId="2103807400" sldId="293"/>
        </pc:sldMkLst>
        <pc:spChg chg="mod">
          <ac:chgData name="Samiha Sherif" userId="S::ssherif@jhpiego.org::6ba61008-3493-489b-9f05-f6aa2cc01923" providerId="AD" clId="Web-{3CCFD5B1-5927-5764-535D-D5FCD7191E2A}" dt="2021-11-23T21:36:36.742" v="300" actId="20577"/>
          <ac:spMkLst>
            <pc:docMk/>
            <pc:sldMk cId="2103807400" sldId="293"/>
            <ac:spMk id="2" creationId="{A69A5BEC-53D4-43A3-B29C-5BCF3EBC2299}"/>
          </ac:spMkLst>
        </pc:spChg>
      </pc:sldChg>
      <pc:sldChg chg="modSp">
        <pc:chgData name="Samiha Sherif" userId="S::ssherif@jhpiego.org::6ba61008-3493-489b-9f05-f6aa2cc01923" providerId="AD" clId="Web-{3CCFD5B1-5927-5764-535D-D5FCD7191E2A}" dt="2021-11-23T21:33:47.856" v="272" actId="20577"/>
        <pc:sldMkLst>
          <pc:docMk/>
          <pc:sldMk cId="683618943" sldId="298"/>
        </pc:sldMkLst>
        <pc:spChg chg="mod">
          <ac:chgData name="Samiha Sherif" userId="S::ssherif@jhpiego.org::6ba61008-3493-489b-9f05-f6aa2cc01923" providerId="AD" clId="Web-{3CCFD5B1-5927-5764-535D-D5FCD7191E2A}" dt="2021-11-23T21:33:47.856" v="272" actId="20577"/>
          <ac:spMkLst>
            <pc:docMk/>
            <pc:sldMk cId="683618943" sldId="298"/>
            <ac:spMk id="2" creationId="{9A61E563-BDD8-4FCD-914A-13B0106930E2}"/>
          </ac:spMkLst>
        </pc:spChg>
        <pc:picChg chg="mod">
          <ac:chgData name="Samiha Sherif" userId="S::ssherif@jhpiego.org::6ba61008-3493-489b-9f05-f6aa2cc01923" providerId="AD" clId="Web-{3CCFD5B1-5927-5764-535D-D5FCD7191E2A}" dt="2021-11-23T21:33:06.369" v="254" actId="1076"/>
          <ac:picMkLst>
            <pc:docMk/>
            <pc:sldMk cId="683618943" sldId="298"/>
            <ac:picMk id="4" creationId="{514CE457-4723-42A3-9C2B-B7DCBE985CDC}"/>
          </ac:picMkLst>
        </pc:picChg>
        <pc:picChg chg="mod">
          <ac:chgData name="Samiha Sherif" userId="S::ssherif@jhpiego.org::6ba61008-3493-489b-9f05-f6aa2cc01923" providerId="AD" clId="Web-{3CCFD5B1-5927-5764-535D-D5FCD7191E2A}" dt="2021-11-23T21:33:06.384" v="255" actId="1076"/>
          <ac:picMkLst>
            <pc:docMk/>
            <pc:sldMk cId="683618943" sldId="298"/>
            <ac:picMk id="5" creationId="{8BFC7A3D-E349-41D0-9368-0632882EC374}"/>
          </ac:picMkLst>
        </pc:picChg>
        <pc:picChg chg="mod">
          <ac:chgData name="Samiha Sherif" userId="S::ssherif@jhpiego.org::6ba61008-3493-489b-9f05-f6aa2cc01923" providerId="AD" clId="Web-{3CCFD5B1-5927-5764-535D-D5FCD7191E2A}" dt="2021-11-23T21:33:06.400" v="256" actId="1076"/>
          <ac:picMkLst>
            <pc:docMk/>
            <pc:sldMk cId="683618943" sldId="298"/>
            <ac:picMk id="6" creationId="{A30C59A3-8F53-499A-830D-89FB17EACA39}"/>
          </ac:picMkLst>
        </pc:picChg>
      </pc:sldChg>
      <pc:sldChg chg="modSp">
        <pc:chgData name="Samiha Sherif" userId="S::ssherif@jhpiego.org::6ba61008-3493-489b-9f05-f6aa2cc01923" providerId="AD" clId="Web-{3CCFD5B1-5927-5764-535D-D5FCD7191E2A}" dt="2021-11-23T21:34:41.500" v="275" actId="1076"/>
        <pc:sldMkLst>
          <pc:docMk/>
          <pc:sldMk cId="4277042453" sldId="301"/>
        </pc:sldMkLst>
        <pc:spChg chg="mod">
          <ac:chgData name="Samiha Sherif" userId="S::ssherif@jhpiego.org::6ba61008-3493-489b-9f05-f6aa2cc01923" providerId="AD" clId="Web-{3CCFD5B1-5927-5764-535D-D5FCD7191E2A}" dt="2021-11-23T21:34:29.312" v="274" actId="20577"/>
          <ac:spMkLst>
            <pc:docMk/>
            <pc:sldMk cId="4277042453" sldId="301"/>
            <ac:spMk id="2" creationId="{6E766475-9407-4F60-B9F0-C2A119D45436}"/>
          </ac:spMkLst>
        </pc:spChg>
        <pc:picChg chg="mod">
          <ac:chgData name="Samiha Sherif" userId="S::ssherif@jhpiego.org::6ba61008-3493-489b-9f05-f6aa2cc01923" providerId="AD" clId="Web-{3CCFD5B1-5927-5764-535D-D5FCD7191E2A}" dt="2021-11-23T21:34:41.500" v="275" actId="1076"/>
          <ac:picMkLst>
            <pc:docMk/>
            <pc:sldMk cId="4277042453" sldId="301"/>
            <ac:picMk id="4" creationId="{EB793D39-6525-4540-88F8-6D113C2545C5}"/>
          </ac:picMkLst>
        </pc:picChg>
      </pc:sldChg>
      <pc:sldChg chg="modSp">
        <pc:chgData name="Samiha Sherif" userId="S::ssherif@jhpiego.org::6ba61008-3493-489b-9f05-f6aa2cc01923" providerId="AD" clId="Web-{3CCFD5B1-5927-5764-535D-D5FCD7191E2A}" dt="2021-11-23T21:06:17.792" v="3" actId="20577"/>
        <pc:sldMkLst>
          <pc:docMk/>
          <pc:sldMk cId="2857829484" sldId="303"/>
        </pc:sldMkLst>
        <pc:spChg chg="mod">
          <ac:chgData name="Samiha Sherif" userId="S::ssherif@jhpiego.org::6ba61008-3493-489b-9f05-f6aa2cc01923" providerId="AD" clId="Web-{3CCFD5B1-5927-5764-535D-D5FCD7191E2A}" dt="2021-11-23T21:06:17.792" v="3" actId="20577"/>
          <ac:spMkLst>
            <pc:docMk/>
            <pc:sldMk cId="2857829484" sldId="303"/>
            <ac:spMk id="3" creationId="{3935FA7F-5311-482A-AC02-0EE4C7957102}"/>
          </ac:spMkLst>
        </pc:spChg>
      </pc:sldChg>
      <pc:sldChg chg="modSp">
        <pc:chgData name="Samiha Sherif" userId="S::ssherif@jhpiego.org::6ba61008-3493-489b-9f05-f6aa2cc01923" providerId="AD" clId="Web-{3CCFD5B1-5927-5764-535D-D5FCD7191E2A}" dt="2021-11-23T21:12:33.098" v="36" actId="20577"/>
        <pc:sldMkLst>
          <pc:docMk/>
          <pc:sldMk cId="3559670506" sldId="305"/>
        </pc:sldMkLst>
        <pc:spChg chg="mod">
          <ac:chgData name="Samiha Sherif" userId="S::ssherif@jhpiego.org::6ba61008-3493-489b-9f05-f6aa2cc01923" providerId="AD" clId="Web-{3CCFD5B1-5927-5764-535D-D5FCD7191E2A}" dt="2021-11-23T21:12:33.098" v="36" actId="20577"/>
          <ac:spMkLst>
            <pc:docMk/>
            <pc:sldMk cId="3559670506" sldId="305"/>
            <ac:spMk id="3" creationId="{1B10A990-1078-49C2-90BC-27F710D7DA82}"/>
          </ac:spMkLst>
        </pc:spChg>
      </pc:sldChg>
      <pc:sldChg chg="addSp delSp modSp">
        <pc:chgData name="Samiha Sherif" userId="S::ssherif@jhpiego.org::6ba61008-3493-489b-9f05-f6aa2cc01923" providerId="AD" clId="Web-{3CCFD5B1-5927-5764-535D-D5FCD7191E2A}" dt="2021-11-23T21:13:17.038" v="41" actId="20577"/>
        <pc:sldMkLst>
          <pc:docMk/>
          <pc:sldMk cId="3681362626" sldId="309"/>
        </pc:sldMkLst>
        <pc:spChg chg="add del mod">
          <ac:chgData name="Samiha Sherif" userId="S::ssherif@jhpiego.org::6ba61008-3493-489b-9f05-f6aa2cc01923" providerId="AD" clId="Web-{3CCFD5B1-5927-5764-535D-D5FCD7191E2A}" dt="2021-11-23T21:12:55.662" v="39" actId="20577"/>
          <ac:spMkLst>
            <pc:docMk/>
            <pc:sldMk cId="3681362626" sldId="309"/>
            <ac:spMk id="2" creationId="{A08ABFA8-0917-484C-A998-7CDC9B417BF2}"/>
          </ac:spMkLst>
        </pc:spChg>
        <pc:spChg chg="mod">
          <ac:chgData name="Samiha Sherif" userId="S::ssherif@jhpiego.org::6ba61008-3493-489b-9f05-f6aa2cc01923" providerId="AD" clId="Web-{3CCFD5B1-5927-5764-535D-D5FCD7191E2A}" dt="2021-11-23T21:13:17.038" v="41" actId="20577"/>
          <ac:spMkLst>
            <pc:docMk/>
            <pc:sldMk cId="3681362626" sldId="309"/>
            <ac:spMk id="3" creationId="{851FEADD-C3A0-495C-8403-BF7403DC3535}"/>
          </ac:spMkLst>
        </pc:spChg>
        <pc:spChg chg="add del mod">
          <ac:chgData name="Samiha Sherif" userId="S::ssherif@jhpiego.org::6ba61008-3493-489b-9f05-f6aa2cc01923" providerId="AD" clId="Web-{3CCFD5B1-5927-5764-535D-D5FCD7191E2A}" dt="2021-11-23T21:12:53.224" v="38"/>
          <ac:spMkLst>
            <pc:docMk/>
            <pc:sldMk cId="3681362626" sldId="309"/>
            <ac:spMk id="5" creationId="{E767DEFE-E524-4460-BF88-F872484EE375}"/>
          </ac:spMkLst>
        </pc:spChg>
      </pc:sldChg>
      <pc:sldChg chg="modSp">
        <pc:chgData name="Samiha Sherif" userId="S::ssherif@jhpiego.org::6ba61008-3493-489b-9f05-f6aa2cc01923" providerId="AD" clId="Web-{3CCFD5B1-5927-5764-535D-D5FCD7191E2A}" dt="2021-11-23T21:36:17.834" v="297" actId="20577"/>
        <pc:sldMkLst>
          <pc:docMk/>
          <pc:sldMk cId="1027086278" sldId="326"/>
        </pc:sldMkLst>
        <pc:spChg chg="mod">
          <ac:chgData name="Samiha Sherif" userId="S::ssherif@jhpiego.org::6ba61008-3493-489b-9f05-f6aa2cc01923" providerId="AD" clId="Web-{3CCFD5B1-5927-5764-535D-D5FCD7191E2A}" dt="2021-11-23T21:36:17.834" v="297" actId="20577"/>
          <ac:spMkLst>
            <pc:docMk/>
            <pc:sldMk cId="1027086278" sldId="326"/>
            <ac:spMk id="2" creationId="{0B9F4DD7-05F3-44E1-8FA0-9604F92E8757}"/>
          </ac:spMkLst>
        </pc:spChg>
        <pc:spChg chg="mod">
          <ac:chgData name="Samiha Sherif" userId="S::ssherif@jhpiego.org::6ba61008-3493-489b-9f05-f6aa2cc01923" providerId="AD" clId="Web-{3CCFD5B1-5927-5764-535D-D5FCD7191E2A}" dt="2021-11-23T21:31:56.942" v="242" actId="20577"/>
          <ac:spMkLst>
            <pc:docMk/>
            <pc:sldMk cId="1027086278" sldId="326"/>
            <ac:spMk id="3" creationId="{1C37A38C-A61F-4B5B-815F-3B4D3C31FDC6}"/>
          </ac:spMkLst>
        </pc:spChg>
      </pc:sldChg>
      <pc:sldChg chg="modSp">
        <pc:chgData name="Samiha Sherif" userId="S::ssherif@jhpiego.org::6ba61008-3493-489b-9f05-f6aa2cc01923" providerId="AD" clId="Web-{3CCFD5B1-5927-5764-535D-D5FCD7191E2A}" dt="2021-11-23T21:36:24.522" v="298" actId="20577"/>
        <pc:sldMkLst>
          <pc:docMk/>
          <pc:sldMk cId="2204480923" sldId="327"/>
        </pc:sldMkLst>
        <pc:spChg chg="mod">
          <ac:chgData name="Samiha Sherif" userId="S::ssherif@jhpiego.org::6ba61008-3493-489b-9f05-f6aa2cc01923" providerId="AD" clId="Web-{3CCFD5B1-5927-5764-535D-D5FCD7191E2A}" dt="2021-11-23T21:36:24.522" v="298" actId="20577"/>
          <ac:spMkLst>
            <pc:docMk/>
            <pc:sldMk cId="2204480923" sldId="327"/>
            <ac:spMk id="2" creationId="{C7E2CE4E-7584-40E7-859E-271C8AE80DD7}"/>
          </ac:spMkLst>
        </pc:spChg>
        <pc:spChg chg="mod">
          <ac:chgData name="Samiha Sherif" userId="S::ssherif@jhpiego.org::6ba61008-3493-489b-9f05-f6aa2cc01923" providerId="AD" clId="Web-{3CCFD5B1-5927-5764-535D-D5FCD7191E2A}" dt="2021-11-23T21:32:00.958" v="244" actId="20577"/>
          <ac:spMkLst>
            <pc:docMk/>
            <pc:sldMk cId="2204480923" sldId="327"/>
            <ac:spMk id="3" creationId="{ABB8048A-71D8-4AA7-A78B-ED1DDC4178EC}"/>
          </ac:spMkLst>
        </pc:spChg>
      </pc:sldChg>
      <pc:sldChg chg="modSp">
        <pc:chgData name="Samiha Sherif" userId="S::ssherif@jhpiego.org::6ba61008-3493-489b-9f05-f6aa2cc01923" providerId="AD" clId="Web-{3CCFD5B1-5927-5764-535D-D5FCD7191E2A}" dt="2021-11-23T21:33:36.886" v="265" actId="20577"/>
        <pc:sldMkLst>
          <pc:docMk/>
          <pc:sldMk cId="2931283699" sldId="328"/>
        </pc:sldMkLst>
        <pc:spChg chg="mod">
          <ac:chgData name="Samiha Sherif" userId="S::ssherif@jhpiego.org::6ba61008-3493-489b-9f05-f6aa2cc01923" providerId="AD" clId="Web-{3CCFD5B1-5927-5764-535D-D5FCD7191E2A}" dt="2021-11-23T21:33:36.886" v="265" actId="20577"/>
          <ac:spMkLst>
            <pc:docMk/>
            <pc:sldMk cId="2931283699" sldId="328"/>
            <ac:spMk id="2" creationId="{600CD706-01C5-499A-A3AE-7D56C4350861}"/>
          </ac:spMkLst>
        </pc:spChg>
      </pc:sldChg>
      <pc:sldChg chg="modSp">
        <pc:chgData name="Samiha Sherif" userId="S::ssherif@jhpiego.org::6ba61008-3493-489b-9f05-f6aa2cc01923" providerId="AD" clId="Web-{3CCFD5B1-5927-5764-535D-D5FCD7191E2A}" dt="2021-11-23T21:10:04.604" v="24" actId="20577"/>
        <pc:sldMkLst>
          <pc:docMk/>
          <pc:sldMk cId="1282072611" sldId="332"/>
        </pc:sldMkLst>
        <pc:spChg chg="mod">
          <ac:chgData name="Samiha Sherif" userId="S::ssherif@jhpiego.org::6ba61008-3493-489b-9f05-f6aa2cc01923" providerId="AD" clId="Web-{3CCFD5B1-5927-5764-535D-D5FCD7191E2A}" dt="2021-11-23T21:10:04.604" v="24" actId="20577"/>
          <ac:spMkLst>
            <pc:docMk/>
            <pc:sldMk cId="1282072611" sldId="332"/>
            <ac:spMk id="3" creationId="{088F03E4-56F4-4CB5-999C-CEAF0186ECAC}"/>
          </ac:spMkLst>
        </pc:spChg>
      </pc:sldChg>
      <pc:sldChg chg="addSp delSp modSp">
        <pc:chgData name="Samiha Sherif" userId="S::ssherif@jhpiego.org::6ba61008-3493-489b-9f05-f6aa2cc01923" providerId="AD" clId="Web-{3CCFD5B1-5927-5764-535D-D5FCD7191E2A}" dt="2021-11-23T21:23:28.719" v="125" actId="1076"/>
        <pc:sldMkLst>
          <pc:docMk/>
          <pc:sldMk cId="346619093" sldId="333"/>
        </pc:sldMkLst>
        <pc:picChg chg="add del mod">
          <ac:chgData name="Samiha Sherif" userId="S::ssherif@jhpiego.org::6ba61008-3493-489b-9f05-f6aa2cc01923" providerId="AD" clId="Web-{3CCFD5B1-5927-5764-535D-D5FCD7191E2A}" dt="2021-11-23T21:19:07.999" v="73"/>
          <ac:picMkLst>
            <pc:docMk/>
            <pc:sldMk cId="346619093" sldId="333"/>
            <ac:picMk id="2" creationId="{5D6C6249-735F-499A-A9CE-996EAAEC14EB}"/>
          </ac:picMkLst>
        </pc:picChg>
        <pc:picChg chg="add mod">
          <ac:chgData name="Samiha Sherif" userId="S::ssherif@jhpiego.org::6ba61008-3493-489b-9f05-f6aa2cc01923" providerId="AD" clId="Web-{3CCFD5B1-5927-5764-535D-D5FCD7191E2A}" dt="2021-11-23T21:23:28.688" v="122" actId="1076"/>
          <ac:picMkLst>
            <pc:docMk/>
            <pc:sldMk cId="346619093" sldId="333"/>
            <ac:picMk id="3" creationId="{B7605346-23B5-4CF8-ACEF-8EC428A2FBC8}"/>
          </ac:picMkLst>
        </pc:picChg>
        <pc:picChg chg="add mod">
          <ac:chgData name="Samiha Sherif" userId="S::ssherif@jhpiego.org::6ba61008-3493-489b-9f05-f6aa2cc01923" providerId="AD" clId="Web-{3CCFD5B1-5927-5764-535D-D5FCD7191E2A}" dt="2021-11-23T21:23:28.703" v="123" actId="1076"/>
          <ac:picMkLst>
            <pc:docMk/>
            <pc:sldMk cId="346619093" sldId="333"/>
            <ac:picMk id="4" creationId="{0252BAAF-E040-4D03-9B2F-93D6BE904941}"/>
          </ac:picMkLst>
        </pc:picChg>
        <pc:picChg chg="add mod">
          <ac:chgData name="Samiha Sherif" userId="S::ssherif@jhpiego.org::6ba61008-3493-489b-9f05-f6aa2cc01923" providerId="AD" clId="Web-{3CCFD5B1-5927-5764-535D-D5FCD7191E2A}" dt="2021-11-23T21:23:28.672" v="120" actId="1076"/>
          <ac:picMkLst>
            <pc:docMk/>
            <pc:sldMk cId="346619093" sldId="333"/>
            <ac:picMk id="5" creationId="{B7CD49E3-A3EE-4BE7-A32B-B45A5A3F3978}"/>
          </ac:picMkLst>
        </pc:picChg>
        <pc:picChg chg="del">
          <ac:chgData name="Samiha Sherif" userId="S::ssherif@jhpiego.org::6ba61008-3493-489b-9f05-f6aa2cc01923" providerId="AD" clId="Web-{3CCFD5B1-5927-5764-535D-D5FCD7191E2A}" dt="2021-11-23T21:17:39.384" v="71"/>
          <ac:picMkLst>
            <pc:docMk/>
            <pc:sldMk cId="346619093" sldId="333"/>
            <ac:picMk id="6" creationId="{CFC6A4DC-A926-4F67-B7BB-9CBC79D16BA5}"/>
          </ac:picMkLst>
        </pc:picChg>
        <pc:picChg chg="del">
          <ac:chgData name="Samiha Sherif" userId="S::ssherif@jhpiego.org::6ba61008-3493-489b-9f05-f6aa2cc01923" providerId="AD" clId="Web-{3CCFD5B1-5927-5764-535D-D5FCD7191E2A}" dt="2021-11-23T21:17:39.384" v="70"/>
          <ac:picMkLst>
            <pc:docMk/>
            <pc:sldMk cId="346619093" sldId="333"/>
            <ac:picMk id="7" creationId="{BF46B741-3E7E-4226-A62A-C2FE1595EF47}"/>
          </ac:picMkLst>
        </pc:picChg>
        <pc:picChg chg="add mod">
          <ac:chgData name="Samiha Sherif" userId="S::ssherif@jhpiego.org::6ba61008-3493-489b-9f05-f6aa2cc01923" providerId="AD" clId="Web-{3CCFD5B1-5927-5764-535D-D5FCD7191E2A}" dt="2021-11-23T21:23:28.672" v="119" actId="1076"/>
          <ac:picMkLst>
            <pc:docMk/>
            <pc:sldMk cId="346619093" sldId="333"/>
            <ac:picMk id="8" creationId="{CC4C7B36-2B27-4CCF-8449-9B8FADBEC6B4}"/>
          </ac:picMkLst>
        </pc:picChg>
        <pc:picChg chg="add mod">
          <ac:chgData name="Samiha Sherif" userId="S::ssherif@jhpiego.org::6ba61008-3493-489b-9f05-f6aa2cc01923" providerId="AD" clId="Web-{3CCFD5B1-5927-5764-535D-D5FCD7191E2A}" dt="2021-11-23T21:23:28.719" v="125" actId="1076"/>
          <ac:picMkLst>
            <pc:docMk/>
            <pc:sldMk cId="346619093" sldId="333"/>
            <ac:picMk id="9" creationId="{5FED0A73-A426-4D57-BD41-503DAF2AE703}"/>
          </ac:picMkLst>
        </pc:picChg>
        <pc:picChg chg="add mod">
          <ac:chgData name="Samiha Sherif" userId="S::ssherif@jhpiego.org::6ba61008-3493-489b-9f05-f6aa2cc01923" providerId="AD" clId="Web-{3CCFD5B1-5927-5764-535D-D5FCD7191E2A}" dt="2021-11-23T21:23:28.656" v="117" actId="1076"/>
          <ac:picMkLst>
            <pc:docMk/>
            <pc:sldMk cId="346619093" sldId="333"/>
            <ac:picMk id="10" creationId="{3A61AD4C-B7D8-42AE-9309-DC60A3F2D4EE}"/>
          </ac:picMkLst>
        </pc:picChg>
        <pc:picChg chg="add mod">
          <ac:chgData name="Samiha Sherif" userId="S::ssherif@jhpiego.org::6ba61008-3493-489b-9f05-f6aa2cc01923" providerId="AD" clId="Web-{3CCFD5B1-5927-5764-535D-D5FCD7191E2A}" dt="2021-11-23T21:23:28.656" v="118" actId="1076"/>
          <ac:picMkLst>
            <pc:docMk/>
            <pc:sldMk cId="346619093" sldId="333"/>
            <ac:picMk id="11" creationId="{D033AAB5-8720-4445-8A02-6AF09BF48E47}"/>
          </ac:picMkLst>
        </pc:picChg>
        <pc:picChg chg="add mod">
          <ac:chgData name="Samiha Sherif" userId="S::ssherif@jhpiego.org::6ba61008-3493-489b-9f05-f6aa2cc01923" providerId="AD" clId="Web-{3CCFD5B1-5927-5764-535D-D5FCD7191E2A}" dt="2021-11-23T21:23:28.703" v="124" actId="1076"/>
          <ac:picMkLst>
            <pc:docMk/>
            <pc:sldMk cId="346619093" sldId="333"/>
            <ac:picMk id="12" creationId="{25B84ECA-6062-4130-87EE-84E4AB8C9036}"/>
          </ac:picMkLst>
        </pc:picChg>
        <pc:picChg chg="add mod">
          <ac:chgData name="Samiha Sherif" userId="S::ssherif@jhpiego.org::6ba61008-3493-489b-9f05-f6aa2cc01923" providerId="AD" clId="Web-{3CCFD5B1-5927-5764-535D-D5FCD7191E2A}" dt="2021-11-23T21:23:28.688" v="121" actId="1076"/>
          <ac:picMkLst>
            <pc:docMk/>
            <pc:sldMk cId="346619093" sldId="333"/>
            <ac:picMk id="13" creationId="{9C1F31EE-353C-4B58-B532-1F591B43C50A}"/>
          </ac:picMkLst>
        </pc:picChg>
        <pc:picChg chg="del">
          <ac:chgData name="Samiha Sherif" userId="S::ssherif@jhpiego.org::6ba61008-3493-489b-9f05-f6aa2cc01923" providerId="AD" clId="Web-{3CCFD5B1-5927-5764-535D-D5FCD7191E2A}" dt="2021-11-23T21:17:39.368" v="69"/>
          <ac:picMkLst>
            <pc:docMk/>
            <pc:sldMk cId="346619093" sldId="333"/>
            <ac:picMk id="14" creationId="{B3F86879-478E-4ADC-B8CD-7874B0D99399}"/>
          </ac:picMkLst>
        </pc:picChg>
        <pc:picChg chg="del">
          <ac:chgData name="Samiha Sherif" userId="S::ssherif@jhpiego.org::6ba61008-3493-489b-9f05-f6aa2cc01923" providerId="AD" clId="Web-{3CCFD5B1-5927-5764-535D-D5FCD7191E2A}" dt="2021-11-23T21:17:39.368" v="68"/>
          <ac:picMkLst>
            <pc:docMk/>
            <pc:sldMk cId="346619093" sldId="333"/>
            <ac:picMk id="15" creationId="{270D05AB-DDF4-412B-B641-4F382F9C6625}"/>
          </ac:picMkLst>
        </pc:picChg>
        <pc:picChg chg="del">
          <ac:chgData name="Samiha Sherif" userId="S::ssherif@jhpiego.org::6ba61008-3493-489b-9f05-f6aa2cc01923" providerId="AD" clId="Web-{3CCFD5B1-5927-5764-535D-D5FCD7191E2A}" dt="2021-11-23T21:17:39.368" v="67"/>
          <ac:picMkLst>
            <pc:docMk/>
            <pc:sldMk cId="346619093" sldId="333"/>
            <ac:picMk id="16" creationId="{20A25310-914B-4C58-B8E7-664CC3D9DA1F}"/>
          </ac:picMkLst>
        </pc:picChg>
        <pc:picChg chg="del">
          <ac:chgData name="Samiha Sherif" userId="S::ssherif@jhpiego.org::6ba61008-3493-489b-9f05-f6aa2cc01923" providerId="AD" clId="Web-{3CCFD5B1-5927-5764-535D-D5FCD7191E2A}" dt="2021-11-23T21:17:39.368" v="66"/>
          <ac:picMkLst>
            <pc:docMk/>
            <pc:sldMk cId="346619093" sldId="333"/>
            <ac:picMk id="18" creationId="{4DE56C91-030A-48A8-B547-C587C74AACF2}"/>
          </ac:picMkLst>
        </pc:picChg>
        <pc:picChg chg="del">
          <ac:chgData name="Samiha Sherif" userId="S::ssherif@jhpiego.org::6ba61008-3493-489b-9f05-f6aa2cc01923" providerId="AD" clId="Web-{3CCFD5B1-5927-5764-535D-D5FCD7191E2A}" dt="2021-11-23T21:17:39.368" v="65"/>
          <ac:picMkLst>
            <pc:docMk/>
            <pc:sldMk cId="346619093" sldId="333"/>
            <ac:picMk id="19" creationId="{741DB6D2-A384-4989-8DC6-3B2A365E1547}"/>
          </ac:picMkLst>
        </pc:picChg>
        <pc:picChg chg="del">
          <ac:chgData name="Samiha Sherif" userId="S::ssherif@jhpiego.org::6ba61008-3493-489b-9f05-f6aa2cc01923" providerId="AD" clId="Web-{3CCFD5B1-5927-5764-535D-D5FCD7191E2A}" dt="2021-11-23T21:17:39.368" v="64"/>
          <ac:picMkLst>
            <pc:docMk/>
            <pc:sldMk cId="346619093" sldId="333"/>
            <ac:picMk id="20" creationId="{046F2715-AFA0-4D7D-9724-F5B60A6D00F2}"/>
          </ac:picMkLst>
        </pc:picChg>
        <pc:picChg chg="del mod">
          <ac:chgData name="Samiha Sherif" userId="S::ssherif@jhpiego.org::6ba61008-3493-489b-9f05-f6aa2cc01923" providerId="AD" clId="Web-{3CCFD5B1-5927-5764-535D-D5FCD7191E2A}" dt="2021-11-23T21:21:04.303" v="93"/>
          <ac:picMkLst>
            <pc:docMk/>
            <pc:sldMk cId="346619093" sldId="333"/>
            <ac:picMk id="21" creationId="{67804C57-8E67-4734-ACA8-484017BBC423}"/>
          </ac:picMkLst>
        </pc:picChg>
      </pc:sldChg>
      <pc:sldChg chg="addSp delSp modSp">
        <pc:chgData name="Samiha Sherif" userId="S::ssherif@jhpiego.org::6ba61008-3493-489b-9f05-f6aa2cc01923" providerId="AD" clId="Web-{3CCFD5B1-5927-5764-535D-D5FCD7191E2A}" dt="2021-11-23T21:30:46.844" v="228" actId="1076"/>
        <pc:sldMkLst>
          <pc:docMk/>
          <pc:sldMk cId="3222484333" sldId="334"/>
        </pc:sldMkLst>
        <pc:picChg chg="add del mod">
          <ac:chgData name="Samiha Sherif" userId="S::ssherif@jhpiego.org::6ba61008-3493-489b-9f05-f6aa2cc01923" providerId="AD" clId="Web-{3CCFD5B1-5927-5764-535D-D5FCD7191E2A}" dt="2021-11-23T21:25:15.163" v="151"/>
          <ac:picMkLst>
            <pc:docMk/>
            <pc:sldMk cId="3222484333" sldId="334"/>
            <ac:picMk id="2" creationId="{F784F71B-D919-4E08-83B8-BF796046C0DA}"/>
          </ac:picMkLst>
        </pc:picChg>
        <pc:picChg chg="add del mod">
          <ac:chgData name="Samiha Sherif" userId="S::ssherif@jhpiego.org::6ba61008-3493-489b-9f05-f6aa2cc01923" providerId="AD" clId="Web-{3CCFD5B1-5927-5764-535D-D5FCD7191E2A}" dt="2021-11-23T21:25:15.163" v="150"/>
          <ac:picMkLst>
            <pc:docMk/>
            <pc:sldMk cId="3222484333" sldId="334"/>
            <ac:picMk id="3" creationId="{73897C1E-C69E-4408-BD2A-2273D705B52B}"/>
          </ac:picMkLst>
        </pc:picChg>
        <pc:picChg chg="add mod">
          <ac:chgData name="Samiha Sherif" userId="S::ssherif@jhpiego.org::6ba61008-3493-489b-9f05-f6aa2cc01923" providerId="AD" clId="Web-{3CCFD5B1-5927-5764-535D-D5FCD7191E2A}" dt="2021-11-23T21:30:38.812" v="220" actId="1076"/>
          <ac:picMkLst>
            <pc:docMk/>
            <pc:sldMk cId="3222484333" sldId="334"/>
            <ac:picMk id="4" creationId="{001A421D-D315-48DE-9DC1-429F74E0F890}"/>
          </ac:picMkLst>
        </pc:picChg>
        <pc:picChg chg="add mod">
          <ac:chgData name="Samiha Sherif" userId="S::ssherif@jhpiego.org::6ba61008-3493-489b-9f05-f6aa2cc01923" providerId="AD" clId="Web-{3CCFD5B1-5927-5764-535D-D5FCD7191E2A}" dt="2021-11-23T21:30:38.812" v="221" actId="1076"/>
          <ac:picMkLst>
            <pc:docMk/>
            <pc:sldMk cId="3222484333" sldId="334"/>
            <ac:picMk id="5" creationId="{82E65D7F-358D-4197-9095-91B0A1C19817}"/>
          </ac:picMkLst>
        </pc:picChg>
        <pc:picChg chg="add mod">
          <ac:chgData name="Samiha Sherif" userId="S::ssherif@jhpiego.org::6ba61008-3493-489b-9f05-f6aa2cc01923" providerId="AD" clId="Web-{3CCFD5B1-5927-5764-535D-D5FCD7191E2A}" dt="2021-11-23T21:30:38.812" v="222" actId="1076"/>
          <ac:picMkLst>
            <pc:docMk/>
            <pc:sldMk cId="3222484333" sldId="334"/>
            <ac:picMk id="6" creationId="{C78DAAB0-E18C-4E54-9645-F0E976FECD20}"/>
          </ac:picMkLst>
        </pc:picChg>
        <pc:picChg chg="add mod">
          <ac:chgData name="Samiha Sherif" userId="S::ssherif@jhpiego.org::6ba61008-3493-489b-9f05-f6aa2cc01923" providerId="AD" clId="Web-{3CCFD5B1-5927-5764-535D-D5FCD7191E2A}" dt="2021-11-23T21:30:46.828" v="226" actId="1076"/>
          <ac:picMkLst>
            <pc:docMk/>
            <pc:sldMk cId="3222484333" sldId="334"/>
            <ac:picMk id="7" creationId="{7ED4BBF8-0D9C-4596-ACF5-1B9C99931C90}"/>
          </ac:picMkLst>
        </pc:picChg>
        <pc:picChg chg="add mod">
          <ac:chgData name="Samiha Sherif" userId="S::ssherif@jhpiego.org::6ba61008-3493-489b-9f05-f6aa2cc01923" providerId="AD" clId="Web-{3CCFD5B1-5927-5764-535D-D5FCD7191E2A}" dt="2021-11-23T21:30:46.844" v="227" actId="1076"/>
          <ac:picMkLst>
            <pc:docMk/>
            <pc:sldMk cId="3222484333" sldId="334"/>
            <ac:picMk id="8" creationId="{F461092F-3612-4BAF-9B83-385FF54AD848}"/>
          </ac:picMkLst>
        </pc:picChg>
        <pc:picChg chg="add mod">
          <ac:chgData name="Samiha Sherif" userId="S::ssherif@jhpiego.org::6ba61008-3493-489b-9f05-f6aa2cc01923" providerId="AD" clId="Web-{3CCFD5B1-5927-5764-535D-D5FCD7191E2A}" dt="2021-11-23T21:30:46.844" v="228" actId="1076"/>
          <ac:picMkLst>
            <pc:docMk/>
            <pc:sldMk cId="3222484333" sldId="334"/>
            <ac:picMk id="9" creationId="{2048F932-EC1B-4923-9337-AE60D5665EBA}"/>
          </ac:picMkLst>
        </pc:picChg>
        <pc:picChg chg="del">
          <ac:chgData name="Samiha Sherif" userId="S::ssherif@jhpiego.org::6ba61008-3493-489b-9f05-f6aa2cc01923" providerId="AD" clId="Web-{3CCFD5B1-5927-5764-535D-D5FCD7191E2A}" dt="2021-11-23T21:24:36.255" v="144"/>
          <ac:picMkLst>
            <pc:docMk/>
            <pc:sldMk cId="3222484333" sldId="334"/>
            <ac:picMk id="14" creationId="{2B61E756-5157-44CD-A517-C309716880DC}"/>
          </ac:picMkLst>
        </pc:picChg>
        <pc:picChg chg="del">
          <ac:chgData name="Samiha Sherif" userId="S::ssherif@jhpiego.org::6ba61008-3493-489b-9f05-f6aa2cc01923" providerId="AD" clId="Web-{3CCFD5B1-5927-5764-535D-D5FCD7191E2A}" dt="2021-11-23T21:24:36.255" v="143"/>
          <ac:picMkLst>
            <pc:docMk/>
            <pc:sldMk cId="3222484333" sldId="334"/>
            <ac:picMk id="15" creationId="{7C02BF01-AC2B-453D-B55B-982F7124E593}"/>
          </ac:picMkLst>
        </pc:picChg>
        <pc:picChg chg="del">
          <ac:chgData name="Samiha Sherif" userId="S::ssherif@jhpiego.org::6ba61008-3493-489b-9f05-f6aa2cc01923" providerId="AD" clId="Web-{3CCFD5B1-5927-5764-535D-D5FCD7191E2A}" dt="2021-11-23T21:24:36.255" v="142"/>
          <ac:picMkLst>
            <pc:docMk/>
            <pc:sldMk cId="3222484333" sldId="334"/>
            <ac:picMk id="16" creationId="{2184399A-616D-4743-8515-696ED7F1CD25}"/>
          </ac:picMkLst>
        </pc:picChg>
        <pc:picChg chg="del">
          <ac:chgData name="Samiha Sherif" userId="S::ssherif@jhpiego.org::6ba61008-3493-489b-9f05-f6aa2cc01923" providerId="AD" clId="Web-{3CCFD5B1-5927-5764-535D-D5FCD7191E2A}" dt="2021-11-23T21:24:36.255" v="141"/>
          <ac:picMkLst>
            <pc:docMk/>
            <pc:sldMk cId="3222484333" sldId="334"/>
            <ac:picMk id="17" creationId="{F9BDDF54-C125-4F30-BC08-97B9C52C490B}"/>
          </ac:picMkLst>
        </pc:picChg>
        <pc:picChg chg="del">
          <ac:chgData name="Samiha Sherif" userId="S::ssherif@jhpiego.org::6ba61008-3493-489b-9f05-f6aa2cc01923" providerId="AD" clId="Web-{3CCFD5B1-5927-5764-535D-D5FCD7191E2A}" dt="2021-11-23T21:24:36.255" v="140"/>
          <ac:picMkLst>
            <pc:docMk/>
            <pc:sldMk cId="3222484333" sldId="334"/>
            <ac:picMk id="18" creationId="{30D1D247-319A-43B8-836B-349AC585B1C9}"/>
          </ac:picMkLst>
        </pc:picChg>
        <pc:picChg chg="del">
          <ac:chgData name="Samiha Sherif" userId="S::ssherif@jhpiego.org::6ba61008-3493-489b-9f05-f6aa2cc01923" providerId="AD" clId="Web-{3CCFD5B1-5927-5764-535D-D5FCD7191E2A}" dt="2021-11-23T21:24:36.255" v="139"/>
          <ac:picMkLst>
            <pc:docMk/>
            <pc:sldMk cId="3222484333" sldId="334"/>
            <ac:picMk id="19" creationId="{389F24D3-9B34-4873-9745-492523D41F88}"/>
          </ac:picMkLst>
        </pc:picChg>
      </pc:sldChg>
      <pc:sldChg chg="addSp delSp modSp">
        <pc:chgData name="Samiha Sherif" userId="S::ssherif@jhpiego.org::6ba61008-3493-489b-9f05-f6aa2cc01923" providerId="AD" clId="Web-{3CCFD5B1-5927-5764-535D-D5FCD7191E2A}" dt="2021-11-23T21:31:00.314" v="234" actId="1076"/>
        <pc:sldMkLst>
          <pc:docMk/>
          <pc:sldMk cId="576894349" sldId="335"/>
        </pc:sldMkLst>
        <pc:picChg chg="add mod">
          <ac:chgData name="Samiha Sherif" userId="S::ssherif@jhpiego.org::6ba61008-3493-489b-9f05-f6aa2cc01923" providerId="AD" clId="Web-{3CCFD5B1-5927-5764-535D-D5FCD7191E2A}" dt="2021-11-23T21:31:00.251" v="229" actId="1076"/>
          <ac:picMkLst>
            <pc:docMk/>
            <pc:sldMk cId="576894349" sldId="335"/>
            <ac:picMk id="2" creationId="{1EEA80D8-A7DE-4EAB-AFA3-39D16FA79489}"/>
          </ac:picMkLst>
        </pc:picChg>
        <pc:picChg chg="add mod">
          <ac:chgData name="Samiha Sherif" userId="S::ssherif@jhpiego.org::6ba61008-3493-489b-9f05-f6aa2cc01923" providerId="AD" clId="Web-{3CCFD5B1-5927-5764-535D-D5FCD7191E2A}" dt="2021-11-23T21:31:00.267" v="230" actId="1076"/>
          <ac:picMkLst>
            <pc:docMk/>
            <pc:sldMk cId="576894349" sldId="335"/>
            <ac:picMk id="3" creationId="{85758649-C8D0-4038-858E-F73D2018DBEC}"/>
          </ac:picMkLst>
        </pc:picChg>
        <pc:picChg chg="add mod">
          <ac:chgData name="Samiha Sherif" userId="S::ssherif@jhpiego.org::6ba61008-3493-489b-9f05-f6aa2cc01923" providerId="AD" clId="Web-{3CCFD5B1-5927-5764-535D-D5FCD7191E2A}" dt="2021-11-23T21:31:00.267" v="231" actId="1076"/>
          <ac:picMkLst>
            <pc:docMk/>
            <pc:sldMk cId="576894349" sldId="335"/>
            <ac:picMk id="4" creationId="{A75A826D-3839-4039-89AA-412EA07FB8CD}"/>
          </ac:picMkLst>
        </pc:picChg>
        <pc:picChg chg="add mod">
          <ac:chgData name="Samiha Sherif" userId="S::ssherif@jhpiego.org::6ba61008-3493-489b-9f05-f6aa2cc01923" providerId="AD" clId="Web-{3CCFD5B1-5927-5764-535D-D5FCD7191E2A}" dt="2021-11-23T21:31:00.282" v="232" actId="1076"/>
          <ac:picMkLst>
            <pc:docMk/>
            <pc:sldMk cId="576894349" sldId="335"/>
            <ac:picMk id="5" creationId="{0514EEF0-E214-4535-95F3-0C6C5FE0B3BF}"/>
          </ac:picMkLst>
        </pc:picChg>
        <pc:picChg chg="add mod">
          <ac:chgData name="Samiha Sherif" userId="S::ssherif@jhpiego.org::6ba61008-3493-489b-9f05-f6aa2cc01923" providerId="AD" clId="Web-{3CCFD5B1-5927-5764-535D-D5FCD7191E2A}" dt="2021-11-23T21:31:00.298" v="233" actId="1076"/>
          <ac:picMkLst>
            <pc:docMk/>
            <pc:sldMk cId="576894349" sldId="335"/>
            <ac:picMk id="6" creationId="{69664E64-8DC5-4F81-A32D-0ECE41A3F595}"/>
          </ac:picMkLst>
        </pc:picChg>
        <pc:picChg chg="add mod">
          <ac:chgData name="Samiha Sherif" userId="S::ssherif@jhpiego.org::6ba61008-3493-489b-9f05-f6aa2cc01923" providerId="AD" clId="Web-{3CCFD5B1-5927-5764-535D-D5FCD7191E2A}" dt="2021-11-23T21:31:00.314" v="234" actId="1076"/>
          <ac:picMkLst>
            <pc:docMk/>
            <pc:sldMk cId="576894349" sldId="335"/>
            <ac:picMk id="7" creationId="{3F4BE472-D9D2-4630-BDA9-958FF22FC73A}"/>
          </ac:picMkLst>
        </pc:picChg>
        <pc:picChg chg="del">
          <ac:chgData name="Samiha Sherif" userId="S::ssherif@jhpiego.org::6ba61008-3493-489b-9f05-f6aa2cc01923" providerId="AD" clId="Web-{3CCFD5B1-5927-5764-535D-D5FCD7191E2A}" dt="2021-11-23T21:27:12.299" v="168"/>
          <ac:picMkLst>
            <pc:docMk/>
            <pc:sldMk cId="576894349" sldId="335"/>
            <ac:picMk id="8" creationId="{DE138F05-094B-4F1C-A3E3-178916E49555}"/>
          </ac:picMkLst>
        </pc:picChg>
        <pc:picChg chg="del">
          <ac:chgData name="Samiha Sherif" userId="S::ssherif@jhpiego.org::6ba61008-3493-489b-9f05-f6aa2cc01923" providerId="AD" clId="Web-{3CCFD5B1-5927-5764-535D-D5FCD7191E2A}" dt="2021-11-23T21:27:12.299" v="167"/>
          <ac:picMkLst>
            <pc:docMk/>
            <pc:sldMk cId="576894349" sldId="335"/>
            <ac:picMk id="9" creationId="{B98A085D-8ECE-4CFD-B74F-5B10D89EDBC1}"/>
          </ac:picMkLst>
        </pc:picChg>
        <pc:picChg chg="del">
          <ac:chgData name="Samiha Sherif" userId="S::ssherif@jhpiego.org::6ba61008-3493-489b-9f05-f6aa2cc01923" providerId="AD" clId="Web-{3CCFD5B1-5927-5764-535D-D5FCD7191E2A}" dt="2021-11-23T21:27:13.736" v="169"/>
          <ac:picMkLst>
            <pc:docMk/>
            <pc:sldMk cId="576894349" sldId="335"/>
            <ac:picMk id="10" creationId="{887E2F98-221B-4E75-9B4F-20699E83DB7B}"/>
          </ac:picMkLst>
        </pc:picChg>
        <pc:picChg chg="del">
          <ac:chgData name="Samiha Sherif" userId="S::ssherif@jhpiego.org::6ba61008-3493-489b-9f05-f6aa2cc01923" providerId="AD" clId="Web-{3CCFD5B1-5927-5764-535D-D5FCD7191E2A}" dt="2021-11-23T21:27:12.299" v="166"/>
          <ac:picMkLst>
            <pc:docMk/>
            <pc:sldMk cId="576894349" sldId="335"/>
            <ac:picMk id="11" creationId="{20E12B3D-841C-4BF3-B1AC-2B02B00680F0}"/>
          </ac:picMkLst>
        </pc:picChg>
        <pc:picChg chg="del">
          <ac:chgData name="Samiha Sherif" userId="S::ssherif@jhpiego.org::6ba61008-3493-489b-9f05-f6aa2cc01923" providerId="AD" clId="Web-{3CCFD5B1-5927-5764-535D-D5FCD7191E2A}" dt="2021-11-23T21:27:12.299" v="165"/>
          <ac:picMkLst>
            <pc:docMk/>
            <pc:sldMk cId="576894349" sldId="335"/>
            <ac:picMk id="12" creationId="{E64DB51D-DA46-4083-A7B6-55446044530C}"/>
          </ac:picMkLst>
        </pc:picChg>
      </pc:sldChg>
      <pc:sldChg chg="modSp">
        <pc:chgData name="Samiha Sherif" userId="S::ssherif@jhpiego.org::6ba61008-3493-489b-9f05-f6aa2cc01923" providerId="AD" clId="Web-{3CCFD5B1-5927-5764-535D-D5FCD7191E2A}" dt="2021-11-23T21:14:48.279" v="57" actId="20577"/>
        <pc:sldMkLst>
          <pc:docMk/>
          <pc:sldMk cId="434015240" sldId="337"/>
        </pc:sldMkLst>
        <pc:spChg chg="mod">
          <ac:chgData name="Samiha Sherif" userId="S::ssherif@jhpiego.org::6ba61008-3493-489b-9f05-f6aa2cc01923" providerId="AD" clId="Web-{3CCFD5B1-5927-5764-535D-D5FCD7191E2A}" dt="2021-11-23T21:14:48.279" v="57" actId="20577"/>
          <ac:spMkLst>
            <pc:docMk/>
            <pc:sldMk cId="434015240" sldId="337"/>
            <ac:spMk id="3" creationId="{FFDF6593-9F9C-48EC-9921-4167741F9CA9}"/>
          </ac:spMkLst>
        </pc:spChg>
      </pc:sldChg>
    </pc:docChg>
  </pc:docChgLst>
  <pc:docChgLst>
    <pc:chgData name="Kate Brickson" userId="433ac5e7-e7b7-490b-8a44-601ba6d33589" providerId="ADAL" clId="{78C20F0A-38A7-490B-A56A-CB1D987805FF}"/>
    <pc:docChg chg="modSld">
      <pc:chgData name="Kate Brickson" userId="433ac5e7-e7b7-490b-8a44-601ba6d33589" providerId="ADAL" clId="{78C20F0A-38A7-490B-A56A-CB1D987805FF}" dt="2022-01-20T21:44:16.455" v="86" actId="20577"/>
      <pc:docMkLst>
        <pc:docMk/>
      </pc:docMkLst>
      <pc:sldChg chg="modSp">
        <pc:chgData name="Kate Brickson" userId="433ac5e7-e7b7-490b-8a44-601ba6d33589" providerId="ADAL" clId="{78C20F0A-38A7-490B-A56A-CB1D987805FF}" dt="2022-01-20T21:44:16.455" v="86" actId="20577"/>
        <pc:sldMkLst>
          <pc:docMk/>
          <pc:sldMk cId="2204480923" sldId="327"/>
        </pc:sldMkLst>
        <pc:spChg chg="mod">
          <ac:chgData name="Kate Brickson" userId="433ac5e7-e7b7-490b-8a44-601ba6d33589" providerId="ADAL" clId="{78C20F0A-38A7-490B-A56A-CB1D987805FF}" dt="2022-01-20T21:44:16.455" v="86" actId="20577"/>
          <ac:spMkLst>
            <pc:docMk/>
            <pc:sldMk cId="2204480923" sldId="327"/>
            <ac:spMk id="3" creationId="{ABB8048A-71D8-4AA7-A78B-ED1DDC4178E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FC5016-B72D-4DB3-B33F-F9804F314E94}" type="datetimeFigureOut">
              <a:rPr lang="en-US" smtClean="0"/>
              <a:t>5/13/2022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381EDE-D9AE-4E1F-9846-3600BD967173}" type="slidenum">
              <a:rPr lang="en-US" smtClean="0"/>
              <a:t>‹#›</a:t>
            </a:fld>
            <a:endParaRPr lang="en-US"/>
          </a:p>
        </p:txBody>
      </p:sp>
    </p:spTree>
    <p:extLst>
      <p:ext uri="{BB962C8B-B14F-4D97-AF65-F5344CB8AC3E}">
        <p14:creationId xmlns:p14="http://schemas.microsoft.com/office/powerpoint/2010/main" val="2515604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THIS STATEMENT TO PARTICIPANTS</a:t>
            </a:r>
          </a:p>
          <a:p>
            <a:endParaRPr lang="en-US"/>
          </a:p>
          <a:p>
            <a:endParaRPr lang="en-US"/>
          </a:p>
        </p:txBody>
      </p:sp>
      <p:sp>
        <p:nvSpPr>
          <p:cNvPr id="4" name="Slide Number Placeholder 3"/>
          <p:cNvSpPr>
            <a:spLocks noGrp="1"/>
          </p:cNvSpPr>
          <p:nvPr>
            <p:ph type="sldNum" sz="quarter" idx="5"/>
          </p:nvPr>
        </p:nvSpPr>
        <p:spPr/>
        <p:txBody>
          <a:bodyPr/>
          <a:lstStyle/>
          <a:p>
            <a:fld id="{5B381EDE-D9AE-4E1F-9846-3600BD967173}" type="slidenum">
              <a:rPr lang="en-US" smtClean="0"/>
              <a:t>4</a:t>
            </a:fld>
            <a:endParaRPr lang="en-US"/>
          </a:p>
        </p:txBody>
      </p:sp>
    </p:spTree>
    <p:extLst>
      <p:ext uri="{BB962C8B-B14F-4D97-AF65-F5344CB8AC3E}">
        <p14:creationId xmlns:p14="http://schemas.microsoft.com/office/powerpoint/2010/main" val="1346751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READ THIS STATEMENT TO PARTICIPANTS AND GET THEIR CONSENT. </a:t>
            </a:r>
            <a:endParaRPr lang="en-US"/>
          </a:p>
        </p:txBody>
      </p:sp>
      <p:sp>
        <p:nvSpPr>
          <p:cNvPr id="4" name="Slide Number Placeholder 3"/>
          <p:cNvSpPr>
            <a:spLocks noGrp="1"/>
          </p:cNvSpPr>
          <p:nvPr>
            <p:ph type="sldNum" sz="quarter" idx="5"/>
          </p:nvPr>
        </p:nvSpPr>
        <p:spPr/>
        <p:txBody>
          <a:bodyPr/>
          <a:lstStyle/>
          <a:p>
            <a:fld id="{5B381EDE-D9AE-4E1F-9846-3600BD967173}" type="slidenum">
              <a:rPr lang="en-US" smtClean="0"/>
              <a:t>5</a:t>
            </a:fld>
            <a:endParaRPr lang="en-US"/>
          </a:p>
        </p:txBody>
      </p:sp>
    </p:spTree>
    <p:extLst>
      <p:ext uri="{BB962C8B-B14F-4D97-AF65-F5344CB8AC3E}">
        <p14:creationId xmlns:p14="http://schemas.microsoft.com/office/powerpoint/2010/main" val="1879753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Present this slide to participants to orient them on the activity.</a:t>
            </a:r>
          </a:p>
        </p:txBody>
      </p:sp>
      <p:sp>
        <p:nvSpPr>
          <p:cNvPr id="4" name="Slide Number Placeholder 3"/>
          <p:cNvSpPr>
            <a:spLocks noGrp="1"/>
          </p:cNvSpPr>
          <p:nvPr>
            <p:ph type="sldNum" sz="quarter" idx="5"/>
          </p:nvPr>
        </p:nvSpPr>
        <p:spPr/>
        <p:txBody>
          <a:bodyPr/>
          <a:lstStyle/>
          <a:p>
            <a:fld id="{5B381EDE-D9AE-4E1F-9846-3600BD967173}" type="slidenum">
              <a:rPr lang="en-US" smtClean="0"/>
              <a:t>6</a:t>
            </a:fld>
            <a:endParaRPr lang="en-US"/>
          </a:p>
        </p:txBody>
      </p:sp>
    </p:spTree>
    <p:extLst>
      <p:ext uri="{BB962C8B-B14F-4D97-AF65-F5344CB8AC3E}">
        <p14:creationId xmlns:p14="http://schemas.microsoft.com/office/powerpoint/2010/main" val="3659199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a:rPr>
              <a:t>Use this slide to form pairs of providers and young people. Make sure each pair has space to talk and hear each other. </a:t>
            </a:r>
            <a:endParaRPr lang="en-US"/>
          </a:p>
          <a:p>
            <a:pPr>
              <a:defRPr/>
            </a:pPr>
            <a:endParaRPr lang="en-US"/>
          </a:p>
          <a:p>
            <a:pPr>
              <a:defRPr/>
            </a:pPr>
            <a:r>
              <a:rPr lang="en-US"/>
              <a:t>If participants do not have cards, consider projecting the tool on a wall so everyone can see the same content at once. </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If you are using a printed version of the deck, and if you removed any cards, make sure all participant and facilitator decks have the same cards, in the same order.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5B381EDE-D9AE-4E1F-9846-3600BD967173}" type="slidenum">
              <a:rPr lang="en-US" smtClean="0"/>
              <a:t>7</a:t>
            </a:fld>
            <a:endParaRPr lang="en-US"/>
          </a:p>
        </p:txBody>
      </p:sp>
    </p:spTree>
    <p:extLst>
      <p:ext uri="{BB962C8B-B14F-4D97-AF65-F5344CB8AC3E}">
        <p14:creationId xmlns:p14="http://schemas.microsoft.com/office/powerpoint/2010/main" val="2196129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Project this slide and go over the instructions. Pause and ask if there are any questions. </a:t>
            </a:r>
          </a:p>
        </p:txBody>
      </p:sp>
      <p:sp>
        <p:nvSpPr>
          <p:cNvPr id="4" name="Slide Number Placeholder 3"/>
          <p:cNvSpPr>
            <a:spLocks noGrp="1"/>
          </p:cNvSpPr>
          <p:nvPr>
            <p:ph type="sldNum" sz="quarter" idx="5"/>
          </p:nvPr>
        </p:nvSpPr>
        <p:spPr/>
        <p:txBody>
          <a:bodyPr/>
          <a:lstStyle/>
          <a:p>
            <a:fld id="{5B381EDE-D9AE-4E1F-9846-3600BD967173}" type="slidenum">
              <a:rPr lang="en-US" smtClean="0"/>
              <a:t>8</a:t>
            </a:fld>
            <a:endParaRPr lang="en-US"/>
          </a:p>
        </p:txBody>
      </p:sp>
    </p:spTree>
    <p:extLst>
      <p:ext uri="{BB962C8B-B14F-4D97-AF65-F5344CB8AC3E}">
        <p14:creationId xmlns:p14="http://schemas.microsoft.com/office/powerpoint/2010/main" val="913741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381EDE-D9AE-4E1F-9846-3600BD967173}" type="slidenum">
              <a:rPr lang="en-US" smtClean="0"/>
              <a:t>9</a:t>
            </a:fld>
            <a:endParaRPr lang="en-US"/>
          </a:p>
        </p:txBody>
      </p:sp>
    </p:spTree>
    <p:extLst>
      <p:ext uri="{BB962C8B-B14F-4D97-AF65-F5344CB8AC3E}">
        <p14:creationId xmlns:p14="http://schemas.microsoft.com/office/powerpoint/2010/main" val="851235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Here are all of the questions, in case you don't have the cards. If you have limited time choose just 2-3 of the open up cards of your choice. If you have more time, use them all!</a:t>
            </a:r>
            <a:endParaRPr lang="en-US"/>
          </a:p>
        </p:txBody>
      </p:sp>
      <p:sp>
        <p:nvSpPr>
          <p:cNvPr id="4" name="Slide Number Placeholder 3"/>
          <p:cNvSpPr>
            <a:spLocks noGrp="1"/>
          </p:cNvSpPr>
          <p:nvPr>
            <p:ph type="sldNum" sz="quarter" idx="5"/>
          </p:nvPr>
        </p:nvSpPr>
        <p:spPr/>
        <p:txBody>
          <a:bodyPr/>
          <a:lstStyle/>
          <a:p>
            <a:fld id="{5B381EDE-D9AE-4E1F-9846-3600BD967173}" type="slidenum">
              <a:rPr lang="en-US" smtClean="0"/>
              <a:t>10</a:t>
            </a:fld>
            <a:endParaRPr lang="en-US"/>
          </a:p>
        </p:txBody>
      </p:sp>
    </p:spTree>
    <p:extLst>
      <p:ext uri="{BB962C8B-B14F-4D97-AF65-F5344CB8AC3E}">
        <p14:creationId xmlns:p14="http://schemas.microsoft.com/office/powerpoint/2010/main" val="3819508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ALOUD:</a:t>
            </a:r>
          </a:p>
          <a:p>
            <a:endParaRPr lang="en-US"/>
          </a:p>
          <a:p>
            <a:pPr fontAlgn="base"/>
            <a:r>
              <a:rPr lang="en-US">
                <a:solidFill>
                  <a:srgbClr val="000000"/>
                </a:solidFill>
                <a:latin typeface="Gotham Book-5-DPZslNEs"/>
              </a:rPr>
              <a:t>This round builds on Round 1 and invites you to discuss how your own experiences and relationships shape your HIV prevention needs, attitudes and preferences.</a:t>
            </a:r>
          </a:p>
          <a:p>
            <a:pPr fontAlgn="base"/>
            <a:endParaRPr lang="en-US">
              <a:solidFill>
                <a:srgbClr val="000000"/>
              </a:solidFill>
              <a:latin typeface="Gotham Book-5-DPZslNEs"/>
            </a:endParaRPr>
          </a:p>
          <a:p>
            <a:pPr fontAlgn="base"/>
            <a:r>
              <a:rPr lang="en-US">
                <a:solidFill>
                  <a:srgbClr val="000000"/>
                </a:solidFill>
                <a:latin typeface="Gotham Book-5-DPZslNEs"/>
              </a:rPr>
              <a:t>In this round, we’ll talk about “health services,” “health care providers,” and “HIV prevention interventions/innovations” </a:t>
            </a:r>
          </a:p>
          <a:p>
            <a:pPr fontAlgn="base"/>
            <a:endParaRPr lang="en-US">
              <a:solidFill>
                <a:srgbClr val="000000"/>
              </a:solidFill>
              <a:latin typeface="Gotham Book-5-DPZslNEs"/>
            </a:endParaRPr>
          </a:p>
          <a:p>
            <a:pPr fontAlgn="base"/>
            <a:r>
              <a:rPr lang="en-US">
                <a:solidFill>
                  <a:srgbClr val="000000"/>
                </a:solidFill>
                <a:latin typeface="Gotham Book-5-DPZslNEs"/>
              </a:rPr>
              <a:t>Who can help explain each of these terms, so we each understand them well? [allow time for participants to respond, validate correct responses] </a:t>
            </a:r>
          </a:p>
          <a:p>
            <a:r>
              <a:rPr lang="en-US">
                <a:solidFill>
                  <a:srgbClr val="000000"/>
                </a:solidFill>
                <a:latin typeface="Gotham Book-5-DPZslNEs"/>
              </a:rPr>
              <a:t>Again, instructions are on each card, and you’ll have just a few minutes per card - off we go!</a:t>
            </a:r>
            <a:endParaRPr lang="en-US"/>
          </a:p>
          <a:p>
            <a:endParaRPr lang="en-US"/>
          </a:p>
        </p:txBody>
      </p:sp>
      <p:sp>
        <p:nvSpPr>
          <p:cNvPr id="4" name="Slide Number Placeholder 3"/>
          <p:cNvSpPr>
            <a:spLocks noGrp="1"/>
          </p:cNvSpPr>
          <p:nvPr>
            <p:ph type="sldNum" sz="quarter" idx="5"/>
          </p:nvPr>
        </p:nvSpPr>
        <p:spPr/>
        <p:txBody>
          <a:bodyPr/>
          <a:lstStyle/>
          <a:p>
            <a:fld id="{5B381EDE-D9AE-4E1F-9846-3600BD967173}" type="slidenum">
              <a:rPr lang="en-US" smtClean="0"/>
              <a:t>11</a:t>
            </a:fld>
            <a:endParaRPr lang="en-US"/>
          </a:p>
        </p:txBody>
      </p:sp>
    </p:spTree>
    <p:extLst>
      <p:ext uri="{BB962C8B-B14F-4D97-AF65-F5344CB8AC3E}">
        <p14:creationId xmlns:p14="http://schemas.microsoft.com/office/powerpoint/2010/main" val="2292280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381EDE-D9AE-4E1F-9846-3600BD967173}" type="slidenum">
              <a:rPr lang="en-US" smtClean="0"/>
              <a:t>14</a:t>
            </a:fld>
            <a:endParaRPr lang="en-US"/>
          </a:p>
        </p:txBody>
      </p:sp>
    </p:spTree>
    <p:extLst>
      <p:ext uri="{BB962C8B-B14F-4D97-AF65-F5344CB8AC3E}">
        <p14:creationId xmlns:p14="http://schemas.microsoft.com/office/powerpoint/2010/main" val="17965494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_TitleSlide">
    <p:bg>
      <p:bgPr>
        <a:solidFill>
          <a:srgbClr val="FFFFFF"/>
        </a:solidFill>
        <a:effectLst/>
      </p:bgPr>
    </p:bg>
    <p:spTree>
      <p:nvGrpSpPr>
        <p:cNvPr id="1" name=""/>
        <p:cNvGrpSpPr/>
        <p:nvPr/>
      </p:nvGrpSpPr>
      <p:grpSpPr>
        <a:xfrm>
          <a:off x="0" y="0"/>
          <a:ext cx="0" cy="0"/>
          <a:chOff x="0" y="0"/>
          <a:chExt cx="0" cy="0"/>
        </a:xfrm>
      </p:grpSpPr>
      <p:pic>
        <p:nvPicPr>
          <p:cNvPr id="16" name="Picture 15" descr="A picture containing drawing&#10;&#10;Description automatically generated">
            <a:extLst>
              <a:ext uri="{FF2B5EF4-FFF2-40B4-BE49-F238E27FC236}">
                <a16:creationId xmlns:a16="http://schemas.microsoft.com/office/drawing/2014/main" id="{EE814F11-8816-4298-9BA1-B058D62115F1}"/>
              </a:ext>
            </a:extLst>
          </p:cNvPr>
          <p:cNvPicPr>
            <a:picLocks noChangeAspect="1"/>
          </p:cNvPicPr>
          <p:nvPr/>
        </p:nvPicPr>
        <p:blipFill>
          <a:blip r:embed="rId2"/>
          <a:stretch>
            <a:fillRect/>
          </a:stretch>
        </p:blipFill>
        <p:spPr>
          <a:xfrm>
            <a:off x="9655958" y="6071950"/>
            <a:ext cx="1284623" cy="548640"/>
          </a:xfrm>
          <a:prstGeom prst="rect">
            <a:avLst/>
          </a:prstGeom>
        </p:spPr>
      </p:pic>
      <p:pic>
        <p:nvPicPr>
          <p:cNvPr id="14" name="Picture 13" descr="A close up of a blue wall&#10;&#10;Description automatically generated">
            <a:extLst>
              <a:ext uri="{FF2B5EF4-FFF2-40B4-BE49-F238E27FC236}">
                <a16:creationId xmlns:a16="http://schemas.microsoft.com/office/drawing/2014/main" id="{F93D953A-9826-4D41-A971-DD2C86AAB252}"/>
              </a:ext>
            </a:extLst>
          </p:cNvPr>
          <p:cNvPicPr>
            <a:picLocks noChangeAspect="1"/>
          </p:cNvPicPr>
          <p:nvPr/>
        </p:nvPicPr>
        <p:blipFill rotWithShape="1">
          <a:blip r:embed="rId3"/>
          <a:srcRect t="15866"/>
          <a:stretch/>
        </p:blipFill>
        <p:spPr>
          <a:xfrm>
            <a:off x="-23225" y="-43846"/>
            <a:ext cx="12240768" cy="5777903"/>
          </a:xfrm>
          <a:prstGeom prst="rect">
            <a:avLst/>
          </a:prstGeom>
        </p:spPr>
      </p:pic>
      <p:sp>
        <p:nvSpPr>
          <p:cNvPr id="3" name="Subtitle 2"/>
          <p:cNvSpPr>
            <a:spLocks noGrp="1"/>
          </p:cNvSpPr>
          <p:nvPr>
            <p:ph type="subTitle" idx="1" hasCustomPrompt="1"/>
          </p:nvPr>
        </p:nvSpPr>
        <p:spPr>
          <a:xfrm>
            <a:off x="1077941" y="2794280"/>
            <a:ext cx="8182747" cy="672765"/>
          </a:xfrm>
          <a:prstGeom prst="rect">
            <a:avLst/>
          </a:prstGeom>
        </p:spPr>
        <p:txBody>
          <a:bodyPr/>
          <a:lstStyle>
            <a:lvl1pPr marL="0" indent="0" algn="l">
              <a:buNone/>
              <a:defRPr sz="2000" b="0" i="0" spc="3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LINE 1, ARIAL REGULAR, 20PT, EXPANDED </a:t>
            </a:r>
          </a:p>
        </p:txBody>
      </p:sp>
      <p:pic>
        <p:nvPicPr>
          <p:cNvPr id="11" name="Picture 10">
            <a:extLst>
              <a:ext uri="{FF2B5EF4-FFF2-40B4-BE49-F238E27FC236}">
                <a16:creationId xmlns:a16="http://schemas.microsoft.com/office/drawing/2014/main" id="{544BBD1C-9BB4-9045-8C41-84A86B97AE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1390" y="6003876"/>
            <a:ext cx="2436133" cy="562184"/>
          </a:xfrm>
          <a:prstGeom prst="rect">
            <a:avLst/>
          </a:prstGeom>
        </p:spPr>
      </p:pic>
      <p:pic>
        <p:nvPicPr>
          <p:cNvPr id="12" name="Picture 11" descr="A close up of a sign&#10;&#10;Description generated with very high confidence">
            <a:extLst>
              <a:ext uri="{FF2B5EF4-FFF2-40B4-BE49-F238E27FC236}">
                <a16:creationId xmlns:a16="http://schemas.microsoft.com/office/drawing/2014/main" id="{19BD43EE-0AA4-B74A-88D5-6DFFC2B3A6E2}"/>
              </a:ext>
            </a:extLst>
          </p:cNvPr>
          <p:cNvPicPr>
            <a:picLocks noChangeAspect="1"/>
          </p:cNvPicPr>
          <p:nvPr/>
        </p:nvPicPr>
        <p:blipFill>
          <a:blip r:embed="rId5"/>
          <a:stretch>
            <a:fillRect/>
          </a:stretch>
        </p:blipFill>
        <p:spPr>
          <a:xfrm>
            <a:off x="1251421" y="5879572"/>
            <a:ext cx="1728567" cy="762603"/>
          </a:xfrm>
          <a:prstGeom prst="rect">
            <a:avLst/>
          </a:prstGeom>
        </p:spPr>
      </p:pic>
      <p:sp>
        <p:nvSpPr>
          <p:cNvPr id="13" name="Rectangle 12">
            <a:extLst>
              <a:ext uri="{FF2B5EF4-FFF2-40B4-BE49-F238E27FC236}">
                <a16:creationId xmlns:a16="http://schemas.microsoft.com/office/drawing/2014/main" id="{6EEC186D-09B3-7C40-86B2-9CCD3AAC19C7}"/>
              </a:ext>
            </a:extLst>
          </p:cNvPr>
          <p:cNvSpPr/>
          <p:nvPr/>
        </p:nvSpPr>
        <p:spPr>
          <a:xfrm>
            <a:off x="1230341" y="3709481"/>
            <a:ext cx="4325073" cy="753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Text Placeholder 35">
            <a:extLst>
              <a:ext uri="{FF2B5EF4-FFF2-40B4-BE49-F238E27FC236}">
                <a16:creationId xmlns:a16="http://schemas.microsoft.com/office/drawing/2014/main" id="{34F3FDC0-5EA7-5049-B509-531EE6327776}"/>
              </a:ext>
            </a:extLst>
          </p:cNvPr>
          <p:cNvSpPr>
            <a:spLocks noGrp="1"/>
          </p:cNvSpPr>
          <p:nvPr>
            <p:ph type="body" sz="quarter" idx="10" hasCustomPrompt="1"/>
          </p:nvPr>
        </p:nvSpPr>
        <p:spPr>
          <a:xfrm>
            <a:off x="1111251" y="3921575"/>
            <a:ext cx="5035549" cy="303978"/>
          </a:xfrm>
          <a:prstGeom prst="rect">
            <a:avLst/>
          </a:prstGeom>
        </p:spPr>
        <p:txBody>
          <a:bodyPr/>
          <a:lstStyle>
            <a:lvl1pPr marL="0" indent="0">
              <a:lnSpc>
                <a:spcPct val="100000"/>
              </a:lnSpc>
              <a:spcBef>
                <a:spcPts val="600"/>
              </a:spcBef>
              <a:buNone/>
              <a:defRPr sz="1600" b="1" i="0">
                <a:solidFill>
                  <a:schemeClr val="bg2"/>
                </a:solidFill>
                <a:latin typeface="Arial" panose="020B0604020202020204" pitchFamily="34" charset="0"/>
                <a:cs typeface="Arial" panose="020B0604020202020204" pitchFamily="34" charset="0"/>
              </a:defRPr>
            </a:lvl1pPr>
          </a:lstStyle>
          <a:p>
            <a:pPr lvl="0"/>
            <a:r>
              <a:rPr lang="en-US"/>
              <a:t>Author name</a:t>
            </a:r>
          </a:p>
        </p:txBody>
      </p:sp>
      <p:sp>
        <p:nvSpPr>
          <p:cNvPr id="39" name="Text Placeholder 38">
            <a:extLst>
              <a:ext uri="{FF2B5EF4-FFF2-40B4-BE49-F238E27FC236}">
                <a16:creationId xmlns:a16="http://schemas.microsoft.com/office/drawing/2014/main" id="{0243FC27-0225-9F41-8ADB-FA544A17B773}"/>
              </a:ext>
            </a:extLst>
          </p:cNvPr>
          <p:cNvSpPr>
            <a:spLocks noGrp="1"/>
          </p:cNvSpPr>
          <p:nvPr>
            <p:ph type="body" sz="quarter" idx="11" hasCustomPrompt="1"/>
          </p:nvPr>
        </p:nvSpPr>
        <p:spPr>
          <a:xfrm>
            <a:off x="1111251" y="4248199"/>
            <a:ext cx="5035549" cy="303978"/>
          </a:xfrm>
          <a:prstGeom prst="rect">
            <a:avLst/>
          </a:prstGeom>
        </p:spPr>
        <p:txBody>
          <a:bodyPr/>
          <a:lstStyle>
            <a:lvl1pPr marL="0" indent="0">
              <a:buNone/>
              <a:defRPr sz="1600" b="0" i="1">
                <a:solidFill>
                  <a:schemeClr val="bg1"/>
                </a:solidFill>
                <a:latin typeface="Arial" panose="020B0604020202020204" pitchFamily="34" charset="0"/>
                <a:cs typeface="Arial" panose="020B0604020202020204" pitchFamily="34" charset="0"/>
              </a:defRPr>
            </a:lvl1pPr>
          </a:lstStyle>
          <a:p>
            <a:pPr lvl="0"/>
            <a:r>
              <a:rPr lang="en-US"/>
              <a:t>Author title</a:t>
            </a:r>
          </a:p>
        </p:txBody>
      </p:sp>
      <p:sp>
        <p:nvSpPr>
          <p:cNvPr id="2" name="Title 1"/>
          <p:cNvSpPr>
            <a:spLocks noGrp="1"/>
          </p:cNvSpPr>
          <p:nvPr>
            <p:ph type="ctrTitle" hasCustomPrompt="1"/>
          </p:nvPr>
        </p:nvSpPr>
        <p:spPr>
          <a:xfrm>
            <a:off x="1061008" y="1015000"/>
            <a:ext cx="8182747" cy="1655763"/>
          </a:xfrm>
          <a:prstGeom prst="rect">
            <a:avLst/>
          </a:prstGeom>
        </p:spPr>
        <p:txBody>
          <a:bodyPr anchor="b"/>
          <a:lstStyle>
            <a:lvl1pPr algn="l">
              <a:defRPr sz="3600" b="1" i="0">
                <a:solidFill>
                  <a:schemeClr val="bg2"/>
                </a:solidFill>
                <a:latin typeface="Arial" panose="020B0604020202020204" pitchFamily="34" charset="0"/>
                <a:cs typeface="Arial" panose="020B0604020202020204" pitchFamily="34" charset="0"/>
              </a:defRPr>
            </a:lvl1pPr>
          </a:lstStyle>
          <a:p>
            <a:r>
              <a:rPr lang="en-US"/>
              <a:t>Title of the document goes here—the font is Arial 36pt, Bold, Blue-Gray</a:t>
            </a:r>
          </a:p>
        </p:txBody>
      </p:sp>
      <p:pic>
        <p:nvPicPr>
          <p:cNvPr id="6" name="Picture 5" descr="A close up of a sign&#10;&#10;Description automatically generated">
            <a:extLst>
              <a:ext uri="{FF2B5EF4-FFF2-40B4-BE49-F238E27FC236}">
                <a16:creationId xmlns:a16="http://schemas.microsoft.com/office/drawing/2014/main" id="{BC34DCA9-9E1A-4A13-BEE5-3C978CB755D0}"/>
              </a:ext>
            </a:extLst>
          </p:cNvPr>
          <p:cNvPicPr>
            <a:picLocks noChangeAspect="1"/>
          </p:cNvPicPr>
          <p:nvPr/>
        </p:nvPicPr>
        <p:blipFill>
          <a:blip r:embed="rId6"/>
          <a:stretch>
            <a:fillRect/>
          </a:stretch>
        </p:blipFill>
        <p:spPr>
          <a:xfrm>
            <a:off x="7275212" y="5997175"/>
            <a:ext cx="1353056" cy="678215"/>
          </a:xfrm>
          <a:prstGeom prst="rect">
            <a:avLst/>
          </a:prstGeom>
        </p:spPr>
      </p:pic>
      <p:sp>
        <p:nvSpPr>
          <p:cNvPr id="5" name="Rectangle 4">
            <a:extLst>
              <a:ext uri="{FF2B5EF4-FFF2-40B4-BE49-F238E27FC236}">
                <a16:creationId xmlns:a16="http://schemas.microsoft.com/office/drawing/2014/main" id="{525F027E-EA90-4495-9D9A-D1E817539818}"/>
              </a:ext>
            </a:extLst>
          </p:cNvPr>
          <p:cNvSpPr/>
          <p:nvPr/>
        </p:nvSpPr>
        <p:spPr>
          <a:xfrm>
            <a:off x="0" y="5445199"/>
            <a:ext cx="12192000" cy="3096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 Box 3">
            <a:extLst>
              <a:ext uri="{FF2B5EF4-FFF2-40B4-BE49-F238E27FC236}">
                <a16:creationId xmlns:a16="http://schemas.microsoft.com/office/drawing/2014/main" id="{5285B7D8-EED0-4247-A931-8FC270289DBD}"/>
              </a:ext>
            </a:extLst>
          </p:cNvPr>
          <p:cNvSpPr txBox="1"/>
          <p:nvPr/>
        </p:nvSpPr>
        <p:spPr>
          <a:xfrm>
            <a:off x="1094643" y="5419805"/>
            <a:ext cx="7377853" cy="35560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350" b="1">
                <a:solidFill>
                  <a:schemeClr val="bg1"/>
                </a:solidFill>
                <a:effectLst/>
                <a:latin typeface="Arial Black" panose="020B0A04020102020204" pitchFamily="34" charset="0"/>
                <a:ea typeface="DengXian" panose="02010600030101010101" pitchFamily="2" charset="-122"/>
                <a:cs typeface="Arial" panose="020B0604020202020204" pitchFamily="34" charset="0"/>
              </a:rPr>
              <a:t>CHOICE</a:t>
            </a:r>
            <a:r>
              <a:rPr lang="en-US" sz="1000" b="1">
                <a:solidFill>
                  <a:schemeClr val="bg1"/>
                </a:solidFill>
                <a:effectLst/>
                <a:latin typeface="Arial Black" panose="020B0A04020102020204" pitchFamily="34" charset="0"/>
                <a:ea typeface="DengXian" panose="02010600030101010101" pitchFamily="2" charset="-122"/>
                <a:cs typeface="Arial" panose="020B0604020202020204" pitchFamily="34" charset="0"/>
              </a:rPr>
              <a:t>   </a:t>
            </a:r>
            <a:r>
              <a:rPr lang="en-US" sz="900" b="0">
                <a:solidFill>
                  <a:schemeClr val="bg1"/>
                </a:solidFill>
                <a:effectLst/>
                <a:latin typeface="Arial" panose="020B0604020202020204" pitchFamily="34" charset="0"/>
                <a:ea typeface="DengXian" panose="02010600030101010101" pitchFamily="2" charset="-122"/>
                <a:cs typeface="Arial" panose="020B0604020202020204" pitchFamily="34" charset="0"/>
              </a:rPr>
              <a:t>Collaboration for HIV Prevention Options to Control the Epidemic</a:t>
            </a:r>
            <a:endParaRPr lang="en-US" sz="1350" b="0">
              <a:solidFill>
                <a:schemeClr val="bg1"/>
              </a:solidFill>
              <a:effectLst/>
              <a:latin typeface="Arial Black" panose="020B0A0402010202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2057421147"/>
      </p:ext>
    </p:extLst>
  </p:cSld>
  <p:clrMapOvr>
    <a:masterClrMapping/>
  </p:clrMapOvr>
  <p:extLst>
    <p:ext uri="{DCECCB84-F9BA-43D5-87BE-67443E8EF086}">
      <p15:sldGuideLst xmlns:p15="http://schemas.microsoft.com/office/powerpoint/2012/main">
        <p15:guide id="1" orient="horz" pos="648">
          <p15:clr>
            <a:srgbClr val="FBAE40"/>
          </p15:clr>
        </p15:guide>
        <p15:guide id="2" pos="5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0_Special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701D2C60-AE90-4942-A1A3-815C2797870D}"/>
              </a:ext>
            </a:extLst>
          </p:cNvPr>
          <p:cNvSpPr>
            <a:spLocks noGrp="1"/>
          </p:cNvSpPr>
          <p:nvPr>
            <p:ph type="pic" sz="quarter" idx="10"/>
          </p:nvPr>
        </p:nvSpPr>
        <p:spPr>
          <a:xfrm>
            <a:off x="0" y="0"/>
            <a:ext cx="12192000" cy="6859979"/>
          </a:xfrm>
          <a:prstGeom prst="rect">
            <a:avLst/>
          </a:prstGeom>
          <a:solidFill>
            <a:schemeClr val="tx1"/>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r>
              <a:rPr lang="en-US"/>
              <a:t>Click icon to add picture</a:t>
            </a:r>
          </a:p>
        </p:txBody>
      </p:sp>
      <p:sp>
        <p:nvSpPr>
          <p:cNvPr id="16" name="Rectangle 15">
            <a:extLst>
              <a:ext uri="{FF2B5EF4-FFF2-40B4-BE49-F238E27FC236}">
                <a16:creationId xmlns:a16="http://schemas.microsoft.com/office/drawing/2014/main" id="{B1B0873C-1198-584F-950D-0CE08ED743E1}"/>
              </a:ext>
            </a:extLst>
          </p:cNvPr>
          <p:cNvSpPr/>
          <p:nvPr/>
        </p:nvSpPr>
        <p:spPr>
          <a:xfrm>
            <a:off x="764769" y="1"/>
            <a:ext cx="5022572" cy="5706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8" name="Rectangle 7">
            <a:extLst>
              <a:ext uri="{FF2B5EF4-FFF2-40B4-BE49-F238E27FC236}">
                <a16:creationId xmlns:a16="http://schemas.microsoft.com/office/drawing/2014/main" id="{967788E9-F096-2441-A820-2BB0AC447F5D}"/>
              </a:ext>
            </a:extLst>
          </p:cNvPr>
          <p:cNvSpPr/>
          <p:nvPr/>
        </p:nvSpPr>
        <p:spPr>
          <a:xfrm>
            <a:off x="764770" y="0"/>
            <a:ext cx="5009804" cy="5740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956840" y="365127"/>
            <a:ext cx="4614443" cy="823913"/>
          </a:xfrm>
          <a:prstGeom prst="rect">
            <a:avLst/>
          </a:prstGeom>
        </p:spPr>
        <p:txBody>
          <a:bodyPr>
            <a:normAutofit/>
          </a:bodyPr>
          <a:lstStyle>
            <a:lvl1pPr>
              <a:defRPr sz="2800" b="1" i="0">
                <a:solidFill>
                  <a:schemeClr val="accent4"/>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956840" y="1288899"/>
            <a:ext cx="4614443" cy="655648"/>
          </a:xfrm>
          <a:prstGeom prst="rect">
            <a:avLst/>
          </a:prstGeom>
        </p:spPr>
        <p:txBody>
          <a:bodyPr anchor="t" anchorCtr="0">
            <a:normAutofit/>
          </a:bodyPr>
          <a:lstStyle>
            <a:lvl1pPr marL="0" indent="0">
              <a:buNone/>
              <a:defRPr sz="2000" b="1" i="0">
                <a:solidFill>
                  <a:schemeClr val="tx1">
                    <a:lumMod val="85000"/>
                    <a:lumOff val="1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p:cNvSpPr>
            <a:spLocks noGrp="1"/>
          </p:cNvSpPr>
          <p:nvPr>
            <p:ph idx="11"/>
          </p:nvPr>
        </p:nvSpPr>
        <p:spPr>
          <a:xfrm>
            <a:off x="956840" y="2044407"/>
            <a:ext cx="4614443" cy="3535127"/>
          </a:xfrm>
          <a:prstGeom prst="rect">
            <a:avLst/>
          </a:prstGeom>
        </p:spPr>
        <p:txBody>
          <a:bodyPr>
            <a:normAutofit/>
          </a:bodyPr>
          <a:lstStyle>
            <a:lvl1pPr marL="228600" indent="-227013">
              <a:spcBef>
                <a:spcPts val="1200"/>
              </a:spcBef>
              <a:buClr>
                <a:srgbClr val="E73439"/>
              </a:buClr>
              <a:defRPr sz="2000" b="0" i="0">
                <a:solidFill>
                  <a:schemeClr val="tx1">
                    <a:lumMod val="85000"/>
                    <a:lumOff val="15000"/>
                  </a:schemeClr>
                </a:solidFill>
                <a:latin typeface="Arial" panose="020B0604020202020204" pitchFamily="34" charset="0"/>
                <a:cs typeface="Arial" panose="020B0604020202020204" pitchFamily="34" charset="0"/>
              </a:defRPr>
            </a:lvl1pPr>
            <a:lvl2pPr marL="576263" indent="-288925">
              <a:buClr>
                <a:srgbClr val="E73439"/>
              </a:buClr>
              <a:buFont typeface="Arial" panose="020B0604020202020204" pitchFamily="34" charset="0"/>
              <a:buChar char="–"/>
              <a:defRPr sz="1800" b="0" i="0">
                <a:solidFill>
                  <a:schemeClr val="tx1">
                    <a:lumMod val="85000"/>
                    <a:lumOff val="15000"/>
                  </a:schemeClr>
                </a:solidFill>
                <a:latin typeface="Arial" panose="020B0604020202020204" pitchFamily="34" charset="0"/>
                <a:cs typeface="Arial" panose="020B0604020202020204" pitchFamily="34" charset="0"/>
              </a:defRPr>
            </a:lvl2pPr>
            <a:lvl3pPr marL="744538" indent="-168275">
              <a:buClr>
                <a:srgbClr val="E73439"/>
              </a:buClr>
              <a:buFont typeface="Calibri" panose="020F0502020204030204" pitchFamily="34" charset="0"/>
              <a:buChar char="‐"/>
              <a:defRPr sz="1600"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9" name="Rectangle 8">
            <a:extLst>
              <a:ext uri="{FF2B5EF4-FFF2-40B4-BE49-F238E27FC236}">
                <a16:creationId xmlns:a16="http://schemas.microsoft.com/office/drawing/2014/main" id="{AD14CD4B-61BB-43D2-89DA-AFA37B1BDC21}"/>
              </a:ext>
            </a:extLst>
          </p:cNvPr>
          <p:cNvSpPr/>
          <p:nvPr/>
        </p:nvSpPr>
        <p:spPr>
          <a:xfrm>
            <a:off x="0" y="6569477"/>
            <a:ext cx="12192000" cy="2905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39401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334FA-CB65-4F16-A200-76A530DBA4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G"/>
          </a:p>
        </p:txBody>
      </p:sp>
      <p:sp>
        <p:nvSpPr>
          <p:cNvPr id="3" name="Subtitle 2">
            <a:extLst>
              <a:ext uri="{FF2B5EF4-FFF2-40B4-BE49-F238E27FC236}">
                <a16:creationId xmlns:a16="http://schemas.microsoft.com/office/drawing/2014/main" id="{7C76B1E1-8193-4B48-B200-516E5C7D81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G"/>
          </a:p>
        </p:txBody>
      </p:sp>
      <p:sp>
        <p:nvSpPr>
          <p:cNvPr id="4" name="Date Placeholder 3">
            <a:extLst>
              <a:ext uri="{FF2B5EF4-FFF2-40B4-BE49-F238E27FC236}">
                <a16:creationId xmlns:a16="http://schemas.microsoft.com/office/drawing/2014/main" id="{BCF58D23-5DA7-4E5F-A03A-6ED257B2832E}"/>
              </a:ext>
            </a:extLst>
          </p:cNvPr>
          <p:cNvSpPr>
            <a:spLocks noGrp="1"/>
          </p:cNvSpPr>
          <p:nvPr>
            <p:ph type="dt" sz="half" idx="10"/>
          </p:nvPr>
        </p:nvSpPr>
        <p:spPr/>
        <p:txBody>
          <a:bodyPr/>
          <a:lstStyle/>
          <a:p>
            <a:fld id="{C4880A75-A216-4472-B603-493DD9E8FEC5}" type="datetimeFigureOut">
              <a:rPr lang="en-NG" smtClean="0"/>
              <a:t>05/13/2022</a:t>
            </a:fld>
            <a:endParaRPr lang="en-NG"/>
          </a:p>
        </p:txBody>
      </p:sp>
      <p:sp>
        <p:nvSpPr>
          <p:cNvPr id="5" name="Footer Placeholder 4">
            <a:extLst>
              <a:ext uri="{FF2B5EF4-FFF2-40B4-BE49-F238E27FC236}">
                <a16:creationId xmlns:a16="http://schemas.microsoft.com/office/drawing/2014/main" id="{A1B9AFE4-4B7E-4651-9D9B-CA57C08870AE}"/>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535CF44C-A68B-428C-ABD7-847D162DE93A}"/>
              </a:ext>
            </a:extLst>
          </p:cNvPr>
          <p:cNvSpPr>
            <a:spLocks noGrp="1"/>
          </p:cNvSpPr>
          <p:nvPr>
            <p:ph type="sldNum" sz="quarter" idx="12"/>
          </p:nvPr>
        </p:nvSpPr>
        <p:spPr/>
        <p:txBody>
          <a:bodyPr/>
          <a:lstStyle/>
          <a:p>
            <a:fld id="{C88A3CAB-B84E-4825-94F3-8B35FA7E6A9C}" type="slidenum">
              <a:rPr lang="en-NG" smtClean="0"/>
              <a:t>‹#›</a:t>
            </a:fld>
            <a:endParaRPr lang="en-NG"/>
          </a:p>
        </p:txBody>
      </p:sp>
    </p:spTree>
    <p:extLst>
      <p:ext uri="{BB962C8B-B14F-4D97-AF65-F5344CB8AC3E}">
        <p14:creationId xmlns:p14="http://schemas.microsoft.com/office/powerpoint/2010/main" val="2782641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5369F-AF2A-485F-9BC8-853DFE5A5893}"/>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4CFFB35F-AC82-474B-9E5D-27696C898A9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8F3D0923-3E74-43C5-A217-9A14ACC8FC54}"/>
              </a:ext>
            </a:extLst>
          </p:cNvPr>
          <p:cNvSpPr>
            <a:spLocks noGrp="1"/>
          </p:cNvSpPr>
          <p:nvPr>
            <p:ph type="dt" sz="half" idx="10"/>
          </p:nvPr>
        </p:nvSpPr>
        <p:spPr/>
        <p:txBody>
          <a:bodyPr/>
          <a:lstStyle/>
          <a:p>
            <a:fld id="{C4880A75-A216-4472-B603-493DD9E8FEC5}" type="datetimeFigureOut">
              <a:rPr lang="en-NG" smtClean="0"/>
              <a:t>05/13/2022</a:t>
            </a:fld>
            <a:endParaRPr lang="en-NG"/>
          </a:p>
        </p:txBody>
      </p:sp>
      <p:sp>
        <p:nvSpPr>
          <p:cNvPr id="5" name="Footer Placeholder 4">
            <a:extLst>
              <a:ext uri="{FF2B5EF4-FFF2-40B4-BE49-F238E27FC236}">
                <a16:creationId xmlns:a16="http://schemas.microsoft.com/office/drawing/2014/main" id="{23591298-1A5A-4DC3-AE58-FCD03A4A86C7}"/>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EED440CD-C1FC-4B16-B67F-9641D0EE7877}"/>
              </a:ext>
            </a:extLst>
          </p:cNvPr>
          <p:cNvSpPr>
            <a:spLocks noGrp="1"/>
          </p:cNvSpPr>
          <p:nvPr>
            <p:ph type="sldNum" sz="quarter" idx="12"/>
          </p:nvPr>
        </p:nvSpPr>
        <p:spPr/>
        <p:txBody>
          <a:bodyPr/>
          <a:lstStyle/>
          <a:p>
            <a:fld id="{C88A3CAB-B84E-4825-94F3-8B35FA7E6A9C}" type="slidenum">
              <a:rPr lang="en-NG" smtClean="0"/>
              <a:t>‹#›</a:t>
            </a:fld>
            <a:endParaRPr lang="en-NG"/>
          </a:p>
        </p:txBody>
      </p:sp>
    </p:spTree>
    <p:extLst>
      <p:ext uri="{BB962C8B-B14F-4D97-AF65-F5344CB8AC3E}">
        <p14:creationId xmlns:p14="http://schemas.microsoft.com/office/powerpoint/2010/main" val="2728543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SectionDivider">
    <p:spTree>
      <p:nvGrpSpPr>
        <p:cNvPr id="1" name=""/>
        <p:cNvGrpSpPr/>
        <p:nvPr/>
      </p:nvGrpSpPr>
      <p:grpSpPr>
        <a:xfrm>
          <a:off x="0" y="0"/>
          <a:ext cx="0" cy="0"/>
          <a:chOff x="0" y="0"/>
          <a:chExt cx="0" cy="0"/>
        </a:xfrm>
      </p:grpSpPr>
      <p:pic>
        <p:nvPicPr>
          <p:cNvPr id="8" name="Picture 7" descr="A close up of a blue wall&#10;&#10;Description automatically generated">
            <a:extLst>
              <a:ext uri="{FF2B5EF4-FFF2-40B4-BE49-F238E27FC236}">
                <a16:creationId xmlns:a16="http://schemas.microsoft.com/office/drawing/2014/main" id="{76598482-32ED-4864-A266-EB266EE12E94}"/>
              </a:ext>
            </a:extLst>
          </p:cNvPr>
          <p:cNvPicPr>
            <a:picLocks noChangeAspect="1"/>
          </p:cNvPicPr>
          <p:nvPr/>
        </p:nvPicPr>
        <p:blipFill rotWithShape="1">
          <a:blip r:embed="rId2"/>
          <a:srcRect t="15866"/>
          <a:stretch/>
        </p:blipFill>
        <p:spPr>
          <a:xfrm>
            <a:off x="-23225" y="1225"/>
            <a:ext cx="12192000" cy="5754883"/>
          </a:xfrm>
          <a:prstGeom prst="rect">
            <a:avLst/>
          </a:prstGeom>
        </p:spPr>
      </p:pic>
      <p:sp>
        <p:nvSpPr>
          <p:cNvPr id="17" name="Picture Placeholder 16">
            <a:extLst>
              <a:ext uri="{FF2B5EF4-FFF2-40B4-BE49-F238E27FC236}">
                <a16:creationId xmlns:a16="http://schemas.microsoft.com/office/drawing/2014/main" id="{44BF14A4-0541-3545-99AD-5E5B557C852B}"/>
              </a:ext>
            </a:extLst>
          </p:cNvPr>
          <p:cNvSpPr>
            <a:spLocks noGrp="1"/>
          </p:cNvSpPr>
          <p:nvPr>
            <p:ph type="pic" sz="quarter" idx="11"/>
          </p:nvPr>
        </p:nvSpPr>
        <p:spPr>
          <a:xfrm>
            <a:off x="1770925" y="-2"/>
            <a:ext cx="10421075" cy="3979335"/>
          </a:xfrm>
          <a:prstGeom prst="rect">
            <a:avLst/>
          </a:prstGeom>
          <a:solidFill>
            <a:schemeClr val="bg2"/>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r>
              <a:rPr lang="en-US"/>
              <a:t>Click icon to add picture</a:t>
            </a:r>
          </a:p>
        </p:txBody>
      </p:sp>
      <p:sp>
        <p:nvSpPr>
          <p:cNvPr id="11" name="Rectangle 10">
            <a:extLst>
              <a:ext uri="{FF2B5EF4-FFF2-40B4-BE49-F238E27FC236}">
                <a16:creationId xmlns:a16="http://schemas.microsoft.com/office/drawing/2014/main" id="{858E55C2-C8B7-B146-81B3-FE1F3E7DEC87}"/>
              </a:ext>
            </a:extLst>
          </p:cNvPr>
          <p:cNvSpPr/>
          <p:nvPr/>
        </p:nvSpPr>
        <p:spPr>
          <a:xfrm>
            <a:off x="-23225" y="3979334"/>
            <a:ext cx="12215225" cy="2878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Subtitle 2">
            <a:extLst>
              <a:ext uri="{FF2B5EF4-FFF2-40B4-BE49-F238E27FC236}">
                <a16:creationId xmlns:a16="http://schemas.microsoft.com/office/drawing/2014/main" id="{FC328256-5B7D-AF40-9EE8-52DEDA34DEC3}"/>
              </a:ext>
            </a:extLst>
          </p:cNvPr>
          <p:cNvSpPr>
            <a:spLocks noGrp="1"/>
          </p:cNvSpPr>
          <p:nvPr>
            <p:ph type="subTitle" idx="10" hasCustomPrompt="1"/>
          </p:nvPr>
        </p:nvSpPr>
        <p:spPr>
          <a:xfrm>
            <a:off x="1669774" y="4650759"/>
            <a:ext cx="8852452" cy="1627947"/>
          </a:xfrm>
          <a:prstGeom prst="rect">
            <a:avLst/>
          </a:prstGeom>
        </p:spPr>
        <p:txBody>
          <a:bodyPr/>
          <a:lstStyle>
            <a:lvl1pPr marL="0" indent="0" algn="l">
              <a:buNone/>
              <a:defRPr sz="3200" b="0" i="0" spc="3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 HERE, ARIAL REGULAR, 32PT, </a:t>
            </a:r>
            <a:br>
              <a:rPr lang="en-US"/>
            </a:br>
            <a:r>
              <a:rPr lang="en-US"/>
              <a:t>ALL CAPS EXPANDED </a:t>
            </a:r>
          </a:p>
        </p:txBody>
      </p:sp>
      <p:sp>
        <p:nvSpPr>
          <p:cNvPr id="19" name="Rectangle 18">
            <a:extLst>
              <a:ext uri="{FF2B5EF4-FFF2-40B4-BE49-F238E27FC236}">
                <a16:creationId xmlns:a16="http://schemas.microsoft.com/office/drawing/2014/main" id="{12E0D32C-B620-7A4D-BC36-49900D1DFC99}"/>
              </a:ext>
            </a:extLst>
          </p:cNvPr>
          <p:cNvSpPr/>
          <p:nvPr/>
        </p:nvSpPr>
        <p:spPr>
          <a:xfrm>
            <a:off x="1770926" y="4443168"/>
            <a:ext cx="4325073" cy="753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95350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Content_wGraphic">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2590D058-C445-7F40-AB7D-F52DA6EDF756}"/>
              </a:ext>
            </a:extLst>
          </p:cNvPr>
          <p:cNvSpPr/>
          <p:nvPr/>
        </p:nvSpPr>
        <p:spPr>
          <a:xfrm>
            <a:off x="0" y="6570301"/>
            <a:ext cx="12192000" cy="2905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25733" y="588494"/>
            <a:ext cx="9548751" cy="800039"/>
          </a:xfrm>
          <a:prstGeom prst="rect">
            <a:avLst/>
          </a:prstGeom>
        </p:spPr>
        <p:txBody>
          <a:bodyPr anchor="b"/>
          <a:lstStyle>
            <a:lvl1pPr>
              <a:defRPr sz="3600" b="1"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Content Placeholder 2"/>
          <p:cNvSpPr>
            <a:spLocks noGrp="1"/>
          </p:cNvSpPr>
          <p:nvPr>
            <p:ph idx="1"/>
          </p:nvPr>
        </p:nvSpPr>
        <p:spPr>
          <a:xfrm>
            <a:off x="2025733" y="1636731"/>
            <a:ext cx="9548751" cy="4716569"/>
          </a:xfrm>
          <a:prstGeom prst="rect">
            <a:avLst/>
          </a:prstGeom>
        </p:spPr>
        <p:txBody>
          <a:bodyPr>
            <a:noAutofit/>
          </a:bodyPr>
          <a:lstStyle>
            <a:lvl1pPr marL="346075" indent="-346075">
              <a:lnSpc>
                <a:spcPct val="95000"/>
              </a:lnSpc>
              <a:spcBef>
                <a:spcPts val="1800"/>
              </a:spcBef>
              <a:buClr>
                <a:srgbClr val="E73439"/>
              </a:buClr>
              <a:defRPr b="0" i="0">
                <a:solidFill>
                  <a:schemeClr val="tx1"/>
                </a:solidFill>
                <a:latin typeface="Arial" panose="020B0604020202020204" pitchFamily="34" charset="0"/>
                <a:cs typeface="Arial" panose="020B0604020202020204" pitchFamily="34" charset="0"/>
              </a:defRPr>
            </a:lvl1pPr>
            <a:lvl2pPr marL="685800" indent="-339725">
              <a:lnSpc>
                <a:spcPct val="95000"/>
              </a:lnSpc>
              <a:buClr>
                <a:srgbClr val="E73439"/>
              </a:buClr>
              <a:buFont typeface="Arial" panose="020B0604020202020204" pitchFamily="34" charset="0"/>
              <a:buChar char="–"/>
              <a:defRPr b="0" i="0">
                <a:solidFill>
                  <a:schemeClr val="tx1"/>
                </a:solidFill>
                <a:latin typeface="Arial" panose="020B0604020202020204" pitchFamily="34" charset="0"/>
                <a:cs typeface="Arial" panose="020B0604020202020204" pitchFamily="34" charset="0"/>
              </a:defRPr>
            </a:lvl2pPr>
            <a:lvl3pPr marL="914400" indent="-228600">
              <a:lnSpc>
                <a:spcPct val="95000"/>
              </a:lnSpc>
              <a:buClr>
                <a:srgbClr val="E73439"/>
              </a:buClr>
              <a:buFont typeface="Calibri" panose="020F0502020204030204" pitchFamily="34" charset="0"/>
              <a:buChar char="‐"/>
              <a:defRPr b="0" i="0">
                <a:solidFill>
                  <a:schemeClr val="tx1"/>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pic>
        <p:nvPicPr>
          <p:cNvPr id="9" name="Picture 8" descr="A close up of a blue wall&#10;&#10;Description automatically generated">
            <a:extLst>
              <a:ext uri="{FF2B5EF4-FFF2-40B4-BE49-F238E27FC236}">
                <a16:creationId xmlns:a16="http://schemas.microsoft.com/office/drawing/2014/main" id="{59DBD792-5C2A-4189-946A-BB3E3E4ACD64}"/>
              </a:ext>
            </a:extLst>
          </p:cNvPr>
          <p:cNvPicPr>
            <a:picLocks noChangeAspect="1"/>
          </p:cNvPicPr>
          <p:nvPr/>
        </p:nvPicPr>
        <p:blipFill rotWithShape="1">
          <a:blip r:embed="rId2"/>
          <a:srcRect l="118" t="-346" r="87519" b="-179"/>
          <a:stretch/>
        </p:blipFill>
        <p:spPr>
          <a:xfrm>
            <a:off x="0" y="-46349"/>
            <a:ext cx="1523315" cy="6949440"/>
          </a:xfrm>
          <a:prstGeom prst="rect">
            <a:avLst/>
          </a:prstGeom>
        </p:spPr>
      </p:pic>
    </p:spTree>
    <p:extLst>
      <p:ext uri="{BB962C8B-B14F-4D97-AF65-F5344CB8AC3E}">
        <p14:creationId xmlns:p14="http://schemas.microsoft.com/office/powerpoint/2010/main" val="395495555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Title-Content_Pla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588494"/>
            <a:ext cx="10515600" cy="800039"/>
          </a:xfrm>
          <a:prstGeom prst="rect">
            <a:avLst/>
          </a:prstGeom>
        </p:spPr>
        <p:txBody>
          <a:bodyPr anchor="b"/>
          <a:lstStyle>
            <a:lvl1pPr>
              <a:defRPr sz="3600" b="1"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Content Placeholder 2"/>
          <p:cNvSpPr>
            <a:spLocks noGrp="1"/>
          </p:cNvSpPr>
          <p:nvPr>
            <p:ph idx="1"/>
          </p:nvPr>
        </p:nvSpPr>
        <p:spPr>
          <a:xfrm>
            <a:off x="838200" y="1636730"/>
            <a:ext cx="10515600" cy="4932746"/>
          </a:xfrm>
          <a:prstGeom prst="rect">
            <a:avLst/>
          </a:prstGeom>
        </p:spPr>
        <p:txBody>
          <a:bodyPr>
            <a:noAutofit/>
          </a:bodyPr>
          <a:lstStyle>
            <a:lvl1pPr marL="346075" indent="-346075">
              <a:lnSpc>
                <a:spcPct val="95000"/>
              </a:lnSpc>
              <a:spcBef>
                <a:spcPts val="18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lnSpc>
                <a:spcPct val="95000"/>
              </a:lnSpc>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lnSpc>
                <a:spcPct val="95000"/>
              </a:lnSpc>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6" name="Rectangle 5">
            <a:extLst>
              <a:ext uri="{FF2B5EF4-FFF2-40B4-BE49-F238E27FC236}">
                <a16:creationId xmlns:a16="http://schemas.microsoft.com/office/drawing/2014/main" id="{7E563B32-2C50-403F-8CC7-541CB9204D54}"/>
              </a:ext>
            </a:extLst>
          </p:cNvPr>
          <p:cNvSpPr/>
          <p:nvPr/>
        </p:nvSpPr>
        <p:spPr>
          <a:xfrm>
            <a:off x="0" y="6569477"/>
            <a:ext cx="12192000" cy="2905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90306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HighlightContent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2251065" y="1599245"/>
            <a:ext cx="8992668" cy="3903133"/>
          </a:xfrm>
          <a:prstGeom prst="rect">
            <a:avLst/>
          </a:prstGeom>
        </p:spPr>
        <p:txBody>
          <a:bodyPr>
            <a:normAutofit/>
          </a:bodyPr>
          <a:lstStyle>
            <a:lvl1pPr marL="228600" indent="-223838">
              <a:spcBef>
                <a:spcPts val="1200"/>
              </a:spcBef>
              <a:buFont typeface="Arial" panose="020B0604020202020204" pitchFamily="34" charset="0"/>
              <a:buChar char="•"/>
              <a:defRPr sz="2000" b="0" i="0">
                <a:solidFill>
                  <a:srgbClr val="DEEBF7"/>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 name="Title 1"/>
          <p:cNvSpPr>
            <a:spLocks noGrp="1"/>
          </p:cNvSpPr>
          <p:nvPr>
            <p:ph type="title" hasCustomPrompt="1"/>
          </p:nvPr>
        </p:nvSpPr>
        <p:spPr>
          <a:xfrm>
            <a:off x="2251066" y="774444"/>
            <a:ext cx="8992668" cy="780037"/>
          </a:xfrm>
          <a:prstGeom prst="rect">
            <a:avLst/>
          </a:prstGeom>
        </p:spPr>
        <p:txBody>
          <a:bodyPr anchor="t" anchorCtr="0"/>
          <a:lstStyle>
            <a:lvl1pPr>
              <a:defRPr sz="2800" b="1"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10" name="Picture 9" descr="A close up of a blue wall&#10;&#10;Description automatically generated">
            <a:extLst>
              <a:ext uri="{FF2B5EF4-FFF2-40B4-BE49-F238E27FC236}">
                <a16:creationId xmlns:a16="http://schemas.microsoft.com/office/drawing/2014/main" id="{96695824-448B-4BD0-90D6-F60D4B2D545F}"/>
              </a:ext>
            </a:extLst>
          </p:cNvPr>
          <p:cNvPicPr>
            <a:picLocks noChangeAspect="1"/>
          </p:cNvPicPr>
          <p:nvPr/>
        </p:nvPicPr>
        <p:blipFill rotWithShape="1">
          <a:blip r:embed="rId2"/>
          <a:srcRect l="-117" t="-112" r="87519" b="-132"/>
          <a:stretch/>
        </p:blipFill>
        <p:spPr>
          <a:xfrm>
            <a:off x="-28355" y="-1979"/>
            <a:ext cx="1535875" cy="6856776"/>
          </a:xfrm>
          <a:prstGeom prst="rect">
            <a:avLst/>
          </a:prstGeom>
        </p:spPr>
      </p:pic>
      <p:sp>
        <p:nvSpPr>
          <p:cNvPr id="8" name="Rectangle 7">
            <a:extLst>
              <a:ext uri="{FF2B5EF4-FFF2-40B4-BE49-F238E27FC236}">
                <a16:creationId xmlns:a16="http://schemas.microsoft.com/office/drawing/2014/main" id="{85226DEA-AFF0-4D61-B7CE-511CE940F6C3}"/>
              </a:ext>
            </a:extLst>
          </p:cNvPr>
          <p:cNvSpPr/>
          <p:nvPr/>
        </p:nvSpPr>
        <p:spPr>
          <a:xfrm>
            <a:off x="0" y="6569477"/>
            <a:ext cx="12192000" cy="2905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22706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_CustomLayout">
    <p:bg>
      <p:bgPr>
        <a:solidFill>
          <a:srgbClr val="FFFFFF"/>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838200" y="588494"/>
            <a:ext cx="10515600" cy="800039"/>
          </a:xfrm>
          <a:prstGeom prst="rect">
            <a:avLst/>
          </a:prstGeom>
        </p:spPr>
        <p:txBody>
          <a:bodyPr anchor="b"/>
          <a:lstStyle>
            <a:lvl1pPr>
              <a:defRPr sz="3600" b="1"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Rectangle 3">
            <a:extLst>
              <a:ext uri="{FF2B5EF4-FFF2-40B4-BE49-F238E27FC236}">
                <a16:creationId xmlns:a16="http://schemas.microsoft.com/office/drawing/2014/main" id="{F99FE853-3482-45A2-B38C-AB8ABD19146B}"/>
              </a:ext>
            </a:extLst>
          </p:cNvPr>
          <p:cNvSpPr/>
          <p:nvPr/>
        </p:nvSpPr>
        <p:spPr>
          <a:xfrm>
            <a:off x="0" y="6569477"/>
            <a:ext cx="12192000" cy="2905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05586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_Special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40789D1-6B5D-BC4E-9BBE-7E32165D1974}"/>
              </a:ext>
            </a:extLst>
          </p:cNvPr>
          <p:cNvSpPr/>
          <p:nvPr/>
        </p:nvSpPr>
        <p:spPr>
          <a:xfrm>
            <a:off x="4058856" y="-1"/>
            <a:ext cx="8133144" cy="6859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4844073" y="597274"/>
            <a:ext cx="6430703" cy="974783"/>
          </a:xfrm>
          <a:prstGeom prst="rect">
            <a:avLst/>
          </a:prstGeom>
        </p:spPr>
        <p:txBody>
          <a:bodyPr/>
          <a:lstStyle>
            <a:lvl1pPr>
              <a:defRPr sz="3600" b="1"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Picture Placeholder 12">
            <a:extLst>
              <a:ext uri="{FF2B5EF4-FFF2-40B4-BE49-F238E27FC236}">
                <a16:creationId xmlns:a16="http://schemas.microsoft.com/office/drawing/2014/main" id="{6C5B1DD5-42FC-3C48-B80C-8E80F8F5C71E}"/>
              </a:ext>
            </a:extLst>
          </p:cNvPr>
          <p:cNvSpPr>
            <a:spLocks noGrp="1"/>
          </p:cNvSpPr>
          <p:nvPr>
            <p:ph type="pic" sz="quarter" idx="10" hasCustomPrompt="1"/>
          </p:nvPr>
        </p:nvSpPr>
        <p:spPr>
          <a:xfrm>
            <a:off x="0" y="-1"/>
            <a:ext cx="4059767" cy="6858001"/>
          </a:xfrm>
          <a:prstGeom prst="rect">
            <a:avLst/>
          </a:prstGeom>
          <a:solidFill>
            <a:schemeClr val="tx1"/>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r>
              <a:rPr lang="en-US"/>
              <a:t>Photo placeholder</a:t>
            </a:r>
          </a:p>
        </p:txBody>
      </p:sp>
      <p:sp>
        <p:nvSpPr>
          <p:cNvPr id="12" name="Content Placeholder 2"/>
          <p:cNvSpPr>
            <a:spLocks noGrp="1"/>
          </p:cNvSpPr>
          <p:nvPr>
            <p:ph idx="1"/>
          </p:nvPr>
        </p:nvSpPr>
        <p:spPr>
          <a:xfrm>
            <a:off x="4844071" y="1871134"/>
            <a:ext cx="6430703" cy="4622799"/>
          </a:xfrm>
          <a:prstGeom prst="rect">
            <a:avLst/>
          </a:prstGeom>
        </p:spPr>
        <p:txBody>
          <a:bodyPr>
            <a:normAutofit/>
          </a:bodyPr>
          <a:lstStyle>
            <a:lvl1pPr marL="346075" indent="-346075">
              <a:spcBef>
                <a:spcPts val="12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7" name="Rectangle 6">
            <a:extLst>
              <a:ext uri="{FF2B5EF4-FFF2-40B4-BE49-F238E27FC236}">
                <a16:creationId xmlns:a16="http://schemas.microsoft.com/office/drawing/2014/main" id="{392E023C-DAB4-47AB-B82D-72BA206A4AA5}"/>
              </a:ext>
            </a:extLst>
          </p:cNvPr>
          <p:cNvSpPr/>
          <p:nvPr/>
        </p:nvSpPr>
        <p:spPr>
          <a:xfrm>
            <a:off x="0" y="6569477"/>
            <a:ext cx="12192000" cy="2905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05378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8_Special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40789D1-6B5D-BC4E-9BBE-7E32165D1974}"/>
              </a:ext>
            </a:extLst>
          </p:cNvPr>
          <p:cNvSpPr/>
          <p:nvPr/>
        </p:nvSpPr>
        <p:spPr>
          <a:xfrm>
            <a:off x="6805" y="0"/>
            <a:ext cx="81331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71047" y="597274"/>
            <a:ext cx="6430703" cy="974783"/>
          </a:xfrm>
          <a:prstGeom prst="rect">
            <a:avLst/>
          </a:prstGeom>
        </p:spPr>
        <p:txBody>
          <a:bodyPr anchor="b" anchorCtr="0"/>
          <a:lstStyle>
            <a:lvl1pPr>
              <a:defRPr sz="3600" b="1"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Picture Placeholder 12">
            <a:extLst>
              <a:ext uri="{FF2B5EF4-FFF2-40B4-BE49-F238E27FC236}">
                <a16:creationId xmlns:a16="http://schemas.microsoft.com/office/drawing/2014/main" id="{6C5B1DD5-42FC-3C48-B80C-8E80F8F5C71E}"/>
              </a:ext>
            </a:extLst>
          </p:cNvPr>
          <p:cNvSpPr>
            <a:spLocks noGrp="1"/>
          </p:cNvSpPr>
          <p:nvPr>
            <p:ph type="pic" sz="quarter" idx="10" hasCustomPrompt="1"/>
          </p:nvPr>
        </p:nvSpPr>
        <p:spPr>
          <a:xfrm>
            <a:off x="8148653" y="-1"/>
            <a:ext cx="4059767" cy="6857999"/>
          </a:xfrm>
          <a:prstGeom prst="rect">
            <a:avLst/>
          </a:prstGeom>
          <a:solidFill>
            <a:schemeClr val="tx1"/>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r>
              <a:rPr lang="en-US"/>
              <a:t>Photo placeholder</a:t>
            </a:r>
          </a:p>
        </p:txBody>
      </p:sp>
      <p:sp>
        <p:nvSpPr>
          <p:cNvPr id="14" name="Content Placeholder 2"/>
          <p:cNvSpPr>
            <a:spLocks noGrp="1"/>
          </p:cNvSpPr>
          <p:nvPr>
            <p:ph idx="11"/>
          </p:nvPr>
        </p:nvSpPr>
        <p:spPr>
          <a:xfrm>
            <a:off x="871047" y="1786468"/>
            <a:ext cx="6430703" cy="4707465"/>
          </a:xfrm>
          <a:prstGeom prst="rect">
            <a:avLst/>
          </a:prstGeom>
        </p:spPr>
        <p:txBody>
          <a:bodyPr>
            <a:normAutofit/>
          </a:bodyPr>
          <a:lstStyle>
            <a:lvl1pPr marL="346075" indent="-346075">
              <a:spcBef>
                <a:spcPts val="12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7" name="Rectangle 6">
            <a:extLst>
              <a:ext uri="{FF2B5EF4-FFF2-40B4-BE49-F238E27FC236}">
                <a16:creationId xmlns:a16="http://schemas.microsoft.com/office/drawing/2014/main" id="{45EBE92A-017F-43D7-A41D-8D44795E4D38}"/>
              </a:ext>
            </a:extLst>
          </p:cNvPr>
          <p:cNvSpPr/>
          <p:nvPr/>
        </p:nvSpPr>
        <p:spPr>
          <a:xfrm>
            <a:off x="0" y="6569477"/>
            <a:ext cx="12192000" cy="2905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69652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9_SpecialContent">
    <p:bg>
      <p:bgPr>
        <a:solidFill>
          <a:srgbClr val="FFFFFF"/>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21F04DB-D97B-774F-8BE5-98481FB18328}"/>
              </a:ext>
            </a:extLst>
          </p:cNvPr>
          <p:cNvSpPr>
            <a:spLocks noGrp="1"/>
          </p:cNvSpPr>
          <p:nvPr>
            <p:ph type="pic" sz="quarter" idx="10"/>
          </p:nvPr>
        </p:nvSpPr>
        <p:spPr>
          <a:xfrm>
            <a:off x="0" y="1"/>
            <a:ext cx="12192000" cy="4182533"/>
          </a:xfrm>
          <a:prstGeom prst="rect">
            <a:avLst/>
          </a:prstGeom>
          <a:solidFill>
            <a:schemeClr val="tx1"/>
          </a:solidFill>
        </p:spPr>
        <p:txBody>
          <a:bodyPr anchor="ctr" anchorCtr="0"/>
          <a:lstStyle>
            <a:lvl1pPr marL="0" indent="0" algn="ctr">
              <a:buNone/>
              <a:defRPr sz="1200">
                <a:solidFill>
                  <a:srgbClr val="577F9F"/>
                </a:solidFill>
              </a:defRPr>
            </a:lvl1pPr>
          </a:lstStyle>
          <a:p>
            <a:r>
              <a:rPr lang="en-US"/>
              <a:t>Click icon to add picture</a:t>
            </a:r>
          </a:p>
        </p:txBody>
      </p:sp>
      <p:sp>
        <p:nvSpPr>
          <p:cNvPr id="12" name="Text Placeholder 11">
            <a:extLst>
              <a:ext uri="{FF2B5EF4-FFF2-40B4-BE49-F238E27FC236}">
                <a16:creationId xmlns:a16="http://schemas.microsoft.com/office/drawing/2014/main" id="{6E972D29-1E70-BF4B-A9FE-DFD3EB838D1A}"/>
              </a:ext>
            </a:extLst>
          </p:cNvPr>
          <p:cNvSpPr>
            <a:spLocks noGrp="1"/>
          </p:cNvSpPr>
          <p:nvPr>
            <p:ph type="body" sz="quarter" idx="11" hasCustomPrompt="1"/>
          </p:nvPr>
        </p:nvSpPr>
        <p:spPr>
          <a:xfrm>
            <a:off x="741487" y="4521200"/>
            <a:ext cx="4046644" cy="2006600"/>
          </a:xfrm>
          <a:prstGeom prst="rect">
            <a:avLst/>
          </a:prstGeom>
        </p:spPr>
        <p:txBody>
          <a:bodyPr/>
          <a:lstStyle>
            <a:lvl1pPr marL="0" indent="0">
              <a:buNone/>
              <a:defRPr sz="2400" b="1" i="0" baseline="0">
                <a:solidFill>
                  <a:schemeClr val="accent4"/>
                </a:solidFill>
                <a:latin typeface="Arial" panose="020B0604020202020204" pitchFamily="34" charset="0"/>
                <a:cs typeface="Arial" panose="020B0604020202020204" pitchFamily="34" charset="0"/>
              </a:defRPr>
            </a:lvl1pPr>
            <a:lvl2pPr marL="457200" indent="0">
              <a:buNone/>
              <a:defRPr/>
            </a:lvl2pPr>
          </a:lstStyle>
          <a:p>
            <a:pPr lvl="0"/>
            <a:r>
              <a:rPr lang="en-US"/>
              <a:t>SIDE TITLE GOES HERE. ARIAL BOLD, 24PT, ALL CAPREDS</a:t>
            </a:r>
          </a:p>
        </p:txBody>
      </p:sp>
      <p:sp>
        <p:nvSpPr>
          <p:cNvPr id="14" name="Content Placeholder 13">
            <a:extLst>
              <a:ext uri="{FF2B5EF4-FFF2-40B4-BE49-F238E27FC236}">
                <a16:creationId xmlns:a16="http://schemas.microsoft.com/office/drawing/2014/main" id="{B3970259-9024-0745-AD1C-AAC38D47B49E}"/>
              </a:ext>
            </a:extLst>
          </p:cNvPr>
          <p:cNvSpPr>
            <a:spLocks noGrp="1"/>
          </p:cNvSpPr>
          <p:nvPr>
            <p:ph sz="quarter" idx="12"/>
          </p:nvPr>
        </p:nvSpPr>
        <p:spPr>
          <a:xfrm>
            <a:off x="5652656" y="4521200"/>
            <a:ext cx="5797859" cy="2006600"/>
          </a:xfrm>
          <a:prstGeom prst="rect">
            <a:avLst/>
          </a:prstGeom>
        </p:spPr>
        <p:txBody>
          <a:bodyPr>
            <a:normAutofit/>
          </a:bodyPr>
          <a:lstStyle>
            <a:lvl1pPr>
              <a:buClr>
                <a:srgbClr val="E73439"/>
              </a:buClr>
              <a:defRPr sz="1800">
                <a:solidFill>
                  <a:schemeClr val="tx1">
                    <a:lumMod val="85000"/>
                    <a:lumOff val="15000"/>
                  </a:schemeClr>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Edit Master text styles</a:t>
            </a:r>
          </a:p>
        </p:txBody>
      </p:sp>
      <p:sp>
        <p:nvSpPr>
          <p:cNvPr id="7" name="Rectangle 6">
            <a:extLst>
              <a:ext uri="{FF2B5EF4-FFF2-40B4-BE49-F238E27FC236}">
                <a16:creationId xmlns:a16="http://schemas.microsoft.com/office/drawing/2014/main" id="{1FD1F192-79CC-4A15-860B-2F9B90CB5843}"/>
              </a:ext>
            </a:extLst>
          </p:cNvPr>
          <p:cNvSpPr/>
          <p:nvPr/>
        </p:nvSpPr>
        <p:spPr>
          <a:xfrm>
            <a:off x="0" y="6569477"/>
            <a:ext cx="12192000" cy="2905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00524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880A75-A216-4472-B603-493DD9E8FEC5}" type="datetimeFigureOut">
              <a:rPr lang="en-NG" smtClean="0"/>
              <a:t>05/13/2022</a:t>
            </a:fld>
            <a:endParaRPr lang="en-NG"/>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G"/>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8A3CAB-B84E-4825-94F3-8B35FA7E6A9C}" type="slidenum">
              <a:rPr lang="en-NG" smtClean="0"/>
              <a:t>‹#›</a:t>
            </a:fld>
            <a:endParaRPr lang="en-NG"/>
          </a:p>
        </p:txBody>
      </p:sp>
    </p:spTree>
    <p:extLst>
      <p:ext uri="{BB962C8B-B14F-4D97-AF65-F5344CB8AC3E}">
        <p14:creationId xmlns:p14="http://schemas.microsoft.com/office/powerpoint/2010/main" val="14697502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5.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15.jpeg"/><Relationship Id="rId2" Type="http://schemas.openxmlformats.org/officeDocument/2006/relationships/image" Target="../media/image22.jpeg"/><Relationship Id="rId1" Type="http://schemas.openxmlformats.org/officeDocument/2006/relationships/slideLayout" Target="../slideLayouts/slideLayout5.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594C6-90DC-4B05-8B8D-F8FD76532999}"/>
              </a:ext>
            </a:extLst>
          </p:cNvPr>
          <p:cNvSpPr>
            <a:spLocks noGrp="1"/>
          </p:cNvSpPr>
          <p:nvPr>
            <p:ph type="subTitle" idx="1"/>
          </p:nvPr>
        </p:nvSpPr>
        <p:spPr/>
        <p:txBody>
          <a:bodyPr vert="horz" lIns="91440" tIns="45720" rIns="91440" bIns="45720" rtlCol="0" anchor="t">
            <a:normAutofit/>
          </a:bodyPr>
          <a:lstStyle/>
          <a:p>
            <a:r>
              <a:rPr lang="en-US">
                <a:latin typeface="Arial"/>
                <a:cs typeface="Arial"/>
              </a:rPr>
              <a:t>An Empathy Building Activity Adapted for PrEP Service Delivery</a:t>
            </a:r>
            <a:endParaRPr lang="en-NG">
              <a:latin typeface="Arial"/>
              <a:cs typeface="Arial"/>
            </a:endParaRPr>
          </a:p>
        </p:txBody>
      </p:sp>
      <p:sp>
        <p:nvSpPr>
          <p:cNvPr id="2" name="Title 1">
            <a:extLst>
              <a:ext uri="{FF2B5EF4-FFF2-40B4-BE49-F238E27FC236}">
                <a16:creationId xmlns:a16="http://schemas.microsoft.com/office/drawing/2014/main" id="{AEF84AD6-5AA3-4D5A-86C3-6A3D90F93C91}"/>
              </a:ext>
            </a:extLst>
          </p:cNvPr>
          <p:cNvSpPr>
            <a:spLocks noGrp="1"/>
          </p:cNvSpPr>
          <p:nvPr>
            <p:ph type="ctrTitle"/>
          </p:nvPr>
        </p:nvSpPr>
        <p:spPr/>
        <p:txBody>
          <a:bodyPr/>
          <a:lstStyle/>
          <a:p>
            <a:r>
              <a:rPr lang="en-US"/>
              <a:t>EMPATHWAYS </a:t>
            </a:r>
            <a:endParaRPr lang="en-NG"/>
          </a:p>
        </p:txBody>
      </p:sp>
      <p:sp>
        <p:nvSpPr>
          <p:cNvPr id="6" name="TextBox 5">
            <a:extLst>
              <a:ext uri="{FF2B5EF4-FFF2-40B4-BE49-F238E27FC236}">
                <a16:creationId xmlns:a16="http://schemas.microsoft.com/office/drawing/2014/main" id="{90BCA51C-6146-4FC8-B401-AACA8C0850CE}"/>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Tree>
    <p:extLst>
      <p:ext uri="{BB962C8B-B14F-4D97-AF65-F5344CB8AC3E}">
        <p14:creationId xmlns:p14="http://schemas.microsoft.com/office/powerpoint/2010/main" val="296657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iagram&#10;&#10;Description automatically generated">
            <a:extLst>
              <a:ext uri="{FF2B5EF4-FFF2-40B4-BE49-F238E27FC236}">
                <a16:creationId xmlns:a16="http://schemas.microsoft.com/office/drawing/2014/main" id="{B7605346-23B5-4CF8-ACEF-8EC428A2FBC8}"/>
              </a:ext>
            </a:extLst>
          </p:cNvPr>
          <p:cNvPicPr>
            <a:picLocks noChangeAspect="1"/>
          </p:cNvPicPr>
          <p:nvPr/>
        </p:nvPicPr>
        <p:blipFill>
          <a:blip r:embed="rId3"/>
          <a:stretch>
            <a:fillRect/>
          </a:stretch>
        </p:blipFill>
        <p:spPr>
          <a:xfrm>
            <a:off x="5086500" y="262530"/>
            <a:ext cx="3320845" cy="1899381"/>
          </a:xfrm>
          <a:prstGeom prst="rect">
            <a:avLst/>
          </a:prstGeom>
        </p:spPr>
      </p:pic>
      <p:pic>
        <p:nvPicPr>
          <p:cNvPr id="4" name="Picture 4" descr="Diagram&#10;&#10;Description automatically generated">
            <a:extLst>
              <a:ext uri="{FF2B5EF4-FFF2-40B4-BE49-F238E27FC236}">
                <a16:creationId xmlns:a16="http://schemas.microsoft.com/office/drawing/2014/main" id="{0252BAAF-E040-4D03-9B2F-93D6BE904941}"/>
              </a:ext>
            </a:extLst>
          </p:cNvPr>
          <p:cNvPicPr>
            <a:picLocks noChangeAspect="1"/>
          </p:cNvPicPr>
          <p:nvPr/>
        </p:nvPicPr>
        <p:blipFill>
          <a:blip r:embed="rId4"/>
          <a:stretch>
            <a:fillRect/>
          </a:stretch>
        </p:blipFill>
        <p:spPr>
          <a:xfrm>
            <a:off x="8521181" y="262530"/>
            <a:ext cx="3320845" cy="1899381"/>
          </a:xfrm>
          <a:prstGeom prst="rect">
            <a:avLst/>
          </a:prstGeom>
        </p:spPr>
      </p:pic>
      <p:pic>
        <p:nvPicPr>
          <p:cNvPr id="5" name="Picture 7" descr="Diagram&#10;&#10;Description automatically generated">
            <a:extLst>
              <a:ext uri="{FF2B5EF4-FFF2-40B4-BE49-F238E27FC236}">
                <a16:creationId xmlns:a16="http://schemas.microsoft.com/office/drawing/2014/main" id="{B7CD49E3-A3EE-4BE7-A32B-B45A5A3F3978}"/>
              </a:ext>
            </a:extLst>
          </p:cNvPr>
          <p:cNvPicPr>
            <a:picLocks noChangeAspect="1"/>
          </p:cNvPicPr>
          <p:nvPr/>
        </p:nvPicPr>
        <p:blipFill>
          <a:blip r:embed="rId5"/>
          <a:stretch>
            <a:fillRect/>
          </a:stretch>
        </p:blipFill>
        <p:spPr>
          <a:xfrm>
            <a:off x="1725561" y="2292288"/>
            <a:ext cx="3320845" cy="1899381"/>
          </a:xfrm>
          <a:prstGeom prst="rect">
            <a:avLst/>
          </a:prstGeom>
        </p:spPr>
      </p:pic>
      <p:pic>
        <p:nvPicPr>
          <p:cNvPr id="8" name="Picture 8" descr="Diagram&#10;&#10;Description automatically generated">
            <a:extLst>
              <a:ext uri="{FF2B5EF4-FFF2-40B4-BE49-F238E27FC236}">
                <a16:creationId xmlns:a16="http://schemas.microsoft.com/office/drawing/2014/main" id="{CC4C7B36-2B27-4CCF-8449-9B8FADBEC6B4}"/>
              </a:ext>
            </a:extLst>
          </p:cNvPr>
          <p:cNvPicPr>
            <a:picLocks noChangeAspect="1"/>
          </p:cNvPicPr>
          <p:nvPr/>
        </p:nvPicPr>
        <p:blipFill>
          <a:blip r:embed="rId6"/>
          <a:stretch>
            <a:fillRect/>
          </a:stretch>
        </p:blipFill>
        <p:spPr>
          <a:xfrm>
            <a:off x="5084993" y="2292288"/>
            <a:ext cx="3320845" cy="1899381"/>
          </a:xfrm>
          <a:prstGeom prst="rect">
            <a:avLst/>
          </a:prstGeom>
        </p:spPr>
      </p:pic>
      <p:pic>
        <p:nvPicPr>
          <p:cNvPr id="9" name="Picture 9">
            <a:extLst>
              <a:ext uri="{FF2B5EF4-FFF2-40B4-BE49-F238E27FC236}">
                <a16:creationId xmlns:a16="http://schemas.microsoft.com/office/drawing/2014/main" id="{5FED0A73-A426-4D57-BD41-503DAF2AE703}"/>
              </a:ext>
            </a:extLst>
          </p:cNvPr>
          <p:cNvPicPr>
            <a:picLocks noChangeAspect="1"/>
          </p:cNvPicPr>
          <p:nvPr/>
        </p:nvPicPr>
        <p:blipFill>
          <a:blip r:embed="rId7"/>
          <a:stretch>
            <a:fillRect/>
          </a:stretch>
        </p:blipFill>
        <p:spPr>
          <a:xfrm>
            <a:off x="8518167" y="2292288"/>
            <a:ext cx="3320845" cy="1899381"/>
          </a:xfrm>
          <a:prstGeom prst="rect">
            <a:avLst/>
          </a:prstGeom>
        </p:spPr>
      </p:pic>
      <p:pic>
        <p:nvPicPr>
          <p:cNvPr id="10" name="Picture 10" descr="Diagram&#10;&#10;Description automatically generated">
            <a:extLst>
              <a:ext uri="{FF2B5EF4-FFF2-40B4-BE49-F238E27FC236}">
                <a16:creationId xmlns:a16="http://schemas.microsoft.com/office/drawing/2014/main" id="{3A61AD4C-B7D8-42AE-9309-DC60A3F2D4EE}"/>
              </a:ext>
            </a:extLst>
          </p:cNvPr>
          <p:cNvPicPr>
            <a:picLocks noChangeAspect="1"/>
          </p:cNvPicPr>
          <p:nvPr/>
        </p:nvPicPr>
        <p:blipFill>
          <a:blip r:embed="rId8"/>
          <a:stretch>
            <a:fillRect/>
          </a:stretch>
        </p:blipFill>
        <p:spPr>
          <a:xfrm>
            <a:off x="1725561" y="4397876"/>
            <a:ext cx="3320845" cy="1899381"/>
          </a:xfrm>
          <a:prstGeom prst="rect">
            <a:avLst/>
          </a:prstGeom>
        </p:spPr>
      </p:pic>
      <p:pic>
        <p:nvPicPr>
          <p:cNvPr id="11" name="Picture 11" descr="Diagram, text&#10;&#10;Description automatically generated">
            <a:extLst>
              <a:ext uri="{FF2B5EF4-FFF2-40B4-BE49-F238E27FC236}">
                <a16:creationId xmlns:a16="http://schemas.microsoft.com/office/drawing/2014/main" id="{D033AAB5-8720-4445-8A02-6AF09BF48E47}"/>
              </a:ext>
            </a:extLst>
          </p:cNvPr>
          <p:cNvPicPr>
            <a:picLocks noChangeAspect="1"/>
          </p:cNvPicPr>
          <p:nvPr/>
        </p:nvPicPr>
        <p:blipFill>
          <a:blip r:embed="rId9"/>
          <a:stretch>
            <a:fillRect/>
          </a:stretch>
        </p:blipFill>
        <p:spPr>
          <a:xfrm>
            <a:off x="5082674" y="4397876"/>
            <a:ext cx="3320845" cy="1899381"/>
          </a:xfrm>
          <a:prstGeom prst="rect">
            <a:avLst/>
          </a:prstGeom>
        </p:spPr>
      </p:pic>
      <p:pic>
        <p:nvPicPr>
          <p:cNvPr id="12" name="Picture 12" descr="Diagram&#10;&#10;Description automatically generated">
            <a:extLst>
              <a:ext uri="{FF2B5EF4-FFF2-40B4-BE49-F238E27FC236}">
                <a16:creationId xmlns:a16="http://schemas.microsoft.com/office/drawing/2014/main" id="{25B84ECA-6062-4130-87EE-84E4AB8C9036}"/>
              </a:ext>
            </a:extLst>
          </p:cNvPr>
          <p:cNvPicPr>
            <a:picLocks noChangeAspect="1"/>
          </p:cNvPicPr>
          <p:nvPr/>
        </p:nvPicPr>
        <p:blipFill>
          <a:blip r:embed="rId10"/>
          <a:stretch>
            <a:fillRect/>
          </a:stretch>
        </p:blipFill>
        <p:spPr>
          <a:xfrm>
            <a:off x="8538109" y="4399499"/>
            <a:ext cx="3320845" cy="1899381"/>
          </a:xfrm>
          <a:prstGeom prst="rect">
            <a:avLst/>
          </a:prstGeom>
        </p:spPr>
      </p:pic>
      <p:pic>
        <p:nvPicPr>
          <p:cNvPr id="13" name="Picture 16" descr="Logo&#10;&#10;Description automatically generated">
            <a:extLst>
              <a:ext uri="{FF2B5EF4-FFF2-40B4-BE49-F238E27FC236}">
                <a16:creationId xmlns:a16="http://schemas.microsoft.com/office/drawing/2014/main" id="{9C1F31EE-353C-4B58-B532-1F591B43C50A}"/>
              </a:ext>
            </a:extLst>
          </p:cNvPr>
          <p:cNvPicPr>
            <a:picLocks noChangeAspect="1"/>
          </p:cNvPicPr>
          <p:nvPr/>
        </p:nvPicPr>
        <p:blipFill>
          <a:blip r:embed="rId11"/>
          <a:stretch>
            <a:fillRect/>
          </a:stretch>
        </p:blipFill>
        <p:spPr>
          <a:xfrm>
            <a:off x="1725561" y="260907"/>
            <a:ext cx="3320845" cy="1899381"/>
          </a:xfrm>
          <a:prstGeom prst="rect">
            <a:avLst/>
          </a:prstGeom>
        </p:spPr>
      </p:pic>
    </p:spTree>
    <p:extLst>
      <p:ext uri="{BB962C8B-B14F-4D97-AF65-F5344CB8AC3E}">
        <p14:creationId xmlns:p14="http://schemas.microsoft.com/office/powerpoint/2010/main" val="346619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4D08E-A81E-49C2-BD49-F3DB7444FD38}"/>
              </a:ext>
            </a:extLst>
          </p:cNvPr>
          <p:cNvSpPr>
            <a:spLocks noGrp="1"/>
          </p:cNvSpPr>
          <p:nvPr>
            <p:ph type="title"/>
          </p:nvPr>
        </p:nvSpPr>
        <p:spPr/>
        <p:txBody>
          <a:bodyPr>
            <a:normAutofit/>
          </a:bodyPr>
          <a:lstStyle/>
          <a:p>
            <a:r>
              <a:rPr lang="en-US">
                <a:latin typeface="Arial"/>
                <a:cs typeface="Arial"/>
              </a:rPr>
              <a:t>ROUND 2:  </a:t>
            </a:r>
            <a:r>
              <a:rPr lang="en-US" b="1">
                <a:latin typeface="Arial"/>
                <a:cs typeface="Arial"/>
              </a:rPr>
              <a:t>DISCOVER</a:t>
            </a:r>
            <a:endParaRPr lang="en-NG" b="1">
              <a:latin typeface="Arial"/>
              <a:cs typeface="Arial"/>
            </a:endParaRPr>
          </a:p>
        </p:txBody>
      </p:sp>
      <p:sp>
        <p:nvSpPr>
          <p:cNvPr id="3" name="Content Placeholder 2">
            <a:extLst>
              <a:ext uri="{FF2B5EF4-FFF2-40B4-BE49-F238E27FC236}">
                <a16:creationId xmlns:a16="http://schemas.microsoft.com/office/drawing/2014/main" id="{03D64C7D-EE68-4DC2-8C0C-E2228A1F3F1F}"/>
              </a:ext>
            </a:extLst>
          </p:cNvPr>
          <p:cNvSpPr>
            <a:spLocks noGrp="1"/>
          </p:cNvSpPr>
          <p:nvPr>
            <p:ph idx="1"/>
          </p:nvPr>
        </p:nvSpPr>
        <p:spPr/>
        <p:txBody>
          <a:bodyPr vert="horz" lIns="91440" tIns="45720" rIns="91440" bIns="45720" rtlCol="0" anchor="t">
            <a:noAutofit/>
          </a:bodyPr>
          <a:lstStyle/>
          <a:p>
            <a:r>
              <a:rPr lang="en-US">
                <a:latin typeface="Arial"/>
                <a:cs typeface="Arial"/>
              </a:rPr>
              <a:t>In this round, please read each card.</a:t>
            </a:r>
            <a:endParaRPr lang="en-US"/>
          </a:p>
          <a:p>
            <a:pPr marL="0" indent="0">
              <a:buNone/>
            </a:pPr>
            <a:endParaRPr lang="en-US"/>
          </a:p>
          <a:p>
            <a:r>
              <a:rPr lang="en-US">
                <a:latin typeface="Arial"/>
                <a:cs typeface="Arial"/>
              </a:rPr>
              <a:t>Each card is numbered; please use the cards in order</a:t>
            </a:r>
          </a:p>
          <a:p>
            <a:endParaRPr lang="en-US"/>
          </a:p>
          <a:p>
            <a:r>
              <a:rPr lang="en-US">
                <a:latin typeface="Arial"/>
                <a:cs typeface="Arial"/>
              </a:rPr>
              <a:t>Spend just 2-3 minutes on each card, which guides you on who should answer each question.</a:t>
            </a:r>
            <a:endParaRPr lang="en-NG">
              <a:latin typeface="Arial"/>
              <a:cs typeface="Arial"/>
            </a:endParaRPr>
          </a:p>
        </p:txBody>
      </p:sp>
    </p:spTree>
    <p:extLst>
      <p:ext uri="{BB962C8B-B14F-4D97-AF65-F5344CB8AC3E}">
        <p14:creationId xmlns:p14="http://schemas.microsoft.com/office/powerpoint/2010/main" val="2766057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agram&#10;&#10;Description automatically generated">
            <a:extLst>
              <a:ext uri="{FF2B5EF4-FFF2-40B4-BE49-F238E27FC236}">
                <a16:creationId xmlns:a16="http://schemas.microsoft.com/office/drawing/2014/main" id="{001A421D-D315-48DE-9DC1-429F74E0F890}"/>
              </a:ext>
            </a:extLst>
          </p:cNvPr>
          <p:cNvPicPr>
            <a:picLocks noChangeAspect="1"/>
          </p:cNvPicPr>
          <p:nvPr/>
        </p:nvPicPr>
        <p:blipFill>
          <a:blip r:embed="rId2"/>
          <a:stretch>
            <a:fillRect/>
          </a:stretch>
        </p:blipFill>
        <p:spPr>
          <a:xfrm>
            <a:off x="1689386" y="1162738"/>
            <a:ext cx="3222522" cy="1850220"/>
          </a:xfrm>
          <a:prstGeom prst="rect">
            <a:avLst/>
          </a:prstGeom>
        </p:spPr>
      </p:pic>
      <p:pic>
        <p:nvPicPr>
          <p:cNvPr id="5" name="Picture 5" descr="Diagram&#10;&#10;Description automatically generated">
            <a:extLst>
              <a:ext uri="{FF2B5EF4-FFF2-40B4-BE49-F238E27FC236}">
                <a16:creationId xmlns:a16="http://schemas.microsoft.com/office/drawing/2014/main" id="{82E65D7F-358D-4197-9095-91B0A1C19817}"/>
              </a:ext>
            </a:extLst>
          </p:cNvPr>
          <p:cNvPicPr>
            <a:picLocks noChangeAspect="1"/>
          </p:cNvPicPr>
          <p:nvPr/>
        </p:nvPicPr>
        <p:blipFill>
          <a:blip r:embed="rId3"/>
          <a:stretch>
            <a:fillRect/>
          </a:stretch>
        </p:blipFill>
        <p:spPr>
          <a:xfrm>
            <a:off x="5010556" y="1162738"/>
            <a:ext cx="3234812" cy="1850220"/>
          </a:xfrm>
          <a:prstGeom prst="rect">
            <a:avLst/>
          </a:prstGeom>
        </p:spPr>
      </p:pic>
      <p:pic>
        <p:nvPicPr>
          <p:cNvPr id="6" name="Picture 6" descr="Diagram&#10;&#10;Description automatically generated">
            <a:extLst>
              <a:ext uri="{FF2B5EF4-FFF2-40B4-BE49-F238E27FC236}">
                <a16:creationId xmlns:a16="http://schemas.microsoft.com/office/drawing/2014/main" id="{C78DAAB0-E18C-4E54-9645-F0E976FECD20}"/>
              </a:ext>
            </a:extLst>
          </p:cNvPr>
          <p:cNvPicPr>
            <a:picLocks noChangeAspect="1"/>
          </p:cNvPicPr>
          <p:nvPr/>
        </p:nvPicPr>
        <p:blipFill>
          <a:blip r:embed="rId4"/>
          <a:stretch>
            <a:fillRect/>
          </a:stretch>
        </p:blipFill>
        <p:spPr>
          <a:xfrm>
            <a:off x="8461122" y="1162738"/>
            <a:ext cx="3222522" cy="1850220"/>
          </a:xfrm>
          <a:prstGeom prst="rect">
            <a:avLst/>
          </a:prstGeom>
        </p:spPr>
      </p:pic>
      <p:pic>
        <p:nvPicPr>
          <p:cNvPr id="7" name="Picture 7" descr="Diagram&#10;&#10;Description automatically generated">
            <a:extLst>
              <a:ext uri="{FF2B5EF4-FFF2-40B4-BE49-F238E27FC236}">
                <a16:creationId xmlns:a16="http://schemas.microsoft.com/office/drawing/2014/main" id="{7ED4BBF8-0D9C-4596-ACF5-1B9C99931C90}"/>
              </a:ext>
            </a:extLst>
          </p:cNvPr>
          <p:cNvPicPr>
            <a:picLocks noChangeAspect="1"/>
          </p:cNvPicPr>
          <p:nvPr/>
        </p:nvPicPr>
        <p:blipFill>
          <a:blip r:embed="rId5"/>
          <a:stretch>
            <a:fillRect/>
          </a:stretch>
        </p:blipFill>
        <p:spPr>
          <a:xfrm>
            <a:off x="1713967" y="3320501"/>
            <a:ext cx="3222522" cy="1837930"/>
          </a:xfrm>
          <a:prstGeom prst="rect">
            <a:avLst/>
          </a:prstGeom>
        </p:spPr>
      </p:pic>
      <p:pic>
        <p:nvPicPr>
          <p:cNvPr id="8" name="Picture 8" descr="Diagram&#10;&#10;Description automatically generated">
            <a:extLst>
              <a:ext uri="{FF2B5EF4-FFF2-40B4-BE49-F238E27FC236}">
                <a16:creationId xmlns:a16="http://schemas.microsoft.com/office/drawing/2014/main" id="{F461092F-3612-4BAF-9B83-385FF54AD848}"/>
              </a:ext>
            </a:extLst>
          </p:cNvPr>
          <p:cNvPicPr>
            <a:picLocks noChangeAspect="1"/>
          </p:cNvPicPr>
          <p:nvPr/>
        </p:nvPicPr>
        <p:blipFill>
          <a:blip r:embed="rId6"/>
          <a:stretch>
            <a:fillRect/>
          </a:stretch>
        </p:blipFill>
        <p:spPr>
          <a:xfrm>
            <a:off x="5035137" y="3320501"/>
            <a:ext cx="3234812" cy="1837930"/>
          </a:xfrm>
          <a:prstGeom prst="rect">
            <a:avLst/>
          </a:prstGeom>
        </p:spPr>
      </p:pic>
      <p:pic>
        <p:nvPicPr>
          <p:cNvPr id="9" name="Picture 9" descr="Diagram&#10;&#10;Description automatically generated">
            <a:extLst>
              <a:ext uri="{FF2B5EF4-FFF2-40B4-BE49-F238E27FC236}">
                <a16:creationId xmlns:a16="http://schemas.microsoft.com/office/drawing/2014/main" id="{2048F932-EC1B-4923-9337-AE60D5665EBA}"/>
              </a:ext>
            </a:extLst>
          </p:cNvPr>
          <p:cNvPicPr>
            <a:picLocks noChangeAspect="1"/>
          </p:cNvPicPr>
          <p:nvPr/>
        </p:nvPicPr>
        <p:blipFill>
          <a:blip r:embed="rId7"/>
          <a:stretch>
            <a:fillRect/>
          </a:stretch>
        </p:blipFill>
        <p:spPr>
          <a:xfrm>
            <a:off x="8485703" y="3320501"/>
            <a:ext cx="3222522" cy="1837930"/>
          </a:xfrm>
          <a:prstGeom prst="rect">
            <a:avLst/>
          </a:prstGeom>
        </p:spPr>
      </p:pic>
    </p:spTree>
    <p:extLst>
      <p:ext uri="{BB962C8B-B14F-4D97-AF65-F5344CB8AC3E}">
        <p14:creationId xmlns:p14="http://schemas.microsoft.com/office/powerpoint/2010/main" val="3222484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agram&#10;&#10;Description automatically generated">
            <a:extLst>
              <a:ext uri="{FF2B5EF4-FFF2-40B4-BE49-F238E27FC236}">
                <a16:creationId xmlns:a16="http://schemas.microsoft.com/office/drawing/2014/main" id="{1EEA80D8-A7DE-4EAB-AFA3-39D16FA79489}"/>
              </a:ext>
            </a:extLst>
          </p:cNvPr>
          <p:cNvPicPr>
            <a:picLocks noChangeAspect="1"/>
          </p:cNvPicPr>
          <p:nvPr/>
        </p:nvPicPr>
        <p:blipFill>
          <a:blip r:embed="rId2"/>
          <a:stretch>
            <a:fillRect/>
          </a:stretch>
        </p:blipFill>
        <p:spPr>
          <a:xfrm>
            <a:off x="1693560" y="1203551"/>
            <a:ext cx="3234812" cy="1850220"/>
          </a:xfrm>
          <a:prstGeom prst="rect">
            <a:avLst/>
          </a:prstGeom>
        </p:spPr>
      </p:pic>
      <p:pic>
        <p:nvPicPr>
          <p:cNvPr id="3" name="Picture 3" descr="Diagram&#10;&#10;Description automatically generated">
            <a:extLst>
              <a:ext uri="{FF2B5EF4-FFF2-40B4-BE49-F238E27FC236}">
                <a16:creationId xmlns:a16="http://schemas.microsoft.com/office/drawing/2014/main" id="{85758649-C8D0-4038-858E-F73D2018DBEC}"/>
              </a:ext>
            </a:extLst>
          </p:cNvPr>
          <p:cNvPicPr>
            <a:picLocks noChangeAspect="1"/>
          </p:cNvPicPr>
          <p:nvPr/>
        </p:nvPicPr>
        <p:blipFill>
          <a:blip r:embed="rId3"/>
          <a:stretch>
            <a:fillRect/>
          </a:stretch>
        </p:blipFill>
        <p:spPr>
          <a:xfrm>
            <a:off x="5140764" y="1203551"/>
            <a:ext cx="3234812" cy="1850220"/>
          </a:xfrm>
          <a:prstGeom prst="rect">
            <a:avLst/>
          </a:prstGeom>
        </p:spPr>
      </p:pic>
      <p:pic>
        <p:nvPicPr>
          <p:cNvPr id="4" name="Picture 4" descr="Diagram&#10;&#10;Description automatically generated">
            <a:extLst>
              <a:ext uri="{FF2B5EF4-FFF2-40B4-BE49-F238E27FC236}">
                <a16:creationId xmlns:a16="http://schemas.microsoft.com/office/drawing/2014/main" id="{A75A826D-3839-4039-89AA-412EA07FB8CD}"/>
              </a:ext>
            </a:extLst>
          </p:cNvPr>
          <p:cNvPicPr>
            <a:picLocks noChangeAspect="1"/>
          </p:cNvPicPr>
          <p:nvPr/>
        </p:nvPicPr>
        <p:blipFill>
          <a:blip r:embed="rId4"/>
          <a:stretch>
            <a:fillRect/>
          </a:stretch>
        </p:blipFill>
        <p:spPr>
          <a:xfrm>
            <a:off x="8551097" y="1203551"/>
            <a:ext cx="3234812" cy="1850220"/>
          </a:xfrm>
          <a:prstGeom prst="rect">
            <a:avLst/>
          </a:prstGeom>
        </p:spPr>
      </p:pic>
      <p:pic>
        <p:nvPicPr>
          <p:cNvPr id="5" name="Picture 5" descr="Diagram&#10;&#10;Description automatically generated">
            <a:extLst>
              <a:ext uri="{FF2B5EF4-FFF2-40B4-BE49-F238E27FC236}">
                <a16:creationId xmlns:a16="http://schemas.microsoft.com/office/drawing/2014/main" id="{0514EEF0-E214-4535-95F3-0C6C5FE0B3BF}"/>
              </a:ext>
            </a:extLst>
          </p:cNvPr>
          <p:cNvPicPr>
            <a:picLocks noChangeAspect="1"/>
          </p:cNvPicPr>
          <p:nvPr/>
        </p:nvPicPr>
        <p:blipFill>
          <a:blip r:embed="rId5"/>
          <a:stretch>
            <a:fillRect/>
          </a:stretch>
        </p:blipFill>
        <p:spPr>
          <a:xfrm>
            <a:off x="1693328" y="3288847"/>
            <a:ext cx="3234812" cy="1850220"/>
          </a:xfrm>
          <a:prstGeom prst="rect">
            <a:avLst/>
          </a:prstGeom>
        </p:spPr>
      </p:pic>
      <p:pic>
        <p:nvPicPr>
          <p:cNvPr id="6" name="Picture 6" descr="Diagram&#10;&#10;Description automatically generated">
            <a:extLst>
              <a:ext uri="{FF2B5EF4-FFF2-40B4-BE49-F238E27FC236}">
                <a16:creationId xmlns:a16="http://schemas.microsoft.com/office/drawing/2014/main" id="{69664E64-8DC5-4F81-A32D-0ECE41A3F595}"/>
              </a:ext>
            </a:extLst>
          </p:cNvPr>
          <p:cNvPicPr>
            <a:picLocks noChangeAspect="1"/>
          </p:cNvPicPr>
          <p:nvPr/>
        </p:nvPicPr>
        <p:blipFill>
          <a:blip r:embed="rId6"/>
          <a:stretch>
            <a:fillRect/>
          </a:stretch>
        </p:blipFill>
        <p:spPr>
          <a:xfrm>
            <a:off x="5144937" y="3288848"/>
            <a:ext cx="3234812" cy="1850220"/>
          </a:xfrm>
          <a:prstGeom prst="rect">
            <a:avLst/>
          </a:prstGeom>
        </p:spPr>
      </p:pic>
      <p:pic>
        <p:nvPicPr>
          <p:cNvPr id="7" name="Picture 12" descr="Logo&#10;&#10;Description automatically generated">
            <a:extLst>
              <a:ext uri="{FF2B5EF4-FFF2-40B4-BE49-F238E27FC236}">
                <a16:creationId xmlns:a16="http://schemas.microsoft.com/office/drawing/2014/main" id="{3F4BE472-D9D2-4630-BDA9-958FF22FC73A}"/>
              </a:ext>
            </a:extLst>
          </p:cNvPr>
          <p:cNvPicPr>
            <a:picLocks noChangeAspect="1"/>
          </p:cNvPicPr>
          <p:nvPr/>
        </p:nvPicPr>
        <p:blipFill>
          <a:blip r:embed="rId7"/>
          <a:stretch>
            <a:fillRect/>
          </a:stretch>
        </p:blipFill>
        <p:spPr>
          <a:xfrm>
            <a:off x="8535095" y="3288847"/>
            <a:ext cx="3247103" cy="1850220"/>
          </a:xfrm>
          <a:prstGeom prst="rect">
            <a:avLst/>
          </a:prstGeom>
        </p:spPr>
      </p:pic>
    </p:spTree>
    <p:extLst>
      <p:ext uri="{BB962C8B-B14F-4D97-AF65-F5344CB8AC3E}">
        <p14:creationId xmlns:p14="http://schemas.microsoft.com/office/powerpoint/2010/main" val="576894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564D9-830E-4370-885C-885CE4A1707C}"/>
              </a:ext>
            </a:extLst>
          </p:cNvPr>
          <p:cNvSpPr>
            <a:spLocks noGrp="1"/>
          </p:cNvSpPr>
          <p:nvPr>
            <p:ph type="title"/>
          </p:nvPr>
        </p:nvSpPr>
        <p:spPr/>
        <p:txBody>
          <a:bodyPr>
            <a:normAutofit/>
          </a:bodyPr>
          <a:lstStyle/>
          <a:p>
            <a:r>
              <a:rPr lang="en-US">
                <a:latin typeface="Arial"/>
                <a:cs typeface="Arial"/>
              </a:rPr>
              <a:t>ROUND 3: CONNECT</a:t>
            </a:r>
            <a:endParaRPr lang="en-NG">
              <a:latin typeface="Arial"/>
              <a:cs typeface="Arial"/>
            </a:endParaRPr>
          </a:p>
        </p:txBody>
      </p:sp>
      <p:sp>
        <p:nvSpPr>
          <p:cNvPr id="3" name="Content Placeholder 2">
            <a:extLst>
              <a:ext uri="{FF2B5EF4-FFF2-40B4-BE49-F238E27FC236}">
                <a16:creationId xmlns:a16="http://schemas.microsoft.com/office/drawing/2014/main" id="{1DC142C2-30F0-4C9E-81B6-3D652B1CAB79}"/>
              </a:ext>
            </a:extLst>
          </p:cNvPr>
          <p:cNvSpPr>
            <a:spLocks noGrp="1"/>
          </p:cNvSpPr>
          <p:nvPr>
            <p:ph idx="1"/>
          </p:nvPr>
        </p:nvSpPr>
        <p:spPr/>
        <p:txBody>
          <a:bodyPr vert="horz" lIns="91440" tIns="45720" rIns="91440" bIns="45720" rtlCol="0" anchor="t">
            <a:normAutofit/>
          </a:bodyPr>
          <a:lstStyle/>
          <a:p>
            <a:r>
              <a:rPr lang="en-US">
                <a:latin typeface="Arial"/>
                <a:cs typeface="Arial"/>
              </a:rPr>
              <a:t>In this round, please read each scenario.</a:t>
            </a:r>
            <a:endParaRPr lang="en-US"/>
          </a:p>
          <a:p>
            <a:pPr marL="0" indent="0">
              <a:buNone/>
            </a:pPr>
            <a:endParaRPr lang="en-US"/>
          </a:p>
          <a:p>
            <a:r>
              <a:rPr lang="en-US">
                <a:latin typeface="Arial"/>
                <a:cs typeface="Arial"/>
              </a:rPr>
              <a:t>Spend 4 or 5 minutes per card.</a:t>
            </a:r>
          </a:p>
          <a:p>
            <a:endParaRPr lang="en-US"/>
          </a:p>
          <a:p>
            <a:r>
              <a:rPr lang="en-US">
                <a:latin typeface="Arial"/>
                <a:cs typeface="Arial"/>
              </a:rPr>
              <a:t>Both participants should listen to the situation being described and respond to the questions.</a:t>
            </a:r>
            <a:endParaRPr lang="en-NG">
              <a:latin typeface="Arial"/>
              <a:cs typeface="Arial"/>
            </a:endParaRPr>
          </a:p>
        </p:txBody>
      </p:sp>
    </p:spTree>
    <p:extLst>
      <p:ext uri="{BB962C8B-B14F-4D97-AF65-F5344CB8AC3E}">
        <p14:creationId xmlns:p14="http://schemas.microsoft.com/office/powerpoint/2010/main" val="1310727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F4DD7-05F3-44E1-8FA0-9604F92E8757}"/>
              </a:ext>
            </a:extLst>
          </p:cNvPr>
          <p:cNvSpPr>
            <a:spLocks noGrp="1"/>
          </p:cNvSpPr>
          <p:nvPr>
            <p:ph type="title"/>
          </p:nvPr>
        </p:nvSpPr>
        <p:spPr/>
        <p:txBody>
          <a:bodyPr/>
          <a:lstStyle/>
          <a:p>
            <a:r>
              <a:rPr lang="en-US">
                <a:latin typeface="Arial"/>
                <a:cs typeface="Arial"/>
              </a:rPr>
              <a:t>SCENARIO 1</a:t>
            </a:r>
            <a:endParaRPr lang="en-NG">
              <a:latin typeface="Arial"/>
              <a:cs typeface="Arial"/>
            </a:endParaRPr>
          </a:p>
        </p:txBody>
      </p:sp>
      <p:sp>
        <p:nvSpPr>
          <p:cNvPr id="3" name="Content Placeholder 2">
            <a:extLst>
              <a:ext uri="{FF2B5EF4-FFF2-40B4-BE49-F238E27FC236}">
                <a16:creationId xmlns:a16="http://schemas.microsoft.com/office/drawing/2014/main" id="{1C37A38C-A61F-4B5B-815F-3B4D3C31FDC6}"/>
              </a:ext>
            </a:extLst>
          </p:cNvPr>
          <p:cNvSpPr>
            <a:spLocks noGrp="1"/>
          </p:cNvSpPr>
          <p:nvPr>
            <p:ph idx="1"/>
          </p:nvPr>
        </p:nvSpPr>
        <p:spPr/>
        <p:txBody>
          <a:bodyPr vert="horz" lIns="91440" tIns="45720" rIns="91440" bIns="45720" rtlCol="0" anchor="t">
            <a:normAutofit/>
          </a:bodyPr>
          <a:lstStyle/>
          <a:p>
            <a:pPr marL="0" indent="0">
              <a:buNone/>
            </a:pPr>
            <a:r>
              <a:rPr lang="en-US" sz="2400" err="1">
                <a:latin typeface="Arial"/>
                <a:cs typeface="Arial"/>
              </a:rPr>
              <a:t>Hafsat</a:t>
            </a:r>
            <a:r>
              <a:rPr lang="en-US" sz="2400">
                <a:latin typeface="Arial"/>
                <a:cs typeface="Arial"/>
              </a:rPr>
              <a:t>, 19, goes to a health facility to learn about PrEP services. While in the waiting area she hears a health care provider shouting at a young woman in the consultation room, saying the girl must be ‘promiscuous’ to be requesting for </a:t>
            </a:r>
            <a:r>
              <a:rPr lang="en-US" sz="2400" err="1">
                <a:latin typeface="Arial"/>
                <a:cs typeface="Arial"/>
              </a:rPr>
              <a:t>PrEP</a:t>
            </a:r>
            <a:r>
              <a:rPr lang="en-US" sz="2400">
                <a:latin typeface="Arial"/>
                <a:cs typeface="Arial"/>
              </a:rPr>
              <a:t> at her age. Hafsat decides to leave the health </a:t>
            </a:r>
            <a:r>
              <a:rPr lang="en-US" sz="2400" err="1">
                <a:latin typeface="Arial"/>
                <a:cs typeface="Arial"/>
              </a:rPr>
              <a:t>centre</a:t>
            </a:r>
            <a:r>
              <a:rPr lang="en-US" sz="2400">
                <a:latin typeface="Arial"/>
                <a:cs typeface="Arial"/>
              </a:rPr>
              <a:t>. </a:t>
            </a:r>
            <a:endParaRPr lang="en-NG" sz="2400">
              <a:latin typeface="Arial"/>
              <a:cs typeface="Arial"/>
            </a:endParaRPr>
          </a:p>
          <a:p>
            <a:r>
              <a:rPr lang="en-US" sz="2400">
                <a:latin typeface="Arial"/>
                <a:cs typeface="Arial"/>
              </a:rPr>
              <a:t>How may Hafsat feel? </a:t>
            </a:r>
          </a:p>
          <a:p>
            <a:r>
              <a:rPr lang="en-US" sz="2400">
                <a:latin typeface="Arial"/>
                <a:cs typeface="Arial"/>
              </a:rPr>
              <a:t>What might happen to Hafsat next? </a:t>
            </a:r>
          </a:p>
          <a:p>
            <a:r>
              <a:rPr lang="en-US" sz="2400">
                <a:latin typeface="Arial"/>
                <a:cs typeface="Arial"/>
              </a:rPr>
              <a:t>What could have gone differently? </a:t>
            </a:r>
            <a:endParaRPr lang="en-NG" sz="2400">
              <a:latin typeface="Arial"/>
              <a:cs typeface="Arial"/>
            </a:endParaRPr>
          </a:p>
          <a:p>
            <a:pPr marL="0" indent="0">
              <a:buNone/>
            </a:pPr>
            <a:r>
              <a:rPr lang="en-US" sz="2400">
                <a:solidFill>
                  <a:srgbClr val="0070C0"/>
                </a:solidFill>
                <a:latin typeface="Arial"/>
                <a:cs typeface="Arial"/>
              </a:rPr>
              <a:t>Both participants should answer.</a:t>
            </a:r>
            <a:endParaRPr lang="en-NG" sz="2400">
              <a:solidFill>
                <a:srgbClr val="582F80"/>
              </a:solidFill>
            </a:endParaRPr>
          </a:p>
          <a:p>
            <a:pPr marL="0" indent="0">
              <a:buNone/>
            </a:pPr>
            <a:endParaRPr lang="en-NG" sz="2400">
              <a:latin typeface="Arial"/>
              <a:cs typeface="Arial"/>
            </a:endParaRPr>
          </a:p>
        </p:txBody>
      </p:sp>
    </p:spTree>
    <p:extLst>
      <p:ext uri="{BB962C8B-B14F-4D97-AF65-F5344CB8AC3E}">
        <p14:creationId xmlns:p14="http://schemas.microsoft.com/office/powerpoint/2010/main" val="1027086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F4DD7-05F3-44E1-8FA0-9604F92E8757}"/>
              </a:ext>
            </a:extLst>
          </p:cNvPr>
          <p:cNvSpPr>
            <a:spLocks noGrp="1"/>
          </p:cNvSpPr>
          <p:nvPr>
            <p:ph type="title"/>
          </p:nvPr>
        </p:nvSpPr>
        <p:spPr/>
        <p:txBody>
          <a:bodyPr/>
          <a:lstStyle/>
          <a:p>
            <a:r>
              <a:rPr lang="en-US">
                <a:latin typeface="Arial"/>
                <a:cs typeface="Arial"/>
              </a:rPr>
              <a:t>SCENARIO 2</a:t>
            </a:r>
            <a:endParaRPr lang="en-NG">
              <a:latin typeface="Arial"/>
              <a:cs typeface="Arial"/>
            </a:endParaRPr>
          </a:p>
        </p:txBody>
      </p:sp>
      <p:sp>
        <p:nvSpPr>
          <p:cNvPr id="3" name="Content Placeholder 2">
            <a:extLst>
              <a:ext uri="{FF2B5EF4-FFF2-40B4-BE49-F238E27FC236}">
                <a16:creationId xmlns:a16="http://schemas.microsoft.com/office/drawing/2014/main" id="{1C37A38C-A61F-4B5B-815F-3B4D3C31FDC6}"/>
              </a:ext>
            </a:extLst>
          </p:cNvPr>
          <p:cNvSpPr>
            <a:spLocks noGrp="1"/>
          </p:cNvSpPr>
          <p:nvPr>
            <p:ph idx="1"/>
          </p:nvPr>
        </p:nvSpPr>
        <p:spPr/>
        <p:txBody>
          <a:bodyPr vert="horz" lIns="91440" tIns="45720" rIns="91440" bIns="45720" rtlCol="0" anchor="t">
            <a:normAutofit fontScale="85000" lnSpcReduction="10000"/>
          </a:bodyPr>
          <a:lstStyle/>
          <a:p>
            <a:pPr marL="0" indent="0">
              <a:buNone/>
            </a:pPr>
            <a:r>
              <a:rPr lang="en-US"/>
              <a:t>Lynda celebrated her 17th birthday at a café with her girlfriends. Her girlfriends encouraged her to be more adventurous now that she is almost an adult. That night, Lynda decides she is ready to start having sex with her boyfriend. She calls her "Aunty" Rose, 28, for advice. She feels she can confide in her more than anyone else she knows. But this time, Rose threatens to tell Lynda's parents. ​</a:t>
            </a:r>
          </a:p>
          <a:p>
            <a:pPr marL="0" indent="0">
              <a:buNone/>
            </a:pPr>
            <a:r>
              <a:rPr lang="en-US"/>
              <a:t>Lynda feels betrayed but she remembers Rose telling her to at least go to the health </a:t>
            </a:r>
            <a:r>
              <a:rPr lang="en-US" err="1"/>
              <a:t>centre</a:t>
            </a:r>
            <a:r>
              <a:rPr lang="en-US"/>
              <a:t> for condoms before making any decisions. Lynda decides its worth visiting the health </a:t>
            </a:r>
            <a:r>
              <a:rPr lang="en-US" err="1"/>
              <a:t>centre</a:t>
            </a:r>
            <a:r>
              <a:rPr lang="en-US"/>
              <a:t> first. </a:t>
            </a:r>
          </a:p>
          <a:p>
            <a:r>
              <a:rPr lang="en-US"/>
              <a:t>How may Lynda be feeling when entering the health </a:t>
            </a:r>
            <a:r>
              <a:rPr lang="en-US" err="1"/>
              <a:t>centre</a:t>
            </a:r>
            <a:r>
              <a:rPr lang="en-US"/>
              <a:t>?</a:t>
            </a:r>
          </a:p>
          <a:p>
            <a:r>
              <a:rPr lang="en-US"/>
              <a:t> What should the provider who meets Lynda do?</a:t>
            </a:r>
          </a:p>
          <a:p>
            <a:pPr marL="0" indent="0">
              <a:buNone/>
            </a:pPr>
            <a:r>
              <a:rPr lang="en-US" sz="2400">
                <a:solidFill>
                  <a:srgbClr val="0070C0"/>
                </a:solidFill>
                <a:latin typeface="Arial"/>
                <a:cs typeface="Arial"/>
              </a:rPr>
              <a:t>Both participants should answer.</a:t>
            </a:r>
            <a:endParaRPr lang="en-NG" sz="2400"/>
          </a:p>
        </p:txBody>
      </p:sp>
    </p:spTree>
    <p:extLst>
      <p:ext uri="{BB962C8B-B14F-4D97-AF65-F5344CB8AC3E}">
        <p14:creationId xmlns:p14="http://schemas.microsoft.com/office/powerpoint/2010/main" val="2795311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2CE4E-7584-40E7-859E-271C8AE80DD7}"/>
              </a:ext>
            </a:extLst>
          </p:cNvPr>
          <p:cNvSpPr>
            <a:spLocks noGrp="1"/>
          </p:cNvSpPr>
          <p:nvPr>
            <p:ph type="title"/>
          </p:nvPr>
        </p:nvSpPr>
        <p:spPr/>
        <p:txBody>
          <a:bodyPr/>
          <a:lstStyle/>
          <a:p>
            <a:r>
              <a:rPr lang="en-US">
                <a:latin typeface="Arial"/>
                <a:cs typeface="Arial"/>
              </a:rPr>
              <a:t>SCENARIO 3</a:t>
            </a:r>
            <a:endParaRPr lang="en-NG">
              <a:latin typeface="Arial"/>
              <a:cs typeface="Arial"/>
            </a:endParaRPr>
          </a:p>
        </p:txBody>
      </p:sp>
      <p:sp>
        <p:nvSpPr>
          <p:cNvPr id="3" name="Content Placeholder 2">
            <a:extLst>
              <a:ext uri="{FF2B5EF4-FFF2-40B4-BE49-F238E27FC236}">
                <a16:creationId xmlns:a16="http://schemas.microsoft.com/office/drawing/2014/main" id="{ABB8048A-71D8-4AA7-A78B-ED1DDC4178EC}"/>
              </a:ext>
            </a:extLst>
          </p:cNvPr>
          <p:cNvSpPr>
            <a:spLocks noGrp="1"/>
          </p:cNvSpPr>
          <p:nvPr>
            <p:ph idx="1"/>
          </p:nvPr>
        </p:nvSpPr>
        <p:spPr>
          <a:xfrm>
            <a:off x="2025733" y="1636731"/>
            <a:ext cx="9749277" cy="4716569"/>
          </a:xfrm>
        </p:spPr>
        <p:txBody>
          <a:bodyPr vert="horz" lIns="91440" tIns="45720" rIns="91440" bIns="45720" rtlCol="0" anchor="t">
            <a:normAutofit fontScale="77500" lnSpcReduction="20000"/>
          </a:bodyPr>
          <a:lstStyle/>
          <a:p>
            <a:pPr marL="0" indent="0">
              <a:buNone/>
            </a:pPr>
            <a:r>
              <a:rPr lang="en-US">
                <a:latin typeface="Arial"/>
                <a:cs typeface="Arial"/>
              </a:rPr>
              <a:t>Sarah and </a:t>
            </a:r>
            <a:r>
              <a:rPr lang="en-US" err="1">
                <a:latin typeface="Arial"/>
                <a:cs typeface="Arial"/>
              </a:rPr>
              <a:t>Olu</a:t>
            </a:r>
            <a:r>
              <a:rPr lang="en-US">
                <a:latin typeface="Arial"/>
                <a:cs typeface="Arial"/>
              </a:rPr>
              <a:t>, 21, were high school sweethearts who married as soon as they completed secondary school. Together, they decided </a:t>
            </a:r>
            <a:r>
              <a:rPr lang="en-US" err="1">
                <a:latin typeface="Arial"/>
                <a:cs typeface="Arial"/>
              </a:rPr>
              <a:t>Olu</a:t>
            </a:r>
            <a:r>
              <a:rPr lang="en-US">
                <a:latin typeface="Arial"/>
                <a:cs typeface="Arial"/>
              </a:rPr>
              <a:t> would go to college in Smallville, over 12 hours away, while Sarah stayed back at her family home to care for their two-year old </a:t>
            </a:r>
            <a:r>
              <a:rPr lang="en-US" err="1">
                <a:latin typeface="Arial"/>
                <a:cs typeface="Arial"/>
              </a:rPr>
              <a:t>daughter.Olu</a:t>
            </a:r>
            <a:r>
              <a:rPr lang="en-US">
                <a:latin typeface="Arial"/>
                <a:cs typeface="Arial"/>
              </a:rPr>
              <a:t> comes home every three months, but Sarah wishes she could see him more.​ </a:t>
            </a:r>
          </a:p>
          <a:p>
            <a:pPr marL="0" indent="0">
              <a:buNone/>
            </a:pPr>
            <a:r>
              <a:rPr lang="en-US">
                <a:latin typeface="Arial"/>
                <a:cs typeface="Arial"/>
              </a:rPr>
              <a:t>When Sarah heard her friend, Victoria, recently tested positive for HIV, Sarah grew worried.  Victoria's husband studies at the same college as </a:t>
            </a:r>
            <a:r>
              <a:rPr lang="en-US" err="1">
                <a:latin typeface="Arial"/>
                <a:cs typeface="Arial"/>
              </a:rPr>
              <a:t>Olu</a:t>
            </a:r>
            <a:r>
              <a:rPr lang="en-US">
                <a:latin typeface="Arial"/>
                <a:cs typeface="Arial"/>
              </a:rPr>
              <a:t>. Sarah decides to go to the health </a:t>
            </a:r>
            <a:r>
              <a:rPr lang="en-US" err="1">
                <a:latin typeface="Arial"/>
                <a:cs typeface="Arial"/>
              </a:rPr>
              <a:t>centre</a:t>
            </a:r>
            <a:r>
              <a:rPr lang="en-US">
                <a:latin typeface="Arial"/>
                <a:cs typeface="Arial"/>
              </a:rPr>
              <a:t> to ask about PrEP, but she is afraid her husband may feel offended if she tells him.</a:t>
            </a:r>
          </a:p>
          <a:p>
            <a:r>
              <a:rPr lang="en-US">
                <a:latin typeface="Arial"/>
                <a:cs typeface="Arial"/>
              </a:rPr>
              <a:t>What should the provider who meets with Sarah suggest?</a:t>
            </a:r>
            <a:endParaRPr lang="en-US"/>
          </a:p>
          <a:p>
            <a:r>
              <a:rPr lang="en-US">
                <a:latin typeface="Arial"/>
                <a:cs typeface="Arial"/>
              </a:rPr>
              <a:t>How may Sarah consider bringing this up to her husband ?</a:t>
            </a:r>
          </a:p>
          <a:p>
            <a:pPr marL="0" indent="0">
              <a:buNone/>
            </a:pPr>
            <a:r>
              <a:rPr lang="en-US">
                <a:solidFill>
                  <a:srgbClr val="0070C0"/>
                </a:solidFill>
                <a:latin typeface="Arial"/>
                <a:cs typeface="Arial"/>
              </a:rPr>
              <a:t>               </a:t>
            </a:r>
            <a:endParaRPr lang="en-US">
              <a:solidFill>
                <a:srgbClr val="0070C0"/>
              </a:solidFill>
            </a:endParaRPr>
          </a:p>
          <a:p>
            <a:pPr marL="0" indent="0">
              <a:buNone/>
            </a:pPr>
            <a:r>
              <a:rPr lang="en-US">
                <a:solidFill>
                  <a:srgbClr val="0070C0"/>
                </a:solidFill>
                <a:latin typeface="Arial"/>
                <a:cs typeface="Arial"/>
              </a:rPr>
              <a:t>Both participants should answer.</a:t>
            </a:r>
            <a:endParaRPr lang="en-US"/>
          </a:p>
          <a:p>
            <a:pPr marL="0" indent="0">
              <a:buNone/>
            </a:pPr>
            <a:endParaRPr lang="en-US"/>
          </a:p>
        </p:txBody>
      </p:sp>
    </p:spTree>
    <p:extLst>
      <p:ext uri="{BB962C8B-B14F-4D97-AF65-F5344CB8AC3E}">
        <p14:creationId xmlns:p14="http://schemas.microsoft.com/office/powerpoint/2010/main" val="2204480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5BEC-53D4-43A3-B29C-5BCF3EBC2299}"/>
              </a:ext>
            </a:extLst>
          </p:cNvPr>
          <p:cNvSpPr>
            <a:spLocks noGrp="1"/>
          </p:cNvSpPr>
          <p:nvPr>
            <p:ph type="title"/>
          </p:nvPr>
        </p:nvSpPr>
        <p:spPr/>
        <p:txBody>
          <a:bodyPr/>
          <a:lstStyle/>
          <a:p>
            <a:r>
              <a:rPr lang="en-US">
                <a:latin typeface="Arial"/>
                <a:cs typeface="Arial"/>
              </a:rPr>
              <a:t>END OF ROUND THREE</a:t>
            </a:r>
            <a:endParaRPr lang="en-NG">
              <a:latin typeface="Arial"/>
              <a:cs typeface="Arial"/>
            </a:endParaRPr>
          </a:p>
        </p:txBody>
      </p:sp>
      <p:pic>
        <p:nvPicPr>
          <p:cNvPr id="4" name="Content Placeholder 3">
            <a:extLst>
              <a:ext uri="{FF2B5EF4-FFF2-40B4-BE49-F238E27FC236}">
                <a16:creationId xmlns:a16="http://schemas.microsoft.com/office/drawing/2014/main" id="{CDCE70B6-4E15-4965-B4F9-C4902056EEBD}"/>
              </a:ext>
            </a:extLst>
          </p:cNvPr>
          <p:cNvPicPr>
            <a:picLocks noGrp="1" noChangeAspect="1"/>
          </p:cNvPicPr>
          <p:nvPr>
            <p:ph idx="1"/>
          </p:nvPr>
        </p:nvPicPr>
        <p:blipFill>
          <a:blip r:embed="rId2"/>
          <a:stretch>
            <a:fillRect/>
          </a:stretch>
        </p:blipFill>
        <p:spPr>
          <a:xfrm>
            <a:off x="5105358" y="1636713"/>
            <a:ext cx="3389396" cy="4716462"/>
          </a:xfrm>
          <a:prstGeom prst="rect">
            <a:avLst/>
          </a:prstGeom>
        </p:spPr>
      </p:pic>
    </p:spTree>
    <p:extLst>
      <p:ext uri="{BB962C8B-B14F-4D97-AF65-F5344CB8AC3E}">
        <p14:creationId xmlns:p14="http://schemas.microsoft.com/office/powerpoint/2010/main" val="2103807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CD706-01C5-499A-A3AE-7D56C4350861}"/>
              </a:ext>
            </a:extLst>
          </p:cNvPr>
          <p:cNvSpPr>
            <a:spLocks noGrp="1"/>
          </p:cNvSpPr>
          <p:nvPr>
            <p:ph type="title"/>
          </p:nvPr>
        </p:nvSpPr>
        <p:spPr/>
        <p:txBody>
          <a:bodyPr/>
          <a:lstStyle/>
          <a:p>
            <a:r>
              <a:rPr lang="en-US">
                <a:latin typeface="Arial"/>
                <a:cs typeface="Arial"/>
              </a:rPr>
              <a:t>DISCUSSION AND REFLECTION</a:t>
            </a:r>
            <a:endParaRPr lang="en-US"/>
          </a:p>
        </p:txBody>
      </p:sp>
      <p:sp>
        <p:nvSpPr>
          <p:cNvPr id="3" name="Content Placeholder 2">
            <a:extLst>
              <a:ext uri="{FF2B5EF4-FFF2-40B4-BE49-F238E27FC236}">
                <a16:creationId xmlns:a16="http://schemas.microsoft.com/office/drawing/2014/main" id="{7244C9BE-4B80-41EE-8549-77293820293B}"/>
              </a:ext>
            </a:extLst>
          </p:cNvPr>
          <p:cNvSpPr>
            <a:spLocks noGrp="1"/>
          </p:cNvSpPr>
          <p:nvPr>
            <p:ph idx="1"/>
          </p:nvPr>
        </p:nvSpPr>
        <p:spPr/>
        <p:txBody>
          <a:bodyPr vert="horz" lIns="91440" tIns="45720" rIns="91440" bIns="45720" rtlCol="0" anchor="t">
            <a:normAutofit/>
          </a:bodyPr>
          <a:lstStyle/>
          <a:p>
            <a:pPr marL="0" indent="0">
              <a:buNone/>
            </a:pPr>
            <a:r>
              <a:rPr lang="en-US">
                <a:latin typeface="Arial"/>
                <a:cs typeface="Arial"/>
              </a:rPr>
              <a:t>Thinking about your conversations in Rounds 1, 2 and 3. Name 3 things that might impact AGYW’s </a:t>
            </a:r>
            <a:r>
              <a:rPr lang="en-US" err="1">
                <a:latin typeface="Arial"/>
                <a:cs typeface="Arial"/>
              </a:rPr>
              <a:t>PrEP</a:t>
            </a:r>
            <a:r>
              <a:rPr lang="en-US">
                <a:latin typeface="Arial"/>
                <a:cs typeface="Arial"/>
              </a:rPr>
              <a:t> decisions.</a:t>
            </a:r>
            <a:endParaRPr lang="en-US"/>
          </a:p>
          <a:p>
            <a:pPr marL="0" indent="0">
              <a:buNone/>
            </a:pPr>
            <a:r>
              <a:rPr lang="en-US"/>
              <a:t>What makes it difficult to understand or address AGYW’s </a:t>
            </a:r>
            <a:r>
              <a:rPr lang="en-US" err="1"/>
              <a:t>PrEP</a:t>
            </a:r>
            <a:r>
              <a:rPr lang="en-US"/>
              <a:t> needs?</a:t>
            </a:r>
          </a:p>
          <a:p>
            <a:pPr marL="0" indent="0">
              <a:buNone/>
            </a:pPr>
            <a:r>
              <a:rPr lang="en-US">
                <a:latin typeface="Arial"/>
                <a:cs typeface="Arial"/>
              </a:rPr>
              <a:t>How can they be addressed, and what is your role in addressing them?</a:t>
            </a:r>
          </a:p>
          <a:p>
            <a:pPr marL="0" indent="0">
              <a:buNone/>
            </a:pPr>
            <a:r>
              <a:rPr lang="en-US"/>
              <a:t>Considering today’s conversations, what AGYW </a:t>
            </a:r>
            <a:r>
              <a:rPr lang="en-US" err="1"/>
              <a:t>PrEP</a:t>
            </a:r>
            <a:r>
              <a:rPr lang="en-US"/>
              <a:t> service delivery gaps have come up?</a:t>
            </a:r>
          </a:p>
        </p:txBody>
      </p:sp>
    </p:spTree>
    <p:extLst>
      <p:ext uri="{BB962C8B-B14F-4D97-AF65-F5344CB8AC3E}">
        <p14:creationId xmlns:p14="http://schemas.microsoft.com/office/powerpoint/2010/main" val="2931283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4C69B-F902-4E28-BB54-3CF40A82754D}"/>
              </a:ext>
            </a:extLst>
          </p:cNvPr>
          <p:cNvSpPr>
            <a:spLocks noGrp="1"/>
          </p:cNvSpPr>
          <p:nvPr>
            <p:ph type="title"/>
          </p:nvPr>
        </p:nvSpPr>
        <p:spPr/>
        <p:txBody>
          <a:bodyPr/>
          <a:lstStyle/>
          <a:p>
            <a:r>
              <a:rPr lang="en-US">
                <a:latin typeface="Arial"/>
                <a:cs typeface="Arial"/>
              </a:rPr>
              <a:t>WHAT IS EMPATHWAYS?</a:t>
            </a:r>
            <a:endParaRPr lang="en-NG"/>
          </a:p>
        </p:txBody>
      </p:sp>
      <p:sp>
        <p:nvSpPr>
          <p:cNvPr id="3" name="Content Placeholder 2">
            <a:extLst>
              <a:ext uri="{FF2B5EF4-FFF2-40B4-BE49-F238E27FC236}">
                <a16:creationId xmlns:a16="http://schemas.microsoft.com/office/drawing/2014/main" id="{3935FA7F-5311-482A-AC02-0EE4C7957102}"/>
              </a:ext>
            </a:extLst>
          </p:cNvPr>
          <p:cNvSpPr>
            <a:spLocks noGrp="1"/>
          </p:cNvSpPr>
          <p:nvPr>
            <p:ph idx="1"/>
          </p:nvPr>
        </p:nvSpPr>
        <p:spPr>
          <a:xfrm>
            <a:off x="2025733" y="1863552"/>
            <a:ext cx="9548751" cy="4245333"/>
          </a:xfrm>
        </p:spPr>
        <p:txBody>
          <a:bodyPr vert="horz" lIns="91440" tIns="45720" rIns="91440" bIns="45720" rtlCol="0" anchor="t">
            <a:noAutofit/>
          </a:bodyPr>
          <a:lstStyle/>
          <a:p>
            <a:pPr marL="0" indent="0">
              <a:buNone/>
            </a:pPr>
            <a:r>
              <a:rPr lang="en-US" b="1" i="1" err="1">
                <a:latin typeface="Arial"/>
                <a:cs typeface="Arial"/>
              </a:rPr>
              <a:t>Empathways</a:t>
            </a:r>
            <a:r>
              <a:rPr lang="en-US">
                <a:latin typeface="Arial"/>
                <a:cs typeface="Arial"/>
              </a:rPr>
              <a:t>: an empathy-building activity developed to support health care providers in their counseling interactions with young clients. </a:t>
            </a:r>
          </a:p>
          <a:p>
            <a:pPr marL="0" indent="0">
              <a:buNone/>
            </a:pPr>
            <a:r>
              <a:rPr lang="en-US" i="1" err="1">
                <a:latin typeface="Arial"/>
                <a:cs typeface="Arial"/>
              </a:rPr>
              <a:t>Empathways</a:t>
            </a:r>
            <a:r>
              <a:rPr lang="en-US" i="1">
                <a:latin typeface="Arial"/>
                <a:cs typeface="Arial"/>
              </a:rPr>
              <a:t> </a:t>
            </a:r>
            <a:r>
              <a:rPr lang="en-US">
                <a:latin typeface="Arial"/>
                <a:cs typeface="Arial"/>
              </a:rPr>
              <a:t>meaningfully engages young people in health care provider training—</a:t>
            </a:r>
            <a:r>
              <a:rPr lang="en-US" i="1" err="1">
                <a:latin typeface="Arial"/>
                <a:cs typeface="Arial"/>
              </a:rPr>
              <a:t>Empathways</a:t>
            </a:r>
            <a:r>
              <a:rPr lang="en-US" i="1">
                <a:latin typeface="Arial"/>
                <a:cs typeface="Arial"/>
              </a:rPr>
              <a:t> </a:t>
            </a:r>
            <a:r>
              <a:rPr lang="en-US">
                <a:latin typeface="Arial"/>
                <a:cs typeface="Arial"/>
              </a:rPr>
              <a:t>is done with mixed groups of providers and young people.</a:t>
            </a:r>
          </a:p>
          <a:p>
            <a:pPr marL="0" indent="0">
              <a:buNone/>
            </a:pPr>
            <a:r>
              <a:rPr lang="en-US">
                <a:latin typeface="Arial"/>
                <a:cs typeface="Arial"/>
              </a:rPr>
              <a:t>This version of </a:t>
            </a:r>
            <a:r>
              <a:rPr lang="en-US" i="1" err="1">
                <a:latin typeface="Arial"/>
                <a:cs typeface="Arial"/>
              </a:rPr>
              <a:t>Empathways</a:t>
            </a:r>
            <a:r>
              <a:rPr lang="en-US" i="1">
                <a:latin typeface="Arial"/>
                <a:cs typeface="Arial"/>
              </a:rPr>
              <a:t> </a:t>
            </a:r>
            <a:r>
              <a:rPr lang="en-US">
                <a:latin typeface="Arial"/>
                <a:cs typeface="Arial"/>
              </a:rPr>
              <a:t>has been adapted for </a:t>
            </a:r>
            <a:r>
              <a:rPr lang="en-US" err="1">
                <a:latin typeface="Arial"/>
                <a:cs typeface="Arial"/>
              </a:rPr>
              <a:t>PrEP</a:t>
            </a:r>
            <a:r>
              <a:rPr lang="en-US">
                <a:latin typeface="Arial"/>
                <a:cs typeface="Arial"/>
              </a:rPr>
              <a:t>  service delivery, but it could also be used for other health services, such as ART and family planning.</a:t>
            </a:r>
          </a:p>
        </p:txBody>
      </p:sp>
    </p:spTree>
    <p:extLst>
      <p:ext uri="{BB962C8B-B14F-4D97-AF65-F5344CB8AC3E}">
        <p14:creationId xmlns:p14="http://schemas.microsoft.com/office/powerpoint/2010/main" val="2857829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1E563-BDD8-4FCD-914A-13B0106930E2}"/>
              </a:ext>
            </a:extLst>
          </p:cNvPr>
          <p:cNvSpPr>
            <a:spLocks noGrp="1"/>
          </p:cNvSpPr>
          <p:nvPr>
            <p:ph type="title"/>
          </p:nvPr>
        </p:nvSpPr>
        <p:spPr/>
        <p:txBody>
          <a:bodyPr/>
          <a:lstStyle/>
          <a:p>
            <a:r>
              <a:rPr lang="en-US">
                <a:latin typeface="Arial"/>
                <a:cs typeface="Arial"/>
              </a:rPr>
              <a:t>REFLECTIONS</a:t>
            </a:r>
            <a:endParaRPr lang="en-NG">
              <a:latin typeface="Arial"/>
              <a:cs typeface="Arial"/>
            </a:endParaRPr>
          </a:p>
        </p:txBody>
      </p:sp>
      <p:pic>
        <p:nvPicPr>
          <p:cNvPr id="4" name="Content Placeholder 3">
            <a:extLst>
              <a:ext uri="{FF2B5EF4-FFF2-40B4-BE49-F238E27FC236}">
                <a16:creationId xmlns:a16="http://schemas.microsoft.com/office/drawing/2014/main" id="{514CE457-4723-42A3-9C2B-B7DCBE985CDC}"/>
              </a:ext>
            </a:extLst>
          </p:cNvPr>
          <p:cNvPicPr>
            <a:picLocks noGrp="1" noChangeAspect="1"/>
          </p:cNvPicPr>
          <p:nvPr>
            <p:ph idx="1"/>
          </p:nvPr>
        </p:nvPicPr>
        <p:blipFill>
          <a:blip r:embed="rId2"/>
          <a:stretch>
            <a:fillRect/>
          </a:stretch>
        </p:blipFill>
        <p:spPr>
          <a:xfrm>
            <a:off x="5516113" y="1538390"/>
            <a:ext cx="2799462" cy="3917592"/>
          </a:xfrm>
          <a:prstGeom prst="rect">
            <a:avLst/>
          </a:prstGeom>
        </p:spPr>
      </p:pic>
      <p:pic>
        <p:nvPicPr>
          <p:cNvPr id="5" name="Content Placeholder 3">
            <a:extLst>
              <a:ext uri="{FF2B5EF4-FFF2-40B4-BE49-F238E27FC236}">
                <a16:creationId xmlns:a16="http://schemas.microsoft.com/office/drawing/2014/main" id="{8BFC7A3D-E349-41D0-9368-0632882EC374}"/>
              </a:ext>
            </a:extLst>
          </p:cNvPr>
          <p:cNvPicPr>
            <a:picLocks noChangeAspect="1"/>
          </p:cNvPicPr>
          <p:nvPr/>
        </p:nvPicPr>
        <p:blipFill>
          <a:blip r:embed="rId3"/>
          <a:stretch>
            <a:fillRect/>
          </a:stretch>
        </p:blipFill>
        <p:spPr>
          <a:xfrm>
            <a:off x="2409117" y="1536556"/>
            <a:ext cx="2805224" cy="3919630"/>
          </a:xfrm>
          <a:prstGeom prst="rect">
            <a:avLst/>
          </a:prstGeom>
        </p:spPr>
      </p:pic>
      <p:pic>
        <p:nvPicPr>
          <p:cNvPr id="6" name="Content Placeholder 3">
            <a:extLst>
              <a:ext uri="{FF2B5EF4-FFF2-40B4-BE49-F238E27FC236}">
                <a16:creationId xmlns:a16="http://schemas.microsoft.com/office/drawing/2014/main" id="{A30C59A3-8F53-499A-830D-89FB17EACA39}"/>
              </a:ext>
            </a:extLst>
          </p:cNvPr>
          <p:cNvPicPr>
            <a:picLocks noChangeAspect="1"/>
          </p:cNvPicPr>
          <p:nvPr/>
        </p:nvPicPr>
        <p:blipFill>
          <a:blip r:embed="rId4"/>
          <a:stretch>
            <a:fillRect/>
          </a:stretch>
        </p:blipFill>
        <p:spPr>
          <a:xfrm>
            <a:off x="8636031" y="1544188"/>
            <a:ext cx="2808030" cy="3923211"/>
          </a:xfrm>
          <a:prstGeom prst="rect">
            <a:avLst/>
          </a:prstGeom>
        </p:spPr>
      </p:pic>
    </p:spTree>
    <p:extLst>
      <p:ext uri="{BB962C8B-B14F-4D97-AF65-F5344CB8AC3E}">
        <p14:creationId xmlns:p14="http://schemas.microsoft.com/office/powerpoint/2010/main" val="683618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66475-9407-4F60-B9F0-C2A119D45436}"/>
              </a:ext>
            </a:extLst>
          </p:cNvPr>
          <p:cNvSpPr>
            <a:spLocks noGrp="1"/>
          </p:cNvSpPr>
          <p:nvPr>
            <p:ph type="title"/>
          </p:nvPr>
        </p:nvSpPr>
        <p:spPr/>
        <p:txBody>
          <a:bodyPr>
            <a:normAutofit/>
          </a:bodyPr>
          <a:lstStyle/>
          <a:p>
            <a:r>
              <a:rPr lang="en-US">
                <a:latin typeface="Arial"/>
                <a:cs typeface="Arial"/>
              </a:rPr>
              <a:t>FINAL REFLECTION FOR PROVIDERS</a:t>
            </a:r>
            <a:endParaRPr lang="en-NG">
              <a:latin typeface="Arial"/>
              <a:cs typeface="Arial"/>
            </a:endParaRPr>
          </a:p>
        </p:txBody>
      </p:sp>
      <p:pic>
        <p:nvPicPr>
          <p:cNvPr id="4" name="Content Placeholder 3">
            <a:extLst>
              <a:ext uri="{FF2B5EF4-FFF2-40B4-BE49-F238E27FC236}">
                <a16:creationId xmlns:a16="http://schemas.microsoft.com/office/drawing/2014/main" id="{EB793D39-6525-4540-88F8-6D113C2545C5}"/>
              </a:ext>
            </a:extLst>
          </p:cNvPr>
          <p:cNvPicPr>
            <a:picLocks noGrp="1" noChangeAspect="1"/>
          </p:cNvPicPr>
          <p:nvPr>
            <p:ph idx="1"/>
          </p:nvPr>
        </p:nvPicPr>
        <p:blipFill>
          <a:blip r:embed="rId2"/>
          <a:stretch>
            <a:fillRect/>
          </a:stretch>
        </p:blipFill>
        <p:spPr>
          <a:xfrm>
            <a:off x="5105358" y="1464648"/>
            <a:ext cx="3389396" cy="4716462"/>
          </a:xfrm>
          <a:prstGeom prst="rect">
            <a:avLst/>
          </a:prstGeom>
        </p:spPr>
      </p:pic>
    </p:spTree>
    <p:extLst>
      <p:ext uri="{BB962C8B-B14F-4D97-AF65-F5344CB8AC3E}">
        <p14:creationId xmlns:p14="http://schemas.microsoft.com/office/powerpoint/2010/main" val="4277042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C94D0-5109-4C42-A3E8-68935836817A}"/>
              </a:ext>
            </a:extLst>
          </p:cNvPr>
          <p:cNvSpPr>
            <a:spLocks noGrp="1"/>
          </p:cNvSpPr>
          <p:nvPr>
            <p:ph type="title"/>
          </p:nvPr>
        </p:nvSpPr>
        <p:spPr/>
        <p:txBody>
          <a:bodyPr/>
          <a:lstStyle/>
          <a:p>
            <a:r>
              <a:rPr lang="en-US">
                <a:latin typeface="Arial"/>
                <a:cs typeface="Arial"/>
              </a:rPr>
              <a:t>ACKNOWLEDGEMENTS</a:t>
            </a:r>
            <a:endParaRPr lang="en-US"/>
          </a:p>
        </p:txBody>
      </p:sp>
      <p:sp>
        <p:nvSpPr>
          <p:cNvPr id="3" name="Content Placeholder 2">
            <a:extLst>
              <a:ext uri="{FF2B5EF4-FFF2-40B4-BE49-F238E27FC236}">
                <a16:creationId xmlns:a16="http://schemas.microsoft.com/office/drawing/2014/main" id="{86BFFA1A-E6BA-4BF5-9599-E5B0C09908F3}"/>
              </a:ext>
            </a:extLst>
          </p:cNvPr>
          <p:cNvSpPr>
            <a:spLocks noGrp="1"/>
          </p:cNvSpPr>
          <p:nvPr>
            <p:ph idx="1"/>
          </p:nvPr>
        </p:nvSpPr>
        <p:spPr>
          <a:xfrm>
            <a:off x="2025733" y="1636731"/>
            <a:ext cx="9548751" cy="3580758"/>
          </a:xfrm>
        </p:spPr>
        <p:txBody>
          <a:bodyPr vert="horz" lIns="91440" tIns="45720" rIns="91440" bIns="45720" rtlCol="0" anchor="t">
            <a:noAutofit/>
          </a:bodyPr>
          <a:lstStyle/>
          <a:p>
            <a:endParaRPr lang="en-US" sz="2000"/>
          </a:p>
          <a:p>
            <a:pPr marL="0" indent="0" algn="l" fontAlgn="base">
              <a:buNone/>
            </a:pPr>
            <a:r>
              <a:rPr lang="en-US" sz="2000" b="0" i="0">
                <a:solidFill>
                  <a:srgbClr val="201F1E"/>
                </a:solidFill>
                <a:effectLst/>
                <a:latin typeface="Abadi"/>
                <a:cs typeface="Arial"/>
              </a:rPr>
              <a:t>The </a:t>
            </a:r>
            <a:r>
              <a:rPr lang="en-US" sz="2000" b="0" i="1" err="1">
                <a:solidFill>
                  <a:srgbClr val="201F1E"/>
                </a:solidFill>
                <a:effectLst/>
                <a:latin typeface="Abadi"/>
                <a:cs typeface="Arial"/>
              </a:rPr>
              <a:t>Empathways</a:t>
            </a:r>
            <a:r>
              <a:rPr lang="en-US" sz="2000" b="0" i="1">
                <a:solidFill>
                  <a:srgbClr val="201F1E"/>
                </a:solidFill>
                <a:effectLst/>
                <a:latin typeface="Abadi"/>
                <a:cs typeface="Arial"/>
              </a:rPr>
              <a:t> </a:t>
            </a:r>
            <a:r>
              <a:rPr lang="en-US" sz="2000" b="0" i="0">
                <a:solidFill>
                  <a:srgbClr val="201F1E"/>
                </a:solidFill>
                <a:effectLst/>
                <a:latin typeface="Abadi"/>
                <a:cs typeface="Arial"/>
              </a:rPr>
              <a:t>Resource was originally developed with United States Agency for International Development (USAID) support through the Breakthrough ACTION project, led by the Johns Hopkins Center for Communication Programs. This adaptation was made possible with support from the U.S. President's Emergency Plan for AIDS Relief (PEPFAR) and USAID, through the terms of cooperative agreement 7200AA19CA00002 and 7200AA19CA00003. </a:t>
            </a:r>
            <a:r>
              <a:rPr lang="en-US" sz="2000" i="0">
                <a:solidFill>
                  <a:srgbClr val="201F1E"/>
                </a:solidFill>
                <a:effectLst/>
                <a:latin typeface="Abadi"/>
                <a:cs typeface="Arial"/>
              </a:rPr>
              <a:t>The contents are the responsibility of the </a:t>
            </a:r>
            <a:r>
              <a:rPr lang="en-US" sz="2000" i="0" err="1">
                <a:solidFill>
                  <a:srgbClr val="201F1E"/>
                </a:solidFill>
                <a:effectLst/>
                <a:latin typeface="Abadi"/>
                <a:cs typeface="Arial"/>
              </a:rPr>
              <a:t>EpiC</a:t>
            </a:r>
            <a:r>
              <a:rPr lang="en-US" sz="2000" i="0">
                <a:solidFill>
                  <a:srgbClr val="201F1E"/>
                </a:solidFill>
                <a:effectLst/>
                <a:latin typeface="Abadi"/>
                <a:cs typeface="Arial"/>
              </a:rPr>
              <a:t> project and the RISE project and do not necessarily reflect the views of USAID, PEPFAR, or the U.S. Government.</a:t>
            </a:r>
          </a:p>
          <a:p>
            <a:pPr marL="0" indent="0" algn="l" fontAlgn="base">
              <a:buNone/>
            </a:pPr>
            <a:r>
              <a:rPr lang="en-US" sz="2000" b="0" i="0">
                <a:solidFill>
                  <a:srgbClr val="000000"/>
                </a:solidFill>
                <a:effectLst/>
                <a:latin typeface="Abadi"/>
                <a:cs typeface="Arial"/>
              </a:rPr>
              <a:t>©2020 Johns Hopkins University. All rights reserved.</a:t>
            </a:r>
          </a:p>
          <a:p>
            <a:endParaRPr lang="en-US" sz="2000"/>
          </a:p>
        </p:txBody>
      </p:sp>
      <p:pic>
        <p:nvPicPr>
          <p:cNvPr id="4" name="Picture 4" descr="A picture containing graphical user interface&#10;&#10;Description automatically generated">
            <a:extLst>
              <a:ext uri="{FF2B5EF4-FFF2-40B4-BE49-F238E27FC236}">
                <a16:creationId xmlns:a16="http://schemas.microsoft.com/office/drawing/2014/main" id="{46533291-F2EA-4D8B-B855-927DF66E7872}"/>
              </a:ext>
            </a:extLst>
          </p:cNvPr>
          <p:cNvPicPr>
            <a:picLocks noChangeAspect="1"/>
          </p:cNvPicPr>
          <p:nvPr/>
        </p:nvPicPr>
        <p:blipFill>
          <a:blip r:embed="rId2"/>
          <a:stretch>
            <a:fillRect/>
          </a:stretch>
        </p:blipFill>
        <p:spPr>
          <a:xfrm>
            <a:off x="1536700" y="5551331"/>
            <a:ext cx="10655300" cy="987738"/>
          </a:xfrm>
          <a:prstGeom prst="rect">
            <a:avLst/>
          </a:prstGeom>
        </p:spPr>
      </p:pic>
    </p:spTree>
    <p:extLst>
      <p:ext uri="{BB962C8B-B14F-4D97-AF65-F5344CB8AC3E}">
        <p14:creationId xmlns:p14="http://schemas.microsoft.com/office/powerpoint/2010/main" val="552809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D5C7A-3A4C-47C5-BFC3-2D1CFFCC5554}"/>
              </a:ext>
            </a:extLst>
          </p:cNvPr>
          <p:cNvSpPr>
            <a:spLocks noGrp="1"/>
          </p:cNvSpPr>
          <p:nvPr>
            <p:ph type="title"/>
          </p:nvPr>
        </p:nvSpPr>
        <p:spPr>
          <a:xfrm>
            <a:off x="2025733" y="272192"/>
            <a:ext cx="9548751" cy="800039"/>
          </a:xfrm>
        </p:spPr>
        <p:txBody>
          <a:bodyPr/>
          <a:lstStyle/>
          <a:p>
            <a:r>
              <a:rPr lang="en-US">
                <a:latin typeface="Arial"/>
                <a:cs typeface="Arial"/>
              </a:rPr>
              <a:t>HOW TO USE THIS DECK</a:t>
            </a:r>
          </a:p>
        </p:txBody>
      </p:sp>
      <p:sp>
        <p:nvSpPr>
          <p:cNvPr id="3" name="Content Placeholder 2">
            <a:extLst>
              <a:ext uri="{FF2B5EF4-FFF2-40B4-BE49-F238E27FC236}">
                <a16:creationId xmlns:a16="http://schemas.microsoft.com/office/drawing/2014/main" id="{9CD32922-F0AE-4B63-BB84-87D7E47D569D}"/>
              </a:ext>
            </a:extLst>
          </p:cNvPr>
          <p:cNvSpPr>
            <a:spLocks noGrp="1"/>
          </p:cNvSpPr>
          <p:nvPr>
            <p:ph idx="1"/>
          </p:nvPr>
        </p:nvSpPr>
        <p:spPr>
          <a:xfrm>
            <a:off x="1776967" y="1437718"/>
            <a:ext cx="9936939" cy="4716569"/>
          </a:xfrm>
        </p:spPr>
        <p:txBody>
          <a:bodyPr vert="horz" lIns="91440" tIns="45720" rIns="91440" bIns="45720" rtlCol="0" anchor="t">
            <a:noAutofit/>
          </a:bodyPr>
          <a:lstStyle/>
          <a:p>
            <a:pPr marL="0" indent="0">
              <a:buNone/>
            </a:pPr>
            <a:r>
              <a:rPr lang="en-US" sz="1800" i="1" err="1">
                <a:latin typeface="Arial"/>
                <a:cs typeface="Arial"/>
              </a:rPr>
              <a:t>Empathways</a:t>
            </a:r>
            <a:r>
              <a:rPr lang="en-US" sz="1800" i="1">
                <a:latin typeface="Arial"/>
                <a:cs typeface="Arial"/>
              </a:rPr>
              <a:t> </a:t>
            </a:r>
            <a:r>
              <a:rPr lang="en-US" sz="1800">
                <a:latin typeface="Arial"/>
                <a:cs typeface="Arial"/>
              </a:rPr>
              <a:t>is recommended to be used for provider trainings: initial </a:t>
            </a:r>
            <a:r>
              <a:rPr lang="en-US" sz="1800" err="1">
                <a:latin typeface="Arial"/>
                <a:cs typeface="Arial"/>
              </a:rPr>
              <a:t>PrEP</a:t>
            </a:r>
            <a:r>
              <a:rPr lang="en-US" sz="1800">
                <a:latin typeface="Arial"/>
                <a:cs typeface="Arial"/>
              </a:rPr>
              <a:t> training, refresher trainings; or Continuing Medical Education sessions.</a:t>
            </a:r>
            <a:endParaRPr lang="en-US" sz="1800"/>
          </a:p>
          <a:p>
            <a:pPr marL="0" indent="0">
              <a:buNone/>
            </a:pPr>
            <a:r>
              <a:rPr lang="en-US" sz="1800">
                <a:latin typeface="Arial"/>
                <a:cs typeface="Arial"/>
              </a:rPr>
              <a:t>To do </a:t>
            </a:r>
            <a:r>
              <a:rPr lang="en-US" sz="1800" i="1" err="1">
                <a:latin typeface="Arial"/>
                <a:cs typeface="Arial"/>
              </a:rPr>
              <a:t>Empathways</a:t>
            </a:r>
            <a:r>
              <a:rPr lang="en-US" sz="1800">
                <a:latin typeface="Arial"/>
                <a:cs typeface="Arial"/>
              </a:rPr>
              <a:t>, you will need to invite young people to participate in the session; the goal is to have each provider have a young person who they partner with to complete the exercise.</a:t>
            </a:r>
            <a:endParaRPr lang="en-US" sz="1800"/>
          </a:p>
          <a:p>
            <a:pPr marL="0" indent="0">
              <a:buNone/>
            </a:pPr>
            <a:r>
              <a:rPr lang="en-US" sz="1800">
                <a:latin typeface="Arial"/>
                <a:cs typeface="Arial"/>
              </a:rPr>
              <a:t>Light facilitation is recommended, particularly to ensure respectful conversations, keep the activity to time, introduce and conclude sessions, and share experiences between each of the three rounds.</a:t>
            </a:r>
          </a:p>
          <a:p>
            <a:pPr marL="0" indent="0">
              <a:buNone/>
            </a:pPr>
            <a:r>
              <a:rPr lang="en-US" sz="1800">
                <a:latin typeface="Arial"/>
                <a:cs typeface="Arial"/>
              </a:rPr>
              <a:t>If you have the </a:t>
            </a:r>
            <a:r>
              <a:rPr lang="en-US" sz="1800" i="1" err="1">
                <a:latin typeface="Arial"/>
                <a:cs typeface="Arial"/>
              </a:rPr>
              <a:t>Empathways</a:t>
            </a:r>
            <a:r>
              <a:rPr lang="en-US" sz="1800" i="1">
                <a:latin typeface="Arial"/>
                <a:cs typeface="Arial"/>
              </a:rPr>
              <a:t> </a:t>
            </a:r>
            <a:r>
              <a:rPr lang="en-US" sz="1800">
                <a:latin typeface="Arial"/>
                <a:cs typeface="Arial"/>
              </a:rPr>
              <a:t>cards printed out (one set for each provider being trained), you can use this slide deck to guide the session.</a:t>
            </a:r>
          </a:p>
          <a:p>
            <a:pPr marL="0" indent="0">
              <a:buNone/>
            </a:pPr>
            <a:r>
              <a:rPr lang="en-US" sz="1800">
                <a:latin typeface="Arial"/>
                <a:cs typeface="Arial"/>
              </a:rPr>
              <a:t>If you do not have the </a:t>
            </a:r>
            <a:r>
              <a:rPr lang="en-US" sz="1800" i="1" err="1">
                <a:latin typeface="Arial"/>
                <a:cs typeface="Arial"/>
              </a:rPr>
              <a:t>Empathways</a:t>
            </a:r>
            <a:r>
              <a:rPr lang="en-US" sz="1800" i="1">
                <a:latin typeface="Arial"/>
                <a:cs typeface="Arial"/>
              </a:rPr>
              <a:t> </a:t>
            </a:r>
            <a:r>
              <a:rPr lang="en-US" sz="1800">
                <a:latin typeface="Arial"/>
                <a:cs typeface="Arial"/>
              </a:rPr>
              <a:t>cards printed out, you can project these slides and ask everyone to answer the questions as they are projected.</a:t>
            </a:r>
          </a:p>
          <a:p>
            <a:pPr marL="0" indent="0">
              <a:buNone/>
            </a:pPr>
            <a:r>
              <a:rPr lang="en-US" sz="1800">
                <a:latin typeface="Arial"/>
                <a:cs typeface="Arial"/>
              </a:rPr>
              <a:t>We recommend sending provider participants away with a copy of the "connect" cards and encourage them to use these questions as an icebreaker when counseling young people.</a:t>
            </a:r>
            <a:endParaRPr lang="en-US" sz="1800"/>
          </a:p>
        </p:txBody>
      </p:sp>
    </p:spTree>
    <p:extLst>
      <p:ext uri="{BB962C8B-B14F-4D97-AF65-F5344CB8AC3E}">
        <p14:creationId xmlns:p14="http://schemas.microsoft.com/office/powerpoint/2010/main" val="3530869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5654A-98C9-4DA0-94E6-B91C83185AFE}"/>
              </a:ext>
            </a:extLst>
          </p:cNvPr>
          <p:cNvSpPr>
            <a:spLocks noGrp="1"/>
          </p:cNvSpPr>
          <p:nvPr>
            <p:ph type="title"/>
          </p:nvPr>
        </p:nvSpPr>
        <p:spPr/>
        <p:txBody>
          <a:bodyPr>
            <a:normAutofit/>
          </a:bodyPr>
          <a:lstStyle/>
          <a:p>
            <a:r>
              <a:rPr lang="en-US">
                <a:latin typeface="Arial"/>
                <a:cs typeface="Arial"/>
              </a:rPr>
              <a:t>WELCOME &amp; INTRODUCTION</a:t>
            </a:r>
          </a:p>
        </p:txBody>
      </p:sp>
      <p:sp>
        <p:nvSpPr>
          <p:cNvPr id="3" name="Content Placeholder 2">
            <a:extLst>
              <a:ext uri="{FF2B5EF4-FFF2-40B4-BE49-F238E27FC236}">
                <a16:creationId xmlns:a16="http://schemas.microsoft.com/office/drawing/2014/main" id="{D2024C31-5DC1-415B-9D5E-944E917CA2ED}"/>
              </a:ext>
            </a:extLst>
          </p:cNvPr>
          <p:cNvSpPr>
            <a:spLocks noGrp="1"/>
          </p:cNvSpPr>
          <p:nvPr>
            <p:ph idx="1"/>
          </p:nvPr>
        </p:nvSpPr>
        <p:spPr>
          <a:xfrm>
            <a:off x="1939469" y="1277297"/>
            <a:ext cx="9548751" cy="4716569"/>
          </a:xfrm>
        </p:spPr>
        <p:txBody>
          <a:bodyPr vert="horz" lIns="91440" tIns="45720" rIns="91440" bIns="45720" rtlCol="0" anchor="t">
            <a:normAutofit lnSpcReduction="10000"/>
          </a:bodyPr>
          <a:lstStyle/>
          <a:p>
            <a:endParaRPr lang="en-US"/>
          </a:p>
          <a:p>
            <a:r>
              <a:rPr lang="en-US" i="1" err="1">
                <a:latin typeface="Arial"/>
                <a:cs typeface="Arial"/>
              </a:rPr>
              <a:t>Empathways</a:t>
            </a:r>
            <a:r>
              <a:rPr lang="en-US" i="1">
                <a:latin typeface="Arial"/>
                <a:cs typeface="Arial"/>
              </a:rPr>
              <a:t> </a:t>
            </a:r>
            <a:r>
              <a:rPr lang="en-US">
                <a:latin typeface="Arial"/>
                <a:cs typeface="Arial"/>
              </a:rPr>
              <a:t>takes participants on a journey from thinking about their own experiences, to understanding their partner’s experiences, and then working together to improve service delivery for Adolescent Girls and Young Women (AGYW).  </a:t>
            </a:r>
            <a:endParaRPr lang="en-US"/>
          </a:p>
          <a:p>
            <a:r>
              <a:rPr lang="en-US">
                <a:latin typeface="Arial"/>
                <a:cs typeface="Arial"/>
              </a:rPr>
              <a:t>The objective is to forge greater empathy between providers and young people, and then for providers to apply this empathy to improve </a:t>
            </a:r>
            <a:r>
              <a:rPr lang="en-US" err="1">
                <a:latin typeface="Arial"/>
                <a:cs typeface="Arial"/>
              </a:rPr>
              <a:t>PrEP</a:t>
            </a:r>
            <a:r>
              <a:rPr lang="en-US">
                <a:latin typeface="Arial"/>
                <a:cs typeface="Arial"/>
              </a:rPr>
              <a:t> and other sexual and reproductive health service delivery to young clients, particularly AGYW.</a:t>
            </a:r>
            <a:endParaRPr lang="en-US"/>
          </a:p>
        </p:txBody>
      </p:sp>
    </p:spTree>
    <p:extLst>
      <p:ext uri="{BB962C8B-B14F-4D97-AF65-F5344CB8AC3E}">
        <p14:creationId xmlns:p14="http://schemas.microsoft.com/office/powerpoint/2010/main" val="1098959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96892-4295-4098-AD8E-63D83C65A15F}"/>
              </a:ext>
            </a:extLst>
          </p:cNvPr>
          <p:cNvSpPr>
            <a:spLocks noGrp="1"/>
          </p:cNvSpPr>
          <p:nvPr>
            <p:ph type="title"/>
          </p:nvPr>
        </p:nvSpPr>
        <p:spPr/>
        <p:txBody>
          <a:bodyPr/>
          <a:lstStyle/>
          <a:p>
            <a:r>
              <a:rPr lang="en-US"/>
              <a:t>INFORMED CONSENT</a:t>
            </a:r>
          </a:p>
        </p:txBody>
      </p:sp>
      <p:sp>
        <p:nvSpPr>
          <p:cNvPr id="3" name="Content Placeholder 2">
            <a:extLst>
              <a:ext uri="{FF2B5EF4-FFF2-40B4-BE49-F238E27FC236}">
                <a16:creationId xmlns:a16="http://schemas.microsoft.com/office/drawing/2014/main" id="{088F03E4-56F4-4CB5-999C-CEAF0186ECAC}"/>
              </a:ext>
            </a:extLst>
          </p:cNvPr>
          <p:cNvSpPr>
            <a:spLocks noGrp="1"/>
          </p:cNvSpPr>
          <p:nvPr>
            <p:ph idx="1"/>
          </p:nvPr>
        </p:nvSpPr>
        <p:spPr/>
        <p:txBody>
          <a:bodyPr vert="horz" lIns="91440" tIns="45720" rIns="91440" bIns="45720" rtlCol="0" anchor="t">
            <a:normAutofit fontScale="70000" lnSpcReduction="20000"/>
          </a:bodyPr>
          <a:lstStyle/>
          <a:p>
            <a:r>
              <a:rPr lang="en-US">
                <a:latin typeface="Arial"/>
                <a:cs typeface="Arial"/>
              </a:rPr>
              <a:t>All information shared within the context of this activity will be kept confidential, between the facilitator and the participant(s).</a:t>
            </a:r>
          </a:p>
          <a:p>
            <a:r>
              <a:rPr lang="en-US">
                <a:latin typeface="Arial"/>
                <a:cs typeface="Arial"/>
              </a:rPr>
              <a:t>You reserve the right to stop or pause your participation in this activity at any point. Your participation is voluntary and there will be no incentive for your time.</a:t>
            </a:r>
            <a:endParaRPr lang="en-US"/>
          </a:p>
          <a:p>
            <a:r>
              <a:rPr lang="en-US">
                <a:latin typeface="Arial"/>
                <a:cs typeface="Arial"/>
              </a:rPr>
              <a:t>Your participation in this activity will help to improve service delivery in your area by establishing the importance of empathy in providing services which are authentically and wholly youth-friendly.</a:t>
            </a:r>
            <a:endParaRPr lang="en-US"/>
          </a:p>
          <a:p>
            <a:pPr marL="0" indent="0">
              <a:buNone/>
            </a:pPr>
            <a:endParaRPr lang="en-US"/>
          </a:p>
          <a:p>
            <a:pPr marL="0" indent="0">
              <a:buNone/>
            </a:pPr>
            <a:r>
              <a:rPr lang="en-US" b="1"/>
              <a:t>CONFIDENTIALITY</a:t>
            </a:r>
          </a:p>
          <a:p>
            <a:r>
              <a:rPr lang="en-US">
                <a:latin typeface="Arial"/>
                <a:cs typeface="Arial"/>
              </a:rPr>
              <a:t>If you have understood the information above and voluntarily agree to participate in this activity, please confirm your participation by providing verbal affirmation (‘yes’) to the facilitator. Should you wish to discontinue your participation at this time, please let the facilitator know.</a:t>
            </a:r>
            <a:endParaRPr lang="en-NG"/>
          </a:p>
          <a:p>
            <a:endParaRPr lang="en-US"/>
          </a:p>
        </p:txBody>
      </p:sp>
    </p:spTree>
    <p:extLst>
      <p:ext uri="{BB962C8B-B14F-4D97-AF65-F5344CB8AC3E}">
        <p14:creationId xmlns:p14="http://schemas.microsoft.com/office/powerpoint/2010/main" val="1282072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4B071-B7DD-4AE3-BBC6-A98F8DECAEBD}"/>
              </a:ext>
            </a:extLst>
          </p:cNvPr>
          <p:cNvSpPr>
            <a:spLocks noGrp="1"/>
          </p:cNvSpPr>
          <p:nvPr>
            <p:ph type="title"/>
          </p:nvPr>
        </p:nvSpPr>
        <p:spPr/>
        <p:txBody>
          <a:bodyPr/>
          <a:lstStyle/>
          <a:p>
            <a:r>
              <a:rPr lang="en-US"/>
              <a:t>HOW WE WILL USE EMPATHWAYS</a:t>
            </a:r>
            <a:endParaRPr lang="en-NG"/>
          </a:p>
        </p:txBody>
      </p:sp>
      <p:sp>
        <p:nvSpPr>
          <p:cNvPr id="3" name="Content Placeholder 2">
            <a:extLst>
              <a:ext uri="{FF2B5EF4-FFF2-40B4-BE49-F238E27FC236}">
                <a16:creationId xmlns:a16="http://schemas.microsoft.com/office/drawing/2014/main" id="{1B10A990-1078-49C2-90BC-27F710D7DA82}"/>
              </a:ext>
            </a:extLst>
          </p:cNvPr>
          <p:cNvSpPr>
            <a:spLocks noGrp="1"/>
          </p:cNvSpPr>
          <p:nvPr>
            <p:ph idx="1"/>
          </p:nvPr>
        </p:nvSpPr>
        <p:spPr/>
        <p:txBody>
          <a:bodyPr vert="horz" lIns="91440" tIns="45720" rIns="91440" bIns="45720" rtlCol="0" anchor="t">
            <a:normAutofit fontScale="77500" lnSpcReduction="20000"/>
          </a:bodyPr>
          <a:lstStyle/>
          <a:p>
            <a:pPr marL="0" indent="0">
              <a:buNone/>
            </a:pPr>
            <a:r>
              <a:rPr lang="en-US" i="1" err="1">
                <a:latin typeface="Arial"/>
                <a:cs typeface="Arial"/>
              </a:rPr>
              <a:t>Empathways</a:t>
            </a:r>
            <a:r>
              <a:rPr lang="en-US" i="1">
                <a:latin typeface="Arial"/>
                <a:cs typeface="Arial"/>
              </a:rPr>
              <a:t> </a:t>
            </a:r>
            <a:r>
              <a:rPr lang="en-US">
                <a:latin typeface="Arial"/>
                <a:cs typeface="Arial"/>
              </a:rPr>
              <a:t>includes three rounds with one card deck for each round.</a:t>
            </a:r>
          </a:p>
          <a:p>
            <a:pPr marL="0" indent="0">
              <a:buNone/>
            </a:pPr>
            <a:endParaRPr lang="en-US"/>
          </a:p>
          <a:p>
            <a:pPr marL="0" indent="0">
              <a:buNone/>
            </a:pPr>
            <a:r>
              <a:rPr lang="en-US">
                <a:latin typeface="Arial"/>
                <a:cs typeface="Arial"/>
              </a:rPr>
              <a:t>Round 1 OPEN UP: We will ask and answer questions to get to know one another and develop rapport.</a:t>
            </a:r>
          </a:p>
          <a:p>
            <a:pPr marL="0" indent="0">
              <a:buNone/>
            </a:pPr>
            <a:endParaRPr lang="en-US"/>
          </a:p>
          <a:p>
            <a:pPr marL="0" indent="0">
              <a:buNone/>
            </a:pPr>
            <a:r>
              <a:rPr lang="en-US">
                <a:latin typeface="Arial"/>
                <a:cs typeface="Arial"/>
              </a:rPr>
              <a:t>Round 2 DISCOVER: We will explore the factors that impact providers’ attitudes about service delivery for young people.</a:t>
            </a:r>
          </a:p>
          <a:p>
            <a:pPr marL="0" indent="0">
              <a:buNone/>
            </a:pPr>
            <a:endParaRPr lang="en-US"/>
          </a:p>
          <a:p>
            <a:pPr marL="0" indent="0">
              <a:buNone/>
            </a:pPr>
            <a:r>
              <a:rPr lang="en-US">
                <a:latin typeface="Arial"/>
                <a:cs typeface="Arial"/>
              </a:rPr>
              <a:t>Round 3 CONNECT: As pairs, we will reflect on service delivery scenarios and invite providers to commit to improving service delivery for young people with practical ideas on how to achieve this. </a:t>
            </a:r>
            <a:endParaRPr lang="en-NG">
              <a:latin typeface="Arial"/>
              <a:cs typeface="Arial"/>
            </a:endParaRPr>
          </a:p>
        </p:txBody>
      </p:sp>
    </p:spTree>
    <p:extLst>
      <p:ext uri="{BB962C8B-B14F-4D97-AF65-F5344CB8AC3E}">
        <p14:creationId xmlns:p14="http://schemas.microsoft.com/office/powerpoint/2010/main" val="3559670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ABFA8-0917-484C-A998-7CDC9B417BF2}"/>
              </a:ext>
            </a:extLst>
          </p:cNvPr>
          <p:cNvSpPr>
            <a:spLocks noGrp="1"/>
          </p:cNvSpPr>
          <p:nvPr>
            <p:ph type="title"/>
          </p:nvPr>
        </p:nvSpPr>
        <p:spPr/>
        <p:txBody>
          <a:bodyPr>
            <a:normAutofit/>
          </a:bodyPr>
          <a:lstStyle/>
          <a:p>
            <a:r>
              <a:rPr lang="en-US">
                <a:latin typeface="Arial"/>
                <a:cs typeface="Arial"/>
              </a:rPr>
              <a:t>LET’S GO!</a:t>
            </a:r>
            <a:endParaRPr lang="en-NG">
              <a:latin typeface="Arial"/>
              <a:cs typeface="Arial"/>
            </a:endParaRPr>
          </a:p>
        </p:txBody>
      </p:sp>
      <p:sp>
        <p:nvSpPr>
          <p:cNvPr id="3" name="Content Placeholder 2">
            <a:extLst>
              <a:ext uri="{FF2B5EF4-FFF2-40B4-BE49-F238E27FC236}">
                <a16:creationId xmlns:a16="http://schemas.microsoft.com/office/drawing/2014/main" id="{851FEADD-C3A0-495C-8403-BF7403DC3535}"/>
              </a:ext>
            </a:extLst>
          </p:cNvPr>
          <p:cNvSpPr>
            <a:spLocks noGrp="1"/>
          </p:cNvSpPr>
          <p:nvPr>
            <p:ph idx="1"/>
          </p:nvPr>
        </p:nvSpPr>
        <p:spPr/>
        <p:txBody>
          <a:bodyPr vert="horz" lIns="91440" tIns="45720" rIns="91440" bIns="45720" rtlCol="0" anchor="t">
            <a:normAutofit/>
          </a:bodyPr>
          <a:lstStyle/>
          <a:p>
            <a:endParaRPr lang="en-US"/>
          </a:p>
          <a:p>
            <a:r>
              <a:rPr lang="en-US">
                <a:latin typeface="Arial"/>
                <a:cs typeface="Arial"/>
              </a:rPr>
              <a:t>Get into pairs: one health care provider and one young person </a:t>
            </a:r>
            <a:endParaRPr lang="en-US"/>
          </a:p>
          <a:p>
            <a:r>
              <a:rPr lang="en-US"/>
              <a:t>Turn off phones :)</a:t>
            </a:r>
          </a:p>
          <a:p>
            <a:r>
              <a:rPr lang="en-US">
                <a:latin typeface="Arial"/>
                <a:cs typeface="Arial"/>
              </a:rPr>
              <a:t>Make sure you have the </a:t>
            </a:r>
            <a:r>
              <a:rPr lang="en-US" i="1" err="1">
                <a:latin typeface="Arial"/>
                <a:cs typeface="Arial"/>
              </a:rPr>
              <a:t>Empathways</a:t>
            </a:r>
            <a:r>
              <a:rPr lang="en-US" i="1">
                <a:latin typeface="Arial"/>
                <a:cs typeface="Arial"/>
              </a:rPr>
              <a:t> </a:t>
            </a:r>
            <a:r>
              <a:rPr lang="en-US">
                <a:latin typeface="Arial"/>
                <a:cs typeface="Arial"/>
              </a:rPr>
              <a:t>cards: one set for each provider/AGYW pair</a:t>
            </a:r>
          </a:p>
          <a:p>
            <a:endParaRPr lang="en-US"/>
          </a:p>
          <a:p>
            <a:endParaRPr lang="en-US"/>
          </a:p>
          <a:p>
            <a:endParaRPr lang="en-US"/>
          </a:p>
          <a:p>
            <a:endParaRPr lang="en-US"/>
          </a:p>
          <a:p>
            <a:endParaRPr lang="en-US"/>
          </a:p>
        </p:txBody>
      </p:sp>
    </p:spTree>
    <p:extLst>
      <p:ext uri="{BB962C8B-B14F-4D97-AF65-F5344CB8AC3E}">
        <p14:creationId xmlns:p14="http://schemas.microsoft.com/office/powerpoint/2010/main" val="3681362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CD0C2-66B4-4B6C-9D6B-78BA54C02DFC}"/>
              </a:ext>
            </a:extLst>
          </p:cNvPr>
          <p:cNvSpPr>
            <a:spLocks noGrp="1"/>
          </p:cNvSpPr>
          <p:nvPr>
            <p:ph type="title"/>
          </p:nvPr>
        </p:nvSpPr>
        <p:spPr>
          <a:xfrm>
            <a:off x="1995654" y="347862"/>
            <a:ext cx="9548751" cy="800039"/>
          </a:xfrm>
        </p:spPr>
        <p:txBody>
          <a:bodyPr/>
          <a:lstStyle/>
          <a:p>
            <a:r>
              <a:rPr lang="en-US">
                <a:latin typeface="Arial"/>
                <a:cs typeface="Arial"/>
              </a:rPr>
              <a:t>INSTRUCTIONS</a:t>
            </a:r>
            <a:endParaRPr lang="en-US"/>
          </a:p>
        </p:txBody>
      </p:sp>
      <p:sp>
        <p:nvSpPr>
          <p:cNvPr id="3" name="Content Placeholder 2">
            <a:extLst>
              <a:ext uri="{FF2B5EF4-FFF2-40B4-BE49-F238E27FC236}">
                <a16:creationId xmlns:a16="http://schemas.microsoft.com/office/drawing/2014/main" id="{FFDF6593-9F9C-48EC-9921-4167741F9CA9}"/>
              </a:ext>
            </a:extLst>
          </p:cNvPr>
          <p:cNvSpPr>
            <a:spLocks noGrp="1"/>
          </p:cNvSpPr>
          <p:nvPr>
            <p:ph idx="1"/>
          </p:nvPr>
        </p:nvSpPr>
        <p:spPr>
          <a:xfrm>
            <a:off x="1584575" y="1265758"/>
            <a:ext cx="10310750" cy="4716569"/>
          </a:xfrm>
        </p:spPr>
        <p:txBody>
          <a:bodyPr vert="horz" lIns="91440" tIns="45720" rIns="91440" bIns="45720" rtlCol="0" anchor="t">
            <a:noAutofit/>
          </a:bodyPr>
          <a:lstStyle/>
          <a:p>
            <a:pPr marL="342900" indent="-342900"/>
            <a:r>
              <a:rPr lang="en-US" sz="2400">
                <a:latin typeface="Arial"/>
                <a:cs typeface="Arial"/>
              </a:rPr>
              <a:t>The cards are in numbered order and should be discussed one at a time.</a:t>
            </a:r>
            <a:endParaRPr lang="en-US" sz="2400"/>
          </a:p>
          <a:p>
            <a:r>
              <a:rPr lang="en-US" sz="2400">
                <a:latin typeface="Arial"/>
                <a:cs typeface="Arial"/>
              </a:rPr>
              <a:t>Each card indicates who should respond to the questions on the card.</a:t>
            </a:r>
          </a:p>
          <a:p>
            <a:r>
              <a:rPr lang="en-US" sz="2400">
                <a:latin typeface="Arial"/>
                <a:cs typeface="Arial"/>
              </a:rPr>
              <a:t>Begin by taking the pledge to respect each other and to keep an open mind throughout the activity. This is key to establishing trust between partners.</a:t>
            </a:r>
          </a:p>
          <a:p>
            <a:r>
              <a:rPr lang="en-US" sz="2400">
                <a:latin typeface="Arial"/>
                <a:cs typeface="Arial"/>
              </a:rPr>
              <a:t>Once the participants have completed Round 1, move on to Rounds 2 and 3.</a:t>
            </a:r>
          </a:p>
          <a:p>
            <a:r>
              <a:rPr lang="en-US" sz="2400">
                <a:latin typeface="Arial"/>
                <a:cs typeface="Arial"/>
              </a:rPr>
              <a:t>After completing Round 3, consider inviting participants to share their thoughts as a group. Ask providers to write down how they will use </a:t>
            </a:r>
            <a:r>
              <a:rPr lang="en-US" sz="2400" i="1" err="1">
                <a:latin typeface="Arial"/>
                <a:cs typeface="Arial"/>
              </a:rPr>
              <a:t>Empathways</a:t>
            </a:r>
            <a:r>
              <a:rPr lang="en-US" sz="2400" i="1">
                <a:latin typeface="Arial"/>
                <a:cs typeface="Arial"/>
              </a:rPr>
              <a:t> </a:t>
            </a:r>
            <a:r>
              <a:rPr lang="en-US" sz="2400">
                <a:latin typeface="Arial"/>
                <a:cs typeface="Arial"/>
              </a:rPr>
              <a:t>experience to improve </a:t>
            </a:r>
            <a:r>
              <a:rPr lang="en-US" sz="2400" err="1">
                <a:latin typeface="Arial"/>
                <a:cs typeface="Arial"/>
              </a:rPr>
              <a:t>PrEP</a:t>
            </a:r>
            <a:r>
              <a:rPr lang="en-US" sz="2400">
                <a:latin typeface="Arial"/>
                <a:cs typeface="Arial"/>
              </a:rPr>
              <a:t> service delivery. </a:t>
            </a:r>
          </a:p>
        </p:txBody>
      </p:sp>
    </p:spTree>
    <p:extLst>
      <p:ext uri="{BB962C8B-B14F-4D97-AF65-F5344CB8AC3E}">
        <p14:creationId xmlns:p14="http://schemas.microsoft.com/office/powerpoint/2010/main" val="434015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80DC-71DE-455C-9372-A23C6E55A326}"/>
              </a:ext>
            </a:extLst>
          </p:cNvPr>
          <p:cNvSpPr>
            <a:spLocks noGrp="1"/>
          </p:cNvSpPr>
          <p:nvPr>
            <p:ph type="title"/>
          </p:nvPr>
        </p:nvSpPr>
        <p:spPr/>
        <p:txBody>
          <a:bodyPr>
            <a:normAutofit/>
          </a:bodyPr>
          <a:lstStyle/>
          <a:p>
            <a:r>
              <a:rPr lang="en-US"/>
              <a:t>  </a:t>
            </a:r>
            <a:r>
              <a:rPr lang="en-US" b="1"/>
              <a:t>ROUND 1:  OPEN UP</a:t>
            </a:r>
            <a:endParaRPr lang="en-NG" b="1"/>
          </a:p>
        </p:txBody>
      </p:sp>
      <p:sp>
        <p:nvSpPr>
          <p:cNvPr id="3" name="Content Placeholder 2">
            <a:extLst>
              <a:ext uri="{FF2B5EF4-FFF2-40B4-BE49-F238E27FC236}">
                <a16:creationId xmlns:a16="http://schemas.microsoft.com/office/drawing/2014/main" id="{B2F2A43F-FC0F-44C9-8621-7B679F822B35}"/>
              </a:ext>
            </a:extLst>
          </p:cNvPr>
          <p:cNvSpPr>
            <a:spLocks noGrp="1"/>
          </p:cNvSpPr>
          <p:nvPr>
            <p:ph idx="11"/>
          </p:nvPr>
        </p:nvSpPr>
        <p:spPr/>
        <p:txBody>
          <a:bodyPr vert="horz" lIns="91440" tIns="45720" rIns="91440" bIns="45720" rtlCol="0" anchor="t">
            <a:normAutofit fontScale="92500" lnSpcReduction="20000"/>
          </a:bodyPr>
          <a:lstStyle/>
          <a:p>
            <a:r>
              <a:rPr lang="en-US">
                <a:latin typeface="Arial"/>
                <a:cs typeface="Arial"/>
              </a:rPr>
              <a:t>In this round, you will get to know your partner.</a:t>
            </a:r>
            <a:endParaRPr lang="en-US"/>
          </a:p>
          <a:p>
            <a:endParaRPr lang="en-US"/>
          </a:p>
          <a:p>
            <a:r>
              <a:rPr lang="en-US">
                <a:latin typeface="Arial"/>
                <a:cs typeface="Arial"/>
              </a:rPr>
              <a:t>Each card is numbered; please use the cards in order. </a:t>
            </a:r>
            <a:endParaRPr lang="en-US"/>
          </a:p>
          <a:p>
            <a:endParaRPr lang="en-US"/>
          </a:p>
          <a:p>
            <a:r>
              <a:rPr lang="en-US">
                <a:latin typeface="Arial"/>
                <a:cs typeface="Arial"/>
              </a:rPr>
              <a:t>Both the young person and the provider should answer each question, taking just 1 or 2 minutes each.</a:t>
            </a:r>
            <a:endParaRPr lang="en-US"/>
          </a:p>
          <a:p>
            <a:endParaRPr lang="en-US"/>
          </a:p>
          <a:p>
            <a:r>
              <a:rPr lang="en-US">
                <a:latin typeface="Arial"/>
                <a:cs typeface="Arial"/>
              </a:rPr>
              <a:t>Begin with the Pledge: both participants must read it aloud to one another.</a:t>
            </a:r>
            <a:endParaRPr lang="en-NG"/>
          </a:p>
        </p:txBody>
      </p:sp>
      <p:pic>
        <p:nvPicPr>
          <p:cNvPr id="20" name="Picture 20">
            <a:extLst>
              <a:ext uri="{FF2B5EF4-FFF2-40B4-BE49-F238E27FC236}">
                <a16:creationId xmlns:a16="http://schemas.microsoft.com/office/drawing/2014/main" id="{594F5A9B-0660-4579-88A6-30871D5AE4D2}"/>
              </a:ext>
            </a:extLst>
          </p:cNvPr>
          <p:cNvPicPr>
            <a:picLocks noChangeAspect="1"/>
          </p:cNvPicPr>
          <p:nvPr/>
        </p:nvPicPr>
        <p:blipFill>
          <a:blip r:embed="rId3"/>
          <a:stretch>
            <a:fillRect/>
          </a:stretch>
        </p:blipFill>
        <p:spPr>
          <a:xfrm>
            <a:off x="7352836" y="2068856"/>
            <a:ext cx="4706260" cy="2716475"/>
          </a:xfrm>
          <a:prstGeom prst="rect">
            <a:avLst/>
          </a:prstGeom>
        </p:spPr>
      </p:pic>
    </p:spTree>
    <p:extLst>
      <p:ext uri="{BB962C8B-B14F-4D97-AF65-F5344CB8AC3E}">
        <p14:creationId xmlns:p14="http://schemas.microsoft.com/office/powerpoint/2010/main" val="1464346395"/>
      </p:ext>
    </p:extLst>
  </p:cSld>
  <p:clrMapOvr>
    <a:masterClrMapping/>
  </p:clrMapOvr>
</p:sld>
</file>

<file path=ppt/theme/theme1.xml><?xml version="1.0" encoding="utf-8"?>
<a:theme xmlns:a="http://schemas.openxmlformats.org/drawingml/2006/main" name="CHOICE Template">
  <a:themeElements>
    <a:clrScheme name="CHOICE v5">
      <a:dk1>
        <a:srgbClr val="582F80"/>
      </a:dk1>
      <a:lt1>
        <a:srgbClr val="E2DAE5"/>
      </a:lt1>
      <a:dk2>
        <a:srgbClr val="582F80"/>
      </a:dk2>
      <a:lt2>
        <a:srgbClr val="E2DAE5"/>
      </a:lt2>
      <a:accent1>
        <a:srgbClr val="A78FAB"/>
      </a:accent1>
      <a:accent2>
        <a:srgbClr val="ED4330"/>
      </a:accent2>
      <a:accent3>
        <a:srgbClr val="59C3B4"/>
      </a:accent3>
      <a:accent4>
        <a:srgbClr val="CCBFD1"/>
      </a:accent4>
      <a:accent5>
        <a:srgbClr val="EFAC8E"/>
      </a:accent5>
      <a:accent6>
        <a:srgbClr val="AFDED6"/>
      </a:accent6>
      <a:hlink>
        <a:srgbClr val="ED4330"/>
      </a:hlink>
      <a:folHlink>
        <a:srgbClr val="A78FA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OICE Template" id="{8CD84D2A-0833-4AE5-B692-45B3B5B460ED}" vid="{D2EE1D8F-E53D-4E96-9257-7DA12A04CC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313A763F985B0488895E24FE9AB232B" ma:contentTypeVersion="13" ma:contentTypeDescription="Create a new document." ma:contentTypeScope="" ma:versionID="91cc229790f588fbdcaa21989d50c108">
  <xsd:schema xmlns:xsd="http://www.w3.org/2001/XMLSchema" xmlns:xs="http://www.w3.org/2001/XMLSchema" xmlns:p="http://schemas.microsoft.com/office/2006/metadata/properties" xmlns:ns2="144d5290-e6e5-4623-91d2-9fe55aa32c80" xmlns:ns3="c6bc7fdb-94a0-4550-9262-59b9a1e24eae" targetNamespace="http://schemas.microsoft.com/office/2006/metadata/properties" ma:root="true" ma:fieldsID="1bc28c0426e5b577e50c1eb7d422d9c8" ns2:_="" ns3:_="">
    <xsd:import namespace="144d5290-e6e5-4623-91d2-9fe55aa32c80"/>
    <xsd:import namespace="c6bc7fdb-94a0-4550-9262-59b9a1e24ea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4d5290-e6e5-4623-91d2-9fe55aa32c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6bc7fdb-94a0-4550-9262-59b9a1e24ea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EDDD07-74DC-4E3F-A419-1D1C04F7A069}">
  <ds:schemaRefs>
    <ds:schemaRef ds:uri="http://schemas.microsoft.com/sharepoint/v3/contenttype/forms"/>
  </ds:schemaRefs>
</ds:datastoreItem>
</file>

<file path=customXml/itemProps2.xml><?xml version="1.0" encoding="utf-8"?>
<ds:datastoreItem xmlns:ds="http://schemas.openxmlformats.org/officeDocument/2006/customXml" ds:itemID="{7930A596-BB43-4ACC-82C4-CAB95B162EEF}">
  <ds:schemaRefs>
    <ds:schemaRef ds:uri="144d5290-e6e5-4623-91d2-9fe55aa32c80"/>
    <ds:schemaRef ds:uri="c6bc7fdb-94a0-4550-9262-59b9a1e24ea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9961152-E501-4589-9B64-6D933DEB7DE1}">
  <ds:schemaRefs>
    <ds:schemaRef ds:uri="144d5290-e6e5-4623-91d2-9fe55aa32c80"/>
    <ds:schemaRef ds:uri="c6bc7fdb-94a0-4550-9262-59b9a1e24ea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CHOICE Template</Template>
  <Application>Microsoft Office PowerPoint</Application>
  <PresentationFormat>Widescreen</PresentationFormat>
  <Slides>22</Slides>
  <Notes>9</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CHOICE Template</vt:lpstr>
      <vt:lpstr>EMPATHWAYS </vt:lpstr>
      <vt:lpstr>WHAT IS EMPATHWAYS?</vt:lpstr>
      <vt:lpstr>HOW TO USE THIS DECK</vt:lpstr>
      <vt:lpstr>WELCOME &amp; INTRODUCTION</vt:lpstr>
      <vt:lpstr>INFORMED CONSENT</vt:lpstr>
      <vt:lpstr>HOW WE WILL USE EMPATHWAYS</vt:lpstr>
      <vt:lpstr>LET’S GO!</vt:lpstr>
      <vt:lpstr>INSTRUCTIONS</vt:lpstr>
      <vt:lpstr>  ROUND 1:  OPEN UP</vt:lpstr>
      <vt:lpstr>PowerPoint Presentation</vt:lpstr>
      <vt:lpstr>ROUND 2:  DISCOVER</vt:lpstr>
      <vt:lpstr>PowerPoint Presentation</vt:lpstr>
      <vt:lpstr>PowerPoint Presentation</vt:lpstr>
      <vt:lpstr>ROUND 3: CONNECT</vt:lpstr>
      <vt:lpstr>SCENARIO 1</vt:lpstr>
      <vt:lpstr>SCENARIO 2</vt:lpstr>
      <vt:lpstr>SCENARIO 3</vt:lpstr>
      <vt:lpstr>END OF ROUND THREE</vt:lpstr>
      <vt:lpstr>DISCUSSION AND REFLECTION</vt:lpstr>
      <vt:lpstr>REFLECTIONS</vt:lpstr>
      <vt:lpstr>FINAL REFLECTION FOR PROVIDERS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Fayman Omini</dc:creator>
  <cp:revision>1</cp:revision>
  <dcterms:created xsi:type="dcterms:W3CDTF">2021-10-17T21:45:12Z</dcterms:created>
  <dcterms:modified xsi:type="dcterms:W3CDTF">2022-05-13T11:56:34Z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0x0101003313A763F985B0488895E24FE9AB232B</vt:lpwstr>
  </property>
</Properties>
</file>